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</p:sldMasterIdLst>
  <p:notesMasterIdLst>
    <p:notesMasterId r:id="rId38"/>
  </p:notesMasterIdLst>
  <p:sldIdLst>
    <p:sldId id="256" r:id="rId2"/>
    <p:sldId id="257" r:id="rId3"/>
    <p:sldId id="258" r:id="rId4"/>
    <p:sldId id="305" r:id="rId5"/>
    <p:sldId id="306" r:id="rId6"/>
    <p:sldId id="261" r:id="rId7"/>
    <p:sldId id="262" r:id="rId8"/>
    <p:sldId id="310" r:id="rId9"/>
    <p:sldId id="311" r:id="rId10"/>
    <p:sldId id="312" r:id="rId11"/>
    <p:sldId id="266" r:id="rId12"/>
    <p:sldId id="267" r:id="rId13"/>
    <p:sldId id="268" r:id="rId14"/>
    <p:sldId id="269" r:id="rId15"/>
    <p:sldId id="271" r:id="rId16"/>
    <p:sldId id="313" r:id="rId17"/>
    <p:sldId id="314" r:id="rId18"/>
    <p:sldId id="272" r:id="rId19"/>
    <p:sldId id="273" r:id="rId20"/>
    <p:sldId id="274" r:id="rId21"/>
    <p:sldId id="275" r:id="rId22"/>
    <p:sldId id="315" r:id="rId23"/>
    <p:sldId id="276" r:id="rId24"/>
    <p:sldId id="277" r:id="rId25"/>
    <p:sldId id="279" r:id="rId26"/>
    <p:sldId id="316" r:id="rId27"/>
    <p:sldId id="318" r:id="rId28"/>
    <p:sldId id="302" r:id="rId29"/>
    <p:sldId id="303" r:id="rId30"/>
    <p:sldId id="304" r:id="rId31"/>
    <p:sldId id="319" r:id="rId32"/>
    <p:sldId id="320" r:id="rId33"/>
    <p:sldId id="321" r:id="rId34"/>
    <p:sldId id="322" r:id="rId35"/>
    <p:sldId id="323" r:id="rId36"/>
    <p:sldId id="317" r:id="rId37"/>
  </p:sldIdLst>
  <p:sldSz cx="9144000" cy="5143500" type="screen16x9"/>
  <p:notesSz cx="6858000" cy="9144000"/>
  <p:embeddedFontLst>
    <p:embeddedFont>
      <p:font typeface="DilleniaUPC" panose="02020603050405020304" pitchFamily="18" charset="-34"/>
      <p:regular r:id="rId39"/>
      <p:bold r:id="rId40"/>
      <p:italic r:id="rId41"/>
      <p:boldItalic r:id="rId42"/>
    </p:embeddedFont>
    <p:embeddedFont>
      <p:font typeface="Kulim Park" panose="020B0604020202020204" charset="0"/>
      <p:regular r:id="rId43"/>
      <p:bold r:id="rId44"/>
      <p:italic r:id="rId45"/>
      <p:boldItalic r:id="rId46"/>
    </p:embeddedFont>
    <p:embeddedFont>
      <p:font typeface="Livvic" pitchFamily="2" charset="0"/>
      <p:regular r:id="rId47"/>
      <p:bold r:id="rId48"/>
      <p:italic r:id="rId49"/>
      <p:boldItalic r:id="rId50"/>
    </p:embeddedFont>
    <p:embeddedFont>
      <p:font typeface="Margarine" panose="020B0604020202020204" charset="0"/>
      <p:regular r:id="rId51"/>
    </p:embeddedFont>
    <p:embeddedFont>
      <p:font typeface="Roboto Condensed Light" panose="02000000000000000000" pitchFamily="2" charset="0"/>
      <p:regular r:id="rId52"/>
      <p:italic r:id="rId5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00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AC1DD43-337B-4E08-B1A2-0F6031DB19A6}">
  <a:tblStyle styleId="{CAC1DD43-337B-4E08-B1A2-0F6031DB19A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3412" autoAdjust="0"/>
  </p:normalViewPr>
  <p:slideViewPr>
    <p:cSldViewPr snapToGrid="0">
      <p:cViewPr varScale="1">
        <p:scale>
          <a:sx n="109" d="100"/>
          <a:sy n="109" d="100"/>
        </p:scale>
        <p:origin x="691" y="10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4.fntdata"/><Relationship Id="rId47" Type="http://schemas.openxmlformats.org/officeDocument/2006/relationships/font" Target="fonts/font9.fntdata"/><Relationship Id="rId50" Type="http://schemas.openxmlformats.org/officeDocument/2006/relationships/font" Target="fonts/font12.fntdata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46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3.fntdata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2.fntdata"/><Relationship Id="rId45" Type="http://schemas.openxmlformats.org/officeDocument/2006/relationships/font" Target="fonts/font7.fntdata"/><Relationship Id="rId53" Type="http://schemas.openxmlformats.org/officeDocument/2006/relationships/font" Target="fonts/font15.fntdata"/><Relationship Id="rId58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1.fntdata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6.fntdata"/><Relationship Id="rId52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5.fntdata"/><Relationship Id="rId48" Type="http://schemas.openxmlformats.org/officeDocument/2006/relationships/font" Target="fonts/font10.fntdata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13.fntdata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ulalak Sakaeo" userId="586877be82a8dc6d" providerId="LiveId" clId="{AA3A6A01-75C4-4E2F-B47E-EF4227ABC677}"/>
    <pc:docChg chg="modSld">
      <pc:chgData name="Chulalak Sakaeo" userId="586877be82a8dc6d" providerId="LiveId" clId="{AA3A6A01-75C4-4E2F-B47E-EF4227ABC677}" dt="2022-07-11T04:35:23.968" v="2" actId="20577"/>
      <pc:docMkLst>
        <pc:docMk/>
      </pc:docMkLst>
      <pc:sldChg chg="modSp mod">
        <pc:chgData name="Chulalak Sakaeo" userId="586877be82a8dc6d" providerId="LiveId" clId="{AA3A6A01-75C4-4E2F-B47E-EF4227ABC677}" dt="2022-07-11T04:35:23.968" v="2" actId="20577"/>
        <pc:sldMkLst>
          <pc:docMk/>
          <pc:sldMk cId="0" sldId="271"/>
        </pc:sldMkLst>
        <pc:spChg chg="mod">
          <ac:chgData name="Chulalak Sakaeo" userId="586877be82a8dc6d" providerId="LiveId" clId="{AA3A6A01-75C4-4E2F-B47E-EF4227ABC677}" dt="2022-07-11T04:35:23.968" v="2" actId="20577"/>
          <ac:spMkLst>
            <pc:docMk/>
            <pc:sldMk cId="0" sldId="271"/>
            <ac:spMk id="14" creationId="{D7C818D8-50FC-7BB8-CD38-D57E2250137E}"/>
          </ac:spMkLst>
        </pc:spChg>
      </pc:sldChg>
    </pc:docChg>
  </pc:docChgLst>
  <pc:docChgLst>
    <pc:chgData name="Chulalak Sakaeo" userId="586877be82a8dc6d" providerId="LiveId" clId="{F3815850-1C9E-46DF-B12E-369971084C87}"/>
    <pc:docChg chg="custSel addSld modSld">
      <pc:chgData name="Chulalak Sakaeo" userId="586877be82a8dc6d" providerId="LiveId" clId="{F3815850-1C9E-46DF-B12E-369971084C87}" dt="2022-08-29T06:27:41.616" v="83" actId="14861"/>
      <pc:docMkLst>
        <pc:docMk/>
      </pc:docMkLst>
      <pc:sldChg chg="modSp mod">
        <pc:chgData name="Chulalak Sakaeo" userId="586877be82a8dc6d" providerId="LiveId" clId="{F3815850-1C9E-46DF-B12E-369971084C87}" dt="2022-08-29T06:21:06.245" v="3" actId="20577"/>
        <pc:sldMkLst>
          <pc:docMk/>
          <pc:sldMk cId="0" sldId="271"/>
        </pc:sldMkLst>
        <pc:spChg chg="mod">
          <ac:chgData name="Chulalak Sakaeo" userId="586877be82a8dc6d" providerId="LiveId" clId="{F3815850-1C9E-46DF-B12E-369971084C87}" dt="2022-08-29T06:21:06.245" v="3" actId="20577"/>
          <ac:spMkLst>
            <pc:docMk/>
            <pc:sldMk cId="0" sldId="271"/>
            <ac:spMk id="14" creationId="{D7C818D8-50FC-7BB8-CD38-D57E2250137E}"/>
          </ac:spMkLst>
        </pc:spChg>
      </pc:sldChg>
      <pc:sldChg chg="delSp modSp add mod">
        <pc:chgData name="Chulalak Sakaeo" userId="586877be82a8dc6d" providerId="LiveId" clId="{F3815850-1C9E-46DF-B12E-369971084C87}" dt="2022-08-29T06:22:26.091" v="28" actId="478"/>
        <pc:sldMkLst>
          <pc:docMk/>
          <pc:sldMk cId="3251674462" sldId="322"/>
        </pc:sldMkLst>
        <pc:spChg chg="mod">
          <ac:chgData name="Chulalak Sakaeo" userId="586877be82a8dc6d" providerId="LiveId" clId="{F3815850-1C9E-46DF-B12E-369971084C87}" dt="2022-08-29T06:22:20.270" v="27" actId="20577"/>
          <ac:spMkLst>
            <pc:docMk/>
            <pc:sldMk cId="3251674462" sldId="322"/>
            <ac:spMk id="68" creationId="{2C3D6885-8DF5-72EE-FB94-604E49A13851}"/>
          </ac:spMkLst>
        </pc:spChg>
        <pc:graphicFrameChg chg="del">
          <ac:chgData name="Chulalak Sakaeo" userId="586877be82a8dc6d" providerId="LiveId" clId="{F3815850-1C9E-46DF-B12E-369971084C87}" dt="2022-08-29T06:22:26.091" v="28" actId="478"/>
          <ac:graphicFrameMkLst>
            <pc:docMk/>
            <pc:sldMk cId="3251674462" sldId="322"/>
            <ac:graphicFrameMk id="4" creationId="{9626343F-28E2-BD35-8EA6-190ACC52B2BD}"/>
          </ac:graphicFrameMkLst>
        </pc:graphicFrameChg>
      </pc:sldChg>
      <pc:sldChg chg="addSp delSp modSp add mod">
        <pc:chgData name="Chulalak Sakaeo" userId="586877be82a8dc6d" providerId="LiveId" clId="{F3815850-1C9E-46DF-B12E-369971084C87}" dt="2022-08-29T06:27:41.616" v="83" actId="14861"/>
        <pc:sldMkLst>
          <pc:docMk/>
          <pc:sldMk cId="1279372234" sldId="323"/>
        </pc:sldMkLst>
        <pc:spChg chg="add mod">
          <ac:chgData name="Chulalak Sakaeo" userId="586877be82a8dc6d" providerId="LiveId" clId="{F3815850-1C9E-46DF-B12E-369971084C87}" dt="2022-08-29T06:26:26.939" v="80" actId="1076"/>
          <ac:spMkLst>
            <pc:docMk/>
            <pc:sldMk cId="1279372234" sldId="323"/>
            <ac:spMk id="2" creationId="{D0D7CD8B-8FA8-76F1-0C22-AB31D4E6C8DA}"/>
          </ac:spMkLst>
        </pc:spChg>
        <pc:spChg chg="del mod">
          <ac:chgData name="Chulalak Sakaeo" userId="586877be82a8dc6d" providerId="LiveId" clId="{F3815850-1C9E-46DF-B12E-369971084C87}" dt="2022-08-29T06:23:08.131" v="40"/>
          <ac:spMkLst>
            <pc:docMk/>
            <pc:sldMk cId="1279372234" sldId="323"/>
            <ac:spMk id="68" creationId="{2C3D6885-8DF5-72EE-FB94-604E49A13851}"/>
          </ac:spMkLst>
        </pc:spChg>
        <pc:graphicFrameChg chg="del">
          <ac:chgData name="Chulalak Sakaeo" userId="586877be82a8dc6d" providerId="LiveId" clId="{F3815850-1C9E-46DF-B12E-369971084C87}" dt="2022-08-29T06:23:42.640" v="73" actId="478"/>
          <ac:graphicFrameMkLst>
            <pc:docMk/>
            <pc:sldMk cId="1279372234" sldId="323"/>
            <ac:graphicFrameMk id="4" creationId="{9626343F-28E2-BD35-8EA6-190ACC52B2BD}"/>
          </ac:graphicFrameMkLst>
        </pc:graphicFrameChg>
        <pc:picChg chg="add mod">
          <ac:chgData name="Chulalak Sakaeo" userId="586877be82a8dc6d" providerId="LiveId" clId="{F3815850-1C9E-46DF-B12E-369971084C87}" dt="2022-08-29T06:27:41.616" v="83" actId="14861"/>
          <ac:picMkLst>
            <pc:docMk/>
            <pc:sldMk cId="1279372234" sldId="323"/>
            <ac:picMk id="3" creationId="{280BB56D-7B47-19DE-FFC6-29477BAA7335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8.9664100875905192E-2"/>
          <c:y val="0.16483553999063308"/>
          <c:w val="0.82067179824818959"/>
          <c:h val="0.67591280434961187"/>
        </c:manualLayout>
      </c:layout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tint val="100000"/>
                      <a:shade val="100000"/>
                      <a:satMod val="130000"/>
                    </a:schemeClr>
                  </a:gs>
                  <a:gs pos="100000">
                    <a:schemeClr val="accent1">
                      <a:tint val="50000"/>
                      <a:shade val="100000"/>
                      <a:satMod val="350000"/>
                    </a:scheme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>
              <c:ext xmlns:c16="http://schemas.microsoft.com/office/drawing/2014/chart" uri="{C3380CC4-5D6E-409C-BE32-E72D297353CC}">
                <c16:uniqueId val="{00000001-C919-4C8F-BDE0-BA44033CF1B5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tint val="100000"/>
                      <a:shade val="100000"/>
                      <a:satMod val="130000"/>
                    </a:schemeClr>
                  </a:gs>
                  <a:gs pos="100000">
                    <a:schemeClr val="accent2">
                      <a:tint val="50000"/>
                      <a:shade val="100000"/>
                      <a:satMod val="350000"/>
                    </a:scheme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>
              <c:ext xmlns:c16="http://schemas.microsoft.com/office/drawing/2014/chart" uri="{C3380CC4-5D6E-409C-BE32-E72D297353CC}">
                <c16:uniqueId val="{00000002-C919-4C8F-BDE0-BA44033CF1B5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tint val="100000"/>
                      <a:shade val="100000"/>
                      <a:satMod val="130000"/>
                    </a:schemeClr>
                  </a:gs>
                  <a:gs pos="100000">
                    <a:schemeClr val="accent3">
                      <a:tint val="50000"/>
                      <a:shade val="100000"/>
                      <a:satMod val="350000"/>
                    </a:scheme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>
              <c:ext xmlns:c16="http://schemas.microsoft.com/office/drawing/2014/chart" uri="{C3380CC4-5D6E-409C-BE32-E72D297353CC}">
                <c16:uniqueId val="{00000003-C919-4C8F-BDE0-BA44033CF1B5}"/>
              </c:ext>
            </c:extLst>
          </c:dPt>
          <c:dLbls>
            <c:dLbl>
              <c:idx val="0"/>
              <c:layout>
                <c:manualLayout>
                  <c:x val="-0.1449363696248776"/>
                  <c:y val="4.8308240167300905E-2"/>
                </c:manualLayout>
              </c:layout>
              <c:tx>
                <c:rich>
                  <a:bodyPr/>
                  <a:lstStyle/>
                  <a:p>
                    <a:fld id="{2650D778-5DF4-4B04-9FFD-37F4D3BB38D7}" type="PERCENTAGE">
                      <a:rPr lang="en-US" sz="1600">
                        <a:solidFill>
                          <a:srgbClr val="000000"/>
                        </a:solidFill>
                      </a:rPr>
                      <a:pPr/>
                      <a:t>[PERCENTAGE]</a:t>
                    </a:fld>
                    <a:endParaRPr lang="th-TH"/>
                  </a:p>
                </c:rich>
              </c:tx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C919-4C8F-BDE0-BA44033CF1B5}"/>
                </c:ext>
              </c:extLst>
            </c:dLbl>
            <c:dLbl>
              <c:idx val="1"/>
              <c:layout>
                <c:manualLayout>
                  <c:x val="8.2961013149271554E-2"/>
                  <c:y val="-0.29104087256721883"/>
                </c:manualLayout>
              </c:layout>
              <c:tx>
                <c:rich>
                  <a:bodyPr/>
                  <a:lstStyle/>
                  <a:p>
                    <a:fld id="{019C872D-17A1-45CD-8C75-9386767205DF}" type="PERCENTAGE">
                      <a:rPr lang="en-US" sz="1600">
                        <a:solidFill>
                          <a:srgbClr val="000000"/>
                        </a:solidFill>
                      </a:rPr>
                      <a:pPr/>
                      <a:t>[PERCENTAGE]</a:t>
                    </a:fld>
                    <a:endParaRPr lang="th-TH"/>
                  </a:p>
                </c:rich>
              </c:tx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2-C919-4C8F-BDE0-BA44033CF1B5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31221580-DB20-4D97-9880-009274B255BD}" type="PERCENTAGE">
                      <a:rPr lang="en-US" sz="1600">
                        <a:solidFill>
                          <a:srgbClr val="000000"/>
                        </a:solidFill>
                      </a:rPr>
                      <a:pPr/>
                      <a:t>[PERCENTAGE]</a:t>
                    </a:fld>
                    <a:endParaRPr lang="th-TH"/>
                  </a:p>
                </c:rich>
              </c:tx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C919-4C8F-BDE0-BA44033CF1B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th-TH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Sheet1!$A$2:$A$4</c:f>
              <c:strCache>
                <c:ptCount val="3"/>
                <c:pt idx="0">
                  <c:v>ค่าลิขสิทธิ์โปรแกรม</c:v>
                </c:pt>
                <c:pt idx="1">
                  <c:v>ค่าเซิร์ฟเวอร์</c:v>
                </c:pt>
                <c:pt idx="2">
                  <c:v>ค่าเบ็ดเตล็ด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1000</c:v>
                </c:pt>
                <c:pt idx="1">
                  <c:v>1000</c:v>
                </c:pt>
                <c:pt idx="2">
                  <c:v>500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919-4C8F-BDE0-BA44033CF1B5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th-TH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th-TH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4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a120af1999_0_2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a120af1999_0_2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95166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ga11ae9b083_0_9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0" name="Google Shape;720;ga11ae9b083_0_9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ga11ae9b083_0_12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0" name="Google Shape;800;ga11ae9b083_0_12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ga11ae9b083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6" name="Google Shape;886;ga11ae9b083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Google Shape;1025;ga11ae9b083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6" name="Google Shape;1026;ga11ae9b083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ga9a025d726_0_1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3" name="Google Shape;1123;ga9a025d726_0_1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ga9a025d726_0_1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3" name="Google Shape;1123;ga9a025d726_0_1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87921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ga9a025d726_0_1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3" name="Google Shape;1123;ga9a025d726_0_1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43602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ga11ae9b083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1" name="Google Shape;1141;ga11ae9b083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3" name="Google Shape;1253;ga11ae9b083_0_1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4" name="Google Shape;1254;ga11ae9b083_0_11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a9a025d726_0_375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a9a025d726_0_375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0" name="Google Shape;1430;ga9a025d726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1" name="Google Shape;1431;ga9a025d726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4" name="Google Shape;1544;ga11ae9b083_0_57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5" name="Google Shape;1545;ga11ae9b083_0_57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4" name="Google Shape;1544;ga11ae9b083_0_57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5" name="Google Shape;1545;ga11ae9b083_0_57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997427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ga9a025d726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9" name="Google Shape;1609;ga9a025d726_0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3" name="Google Shape;1693;ga9a025d726_0_2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4" name="Google Shape;1694;ga9a025d726_0_2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7" name="Google Shape;1807;ga9a025d726_0_3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8" name="Google Shape;1808;ga9a025d726_0_3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7" name="Google Shape;1807;ga9a025d726_0_3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8" name="Google Shape;1808;ga9a025d726_0_3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117460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7" name="Google Shape;1807;ga9a025d726_0_3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8" name="Google Shape;1808;ga9a025d726_0_3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974744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7" name="Google Shape;1807;ga9a025d726_0_3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8" name="Google Shape;1808;ga9a025d726_0_3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026839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9" name="Google Shape;1719;ga9a025d726_0_3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0" name="Google Shape;1720;ga9a025d726_0_3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874618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a11ae9b083_0_10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a11ae9b083_0_10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ga9a025d726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9" name="Google Shape;1609;ga9a025d726_0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41854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ga9a025d726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9" name="Google Shape;1609;ga9a025d726_0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401214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ga9a025d726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9" name="Google Shape;1609;ga9a025d726_0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951151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ga9a025d726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9" name="Google Shape;1609;ga9a025d726_0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533877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9" name="Google Shape;1719;ga9a025d726_0_3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0" name="Google Shape;1720;ga9a025d726_0_3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711228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9" name="Google Shape;1719;ga9a025d726_0_3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0" name="Google Shape;1720;ga9a025d726_0_3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12961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a11ae9b083_0_10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a11ae9b083_0_10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4324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a11ae9b083_0_10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a11ae9b083_0_10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662872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a120af199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a120af199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a120af1999_0_2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a120af1999_0_2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a120af1999_0_2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a120af1999_0_2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56614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a120af1999_0_2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a120af1999_0_2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83929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1132115"/>
            <a:ext cx="5798725" cy="4022725"/>
          </a:xfrm>
          <a:custGeom>
            <a:avLst/>
            <a:gdLst/>
            <a:ahLst/>
            <a:cxnLst/>
            <a:rect l="l" t="t" r="r" b="b"/>
            <a:pathLst>
              <a:path w="231949" h="160909" extrusionOk="0">
                <a:moveTo>
                  <a:pt x="1" y="1"/>
                </a:moveTo>
                <a:lnTo>
                  <a:pt x="1" y="160908"/>
                </a:lnTo>
                <a:lnTo>
                  <a:pt x="226445" y="160908"/>
                </a:lnTo>
                <a:cubicBezTo>
                  <a:pt x="231721" y="139442"/>
                  <a:pt x="231948" y="116565"/>
                  <a:pt x="222238" y="96986"/>
                </a:cubicBezTo>
                <a:cubicBezTo>
                  <a:pt x="211869" y="75997"/>
                  <a:pt x="190198" y="61034"/>
                  <a:pt x="166912" y="58715"/>
                </a:cubicBezTo>
                <a:cubicBezTo>
                  <a:pt x="164472" y="58473"/>
                  <a:pt x="162043" y="58359"/>
                  <a:pt x="159624" y="58359"/>
                </a:cubicBezTo>
                <a:cubicBezTo>
                  <a:pt x="135680" y="58359"/>
                  <a:pt x="112676" y="69482"/>
                  <a:pt x="89710" y="77248"/>
                </a:cubicBezTo>
                <a:cubicBezTo>
                  <a:pt x="82837" y="79563"/>
                  <a:pt x="75653" y="81609"/>
                  <a:pt x="68481" y="81609"/>
                </a:cubicBezTo>
                <a:cubicBezTo>
                  <a:pt x="66564" y="81609"/>
                  <a:pt x="64649" y="81463"/>
                  <a:pt x="62740" y="81137"/>
                </a:cubicBezTo>
                <a:cubicBezTo>
                  <a:pt x="48278" y="78658"/>
                  <a:pt x="37431" y="66356"/>
                  <a:pt x="30631" y="53348"/>
                </a:cubicBezTo>
                <a:cubicBezTo>
                  <a:pt x="23832" y="40341"/>
                  <a:pt x="19784" y="25947"/>
                  <a:pt x="12030" y="13485"/>
                </a:cubicBezTo>
                <a:cubicBezTo>
                  <a:pt x="8869" y="8414"/>
                  <a:pt x="4799" y="3571"/>
                  <a:pt x="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6548563" y="2166450"/>
            <a:ext cx="3511075" cy="3717475"/>
          </a:xfrm>
          <a:custGeom>
            <a:avLst/>
            <a:gdLst/>
            <a:ahLst/>
            <a:cxnLst/>
            <a:rect l="l" t="t" r="r" b="b"/>
            <a:pathLst>
              <a:path w="140443" h="148699" extrusionOk="0">
                <a:moveTo>
                  <a:pt x="107816" y="0"/>
                </a:moveTo>
                <a:cubicBezTo>
                  <a:pt x="81259" y="0"/>
                  <a:pt x="81455" y="34867"/>
                  <a:pt x="80454" y="53513"/>
                </a:cubicBezTo>
                <a:cubicBezTo>
                  <a:pt x="79795" y="66406"/>
                  <a:pt x="75952" y="77253"/>
                  <a:pt x="69516" y="85985"/>
                </a:cubicBezTo>
                <a:cubicBezTo>
                  <a:pt x="60989" y="97560"/>
                  <a:pt x="47913" y="105451"/>
                  <a:pt x="31586" y="109567"/>
                </a:cubicBezTo>
                <a:cubicBezTo>
                  <a:pt x="24696" y="111318"/>
                  <a:pt x="17510" y="112477"/>
                  <a:pt x="11302" y="115911"/>
                </a:cubicBezTo>
                <a:cubicBezTo>
                  <a:pt x="5117" y="119345"/>
                  <a:pt x="0" y="125803"/>
                  <a:pt x="773" y="132670"/>
                </a:cubicBezTo>
                <a:cubicBezTo>
                  <a:pt x="1728" y="141107"/>
                  <a:pt x="10893" y="146383"/>
                  <a:pt x="19488" y="147724"/>
                </a:cubicBezTo>
                <a:cubicBezTo>
                  <a:pt x="23517" y="148351"/>
                  <a:pt x="27659" y="148698"/>
                  <a:pt x="31801" y="148698"/>
                </a:cubicBezTo>
                <a:cubicBezTo>
                  <a:pt x="46292" y="148698"/>
                  <a:pt x="60795" y="144451"/>
                  <a:pt x="70540" y="133080"/>
                </a:cubicBezTo>
                <a:cubicBezTo>
                  <a:pt x="80318" y="121710"/>
                  <a:pt x="83933" y="105746"/>
                  <a:pt x="94803" y="95423"/>
                </a:cubicBezTo>
                <a:cubicBezTo>
                  <a:pt x="105332" y="85440"/>
                  <a:pt x="121295" y="82074"/>
                  <a:pt x="130414" y="70795"/>
                </a:cubicBezTo>
                <a:cubicBezTo>
                  <a:pt x="135235" y="64860"/>
                  <a:pt x="137600" y="57265"/>
                  <a:pt x="138782" y="49715"/>
                </a:cubicBezTo>
                <a:cubicBezTo>
                  <a:pt x="140442" y="39005"/>
                  <a:pt x="139805" y="27658"/>
                  <a:pt x="134916" y="17970"/>
                </a:cubicBezTo>
                <a:cubicBezTo>
                  <a:pt x="130050" y="8306"/>
                  <a:pt x="120431" y="665"/>
                  <a:pt x="109607" y="51"/>
                </a:cubicBezTo>
                <a:cubicBezTo>
                  <a:pt x="108997" y="17"/>
                  <a:pt x="108400" y="0"/>
                  <a:pt x="10781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894413" y="166500"/>
            <a:ext cx="7354969" cy="4810496"/>
          </a:xfrm>
          <a:custGeom>
            <a:avLst/>
            <a:gdLst/>
            <a:ahLst/>
            <a:cxnLst/>
            <a:rect l="l" t="t" r="r" b="b"/>
            <a:pathLst>
              <a:path w="52454" h="34308" extrusionOk="0">
                <a:moveTo>
                  <a:pt x="12076" y="6506"/>
                </a:moveTo>
                <a:cubicBezTo>
                  <a:pt x="13582" y="6483"/>
                  <a:pt x="15043" y="6711"/>
                  <a:pt x="16390" y="7168"/>
                </a:cubicBezTo>
                <a:cubicBezTo>
                  <a:pt x="18581" y="7921"/>
                  <a:pt x="21000" y="7282"/>
                  <a:pt x="22552" y="5570"/>
                </a:cubicBezTo>
                <a:cubicBezTo>
                  <a:pt x="25702" y="2146"/>
                  <a:pt x="30199" y="1"/>
                  <a:pt x="35220" y="1"/>
                </a:cubicBezTo>
                <a:cubicBezTo>
                  <a:pt x="44670" y="1"/>
                  <a:pt x="52317" y="7556"/>
                  <a:pt x="52385" y="17005"/>
                </a:cubicBezTo>
                <a:cubicBezTo>
                  <a:pt x="52454" y="26546"/>
                  <a:pt x="44761" y="34307"/>
                  <a:pt x="35220" y="34307"/>
                </a:cubicBezTo>
                <a:cubicBezTo>
                  <a:pt x="30747" y="34307"/>
                  <a:pt x="26661" y="32595"/>
                  <a:pt x="23602" y="29765"/>
                </a:cubicBezTo>
                <a:cubicBezTo>
                  <a:pt x="22256" y="28532"/>
                  <a:pt x="20247" y="28304"/>
                  <a:pt x="18672" y="29263"/>
                </a:cubicBezTo>
                <a:cubicBezTo>
                  <a:pt x="16846" y="30358"/>
                  <a:pt x="14700" y="30975"/>
                  <a:pt x="12395" y="30975"/>
                </a:cubicBezTo>
                <a:cubicBezTo>
                  <a:pt x="5547" y="30975"/>
                  <a:pt x="1" y="25360"/>
                  <a:pt x="161" y="18466"/>
                </a:cubicBezTo>
                <a:cubicBezTo>
                  <a:pt x="320" y="11984"/>
                  <a:pt x="5593" y="6688"/>
                  <a:pt x="12076" y="6506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1264075" y="1538034"/>
            <a:ext cx="6615900" cy="177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0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1264025" y="3431650"/>
            <a:ext cx="6615900" cy="35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6"/>
          <p:cNvSpPr txBox="1">
            <a:spLocks noGrp="1"/>
          </p:cNvSpPr>
          <p:nvPr>
            <p:ph type="subTitle" idx="1"/>
          </p:nvPr>
        </p:nvSpPr>
        <p:spPr>
          <a:xfrm>
            <a:off x="5727860" y="1903014"/>
            <a:ext cx="2098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16"/>
          <p:cNvSpPr txBox="1">
            <a:spLocks noGrp="1"/>
          </p:cNvSpPr>
          <p:nvPr>
            <p:ph type="subTitle" idx="2"/>
          </p:nvPr>
        </p:nvSpPr>
        <p:spPr>
          <a:xfrm>
            <a:off x="5727859" y="1474050"/>
            <a:ext cx="2098800" cy="32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argarine"/>
              <a:buNone/>
              <a:defRPr sz="2000">
                <a:solidFill>
                  <a:schemeClr val="dk2"/>
                </a:solidFill>
                <a:latin typeface="Margarine"/>
                <a:ea typeface="Margarine"/>
                <a:cs typeface="Margarine"/>
                <a:sym typeface="Margari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argarine"/>
              <a:buNone/>
              <a:defRPr sz="1800" b="1">
                <a:latin typeface="Margarine"/>
                <a:ea typeface="Margarine"/>
                <a:cs typeface="Margarine"/>
                <a:sym typeface="Margari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argarine"/>
              <a:buNone/>
              <a:defRPr sz="1800" b="1">
                <a:latin typeface="Margarine"/>
                <a:ea typeface="Margarine"/>
                <a:cs typeface="Margarine"/>
                <a:sym typeface="Margari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argarine"/>
              <a:buNone/>
              <a:defRPr sz="1800" b="1">
                <a:latin typeface="Margarine"/>
                <a:ea typeface="Margarine"/>
                <a:cs typeface="Margarine"/>
                <a:sym typeface="Margari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argarine"/>
              <a:buNone/>
              <a:defRPr sz="1800" b="1">
                <a:latin typeface="Margarine"/>
                <a:ea typeface="Margarine"/>
                <a:cs typeface="Margarine"/>
                <a:sym typeface="Margari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argarine"/>
              <a:buNone/>
              <a:defRPr sz="1800" b="1">
                <a:latin typeface="Margarine"/>
                <a:ea typeface="Margarine"/>
                <a:cs typeface="Margarine"/>
                <a:sym typeface="Margari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argarine"/>
              <a:buNone/>
              <a:defRPr sz="1800" b="1">
                <a:latin typeface="Margarine"/>
                <a:ea typeface="Margarine"/>
                <a:cs typeface="Margarine"/>
                <a:sym typeface="Margari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argarine"/>
              <a:buNone/>
              <a:defRPr sz="1800" b="1">
                <a:latin typeface="Margarine"/>
                <a:ea typeface="Margarine"/>
                <a:cs typeface="Margarine"/>
                <a:sym typeface="Margari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argarine"/>
              <a:buNone/>
              <a:defRPr sz="1800" b="1">
                <a:latin typeface="Margarine"/>
                <a:ea typeface="Margarine"/>
                <a:cs typeface="Margarine"/>
                <a:sym typeface="Margarine"/>
              </a:defRPr>
            </a:lvl9pPr>
          </a:lstStyle>
          <a:p>
            <a:endParaRPr/>
          </a:p>
        </p:txBody>
      </p:sp>
      <p:sp>
        <p:nvSpPr>
          <p:cNvPr id="115" name="Google Shape;115;p16"/>
          <p:cNvSpPr txBox="1">
            <a:spLocks noGrp="1"/>
          </p:cNvSpPr>
          <p:nvPr>
            <p:ph type="subTitle" idx="3"/>
          </p:nvPr>
        </p:nvSpPr>
        <p:spPr>
          <a:xfrm>
            <a:off x="2395921" y="1903014"/>
            <a:ext cx="2098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16"/>
          <p:cNvSpPr txBox="1">
            <a:spLocks noGrp="1"/>
          </p:cNvSpPr>
          <p:nvPr>
            <p:ph type="subTitle" idx="4"/>
          </p:nvPr>
        </p:nvSpPr>
        <p:spPr>
          <a:xfrm>
            <a:off x="2395984" y="1474050"/>
            <a:ext cx="2098800" cy="32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argarine"/>
              <a:buNone/>
              <a:defRPr sz="2000">
                <a:solidFill>
                  <a:schemeClr val="dk2"/>
                </a:solidFill>
                <a:latin typeface="Margarine"/>
                <a:ea typeface="Margarine"/>
                <a:cs typeface="Margarine"/>
                <a:sym typeface="Margari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argarine"/>
              <a:buNone/>
              <a:defRPr sz="1800" b="1">
                <a:latin typeface="Margarine"/>
                <a:ea typeface="Margarine"/>
                <a:cs typeface="Margarine"/>
                <a:sym typeface="Margari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argarine"/>
              <a:buNone/>
              <a:defRPr sz="1800" b="1">
                <a:latin typeface="Margarine"/>
                <a:ea typeface="Margarine"/>
                <a:cs typeface="Margarine"/>
                <a:sym typeface="Margari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argarine"/>
              <a:buNone/>
              <a:defRPr sz="1800" b="1">
                <a:latin typeface="Margarine"/>
                <a:ea typeface="Margarine"/>
                <a:cs typeface="Margarine"/>
                <a:sym typeface="Margari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argarine"/>
              <a:buNone/>
              <a:defRPr sz="1800" b="1">
                <a:latin typeface="Margarine"/>
                <a:ea typeface="Margarine"/>
                <a:cs typeface="Margarine"/>
                <a:sym typeface="Margari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argarine"/>
              <a:buNone/>
              <a:defRPr sz="1800" b="1">
                <a:latin typeface="Margarine"/>
                <a:ea typeface="Margarine"/>
                <a:cs typeface="Margarine"/>
                <a:sym typeface="Margari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argarine"/>
              <a:buNone/>
              <a:defRPr sz="1800" b="1">
                <a:latin typeface="Margarine"/>
                <a:ea typeface="Margarine"/>
                <a:cs typeface="Margarine"/>
                <a:sym typeface="Margari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argarine"/>
              <a:buNone/>
              <a:defRPr sz="1800" b="1">
                <a:latin typeface="Margarine"/>
                <a:ea typeface="Margarine"/>
                <a:cs typeface="Margarine"/>
                <a:sym typeface="Margari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argarine"/>
              <a:buNone/>
              <a:defRPr sz="1800" b="1">
                <a:latin typeface="Margarine"/>
                <a:ea typeface="Margarine"/>
                <a:cs typeface="Margarine"/>
                <a:sym typeface="Margarine"/>
              </a:defRPr>
            </a:lvl9pPr>
          </a:lstStyle>
          <a:p>
            <a:endParaRPr/>
          </a:p>
        </p:txBody>
      </p:sp>
      <p:sp>
        <p:nvSpPr>
          <p:cNvPr id="117" name="Google Shape;117;p16"/>
          <p:cNvSpPr txBox="1">
            <a:spLocks noGrp="1"/>
          </p:cNvSpPr>
          <p:nvPr>
            <p:ph type="subTitle" idx="5"/>
          </p:nvPr>
        </p:nvSpPr>
        <p:spPr>
          <a:xfrm>
            <a:off x="5727860" y="3447862"/>
            <a:ext cx="2098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16"/>
          <p:cNvSpPr txBox="1">
            <a:spLocks noGrp="1"/>
          </p:cNvSpPr>
          <p:nvPr>
            <p:ph type="subTitle" idx="6"/>
          </p:nvPr>
        </p:nvSpPr>
        <p:spPr>
          <a:xfrm>
            <a:off x="5727859" y="3018899"/>
            <a:ext cx="2098800" cy="32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argarine"/>
              <a:buNone/>
              <a:defRPr sz="2000">
                <a:solidFill>
                  <a:schemeClr val="dk2"/>
                </a:solidFill>
                <a:latin typeface="Margarine"/>
                <a:ea typeface="Margarine"/>
                <a:cs typeface="Margarine"/>
                <a:sym typeface="Margari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argarine"/>
              <a:buNone/>
              <a:defRPr sz="1800" b="1">
                <a:latin typeface="Margarine"/>
                <a:ea typeface="Margarine"/>
                <a:cs typeface="Margarine"/>
                <a:sym typeface="Margari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argarine"/>
              <a:buNone/>
              <a:defRPr sz="1800" b="1">
                <a:latin typeface="Margarine"/>
                <a:ea typeface="Margarine"/>
                <a:cs typeface="Margarine"/>
                <a:sym typeface="Margari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argarine"/>
              <a:buNone/>
              <a:defRPr sz="1800" b="1">
                <a:latin typeface="Margarine"/>
                <a:ea typeface="Margarine"/>
                <a:cs typeface="Margarine"/>
                <a:sym typeface="Margari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argarine"/>
              <a:buNone/>
              <a:defRPr sz="1800" b="1">
                <a:latin typeface="Margarine"/>
                <a:ea typeface="Margarine"/>
                <a:cs typeface="Margarine"/>
                <a:sym typeface="Margari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argarine"/>
              <a:buNone/>
              <a:defRPr sz="1800" b="1">
                <a:latin typeface="Margarine"/>
                <a:ea typeface="Margarine"/>
                <a:cs typeface="Margarine"/>
                <a:sym typeface="Margari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argarine"/>
              <a:buNone/>
              <a:defRPr sz="1800" b="1">
                <a:latin typeface="Margarine"/>
                <a:ea typeface="Margarine"/>
                <a:cs typeface="Margarine"/>
                <a:sym typeface="Margari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argarine"/>
              <a:buNone/>
              <a:defRPr sz="1800" b="1">
                <a:latin typeface="Margarine"/>
                <a:ea typeface="Margarine"/>
                <a:cs typeface="Margarine"/>
                <a:sym typeface="Margari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argarine"/>
              <a:buNone/>
              <a:defRPr sz="1800" b="1">
                <a:latin typeface="Margarine"/>
                <a:ea typeface="Margarine"/>
                <a:cs typeface="Margarine"/>
                <a:sym typeface="Margarine"/>
              </a:defRPr>
            </a:lvl9pPr>
          </a:lstStyle>
          <a:p>
            <a:endParaRPr/>
          </a:p>
        </p:txBody>
      </p:sp>
      <p:sp>
        <p:nvSpPr>
          <p:cNvPr id="119" name="Google Shape;119;p16"/>
          <p:cNvSpPr txBox="1">
            <a:spLocks noGrp="1"/>
          </p:cNvSpPr>
          <p:nvPr>
            <p:ph type="subTitle" idx="7"/>
          </p:nvPr>
        </p:nvSpPr>
        <p:spPr>
          <a:xfrm>
            <a:off x="2395921" y="3447862"/>
            <a:ext cx="2098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16"/>
          <p:cNvSpPr txBox="1">
            <a:spLocks noGrp="1"/>
          </p:cNvSpPr>
          <p:nvPr>
            <p:ph type="subTitle" idx="8"/>
          </p:nvPr>
        </p:nvSpPr>
        <p:spPr>
          <a:xfrm>
            <a:off x="2395946" y="3018899"/>
            <a:ext cx="2098800" cy="32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argarine"/>
              <a:buNone/>
              <a:defRPr sz="2000">
                <a:solidFill>
                  <a:schemeClr val="dk2"/>
                </a:solidFill>
                <a:latin typeface="Margarine"/>
                <a:ea typeface="Margarine"/>
                <a:cs typeface="Margarine"/>
                <a:sym typeface="Margari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argarine"/>
              <a:buNone/>
              <a:defRPr sz="1800" b="1">
                <a:latin typeface="Margarine"/>
                <a:ea typeface="Margarine"/>
                <a:cs typeface="Margarine"/>
                <a:sym typeface="Margari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argarine"/>
              <a:buNone/>
              <a:defRPr sz="1800" b="1">
                <a:latin typeface="Margarine"/>
                <a:ea typeface="Margarine"/>
                <a:cs typeface="Margarine"/>
                <a:sym typeface="Margari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argarine"/>
              <a:buNone/>
              <a:defRPr sz="1800" b="1">
                <a:latin typeface="Margarine"/>
                <a:ea typeface="Margarine"/>
                <a:cs typeface="Margarine"/>
                <a:sym typeface="Margari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argarine"/>
              <a:buNone/>
              <a:defRPr sz="1800" b="1">
                <a:latin typeface="Margarine"/>
                <a:ea typeface="Margarine"/>
                <a:cs typeface="Margarine"/>
                <a:sym typeface="Margari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argarine"/>
              <a:buNone/>
              <a:defRPr sz="1800" b="1">
                <a:latin typeface="Margarine"/>
                <a:ea typeface="Margarine"/>
                <a:cs typeface="Margarine"/>
                <a:sym typeface="Margari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argarine"/>
              <a:buNone/>
              <a:defRPr sz="1800" b="1">
                <a:latin typeface="Margarine"/>
                <a:ea typeface="Margarine"/>
                <a:cs typeface="Margarine"/>
                <a:sym typeface="Margari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argarine"/>
              <a:buNone/>
              <a:defRPr sz="1800" b="1">
                <a:latin typeface="Margarine"/>
                <a:ea typeface="Margarine"/>
                <a:cs typeface="Margarine"/>
                <a:sym typeface="Margari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argarine"/>
              <a:buNone/>
              <a:defRPr sz="1800" b="1">
                <a:latin typeface="Margarine"/>
                <a:ea typeface="Margarine"/>
                <a:cs typeface="Margarine"/>
                <a:sym typeface="Margarine"/>
              </a:defRPr>
            </a:lvl9pPr>
          </a:lstStyle>
          <a:p>
            <a:endParaRPr/>
          </a:p>
        </p:txBody>
      </p:sp>
      <p:sp>
        <p:nvSpPr>
          <p:cNvPr id="121" name="Google Shape;121;p16"/>
          <p:cNvSpPr/>
          <p:nvPr/>
        </p:nvSpPr>
        <p:spPr>
          <a:xfrm rot="5400000" flipH="1">
            <a:off x="-647923" y="3190530"/>
            <a:ext cx="2626822" cy="1331120"/>
          </a:xfrm>
          <a:custGeom>
            <a:avLst/>
            <a:gdLst/>
            <a:ahLst/>
            <a:cxnLst/>
            <a:rect l="l" t="t" r="r" b="b"/>
            <a:pathLst>
              <a:path w="231949" h="160909" extrusionOk="0">
                <a:moveTo>
                  <a:pt x="1" y="1"/>
                </a:moveTo>
                <a:lnTo>
                  <a:pt x="1" y="160908"/>
                </a:lnTo>
                <a:lnTo>
                  <a:pt x="226445" y="160908"/>
                </a:lnTo>
                <a:cubicBezTo>
                  <a:pt x="231721" y="139442"/>
                  <a:pt x="231948" y="116565"/>
                  <a:pt x="222238" y="96986"/>
                </a:cubicBezTo>
                <a:cubicBezTo>
                  <a:pt x="211869" y="75997"/>
                  <a:pt x="190198" y="61034"/>
                  <a:pt x="166912" y="58715"/>
                </a:cubicBezTo>
                <a:cubicBezTo>
                  <a:pt x="164472" y="58473"/>
                  <a:pt x="162043" y="58359"/>
                  <a:pt x="159624" y="58359"/>
                </a:cubicBezTo>
                <a:cubicBezTo>
                  <a:pt x="135680" y="58359"/>
                  <a:pt x="112676" y="69482"/>
                  <a:pt x="89710" y="77248"/>
                </a:cubicBezTo>
                <a:cubicBezTo>
                  <a:pt x="82837" y="79563"/>
                  <a:pt x="75653" y="81609"/>
                  <a:pt x="68481" y="81609"/>
                </a:cubicBezTo>
                <a:cubicBezTo>
                  <a:pt x="66564" y="81609"/>
                  <a:pt x="64649" y="81463"/>
                  <a:pt x="62740" y="81137"/>
                </a:cubicBezTo>
                <a:cubicBezTo>
                  <a:pt x="48278" y="78658"/>
                  <a:pt x="37431" y="66356"/>
                  <a:pt x="30631" y="53348"/>
                </a:cubicBezTo>
                <a:cubicBezTo>
                  <a:pt x="23832" y="40341"/>
                  <a:pt x="19784" y="25947"/>
                  <a:pt x="12030" y="13485"/>
                </a:cubicBezTo>
                <a:cubicBezTo>
                  <a:pt x="8869" y="8414"/>
                  <a:pt x="4799" y="3571"/>
                  <a:pt x="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16"/>
          <p:cNvSpPr/>
          <p:nvPr/>
        </p:nvSpPr>
        <p:spPr>
          <a:xfrm>
            <a:off x="8282687" y="-65791"/>
            <a:ext cx="864466" cy="864742"/>
          </a:xfrm>
          <a:custGeom>
            <a:avLst/>
            <a:gdLst/>
            <a:ahLst/>
            <a:cxnLst/>
            <a:rect l="l" t="t" r="r" b="b"/>
            <a:pathLst>
              <a:path w="71904" h="71927" extrusionOk="0">
                <a:moveTo>
                  <a:pt x="35952" y="1"/>
                </a:moveTo>
                <a:cubicBezTo>
                  <a:pt x="16100" y="1"/>
                  <a:pt x="0" y="16100"/>
                  <a:pt x="0" y="35975"/>
                </a:cubicBezTo>
                <a:cubicBezTo>
                  <a:pt x="0" y="55827"/>
                  <a:pt x="16100" y="71927"/>
                  <a:pt x="35952" y="71927"/>
                </a:cubicBezTo>
                <a:cubicBezTo>
                  <a:pt x="55804" y="71927"/>
                  <a:pt x="71904" y="55827"/>
                  <a:pt x="71904" y="35975"/>
                </a:cubicBezTo>
                <a:cubicBezTo>
                  <a:pt x="71904" y="16100"/>
                  <a:pt x="55804" y="1"/>
                  <a:pt x="3595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16"/>
          <p:cNvSpPr/>
          <p:nvPr/>
        </p:nvSpPr>
        <p:spPr>
          <a:xfrm>
            <a:off x="7602500" y="3435674"/>
            <a:ext cx="2281497" cy="2345727"/>
          </a:xfrm>
          <a:custGeom>
            <a:avLst/>
            <a:gdLst/>
            <a:ahLst/>
            <a:cxnLst/>
            <a:rect l="l" t="t" r="r" b="b"/>
            <a:pathLst>
              <a:path w="140443" h="148699" extrusionOk="0">
                <a:moveTo>
                  <a:pt x="107816" y="0"/>
                </a:moveTo>
                <a:cubicBezTo>
                  <a:pt x="81259" y="0"/>
                  <a:pt x="81455" y="34867"/>
                  <a:pt x="80454" y="53513"/>
                </a:cubicBezTo>
                <a:cubicBezTo>
                  <a:pt x="79795" y="66406"/>
                  <a:pt x="75952" y="77253"/>
                  <a:pt x="69516" y="85985"/>
                </a:cubicBezTo>
                <a:cubicBezTo>
                  <a:pt x="60989" y="97560"/>
                  <a:pt x="47913" y="105451"/>
                  <a:pt x="31586" y="109567"/>
                </a:cubicBezTo>
                <a:cubicBezTo>
                  <a:pt x="24696" y="111318"/>
                  <a:pt x="17510" y="112477"/>
                  <a:pt x="11302" y="115911"/>
                </a:cubicBezTo>
                <a:cubicBezTo>
                  <a:pt x="5117" y="119345"/>
                  <a:pt x="0" y="125803"/>
                  <a:pt x="773" y="132670"/>
                </a:cubicBezTo>
                <a:cubicBezTo>
                  <a:pt x="1728" y="141107"/>
                  <a:pt x="10893" y="146383"/>
                  <a:pt x="19488" y="147724"/>
                </a:cubicBezTo>
                <a:cubicBezTo>
                  <a:pt x="23517" y="148351"/>
                  <a:pt x="27659" y="148698"/>
                  <a:pt x="31801" y="148698"/>
                </a:cubicBezTo>
                <a:cubicBezTo>
                  <a:pt x="46292" y="148698"/>
                  <a:pt x="60795" y="144451"/>
                  <a:pt x="70540" y="133080"/>
                </a:cubicBezTo>
                <a:cubicBezTo>
                  <a:pt x="80318" y="121710"/>
                  <a:pt x="83933" y="105746"/>
                  <a:pt x="94803" y="95423"/>
                </a:cubicBezTo>
                <a:cubicBezTo>
                  <a:pt x="105332" y="85440"/>
                  <a:pt x="121295" y="82074"/>
                  <a:pt x="130414" y="70795"/>
                </a:cubicBezTo>
                <a:cubicBezTo>
                  <a:pt x="135235" y="64860"/>
                  <a:pt x="137600" y="57265"/>
                  <a:pt x="138782" y="49715"/>
                </a:cubicBezTo>
                <a:cubicBezTo>
                  <a:pt x="140442" y="39005"/>
                  <a:pt x="139805" y="27658"/>
                  <a:pt x="134916" y="17970"/>
                </a:cubicBezTo>
                <a:cubicBezTo>
                  <a:pt x="130050" y="8306"/>
                  <a:pt x="120431" y="665"/>
                  <a:pt x="109607" y="51"/>
                </a:cubicBezTo>
                <a:cubicBezTo>
                  <a:pt x="108997" y="17"/>
                  <a:pt x="108400" y="0"/>
                  <a:pt x="107816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16"/>
          <p:cNvSpPr/>
          <p:nvPr/>
        </p:nvSpPr>
        <p:spPr>
          <a:xfrm>
            <a:off x="8795226" y="508246"/>
            <a:ext cx="519147" cy="519493"/>
          </a:xfrm>
          <a:custGeom>
            <a:avLst/>
            <a:gdLst/>
            <a:ahLst/>
            <a:cxnLst/>
            <a:rect l="l" t="t" r="r" b="b"/>
            <a:pathLst>
              <a:path w="71904" h="71927" extrusionOk="0">
                <a:moveTo>
                  <a:pt x="35952" y="1"/>
                </a:moveTo>
                <a:cubicBezTo>
                  <a:pt x="16100" y="1"/>
                  <a:pt x="0" y="16100"/>
                  <a:pt x="0" y="35975"/>
                </a:cubicBezTo>
                <a:cubicBezTo>
                  <a:pt x="0" y="55827"/>
                  <a:pt x="16100" y="71927"/>
                  <a:pt x="35952" y="71927"/>
                </a:cubicBezTo>
                <a:cubicBezTo>
                  <a:pt x="55804" y="71927"/>
                  <a:pt x="71904" y="55827"/>
                  <a:pt x="71904" y="35975"/>
                </a:cubicBezTo>
                <a:cubicBezTo>
                  <a:pt x="71904" y="16100"/>
                  <a:pt x="55804" y="1"/>
                  <a:pt x="3595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16"/>
          <p:cNvSpPr/>
          <p:nvPr/>
        </p:nvSpPr>
        <p:spPr>
          <a:xfrm>
            <a:off x="8795225" y="839194"/>
            <a:ext cx="428188" cy="428325"/>
          </a:xfrm>
          <a:custGeom>
            <a:avLst/>
            <a:gdLst/>
            <a:ahLst/>
            <a:cxnLst/>
            <a:rect l="l" t="t" r="r" b="b"/>
            <a:pathLst>
              <a:path w="71904" h="71927" extrusionOk="0">
                <a:moveTo>
                  <a:pt x="35952" y="1"/>
                </a:moveTo>
                <a:cubicBezTo>
                  <a:pt x="16100" y="1"/>
                  <a:pt x="0" y="16100"/>
                  <a:pt x="0" y="35975"/>
                </a:cubicBezTo>
                <a:cubicBezTo>
                  <a:pt x="0" y="55827"/>
                  <a:pt x="16100" y="71927"/>
                  <a:pt x="35952" y="71927"/>
                </a:cubicBezTo>
                <a:cubicBezTo>
                  <a:pt x="55804" y="71927"/>
                  <a:pt x="71904" y="55827"/>
                  <a:pt x="71904" y="35975"/>
                </a:cubicBezTo>
                <a:cubicBezTo>
                  <a:pt x="71904" y="16100"/>
                  <a:pt x="55804" y="1"/>
                  <a:pt x="3595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16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59200" cy="31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">
  <p:cSld name="CUSTOM_8_1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7"/>
          <p:cNvSpPr txBox="1">
            <a:spLocks noGrp="1"/>
          </p:cNvSpPr>
          <p:nvPr>
            <p:ph type="subTitle" idx="1"/>
          </p:nvPr>
        </p:nvSpPr>
        <p:spPr>
          <a:xfrm>
            <a:off x="889544" y="1845950"/>
            <a:ext cx="2005200" cy="40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Margarine"/>
                <a:ea typeface="Margarine"/>
                <a:cs typeface="Margarine"/>
                <a:sym typeface="Margari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Margarine"/>
                <a:ea typeface="Margarine"/>
                <a:cs typeface="Margarine"/>
                <a:sym typeface="Margari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Margarine"/>
                <a:ea typeface="Margarine"/>
                <a:cs typeface="Margarine"/>
                <a:sym typeface="Margari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Margarine"/>
                <a:ea typeface="Margarine"/>
                <a:cs typeface="Margarine"/>
                <a:sym typeface="Margari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Margarine"/>
                <a:ea typeface="Margarine"/>
                <a:cs typeface="Margarine"/>
                <a:sym typeface="Margari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Margarine"/>
                <a:ea typeface="Margarine"/>
                <a:cs typeface="Margarine"/>
                <a:sym typeface="Margari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Margarine"/>
                <a:ea typeface="Margarine"/>
                <a:cs typeface="Margarine"/>
                <a:sym typeface="Margari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Margarine"/>
                <a:ea typeface="Margarine"/>
                <a:cs typeface="Margarine"/>
                <a:sym typeface="Margari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Margarine"/>
                <a:ea typeface="Margarine"/>
                <a:cs typeface="Margarine"/>
                <a:sym typeface="Margarine"/>
              </a:defRPr>
            </a:lvl9pPr>
          </a:lstStyle>
          <a:p>
            <a:endParaRPr/>
          </a:p>
        </p:txBody>
      </p:sp>
      <p:sp>
        <p:nvSpPr>
          <p:cNvPr id="129" name="Google Shape;129;p17"/>
          <p:cNvSpPr txBox="1">
            <a:spLocks noGrp="1"/>
          </p:cNvSpPr>
          <p:nvPr>
            <p:ph type="subTitle" idx="2"/>
          </p:nvPr>
        </p:nvSpPr>
        <p:spPr>
          <a:xfrm>
            <a:off x="889557" y="2299576"/>
            <a:ext cx="2005200" cy="46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17"/>
          <p:cNvSpPr txBox="1">
            <a:spLocks noGrp="1"/>
          </p:cNvSpPr>
          <p:nvPr>
            <p:ph type="subTitle" idx="3"/>
          </p:nvPr>
        </p:nvSpPr>
        <p:spPr>
          <a:xfrm>
            <a:off x="889544" y="3687575"/>
            <a:ext cx="2005200" cy="40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Margarine"/>
                <a:ea typeface="Margarine"/>
                <a:cs typeface="Margarine"/>
                <a:sym typeface="Margari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Margarine"/>
                <a:ea typeface="Margarine"/>
                <a:cs typeface="Margarine"/>
                <a:sym typeface="Margari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Margarine"/>
                <a:ea typeface="Margarine"/>
                <a:cs typeface="Margarine"/>
                <a:sym typeface="Margari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Margarine"/>
                <a:ea typeface="Margarine"/>
                <a:cs typeface="Margarine"/>
                <a:sym typeface="Margari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Margarine"/>
                <a:ea typeface="Margarine"/>
                <a:cs typeface="Margarine"/>
                <a:sym typeface="Margari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Margarine"/>
                <a:ea typeface="Margarine"/>
                <a:cs typeface="Margarine"/>
                <a:sym typeface="Margari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Margarine"/>
                <a:ea typeface="Margarine"/>
                <a:cs typeface="Margarine"/>
                <a:sym typeface="Margari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Margarine"/>
                <a:ea typeface="Margarine"/>
                <a:cs typeface="Margarine"/>
                <a:sym typeface="Margari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Margarine"/>
                <a:ea typeface="Margarine"/>
                <a:cs typeface="Margarine"/>
                <a:sym typeface="Margarine"/>
              </a:defRPr>
            </a:lvl9pPr>
          </a:lstStyle>
          <a:p>
            <a:endParaRPr/>
          </a:p>
        </p:txBody>
      </p:sp>
      <p:sp>
        <p:nvSpPr>
          <p:cNvPr id="131" name="Google Shape;131;p17"/>
          <p:cNvSpPr txBox="1">
            <a:spLocks noGrp="1"/>
          </p:cNvSpPr>
          <p:nvPr>
            <p:ph type="subTitle" idx="4"/>
          </p:nvPr>
        </p:nvSpPr>
        <p:spPr>
          <a:xfrm>
            <a:off x="889557" y="4141196"/>
            <a:ext cx="2005200" cy="46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17"/>
          <p:cNvSpPr txBox="1">
            <a:spLocks noGrp="1"/>
          </p:cNvSpPr>
          <p:nvPr>
            <p:ph type="subTitle" idx="5"/>
          </p:nvPr>
        </p:nvSpPr>
        <p:spPr>
          <a:xfrm>
            <a:off x="3569394" y="2299576"/>
            <a:ext cx="2005200" cy="46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17"/>
          <p:cNvSpPr txBox="1">
            <a:spLocks noGrp="1"/>
          </p:cNvSpPr>
          <p:nvPr>
            <p:ph type="subTitle" idx="6"/>
          </p:nvPr>
        </p:nvSpPr>
        <p:spPr>
          <a:xfrm>
            <a:off x="3569369" y="3687575"/>
            <a:ext cx="2005200" cy="40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Margarine"/>
                <a:ea typeface="Margarine"/>
                <a:cs typeface="Margarine"/>
                <a:sym typeface="Margari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Margarine"/>
                <a:ea typeface="Margarine"/>
                <a:cs typeface="Margarine"/>
                <a:sym typeface="Margari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Margarine"/>
                <a:ea typeface="Margarine"/>
                <a:cs typeface="Margarine"/>
                <a:sym typeface="Margari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Margarine"/>
                <a:ea typeface="Margarine"/>
                <a:cs typeface="Margarine"/>
                <a:sym typeface="Margari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Margarine"/>
                <a:ea typeface="Margarine"/>
                <a:cs typeface="Margarine"/>
                <a:sym typeface="Margari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Margarine"/>
                <a:ea typeface="Margarine"/>
                <a:cs typeface="Margarine"/>
                <a:sym typeface="Margari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Margarine"/>
                <a:ea typeface="Margarine"/>
                <a:cs typeface="Margarine"/>
                <a:sym typeface="Margari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Margarine"/>
                <a:ea typeface="Margarine"/>
                <a:cs typeface="Margarine"/>
                <a:sym typeface="Margari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Margarine"/>
                <a:ea typeface="Margarine"/>
                <a:cs typeface="Margarine"/>
                <a:sym typeface="Margarine"/>
              </a:defRPr>
            </a:lvl9pPr>
          </a:lstStyle>
          <a:p>
            <a:endParaRPr/>
          </a:p>
        </p:txBody>
      </p:sp>
      <p:sp>
        <p:nvSpPr>
          <p:cNvPr id="134" name="Google Shape;134;p17"/>
          <p:cNvSpPr txBox="1">
            <a:spLocks noGrp="1"/>
          </p:cNvSpPr>
          <p:nvPr>
            <p:ph type="subTitle" idx="7"/>
          </p:nvPr>
        </p:nvSpPr>
        <p:spPr>
          <a:xfrm>
            <a:off x="3569394" y="4141196"/>
            <a:ext cx="2005200" cy="46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17"/>
          <p:cNvSpPr txBox="1">
            <a:spLocks noGrp="1"/>
          </p:cNvSpPr>
          <p:nvPr>
            <p:ph type="subTitle" idx="8"/>
          </p:nvPr>
        </p:nvSpPr>
        <p:spPr>
          <a:xfrm>
            <a:off x="6308895" y="1845950"/>
            <a:ext cx="1885800" cy="40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Margarine"/>
                <a:ea typeface="Margarine"/>
                <a:cs typeface="Margarine"/>
                <a:sym typeface="Margari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Margarine"/>
                <a:ea typeface="Margarine"/>
                <a:cs typeface="Margarine"/>
                <a:sym typeface="Margari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Margarine"/>
                <a:ea typeface="Margarine"/>
                <a:cs typeface="Margarine"/>
                <a:sym typeface="Margari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Margarine"/>
                <a:ea typeface="Margarine"/>
                <a:cs typeface="Margarine"/>
                <a:sym typeface="Margari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Margarine"/>
                <a:ea typeface="Margarine"/>
                <a:cs typeface="Margarine"/>
                <a:sym typeface="Margari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Margarine"/>
                <a:ea typeface="Margarine"/>
                <a:cs typeface="Margarine"/>
                <a:sym typeface="Margari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Margarine"/>
                <a:ea typeface="Margarine"/>
                <a:cs typeface="Margarine"/>
                <a:sym typeface="Margari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Margarine"/>
                <a:ea typeface="Margarine"/>
                <a:cs typeface="Margarine"/>
                <a:sym typeface="Margari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Margarine"/>
                <a:ea typeface="Margarine"/>
                <a:cs typeface="Margarine"/>
                <a:sym typeface="Margarine"/>
              </a:defRPr>
            </a:lvl9pPr>
          </a:lstStyle>
          <a:p>
            <a:endParaRPr/>
          </a:p>
        </p:txBody>
      </p:sp>
      <p:sp>
        <p:nvSpPr>
          <p:cNvPr id="136" name="Google Shape;136;p17"/>
          <p:cNvSpPr txBox="1">
            <a:spLocks noGrp="1"/>
          </p:cNvSpPr>
          <p:nvPr>
            <p:ph type="subTitle" idx="9"/>
          </p:nvPr>
        </p:nvSpPr>
        <p:spPr>
          <a:xfrm>
            <a:off x="6249256" y="2299576"/>
            <a:ext cx="2005200" cy="46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17"/>
          <p:cNvSpPr txBox="1">
            <a:spLocks noGrp="1"/>
          </p:cNvSpPr>
          <p:nvPr>
            <p:ph type="subTitle" idx="13"/>
          </p:nvPr>
        </p:nvSpPr>
        <p:spPr>
          <a:xfrm>
            <a:off x="6249194" y="3687575"/>
            <a:ext cx="2005200" cy="40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Margarine"/>
                <a:ea typeface="Margarine"/>
                <a:cs typeface="Margarine"/>
                <a:sym typeface="Margari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Margarine"/>
                <a:ea typeface="Margarine"/>
                <a:cs typeface="Margarine"/>
                <a:sym typeface="Margari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Margarine"/>
                <a:ea typeface="Margarine"/>
                <a:cs typeface="Margarine"/>
                <a:sym typeface="Margari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Margarine"/>
                <a:ea typeface="Margarine"/>
                <a:cs typeface="Margarine"/>
                <a:sym typeface="Margari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Margarine"/>
                <a:ea typeface="Margarine"/>
                <a:cs typeface="Margarine"/>
                <a:sym typeface="Margari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Margarine"/>
                <a:ea typeface="Margarine"/>
                <a:cs typeface="Margarine"/>
                <a:sym typeface="Margari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Margarine"/>
                <a:ea typeface="Margarine"/>
                <a:cs typeface="Margarine"/>
                <a:sym typeface="Margari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Margarine"/>
                <a:ea typeface="Margarine"/>
                <a:cs typeface="Margarine"/>
                <a:sym typeface="Margari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Margarine"/>
                <a:ea typeface="Margarine"/>
                <a:cs typeface="Margarine"/>
                <a:sym typeface="Margarine"/>
              </a:defRPr>
            </a:lvl9pPr>
          </a:lstStyle>
          <a:p>
            <a:endParaRPr/>
          </a:p>
        </p:txBody>
      </p:sp>
      <p:sp>
        <p:nvSpPr>
          <p:cNvPr id="138" name="Google Shape;138;p17"/>
          <p:cNvSpPr txBox="1">
            <a:spLocks noGrp="1"/>
          </p:cNvSpPr>
          <p:nvPr>
            <p:ph type="subTitle" idx="14"/>
          </p:nvPr>
        </p:nvSpPr>
        <p:spPr>
          <a:xfrm>
            <a:off x="6249256" y="4141196"/>
            <a:ext cx="2005200" cy="46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17"/>
          <p:cNvSpPr txBox="1">
            <a:spLocks noGrp="1"/>
          </p:cNvSpPr>
          <p:nvPr>
            <p:ph type="subTitle" idx="15"/>
          </p:nvPr>
        </p:nvSpPr>
        <p:spPr>
          <a:xfrm>
            <a:off x="3569395" y="1845950"/>
            <a:ext cx="2005200" cy="40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Margarine"/>
                <a:ea typeface="Margarine"/>
                <a:cs typeface="Margarine"/>
                <a:sym typeface="Margari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Margarine"/>
                <a:ea typeface="Margarine"/>
                <a:cs typeface="Margarine"/>
                <a:sym typeface="Margari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Margarine"/>
                <a:ea typeface="Margarine"/>
                <a:cs typeface="Margarine"/>
                <a:sym typeface="Margari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Margarine"/>
                <a:ea typeface="Margarine"/>
                <a:cs typeface="Margarine"/>
                <a:sym typeface="Margari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Margarine"/>
                <a:ea typeface="Margarine"/>
                <a:cs typeface="Margarine"/>
                <a:sym typeface="Margari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Margarine"/>
                <a:ea typeface="Margarine"/>
                <a:cs typeface="Margarine"/>
                <a:sym typeface="Margari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Margarine"/>
                <a:ea typeface="Margarine"/>
                <a:cs typeface="Margarine"/>
                <a:sym typeface="Margari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Margarine"/>
                <a:ea typeface="Margarine"/>
                <a:cs typeface="Margarine"/>
                <a:sym typeface="Margari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Margarine"/>
                <a:ea typeface="Margarine"/>
                <a:cs typeface="Margarine"/>
                <a:sym typeface="Margarine"/>
              </a:defRPr>
            </a:lvl9pPr>
          </a:lstStyle>
          <a:p>
            <a:endParaRPr/>
          </a:p>
        </p:txBody>
      </p:sp>
      <p:sp>
        <p:nvSpPr>
          <p:cNvPr id="140" name="Google Shape;140;p17"/>
          <p:cNvSpPr/>
          <p:nvPr/>
        </p:nvSpPr>
        <p:spPr>
          <a:xfrm rot="7593155">
            <a:off x="-875618" y="-401034"/>
            <a:ext cx="2871183" cy="1939671"/>
          </a:xfrm>
          <a:custGeom>
            <a:avLst/>
            <a:gdLst/>
            <a:ahLst/>
            <a:cxnLst/>
            <a:rect l="l" t="t" r="r" b="b"/>
            <a:pathLst>
              <a:path w="82388" h="54261" extrusionOk="0">
                <a:moveTo>
                  <a:pt x="25289" y="1"/>
                </a:moveTo>
                <a:cubicBezTo>
                  <a:pt x="17564" y="1"/>
                  <a:pt x="9571" y="4268"/>
                  <a:pt x="5731" y="11158"/>
                </a:cubicBezTo>
                <a:cubicBezTo>
                  <a:pt x="0" y="21482"/>
                  <a:pt x="3093" y="35331"/>
                  <a:pt x="11439" y="43676"/>
                </a:cubicBezTo>
                <a:cubicBezTo>
                  <a:pt x="18650" y="50868"/>
                  <a:pt x="28986" y="54261"/>
                  <a:pt x="39229" y="54261"/>
                </a:cubicBezTo>
                <a:cubicBezTo>
                  <a:pt x="40873" y="54261"/>
                  <a:pt x="42513" y="54173"/>
                  <a:pt x="44139" y="54000"/>
                </a:cubicBezTo>
                <a:cubicBezTo>
                  <a:pt x="54463" y="52909"/>
                  <a:pt x="64582" y="48497"/>
                  <a:pt x="71631" y="40902"/>
                </a:cubicBezTo>
                <a:cubicBezTo>
                  <a:pt x="78703" y="33284"/>
                  <a:pt x="82387" y="22392"/>
                  <a:pt x="80386" y="12204"/>
                </a:cubicBezTo>
                <a:cubicBezTo>
                  <a:pt x="79555" y="8003"/>
                  <a:pt x="76166" y="2926"/>
                  <a:pt x="73198" y="2926"/>
                </a:cubicBezTo>
                <a:cubicBezTo>
                  <a:pt x="71941" y="2926"/>
                  <a:pt x="70760" y="3837"/>
                  <a:pt x="69880" y="6110"/>
                </a:cubicBezTo>
                <a:cubicBezTo>
                  <a:pt x="67584" y="12045"/>
                  <a:pt x="69858" y="19686"/>
                  <a:pt x="61557" y="22096"/>
                </a:cubicBezTo>
                <a:cubicBezTo>
                  <a:pt x="60680" y="22350"/>
                  <a:pt x="59797" y="22467"/>
                  <a:pt x="58918" y="22467"/>
                </a:cubicBezTo>
                <a:cubicBezTo>
                  <a:pt x="54442" y="22467"/>
                  <a:pt x="50064" y="19431"/>
                  <a:pt x="47004" y="15934"/>
                </a:cubicBezTo>
                <a:cubicBezTo>
                  <a:pt x="43343" y="11750"/>
                  <a:pt x="40568" y="6679"/>
                  <a:pt x="36089" y="3381"/>
                </a:cubicBezTo>
                <a:cubicBezTo>
                  <a:pt x="32920" y="1060"/>
                  <a:pt x="29138" y="1"/>
                  <a:pt x="25289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17"/>
          <p:cNvSpPr/>
          <p:nvPr/>
        </p:nvSpPr>
        <p:spPr>
          <a:xfrm rot="2916113">
            <a:off x="7486346" y="3959099"/>
            <a:ext cx="1979896" cy="2096285"/>
          </a:xfrm>
          <a:custGeom>
            <a:avLst/>
            <a:gdLst/>
            <a:ahLst/>
            <a:cxnLst/>
            <a:rect l="l" t="t" r="r" b="b"/>
            <a:pathLst>
              <a:path w="140443" h="148699" extrusionOk="0">
                <a:moveTo>
                  <a:pt x="107816" y="0"/>
                </a:moveTo>
                <a:cubicBezTo>
                  <a:pt x="81259" y="0"/>
                  <a:pt x="81455" y="34867"/>
                  <a:pt x="80454" y="53513"/>
                </a:cubicBezTo>
                <a:cubicBezTo>
                  <a:pt x="79795" y="66406"/>
                  <a:pt x="75952" y="77253"/>
                  <a:pt x="69516" y="85985"/>
                </a:cubicBezTo>
                <a:cubicBezTo>
                  <a:pt x="60989" y="97560"/>
                  <a:pt x="47913" y="105451"/>
                  <a:pt x="31586" y="109567"/>
                </a:cubicBezTo>
                <a:cubicBezTo>
                  <a:pt x="24696" y="111318"/>
                  <a:pt x="17510" y="112477"/>
                  <a:pt x="11302" y="115911"/>
                </a:cubicBezTo>
                <a:cubicBezTo>
                  <a:pt x="5117" y="119345"/>
                  <a:pt x="0" y="125803"/>
                  <a:pt x="773" y="132670"/>
                </a:cubicBezTo>
                <a:cubicBezTo>
                  <a:pt x="1728" y="141107"/>
                  <a:pt x="10893" y="146383"/>
                  <a:pt x="19488" y="147724"/>
                </a:cubicBezTo>
                <a:cubicBezTo>
                  <a:pt x="23517" y="148351"/>
                  <a:pt x="27659" y="148698"/>
                  <a:pt x="31801" y="148698"/>
                </a:cubicBezTo>
                <a:cubicBezTo>
                  <a:pt x="46292" y="148698"/>
                  <a:pt x="60795" y="144451"/>
                  <a:pt x="70540" y="133080"/>
                </a:cubicBezTo>
                <a:cubicBezTo>
                  <a:pt x="80318" y="121710"/>
                  <a:pt x="83933" y="105746"/>
                  <a:pt x="94803" y="95423"/>
                </a:cubicBezTo>
                <a:cubicBezTo>
                  <a:pt x="105332" y="85440"/>
                  <a:pt x="121295" y="82074"/>
                  <a:pt x="130414" y="70795"/>
                </a:cubicBezTo>
                <a:cubicBezTo>
                  <a:pt x="135235" y="64860"/>
                  <a:pt x="137600" y="57265"/>
                  <a:pt x="138782" y="49715"/>
                </a:cubicBezTo>
                <a:cubicBezTo>
                  <a:pt x="140442" y="39005"/>
                  <a:pt x="139805" y="27658"/>
                  <a:pt x="134916" y="17970"/>
                </a:cubicBezTo>
                <a:cubicBezTo>
                  <a:pt x="130050" y="8306"/>
                  <a:pt x="120431" y="665"/>
                  <a:pt x="109607" y="51"/>
                </a:cubicBezTo>
                <a:cubicBezTo>
                  <a:pt x="108997" y="17"/>
                  <a:pt x="108400" y="0"/>
                  <a:pt x="10781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17"/>
          <p:cNvSpPr/>
          <p:nvPr/>
        </p:nvSpPr>
        <p:spPr>
          <a:xfrm>
            <a:off x="8555651" y="4312503"/>
            <a:ext cx="827435" cy="828060"/>
          </a:xfrm>
          <a:custGeom>
            <a:avLst/>
            <a:gdLst/>
            <a:ahLst/>
            <a:cxnLst/>
            <a:rect l="l" t="t" r="r" b="b"/>
            <a:pathLst>
              <a:path w="71904" h="71927" extrusionOk="0">
                <a:moveTo>
                  <a:pt x="35952" y="1"/>
                </a:moveTo>
                <a:cubicBezTo>
                  <a:pt x="16100" y="1"/>
                  <a:pt x="0" y="16100"/>
                  <a:pt x="0" y="35975"/>
                </a:cubicBezTo>
                <a:cubicBezTo>
                  <a:pt x="0" y="55827"/>
                  <a:pt x="16100" y="71927"/>
                  <a:pt x="35952" y="71927"/>
                </a:cubicBezTo>
                <a:cubicBezTo>
                  <a:pt x="55804" y="71927"/>
                  <a:pt x="71904" y="55827"/>
                  <a:pt x="71904" y="35975"/>
                </a:cubicBezTo>
                <a:cubicBezTo>
                  <a:pt x="71904" y="16100"/>
                  <a:pt x="55804" y="1"/>
                  <a:pt x="3595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17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59200" cy="31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17"/>
          <p:cNvSpPr/>
          <p:nvPr/>
        </p:nvSpPr>
        <p:spPr>
          <a:xfrm rot="8805984">
            <a:off x="-133310" y="2164927"/>
            <a:ext cx="710042" cy="710042"/>
          </a:xfrm>
          <a:custGeom>
            <a:avLst/>
            <a:gdLst/>
            <a:ahLst/>
            <a:cxnLst/>
            <a:rect l="l" t="t" r="r" b="b"/>
            <a:pathLst>
              <a:path w="19106" h="19106" extrusionOk="0">
                <a:moveTo>
                  <a:pt x="9565" y="1"/>
                </a:moveTo>
                <a:cubicBezTo>
                  <a:pt x="4269" y="1"/>
                  <a:pt x="1" y="4269"/>
                  <a:pt x="1" y="9564"/>
                </a:cubicBezTo>
                <a:cubicBezTo>
                  <a:pt x="1" y="14837"/>
                  <a:pt x="4269" y="19105"/>
                  <a:pt x="9565" y="19105"/>
                </a:cubicBezTo>
                <a:cubicBezTo>
                  <a:pt x="14837" y="19105"/>
                  <a:pt x="19106" y="14837"/>
                  <a:pt x="19106" y="9564"/>
                </a:cubicBezTo>
                <a:cubicBezTo>
                  <a:pt x="19106" y="4269"/>
                  <a:pt x="14837" y="1"/>
                  <a:pt x="95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5" name="Google Shape;145;p17"/>
          <p:cNvGrpSpPr/>
          <p:nvPr/>
        </p:nvGrpSpPr>
        <p:grpSpPr>
          <a:xfrm>
            <a:off x="7700747" y="-335163"/>
            <a:ext cx="2693254" cy="1912077"/>
            <a:chOff x="7700747" y="-335163"/>
            <a:chExt cx="2693254" cy="1912077"/>
          </a:xfrm>
        </p:grpSpPr>
        <p:sp>
          <p:nvSpPr>
            <p:cNvPr id="146" name="Google Shape;146;p17"/>
            <p:cNvSpPr/>
            <p:nvPr/>
          </p:nvSpPr>
          <p:spPr>
            <a:xfrm rot="1103114">
              <a:off x="8659780" y="400657"/>
              <a:ext cx="450093" cy="426966"/>
            </a:xfrm>
            <a:custGeom>
              <a:avLst/>
              <a:gdLst/>
              <a:ahLst/>
              <a:cxnLst/>
              <a:rect l="l" t="t" r="r" b="b"/>
              <a:pathLst>
                <a:path w="9147" h="8677" extrusionOk="0">
                  <a:moveTo>
                    <a:pt x="8263" y="321"/>
                  </a:moveTo>
                  <a:cubicBezTo>
                    <a:pt x="8248" y="328"/>
                    <a:pt x="8237" y="332"/>
                    <a:pt x="8234" y="332"/>
                  </a:cubicBezTo>
                  <a:cubicBezTo>
                    <a:pt x="8233" y="332"/>
                    <a:pt x="8233" y="332"/>
                    <a:pt x="8233" y="331"/>
                  </a:cubicBezTo>
                  <a:cubicBezTo>
                    <a:pt x="8243" y="328"/>
                    <a:pt x="8253" y="324"/>
                    <a:pt x="8263" y="321"/>
                  </a:cubicBezTo>
                  <a:close/>
                  <a:moveTo>
                    <a:pt x="6529" y="998"/>
                  </a:moveTo>
                  <a:cubicBezTo>
                    <a:pt x="6519" y="998"/>
                    <a:pt x="6501" y="1004"/>
                    <a:pt x="6482" y="1013"/>
                  </a:cubicBezTo>
                  <a:cubicBezTo>
                    <a:pt x="6498" y="1009"/>
                    <a:pt x="6513" y="1004"/>
                    <a:pt x="6529" y="998"/>
                  </a:cubicBezTo>
                  <a:lnTo>
                    <a:pt x="6529" y="998"/>
                  </a:lnTo>
                  <a:cubicBezTo>
                    <a:pt x="6529" y="998"/>
                    <a:pt x="6529" y="998"/>
                    <a:pt x="6529" y="998"/>
                  </a:cubicBezTo>
                  <a:close/>
                  <a:moveTo>
                    <a:pt x="9073" y="1"/>
                  </a:moveTo>
                  <a:cubicBezTo>
                    <a:pt x="8926" y="1"/>
                    <a:pt x="8581" y="167"/>
                    <a:pt x="8382" y="264"/>
                  </a:cubicBezTo>
                  <a:lnTo>
                    <a:pt x="8382" y="264"/>
                  </a:lnTo>
                  <a:cubicBezTo>
                    <a:pt x="8343" y="272"/>
                    <a:pt x="8226" y="313"/>
                    <a:pt x="8165" y="354"/>
                  </a:cubicBezTo>
                  <a:lnTo>
                    <a:pt x="8165" y="399"/>
                  </a:lnTo>
                  <a:cubicBezTo>
                    <a:pt x="8085" y="433"/>
                    <a:pt x="8074" y="433"/>
                    <a:pt x="8062" y="433"/>
                  </a:cubicBezTo>
                  <a:cubicBezTo>
                    <a:pt x="8051" y="433"/>
                    <a:pt x="8039" y="433"/>
                    <a:pt x="7960" y="468"/>
                  </a:cubicBezTo>
                  <a:cubicBezTo>
                    <a:pt x="7937" y="445"/>
                    <a:pt x="8074" y="377"/>
                    <a:pt x="8210" y="308"/>
                  </a:cubicBezTo>
                  <a:lnTo>
                    <a:pt x="8210" y="308"/>
                  </a:lnTo>
                  <a:cubicBezTo>
                    <a:pt x="8096" y="354"/>
                    <a:pt x="7960" y="399"/>
                    <a:pt x="7937" y="445"/>
                  </a:cubicBezTo>
                  <a:cubicBezTo>
                    <a:pt x="7920" y="448"/>
                    <a:pt x="7908" y="450"/>
                    <a:pt x="7900" y="450"/>
                  </a:cubicBezTo>
                  <a:cubicBezTo>
                    <a:pt x="7867" y="450"/>
                    <a:pt x="7887" y="429"/>
                    <a:pt x="7865" y="429"/>
                  </a:cubicBezTo>
                  <a:cubicBezTo>
                    <a:pt x="7855" y="429"/>
                    <a:pt x="7836" y="433"/>
                    <a:pt x="7801" y="445"/>
                  </a:cubicBezTo>
                  <a:cubicBezTo>
                    <a:pt x="7710" y="490"/>
                    <a:pt x="7596" y="559"/>
                    <a:pt x="7482" y="604"/>
                  </a:cubicBezTo>
                  <a:cubicBezTo>
                    <a:pt x="7209" y="672"/>
                    <a:pt x="7096" y="809"/>
                    <a:pt x="6846" y="877"/>
                  </a:cubicBezTo>
                  <a:lnTo>
                    <a:pt x="6868" y="854"/>
                  </a:lnTo>
                  <a:lnTo>
                    <a:pt x="6868" y="854"/>
                  </a:lnTo>
                  <a:cubicBezTo>
                    <a:pt x="6787" y="875"/>
                    <a:pt x="6668" y="950"/>
                    <a:pt x="6529" y="998"/>
                  </a:cubicBezTo>
                  <a:lnTo>
                    <a:pt x="6529" y="998"/>
                  </a:lnTo>
                  <a:cubicBezTo>
                    <a:pt x="6541" y="999"/>
                    <a:pt x="6535" y="1010"/>
                    <a:pt x="6482" y="1036"/>
                  </a:cubicBezTo>
                  <a:cubicBezTo>
                    <a:pt x="6300" y="1104"/>
                    <a:pt x="6186" y="1173"/>
                    <a:pt x="6050" y="1195"/>
                  </a:cubicBezTo>
                  <a:lnTo>
                    <a:pt x="5936" y="1286"/>
                  </a:lnTo>
                  <a:cubicBezTo>
                    <a:pt x="5322" y="1536"/>
                    <a:pt x="2957" y="2560"/>
                    <a:pt x="2343" y="2833"/>
                  </a:cubicBezTo>
                  <a:lnTo>
                    <a:pt x="2366" y="2810"/>
                  </a:lnTo>
                  <a:lnTo>
                    <a:pt x="2366" y="2810"/>
                  </a:lnTo>
                  <a:cubicBezTo>
                    <a:pt x="1775" y="3083"/>
                    <a:pt x="910" y="3447"/>
                    <a:pt x="1" y="3833"/>
                  </a:cubicBezTo>
                  <a:cubicBezTo>
                    <a:pt x="615" y="4265"/>
                    <a:pt x="1274" y="4720"/>
                    <a:pt x="1866" y="5129"/>
                  </a:cubicBezTo>
                  <a:cubicBezTo>
                    <a:pt x="2229" y="5379"/>
                    <a:pt x="2548" y="5607"/>
                    <a:pt x="2821" y="5766"/>
                  </a:cubicBezTo>
                  <a:cubicBezTo>
                    <a:pt x="2934" y="5880"/>
                    <a:pt x="3116" y="5993"/>
                    <a:pt x="3253" y="6107"/>
                  </a:cubicBezTo>
                  <a:cubicBezTo>
                    <a:pt x="3215" y="6070"/>
                    <a:pt x="3205" y="6053"/>
                    <a:pt x="3215" y="6053"/>
                  </a:cubicBezTo>
                  <a:cubicBezTo>
                    <a:pt x="3223" y="6053"/>
                    <a:pt x="3245" y="6064"/>
                    <a:pt x="3275" y="6084"/>
                  </a:cubicBezTo>
                  <a:cubicBezTo>
                    <a:pt x="3480" y="6232"/>
                    <a:pt x="3491" y="6232"/>
                    <a:pt x="3503" y="6232"/>
                  </a:cubicBezTo>
                  <a:cubicBezTo>
                    <a:pt x="3514" y="6232"/>
                    <a:pt x="3526" y="6232"/>
                    <a:pt x="3730" y="6380"/>
                  </a:cubicBezTo>
                  <a:cubicBezTo>
                    <a:pt x="3980" y="6539"/>
                    <a:pt x="4526" y="6903"/>
                    <a:pt x="5072" y="7312"/>
                  </a:cubicBezTo>
                  <a:cubicBezTo>
                    <a:pt x="5845" y="7858"/>
                    <a:pt x="6618" y="8404"/>
                    <a:pt x="6982" y="8677"/>
                  </a:cubicBezTo>
                  <a:cubicBezTo>
                    <a:pt x="7005" y="8586"/>
                    <a:pt x="7028" y="8540"/>
                    <a:pt x="7050" y="8495"/>
                  </a:cubicBezTo>
                  <a:cubicBezTo>
                    <a:pt x="7096" y="8222"/>
                    <a:pt x="7164" y="7949"/>
                    <a:pt x="7232" y="7676"/>
                  </a:cubicBezTo>
                  <a:cubicBezTo>
                    <a:pt x="7278" y="7540"/>
                    <a:pt x="7300" y="7403"/>
                    <a:pt x="7346" y="7267"/>
                  </a:cubicBezTo>
                  <a:cubicBezTo>
                    <a:pt x="7346" y="7221"/>
                    <a:pt x="7369" y="7176"/>
                    <a:pt x="7369" y="7130"/>
                  </a:cubicBezTo>
                  <a:cubicBezTo>
                    <a:pt x="7391" y="7085"/>
                    <a:pt x="7391" y="7039"/>
                    <a:pt x="7391" y="7017"/>
                  </a:cubicBezTo>
                  <a:lnTo>
                    <a:pt x="7391" y="7039"/>
                  </a:lnTo>
                  <a:cubicBezTo>
                    <a:pt x="7460" y="6744"/>
                    <a:pt x="7937" y="5129"/>
                    <a:pt x="8005" y="4788"/>
                  </a:cubicBezTo>
                  <a:lnTo>
                    <a:pt x="8005" y="4788"/>
                  </a:lnTo>
                  <a:lnTo>
                    <a:pt x="7983" y="4834"/>
                  </a:lnTo>
                  <a:cubicBezTo>
                    <a:pt x="8051" y="4538"/>
                    <a:pt x="8074" y="4584"/>
                    <a:pt x="8142" y="4356"/>
                  </a:cubicBezTo>
                  <a:lnTo>
                    <a:pt x="8142" y="4356"/>
                  </a:lnTo>
                  <a:cubicBezTo>
                    <a:pt x="8140" y="4357"/>
                    <a:pt x="8138" y="4358"/>
                    <a:pt x="8136" y="4358"/>
                  </a:cubicBezTo>
                  <a:cubicBezTo>
                    <a:pt x="8100" y="4358"/>
                    <a:pt x="8143" y="4125"/>
                    <a:pt x="8165" y="4038"/>
                  </a:cubicBezTo>
                  <a:cubicBezTo>
                    <a:pt x="8210" y="3879"/>
                    <a:pt x="8255" y="3560"/>
                    <a:pt x="8324" y="3310"/>
                  </a:cubicBezTo>
                  <a:lnTo>
                    <a:pt x="8346" y="3333"/>
                  </a:lnTo>
                  <a:cubicBezTo>
                    <a:pt x="8369" y="3128"/>
                    <a:pt x="8483" y="2764"/>
                    <a:pt x="8506" y="2605"/>
                  </a:cubicBezTo>
                  <a:cubicBezTo>
                    <a:pt x="8597" y="2287"/>
                    <a:pt x="8778" y="1787"/>
                    <a:pt x="8869" y="1354"/>
                  </a:cubicBezTo>
                  <a:lnTo>
                    <a:pt x="9006" y="1082"/>
                  </a:lnTo>
                  <a:lnTo>
                    <a:pt x="9006" y="1036"/>
                  </a:lnTo>
                  <a:lnTo>
                    <a:pt x="9142" y="58"/>
                  </a:lnTo>
                  <a:cubicBezTo>
                    <a:pt x="9146" y="18"/>
                    <a:pt x="9120" y="1"/>
                    <a:pt x="9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7"/>
            <p:cNvSpPr/>
            <p:nvPr/>
          </p:nvSpPr>
          <p:spPr>
            <a:xfrm rot="1103114">
              <a:off x="8750338" y="-288935"/>
              <a:ext cx="371953" cy="487047"/>
            </a:xfrm>
            <a:custGeom>
              <a:avLst/>
              <a:gdLst/>
              <a:ahLst/>
              <a:cxnLst/>
              <a:rect l="l" t="t" r="r" b="b"/>
              <a:pathLst>
                <a:path w="7559" h="9898" extrusionOk="0">
                  <a:moveTo>
                    <a:pt x="171" y="2818"/>
                  </a:moveTo>
                  <a:cubicBezTo>
                    <a:pt x="169" y="2827"/>
                    <a:pt x="168" y="2838"/>
                    <a:pt x="168" y="2849"/>
                  </a:cubicBezTo>
                  <a:cubicBezTo>
                    <a:pt x="169" y="2838"/>
                    <a:pt x="171" y="2828"/>
                    <a:pt x="171" y="2818"/>
                  </a:cubicBezTo>
                  <a:close/>
                  <a:moveTo>
                    <a:pt x="167" y="0"/>
                  </a:moveTo>
                  <a:cubicBezTo>
                    <a:pt x="1" y="0"/>
                    <a:pt x="166" y="961"/>
                    <a:pt x="122" y="961"/>
                  </a:cubicBezTo>
                  <a:cubicBezTo>
                    <a:pt x="122" y="987"/>
                    <a:pt x="122" y="1011"/>
                    <a:pt x="122" y="1029"/>
                  </a:cubicBezTo>
                  <a:lnTo>
                    <a:pt x="168" y="1052"/>
                  </a:lnTo>
                  <a:cubicBezTo>
                    <a:pt x="191" y="1234"/>
                    <a:pt x="145" y="1098"/>
                    <a:pt x="145" y="1257"/>
                  </a:cubicBezTo>
                  <a:cubicBezTo>
                    <a:pt x="144" y="1258"/>
                    <a:pt x="142" y="1259"/>
                    <a:pt x="141" y="1259"/>
                  </a:cubicBezTo>
                  <a:cubicBezTo>
                    <a:pt x="122" y="1259"/>
                    <a:pt x="121" y="1112"/>
                    <a:pt x="100" y="984"/>
                  </a:cubicBezTo>
                  <a:lnTo>
                    <a:pt x="100" y="984"/>
                  </a:lnTo>
                  <a:cubicBezTo>
                    <a:pt x="100" y="1098"/>
                    <a:pt x="100" y="1234"/>
                    <a:pt x="122" y="1280"/>
                  </a:cubicBezTo>
                  <a:cubicBezTo>
                    <a:pt x="122" y="1327"/>
                    <a:pt x="118" y="1331"/>
                    <a:pt x="114" y="1331"/>
                  </a:cubicBezTo>
                  <a:cubicBezTo>
                    <a:pt x="113" y="1331"/>
                    <a:pt x="112" y="1331"/>
                    <a:pt x="111" y="1331"/>
                  </a:cubicBezTo>
                  <a:cubicBezTo>
                    <a:pt x="105" y="1331"/>
                    <a:pt x="100" y="1336"/>
                    <a:pt x="100" y="1416"/>
                  </a:cubicBezTo>
                  <a:cubicBezTo>
                    <a:pt x="100" y="1507"/>
                    <a:pt x="145" y="1643"/>
                    <a:pt x="122" y="1757"/>
                  </a:cubicBezTo>
                  <a:cubicBezTo>
                    <a:pt x="122" y="2030"/>
                    <a:pt x="191" y="2189"/>
                    <a:pt x="168" y="2439"/>
                  </a:cubicBezTo>
                  <a:lnTo>
                    <a:pt x="168" y="2417"/>
                  </a:lnTo>
                  <a:lnTo>
                    <a:pt x="168" y="2417"/>
                  </a:lnTo>
                  <a:cubicBezTo>
                    <a:pt x="147" y="2502"/>
                    <a:pt x="185" y="2667"/>
                    <a:pt x="171" y="2818"/>
                  </a:cubicBezTo>
                  <a:lnTo>
                    <a:pt x="171" y="2818"/>
                  </a:lnTo>
                  <a:cubicBezTo>
                    <a:pt x="175" y="2805"/>
                    <a:pt x="180" y="2796"/>
                    <a:pt x="186" y="2796"/>
                  </a:cubicBezTo>
                  <a:cubicBezTo>
                    <a:pt x="194" y="2796"/>
                    <a:pt x="204" y="2810"/>
                    <a:pt x="213" y="2849"/>
                  </a:cubicBezTo>
                  <a:cubicBezTo>
                    <a:pt x="191" y="3053"/>
                    <a:pt x="213" y="3167"/>
                    <a:pt x="213" y="3303"/>
                  </a:cubicBezTo>
                  <a:lnTo>
                    <a:pt x="236" y="3440"/>
                  </a:lnTo>
                  <a:cubicBezTo>
                    <a:pt x="259" y="4099"/>
                    <a:pt x="441" y="6692"/>
                    <a:pt x="486" y="7351"/>
                  </a:cubicBezTo>
                  <a:lnTo>
                    <a:pt x="464" y="7328"/>
                  </a:lnTo>
                  <a:lnTo>
                    <a:pt x="464" y="7328"/>
                  </a:lnTo>
                  <a:cubicBezTo>
                    <a:pt x="509" y="7965"/>
                    <a:pt x="554" y="8897"/>
                    <a:pt x="623" y="9898"/>
                  </a:cubicBezTo>
                  <a:cubicBezTo>
                    <a:pt x="1237" y="9466"/>
                    <a:pt x="1896" y="8988"/>
                    <a:pt x="2487" y="8579"/>
                  </a:cubicBezTo>
                  <a:cubicBezTo>
                    <a:pt x="2828" y="8329"/>
                    <a:pt x="3147" y="8079"/>
                    <a:pt x="3397" y="7897"/>
                  </a:cubicBezTo>
                  <a:cubicBezTo>
                    <a:pt x="3533" y="7829"/>
                    <a:pt x="3715" y="7692"/>
                    <a:pt x="3852" y="7601"/>
                  </a:cubicBezTo>
                  <a:lnTo>
                    <a:pt x="3852" y="7601"/>
                  </a:lnTo>
                  <a:cubicBezTo>
                    <a:pt x="3826" y="7619"/>
                    <a:pt x="3813" y="7626"/>
                    <a:pt x="3810" y="7626"/>
                  </a:cubicBezTo>
                  <a:cubicBezTo>
                    <a:pt x="3804" y="7626"/>
                    <a:pt x="3824" y="7607"/>
                    <a:pt x="3852" y="7578"/>
                  </a:cubicBezTo>
                  <a:cubicBezTo>
                    <a:pt x="4284" y="7283"/>
                    <a:pt x="3875" y="7556"/>
                    <a:pt x="4284" y="7237"/>
                  </a:cubicBezTo>
                  <a:cubicBezTo>
                    <a:pt x="4511" y="7078"/>
                    <a:pt x="5057" y="6692"/>
                    <a:pt x="5603" y="6305"/>
                  </a:cubicBezTo>
                  <a:cubicBezTo>
                    <a:pt x="6399" y="5782"/>
                    <a:pt x="7195" y="5236"/>
                    <a:pt x="7558" y="4963"/>
                  </a:cubicBezTo>
                  <a:cubicBezTo>
                    <a:pt x="7490" y="4918"/>
                    <a:pt x="7445" y="4895"/>
                    <a:pt x="7399" y="4850"/>
                  </a:cubicBezTo>
                  <a:cubicBezTo>
                    <a:pt x="7172" y="4713"/>
                    <a:pt x="6944" y="4554"/>
                    <a:pt x="6694" y="4395"/>
                  </a:cubicBezTo>
                  <a:cubicBezTo>
                    <a:pt x="6581" y="4327"/>
                    <a:pt x="6467" y="4236"/>
                    <a:pt x="6353" y="4168"/>
                  </a:cubicBezTo>
                  <a:cubicBezTo>
                    <a:pt x="6308" y="4122"/>
                    <a:pt x="6262" y="4099"/>
                    <a:pt x="6217" y="4077"/>
                  </a:cubicBezTo>
                  <a:lnTo>
                    <a:pt x="6126" y="4008"/>
                  </a:lnTo>
                  <a:lnTo>
                    <a:pt x="6171" y="4031"/>
                  </a:lnTo>
                  <a:cubicBezTo>
                    <a:pt x="5921" y="3872"/>
                    <a:pt x="4534" y="2871"/>
                    <a:pt x="4261" y="2689"/>
                  </a:cubicBezTo>
                  <a:lnTo>
                    <a:pt x="4261" y="2689"/>
                  </a:lnTo>
                  <a:lnTo>
                    <a:pt x="4284" y="2712"/>
                  </a:lnTo>
                  <a:cubicBezTo>
                    <a:pt x="4034" y="2576"/>
                    <a:pt x="4079" y="2553"/>
                    <a:pt x="3897" y="2417"/>
                  </a:cubicBezTo>
                  <a:cubicBezTo>
                    <a:pt x="3897" y="2423"/>
                    <a:pt x="3893" y="2426"/>
                    <a:pt x="3885" y="2426"/>
                  </a:cubicBezTo>
                  <a:cubicBezTo>
                    <a:pt x="3836" y="2426"/>
                    <a:pt x="3657" y="2319"/>
                    <a:pt x="3579" y="2280"/>
                  </a:cubicBezTo>
                  <a:lnTo>
                    <a:pt x="3602" y="2280"/>
                  </a:lnTo>
                  <a:cubicBezTo>
                    <a:pt x="3465" y="2189"/>
                    <a:pt x="3170" y="2030"/>
                    <a:pt x="2965" y="1894"/>
                  </a:cubicBezTo>
                  <a:lnTo>
                    <a:pt x="2988" y="1894"/>
                  </a:lnTo>
                  <a:cubicBezTo>
                    <a:pt x="2806" y="1780"/>
                    <a:pt x="2487" y="1552"/>
                    <a:pt x="2374" y="1484"/>
                  </a:cubicBezTo>
                  <a:cubicBezTo>
                    <a:pt x="2101" y="1280"/>
                    <a:pt x="1691" y="938"/>
                    <a:pt x="1305" y="711"/>
                  </a:cubicBezTo>
                  <a:lnTo>
                    <a:pt x="1100" y="506"/>
                  </a:lnTo>
                  <a:lnTo>
                    <a:pt x="1055" y="484"/>
                  </a:lnTo>
                  <a:lnTo>
                    <a:pt x="191" y="6"/>
                  </a:lnTo>
                  <a:cubicBezTo>
                    <a:pt x="182" y="2"/>
                    <a:pt x="174" y="0"/>
                    <a:pt x="1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7"/>
            <p:cNvSpPr/>
            <p:nvPr/>
          </p:nvSpPr>
          <p:spPr>
            <a:xfrm rot="1103114">
              <a:off x="8304755" y="-67498"/>
              <a:ext cx="248100" cy="192742"/>
            </a:xfrm>
            <a:custGeom>
              <a:avLst/>
              <a:gdLst/>
              <a:ahLst/>
              <a:cxnLst/>
              <a:rect l="l" t="t" r="r" b="b"/>
              <a:pathLst>
                <a:path w="5042" h="3917" extrusionOk="0">
                  <a:moveTo>
                    <a:pt x="4526" y="28"/>
                  </a:moveTo>
                  <a:cubicBezTo>
                    <a:pt x="4480" y="28"/>
                    <a:pt x="4412" y="28"/>
                    <a:pt x="4389" y="51"/>
                  </a:cubicBezTo>
                  <a:cubicBezTo>
                    <a:pt x="4389" y="51"/>
                    <a:pt x="4457" y="28"/>
                    <a:pt x="4526" y="28"/>
                  </a:cubicBezTo>
                  <a:close/>
                  <a:moveTo>
                    <a:pt x="4922" y="1"/>
                  </a:moveTo>
                  <a:cubicBezTo>
                    <a:pt x="4781" y="1"/>
                    <a:pt x="4548" y="51"/>
                    <a:pt x="4548" y="51"/>
                  </a:cubicBezTo>
                  <a:cubicBezTo>
                    <a:pt x="4571" y="28"/>
                    <a:pt x="4617" y="28"/>
                    <a:pt x="4617" y="28"/>
                  </a:cubicBezTo>
                  <a:lnTo>
                    <a:pt x="4617" y="28"/>
                  </a:lnTo>
                  <a:cubicBezTo>
                    <a:pt x="4617" y="28"/>
                    <a:pt x="4548" y="28"/>
                    <a:pt x="4503" y="51"/>
                  </a:cubicBezTo>
                  <a:cubicBezTo>
                    <a:pt x="4473" y="59"/>
                    <a:pt x="4460" y="61"/>
                    <a:pt x="4453" y="61"/>
                  </a:cubicBezTo>
                  <a:cubicBezTo>
                    <a:pt x="4440" y="61"/>
                    <a:pt x="4450" y="51"/>
                    <a:pt x="4389" y="51"/>
                  </a:cubicBezTo>
                  <a:cubicBezTo>
                    <a:pt x="4321" y="51"/>
                    <a:pt x="4389" y="28"/>
                    <a:pt x="4321" y="28"/>
                  </a:cubicBezTo>
                  <a:cubicBezTo>
                    <a:pt x="4253" y="51"/>
                    <a:pt x="4207" y="51"/>
                    <a:pt x="4139" y="51"/>
                  </a:cubicBezTo>
                  <a:cubicBezTo>
                    <a:pt x="4003" y="51"/>
                    <a:pt x="3912" y="97"/>
                    <a:pt x="3798" y="97"/>
                  </a:cubicBezTo>
                  <a:cubicBezTo>
                    <a:pt x="3752" y="97"/>
                    <a:pt x="3662" y="119"/>
                    <a:pt x="3571" y="119"/>
                  </a:cubicBezTo>
                  <a:cubicBezTo>
                    <a:pt x="3480" y="119"/>
                    <a:pt x="3411" y="142"/>
                    <a:pt x="3343" y="142"/>
                  </a:cubicBezTo>
                  <a:lnTo>
                    <a:pt x="3275" y="165"/>
                  </a:lnTo>
                  <a:cubicBezTo>
                    <a:pt x="2934" y="188"/>
                    <a:pt x="1638" y="324"/>
                    <a:pt x="1297" y="369"/>
                  </a:cubicBezTo>
                  <a:cubicBezTo>
                    <a:pt x="978" y="392"/>
                    <a:pt x="501" y="460"/>
                    <a:pt x="0" y="506"/>
                  </a:cubicBezTo>
                  <a:cubicBezTo>
                    <a:pt x="228" y="802"/>
                    <a:pt x="478" y="1120"/>
                    <a:pt x="705" y="1416"/>
                  </a:cubicBezTo>
                  <a:cubicBezTo>
                    <a:pt x="842" y="1597"/>
                    <a:pt x="978" y="1757"/>
                    <a:pt x="1069" y="1870"/>
                  </a:cubicBezTo>
                  <a:cubicBezTo>
                    <a:pt x="1115" y="1939"/>
                    <a:pt x="1183" y="2029"/>
                    <a:pt x="1228" y="2098"/>
                  </a:cubicBezTo>
                  <a:cubicBezTo>
                    <a:pt x="1219" y="2078"/>
                    <a:pt x="1217" y="2071"/>
                    <a:pt x="1220" y="2071"/>
                  </a:cubicBezTo>
                  <a:cubicBezTo>
                    <a:pt x="1225" y="2071"/>
                    <a:pt x="1238" y="2085"/>
                    <a:pt x="1251" y="2098"/>
                  </a:cubicBezTo>
                  <a:cubicBezTo>
                    <a:pt x="1331" y="2200"/>
                    <a:pt x="1336" y="2200"/>
                    <a:pt x="1342" y="2200"/>
                  </a:cubicBezTo>
                  <a:cubicBezTo>
                    <a:pt x="1348" y="2200"/>
                    <a:pt x="1353" y="2200"/>
                    <a:pt x="1433" y="2302"/>
                  </a:cubicBezTo>
                  <a:cubicBezTo>
                    <a:pt x="1524" y="2416"/>
                    <a:pt x="1729" y="2689"/>
                    <a:pt x="1933" y="2962"/>
                  </a:cubicBezTo>
                  <a:cubicBezTo>
                    <a:pt x="2229" y="3348"/>
                    <a:pt x="2525" y="3735"/>
                    <a:pt x="2661" y="3917"/>
                  </a:cubicBezTo>
                  <a:cubicBezTo>
                    <a:pt x="2706" y="3894"/>
                    <a:pt x="2706" y="3871"/>
                    <a:pt x="2729" y="3849"/>
                  </a:cubicBezTo>
                  <a:cubicBezTo>
                    <a:pt x="2797" y="3712"/>
                    <a:pt x="2866" y="3599"/>
                    <a:pt x="2934" y="3485"/>
                  </a:cubicBezTo>
                  <a:cubicBezTo>
                    <a:pt x="2979" y="3417"/>
                    <a:pt x="3025" y="3348"/>
                    <a:pt x="3048" y="3303"/>
                  </a:cubicBezTo>
                  <a:lnTo>
                    <a:pt x="3093" y="3235"/>
                  </a:lnTo>
                  <a:lnTo>
                    <a:pt x="3116" y="3189"/>
                  </a:lnTo>
                  <a:cubicBezTo>
                    <a:pt x="3207" y="3053"/>
                    <a:pt x="3662" y="2348"/>
                    <a:pt x="3752" y="2189"/>
                  </a:cubicBezTo>
                  <a:lnTo>
                    <a:pt x="3752" y="2211"/>
                  </a:lnTo>
                  <a:cubicBezTo>
                    <a:pt x="3821" y="2075"/>
                    <a:pt x="3821" y="2098"/>
                    <a:pt x="3889" y="1984"/>
                  </a:cubicBezTo>
                  <a:lnTo>
                    <a:pt x="3889" y="1984"/>
                  </a:lnTo>
                  <a:cubicBezTo>
                    <a:pt x="3887" y="1986"/>
                    <a:pt x="3886" y="1987"/>
                    <a:pt x="3885" y="1987"/>
                  </a:cubicBezTo>
                  <a:cubicBezTo>
                    <a:pt x="3876" y="1987"/>
                    <a:pt x="3936" y="1867"/>
                    <a:pt x="3957" y="1825"/>
                  </a:cubicBezTo>
                  <a:lnTo>
                    <a:pt x="3957" y="1848"/>
                  </a:lnTo>
                  <a:cubicBezTo>
                    <a:pt x="4003" y="1779"/>
                    <a:pt x="4071" y="1620"/>
                    <a:pt x="4139" y="1506"/>
                  </a:cubicBezTo>
                  <a:lnTo>
                    <a:pt x="4139" y="1529"/>
                  </a:lnTo>
                  <a:cubicBezTo>
                    <a:pt x="4185" y="1416"/>
                    <a:pt x="4298" y="1256"/>
                    <a:pt x="4344" y="1188"/>
                  </a:cubicBezTo>
                  <a:cubicBezTo>
                    <a:pt x="4435" y="1052"/>
                    <a:pt x="4594" y="847"/>
                    <a:pt x="4685" y="642"/>
                  </a:cubicBezTo>
                  <a:lnTo>
                    <a:pt x="4799" y="529"/>
                  </a:lnTo>
                  <a:lnTo>
                    <a:pt x="4821" y="506"/>
                  </a:lnTo>
                  <a:lnTo>
                    <a:pt x="5026" y="51"/>
                  </a:lnTo>
                  <a:cubicBezTo>
                    <a:pt x="5041" y="13"/>
                    <a:pt x="4993" y="1"/>
                    <a:pt x="49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17"/>
            <p:cNvSpPr/>
            <p:nvPr/>
          </p:nvSpPr>
          <p:spPr>
            <a:xfrm rot="1103114">
              <a:off x="10166543" y="538479"/>
              <a:ext cx="193185" cy="248592"/>
            </a:xfrm>
            <a:custGeom>
              <a:avLst/>
              <a:gdLst/>
              <a:ahLst/>
              <a:cxnLst/>
              <a:rect l="l" t="t" r="r" b="b"/>
              <a:pathLst>
                <a:path w="3926" h="5052" extrusionOk="0">
                  <a:moveTo>
                    <a:pt x="92" y="1"/>
                  </a:moveTo>
                  <a:cubicBezTo>
                    <a:pt x="1" y="1"/>
                    <a:pt x="104" y="482"/>
                    <a:pt x="83" y="504"/>
                  </a:cubicBezTo>
                  <a:cubicBezTo>
                    <a:pt x="83" y="512"/>
                    <a:pt x="83" y="519"/>
                    <a:pt x="83" y="527"/>
                  </a:cubicBezTo>
                  <a:lnTo>
                    <a:pt x="105" y="527"/>
                  </a:lnTo>
                  <a:cubicBezTo>
                    <a:pt x="105" y="617"/>
                    <a:pt x="83" y="549"/>
                    <a:pt x="105" y="640"/>
                  </a:cubicBezTo>
                  <a:cubicBezTo>
                    <a:pt x="83" y="640"/>
                    <a:pt x="83" y="572"/>
                    <a:pt x="60" y="504"/>
                  </a:cubicBezTo>
                  <a:lnTo>
                    <a:pt x="60" y="504"/>
                  </a:lnTo>
                  <a:cubicBezTo>
                    <a:pt x="83" y="572"/>
                    <a:pt x="60" y="617"/>
                    <a:pt x="83" y="663"/>
                  </a:cubicBezTo>
                  <a:cubicBezTo>
                    <a:pt x="83" y="676"/>
                    <a:pt x="81" y="680"/>
                    <a:pt x="78" y="680"/>
                  </a:cubicBezTo>
                  <a:cubicBezTo>
                    <a:pt x="75" y="680"/>
                    <a:pt x="71" y="676"/>
                    <a:pt x="67" y="676"/>
                  </a:cubicBezTo>
                  <a:cubicBezTo>
                    <a:pt x="63" y="676"/>
                    <a:pt x="60" y="682"/>
                    <a:pt x="60" y="708"/>
                  </a:cubicBezTo>
                  <a:cubicBezTo>
                    <a:pt x="83" y="777"/>
                    <a:pt x="83" y="845"/>
                    <a:pt x="83" y="890"/>
                  </a:cubicBezTo>
                  <a:cubicBezTo>
                    <a:pt x="83" y="1050"/>
                    <a:pt x="128" y="1118"/>
                    <a:pt x="128" y="1254"/>
                  </a:cubicBezTo>
                  <a:lnTo>
                    <a:pt x="105" y="1231"/>
                  </a:lnTo>
                  <a:lnTo>
                    <a:pt x="105" y="1231"/>
                  </a:lnTo>
                  <a:cubicBezTo>
                    <a:pt x="105" y="1277"/>
                    <a:pt x="128" y="1368"/>
                    <a:pt x="128" y="1459"/>
                  </a:cubicBezTo>
                  <a:cubicBezTo>
                    <a:pt x="128" y="1446"/>
                    <a:pt x="128" y="1433"/>
                    <a:pt x="132" y="1433"/>
                  </a:cubicBezTo>
                  <a:cubicBezTo>
                    <a:pt x="136" y="1433"/>
                    <a:pt x="141" y="1440"/>
                    <a:pt x="151" y="1459"/>
                  </a:cubicBezTo>
                  <a:cubicBezTo>
                    <a:pt x="151" y="1550"/>
                    <a:pt x="151" y="1618"/>
                    <a:pt x="151" y="1686"/>
                  </a:cubicBezTo>
                  <a:lnTo>
                    <a:pt x="173" y="1754"/>
                  </a:lnTo>
                  <a:cubicBezTo>
                    <a:pt x="196" y="2096"/>
                    <a:pt x="310" y="3414"/>
                    <a:pt x="333" y="3756"/>
                  </a:cubicBezTo>
                  <a:lnTo>
                    <a:pt x="333" y="3733"/>
                  </a:lnTo>
                  <a:cubicBezTo>
                    <a:pt x="355" y="4074"/>
                    <a:pt x="401" y="4529"/>
                    <a:pt x="424" y="5052"/>
                  </a:cubicBezTo>
                  <a:cubicBezTo>
                    <a:pt x="742" y="4824"/>
                    <a:pt x="1060" y="4574"/>
                    <a:pt x="1379" y="4347"/>
                  </a:cubicBezTo>
                  <a:cubicBezTo>
                    <a:pt x="1538" y="4210"/>
                    <a:pt x="1697" y="4097"/>
                    <a:pt x="1834" y="4006"/>
                  </a:cubicBezTo>
                  <a:cubicBezTo>
                    <a:pt x="1902" y="3960"/>
                    <a:pt x="1993" y="3892"/>
                    <a:pt x="2061" y="3847"/>
                  </a:cubicBezTo>
                  <a:lnTo>
                    <a:pt x="2061" y="3847"/>
                  </a:lnTo>
                  <a:cubicBezTo>
                    <a:pt x="2048" y="3853"/>
                    <a:pt x="2040" y="3856"/>
                    <a:pt x="2037" y="3856"/>
                  </a:cubicBezTo>
                  <a:cubicBezTo>
                    <a:pt x="2029" y="3856"/>
                    <a:pt x="2045" y="3840"/>
                    <a:pt x="2061" y="3824"/>
                  </a:cubicBezTo>
                  <a:cubicBezTo>
                    <a:pt x="2266" y="3665"/>
                    <a:pt x="2061" y="3801"/>
                    <a:pt x="2288" y="3642"/>
                  </a:cubicBezTo>
                  <a:cubicBezTo>
                    <a:pt x="2402" y="3551"/>
                    <a:pt x="2652" y="3369"/>
                    <a:pt x="2948" y="3164"/>
                  </a:cubicBezTo>
                  <a:cubicBezTo>
                    <a:pt x="3334" y="2869"/>
                    <a:pt x="3744" y="2596"/>
                    <a:pt x="3926" y="2459"/>
                  </a:cubicBezTo>
                  <a:cubicBezTo>
                    <a:pt x="3880" y="2437"/>
                    <a:pt x="3857" y="2414"/>
                    <a:pt x="3835" y="2391"/>
                  </a:cubicBezTo>
                  <a:cubicBezTo>
                    <a:pt x="3721" y="2323"/>
                    <a:pt x="3607" y="2255"/>
                    <a:pt x="3471" y="2164"/>
                  </a:cubicBezTo>
                  <a:cubicBezTo>
                    <a:pt x="3425" y="2141"/>
                    <a:pt x="3357" y="2096"/>
                    <a:pt x="3312" y="2050"/>
                  </a:cubicBezTo>
                  <a:lnTo>
                    <a:pt x="3221" y="2005"/>
                  </a:lnTo>
                  <a:lnTo>
                    <a:pt x="3175" y="1982"/>
                  </a:lnTo>
                  <a:lnTo>
                    <a:pt x="3198" y="1982"/>
                  </a:lnTo>
                  <a:cubicBezTo>
                    <a:pt x="3061" y="1914"/>
                    <a:pt x="2357" y="1413"/>
                    <a:pt x="2197" y="1322"/>
                  </a:cubicBezTo>
                  <a:lnTo>
                    <a:pt x="2197" y="1322"/>
                  </a:lnTo>
                  <a:lnTo>
                    <a:pt x="2220" y="1345"/>
                  </a:lnTo>
                  <a:cubicBezTo>
                    <a:pt x="2084" y="1277"/>
                    <a:pt x="2106" y="1254"/>
                    <a:pt x="2015" y="1186"/>
                  </a:cubicBezTo>
                  <a:cubicBezTo>
                    <a:pt x="2015" y="1189"/>
                    <a:pt x="2013" y="1191"/>
                    <a:pt x="2009" y="1191"/>
                  </a:cubicBezTo>
                  <a:cubicBezTo>
                    <a:pt x="1985" y="1191"/>
                    <a:pt x="1895" y="1137"/>
                    <a:pt x="1856" y="1118"/>
                  </a:cubicBezTo>
                  <a:cubicBezTo>
                    <a:pt x="1811" y="1072"/>
                    <a:pt x="1652" y="1004"/>
                    <a:pt x="1538" y="936"/>
                  </a:cubicBezTo>
                  <a:lnTo>
                    <a:pt x="1561" y="936"/>
                  </a:lnTo>
                  <a:cubicBezTo>
                    <a:pt x="1447" y="890"/>
                    <a:pt x="1288" y="777"/>
                    <a:pt x="1242" y="731"/>
                  </a:cubicBezTo>
                  <a:cubicBezTo>
                    <a:pt x="1083" y="617"/>
                    <a:pt x="878" y="458"/>
                    <a:pt x="674" y="345"/>
                  </a:cubicBezTo>
                  <a:lnTo>
                    <a:pt x="583" y="231"/>
                  </a:lnTo>
                  <a:lnTo>
                    <a:pt x="560" y="231"/>
                  </a:lnTo>
                  <a:lnTo>
                    <a:pt x="105" y="3"/>
                  </a:lnTo>
                  <a:cubicBezTo>
                    <a:pt x="101" y="2"/>
                    <a:pt x="96" y="1"/>
                    <a:pt x="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7"/>
            <p:cNvSpPr/>
            <p:nvPr/>
          </p:nvSpPr>
          <p:spPr>
            <a:xfrm rot="1103114">
              <a:off x="8299012" y="1087222"/>
              <a:ext cx="405118" cy="436955"/>
            </a:xfrm>
            <a:custGeom>
              <a:avLst/>
              <a:gdLst/>
              <a:ahLst/>
              <a:cxnLst/>
              <a:rect l="l" t="t" r="r" b="b"/>
              <a:pathLst>
                <a:path w="8233" h="8880" extrusionOk="0">
                  <a:moveTo>
                    <a:pt x="6649" y="516"/>
                  </a:moveTo>
                  <a:cubicBezTo>
                    <a:pt x="6644" y="518"/>
                    <a:pt x="6639" y="522"/>
                    <a:pt x="6633" y="526"/>
                  </a:cubicBezTo>
                  <a:lnTo>
                    <a:pt x="6633" y="526"/>
                  </a:lnTo>
                  <a:cubicBezTo>
                    <a:pt x="6638" y="522"/>
                    <a:pt x="6643" y="519"/>
                    <a:pt x="6648" y="517"/>
                  </a:cubicBezTo>
                  <a:lnTo>
                    <a:pt x="6648" y="517"/>
                  </a:lnTo>
                  <a:cubicBezTo>
                    <a:pt x="6648" y="517"/>
                    <a:pt x="6649" y="516"/>
                    <a:pt x="6649" y="516"/>
                  </a:cubicBezTo>
                  <a:close/>
                  <a:moveTo>
                    <a:pt x="3795" y="7707"/>
                  </a:moveTo>
                  <a:cubicBezTo>
                    <a:pt x="3804" y="7710"/>
                    <a:pt x="3820" y="7714"/>
                    <a:pt x="3844" y="7720"/>
                  </a:cubicBezTo>
                  <a:cubicBezTo>
                    <a:pt x="3828" y="7716"/>
                    <a:pt x="3811" y="7711"/>
                    <a:pt x="3795" y="7707"/>
                  </a:cubicBezTo>
                  <a:close/>
                  <a:moveTo>
                    <a:pt x="7277" y="0"/>
                  </a:moveTo>
                  <a:cubicBezTo>
                    <a:pt x="7150" y="0"/>
                    <a:pt x="6817" y="348"/>
                    <a:pt x="6649" y="516"/>
                  </a:cubicBezTo>
                  <a:lnTo>
                    <a:pt x="6649" y="516"/>
                  </a:lnTo>
                  <a:cubicBezTo>
                    <a:pt x="6655" y="513"/>
                    <a:pt x="6659" y="512"/>
                    <a:pt x="6663" y="512"/>
                  </a:cubicBezTo>
                  <a:cubicBezTo>
                    <a:pt x="6660" y="512"/>
                    <a:pt x="6655" y="514"/>
                    <a:pt x="6648" y="517"/>
                  </a:cubicBezTo>
                  <a:lnTo>
                    <a:pt x="6648" y="517"/>
                  </a:lnTo>
                  <a:cubicBezTo>
                    <a:pt x="6595" y="569"/>
                    <a:pt x="6559" y="603"/>
                    <a:pt x="6551" y="603"/>
                  </a:cubicBezTo>
                  <a:cubicBezTo>
                    <a:pt x="6550" y="603"/>
                    <a:pt x="6550" y="603"/>
                    <a:pt x="6550" y="603"/>
                  </a:cubicBezTo>
                  <a:cubicBezTo>
                    <a:pt x="6579" y="573"/>
                    <a:pt x="6609" y="543"/>
                    <a:pt x="6633" y="526"/>
                  </a:cubicBezTo>
                  <a:lnTo>
                    <a:pt x="6633" y="526"/>
                  </a:lnTo>
                  <a:cubicBezTo>
                    <a:pt x="6589" y="553"/>
                    <a:pt x="6516" y="614"/>
                    <a:pt x="6481" y="648"/>
                  </a:cubicBezTo>
                  <a:lnTo>
                    <a:pt x="6504" y="694"/>
                  </a:lnTo>
                  <a:cubicBezTo>
                    <a:pt x="6368" y="807"/>
                    <a:pt x="6459" y="694"/>
                    <a:pt x="6322" y="830"/>
                  </a:cubicBezTo>
                  <a:cubicBezTo>
                    <a:pt x="6299" y="807"/>
                    <a:pt x="6413" y="694"/>
                    <a:pt x="6527" y="603"/>
                  </a:cubicBezTo>
                  <a:lnTo>
                    <a:pt x="6527" y="603"/>
                  </a:lnTo>
                  <a:cubicBezTo>
                    <a:pt x="6436" y="671"/>
                    <a:pt x="6322" y="762"/>
                    <a:pt x="6299" y="807"/>
                  </a:cubicBezTo>
                  <a:cubicBezTo>
                    <a:pt x="6271" y="828"/>
                    <a:pt x="6260" y="834"/>
                    <a:pt x="6256" y="834"/>
                  </a:cubicBezTo>
                  <a:cubicBezTo>
                    <a:pt x="6250" y="834"/>
                    <a:pt x="6253" y="826"/>
                    <a:pt x="6244" y="826"/>
                  </a:cubicBezTo>
                  <a:cubicBezTo>
                    <a:pt x="6237" y="826"/>
                    <a:pt x="6221" y="831"/>
                    <a:pt x="6186" y="853"/>
                  </a:cubicBezTo>
                  <a:cubicBezTo>
                    <a:pt x="6118" y="944"/>
                    <a:pt x="6027" y="1057"/>
                    <a:pt x="5936" y="1126"/>
                  </a:cubicBezTo>
                  <a:lnTo>
                    <a:pt x="5936" y="1103"/>
                  </a:lnTo>
                  <a:cubicBezTo>
                    <a:pt x="5708" y="1285"/>
                    <a:pt x="5640" y="1421"/>
                    <a:pt x="5435" y="1580"/>
                  </a:cubicBezTo>
                  <a:lnTo>
                    <a:pt x="5458" y="1558"/>
                  </a:lnTo>
                  <a:lnTo>
                    <a:pt x="5458" y="1558"/>
                  </a:lnTo>
                  <a:cubicBezTo>
                    <a:pt x="5367" y="1603"/>
                    <a:pt x="5253" y="1740"/>
                    <a:pt x="5140" y="1853"/>
                  </a:cubicBezTo>
                  <a:cubicBezTo>
                    <a:pt x="5151" y="1842"/>
                    <a:pt x="5168" y="1831"/>
                    <a:pt x="5174" y="1831"/>
                  </a:cubicBezTo>
                  <a:cubicBezTo>
                    <a:pt x="5180" y="1831"/>
                    <a:pt x="5174" y="1842"/>
                    <a:pt x="5140" y="1876"/>
                  </a:cubicBezTo>
                  <a:cubicBezTo>
                    <a:pt x="4981" y="1990"/>
                    <a:pt x="4912" y="2103"/>
                    <a:pt x="4799" y="2172"/>
                  </a:cubicBezTo>
                  <a:lnTo>
                    <a:pt x="4708" y="2285"/>
                  </a:lnTo>
                  <a:cubicBezTo>
                    <a:pt x="4230" y="2717"/>
                    <a:pt x="2343" y="4514"/>
                    <a:pt x="1865" y="4969"/>
                  </a:cubicBezTo>
                  <a:lnTo>
                    <a:pt x="1888" y="4946"/>
                  </a:lnTo>
                  <a:lnTo>
                    <a:pt x="1888" y="4946"/>
                  </a:lnTo>
                  <a:cubicBezTo>
                    <a:pt x="1410" y="5378"/>
                    <a:pt x="728" y="6015"/>
                    <a:pt x="0" y="6697"/>
                  </a:cubicBezTo>
                  <a:cubicBezTo>
                    <a:pt x="728" y="6902"/>
                    <a:pt x="1501" y="7106"/>
                    <a:pt x="2206" y="7288"/>
                  </a:cubicBezTo>
                  <a:cubicBezTo>
                    <a:pt x="2638" y="7402"/>
                    <a:pt x="3002" y="7493"/>
                    <a:pt x="3321" y="7561"/>
                  </a:cubicBezTo>
                  <a:cubicBezTo>
                    <a:pt x="3443" y="7622"/>
                    <a:pt x="3640" y="7665"/>
                    <a:pt x="3795" y="7707"/>
                  </a:cubicBezTo>
                  <a:lnTo>
                    <a:pt x="3795" y="7707"/>
                  </a:lnTo>
                  <a:cubicBezTo>
                    <a:pt x="3767" y="7697"/>
                    <a:pt x="3793" y="7697"/>
                    <a:pt x="3844" y="7697"/>
                  </a:cubicBezTo>
                  <a:cubicBezTo>
                    <a:pt x="4094" y="7766"/>
                    <a:pt x="4105" y="7766"/>
                    <a:pt x="4116" y="7766"/>
                  </a:cubicBezTo>
                  <a:cubicBezTo>
                    <a:pt x="4128" y="7766"/>
                    <a:pt x="4139" y="7766"/>
                    <a:pt x="4389" y="7834"/>
                  </a:cubicBezTo>
                  <a:cubicBezTo>
                    <a:pt x="4662" y="7879"/>
                    <a:pt x="5299" y="8061"/>
                    <a:pt x="5958" y="8243"/>
                  </a:cubicBezTo>
                  <a:cubicBezTo>
                    <a:pt x="6868" y="8493"/>
                    <a:pt x="7800" y="8766"/>
                    <a:pt x="8232" y="8880"/>
                  </a:cubicBezTo>
                  <a:cubicBezTo>
                    <a:pt x="8232" y="8789"/>
                    <a:pt x="8210" y="8743"/>
                    <a:pt x="8210" y="8698"/>
                  </a:cubicBezTo>
                  <a:cubicBezTo>
                    <a:pt x="8164" y="8425"/>
                    <a:pt x="8141" y="8129"/>
                    <a:pt x="8119" y="7857"/>
                  </a:cubicBezTo>
                  <a:cubicBezTo>
                    <a:pt x="8096" y="7720"/>
                    <a:pt x="8096" y="7584"/>
                    <a:pt x="8073" y="7447"/>
                  </a:cubicBezTo>
                  <a:cubicBezTo>
                    <a:pt x="8073" y="7379"/>
                    <a:pt x="8073" y="7334"/>
                    <a:pt x="8073" y="7288"/>
                  </a:cubicBezTo>
                  <a:cubicBezTo>
                    <a:pt x="8050" y="7243"/>
                    <a:pt x="8050" y="7220"/>
                    <a:pt x="8050" y="7174"/>
                  </a:cubicBezTo>
                  <a:lnTo>
                    <a:pt x="8050" y="7197"/>
                  </a:lnTo>
                  <a:cubicBezTo>
                    <a:pt x="8028" y="6902"/>
                    <a:pt x="7914" y="5219"/>
                    <a:pt x="7869" y="4878"/>
                  </a:cubicBezTo>
                  <a:lnTo>
                    <a:pt x="7869" y="4923"/>
                  </a:lnTo>
                  <a:cubicBezTo>
                    <a:pt x="7800" y="4628"/>
                    <a:pt x="7846" y="4673"/>
                    <a:pt x="7846" y="4423"/>
                  </a:cubicBezTo>
                  <a:lnTo>
                    <a:pt x="7846" y="4423"/>
                  </a:lnTo>
                  <a:cubicBezTo>
                    <a:pt x="7842" y="4426"/>
                    <a:pt x="7839" y="4428"/>
                    <a:pt x="7835" y="4428"/>
                  </a:cubicBezTo>
                  <a:cubicBezTo>
                    <a:pt x="7794" y="4428"/>
                    <a:pt x="7755" y="4189"/>
                    <a:pt x="7755" y="4105"/>
                  </a:cubicBezTo>
                  <a:cubicBezTo>
                    <a:pt x="7732" y="3968"/>
                    <a:pt x="7664" y="3627"/>
                    <a:pt x="7641" y="3377"/>
                  </a:cubicBezTo>
                  <a:lnTo>
                    <a:pt x="7641" y="3377"/>
                  </a:lnTo>
                  <a:lnTo>
                    <a:pt x="7664" y="3400"/>
                  </a:lnTo>
                  <a:cubicBezTo>
                    <a:pt x="7618" y="3195"/>
                    <a:pt x="7596" y="2808"/>
                    <a:pt x="7596" y="2649"/>
                  </a:cubicBezTo>
                  <a:cubicBezTo>
                    <a:pt x="7573" y="2331"/>
                    <a:pt x="7550" y="1808"/>
                    <a:pt x="7482" y="1353"/>
                  </a:cubicBezTo>
                  <a:lnTo>
                    <a:pt x="7527" y="1057"/>
                  </a:lnTo>
                  <a:lnTo>
                    <a:pt x="7527" y="1012"/>
                  </a:lnTo>
                  <a:lnTo>
                    <a:pt x="7323" y="34"/>
                  </a:lnTo>
                  <a:cubicBezTo>
                    <a:pt x="7315" y="11"/>
                    <a:pt x="7299" y="0"/>
                    <a:pt x="72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7"/>
            <p:cNvSpPr/>
            <p:nvPr/>
          </p:nvSpPr>
          <p:spPr>
            <a:xfrm rot="1103114">
              <a:off x="9262427" y="810614"/>
              <a:ext cx="481290" cy="392079"/>
            </a:xfrm>
            <a:custGeom>
              <a:avLst/>
              <a:gdLst/>
              <a:ahLst/>
              <a:cxnLst/>
              <a:rect l="l" t="t" r="r" b="b"/>
              <a:pathLst>
                <a:path w="9781" h="7968" extrusionOk="0">
                  <a:moveTo>
                    <a:pt x="8778" y="99"/>
                  </a:moveTo>
                  <a:lnTo>
                    <a:pt x="8778" y="99"/>
                  </a:lnTo>
                  <a:cubicBezTo>
                    <a:pt x="8766" y="102"/>
                    <a:pt x="8754" y="104"/>
                    <a:pt x="8742" y="106"/>
                  </a:cubicBezTo>
                  <a:lnTo>
                    <a:pt x="8742" y="106"/>
                  </a:lnTo>
                  <a:cubicBezTo>
                    <a:pt x="8754" y="104"/>
                    <a:pt x="8766" y="102"/>
                    <a:pt x="8778" y="99"/>
                  </a:cubicBezTo>
                  <a:close/>
                  <a:moveTo>
                    <a:pt x="9617" y="0"/>
                  </a:moveTo>
                  <a:cubicBezTo>
                    <a:pt x="9430" y="0"/>
                    <a:pt x="9105" y="68"/>
                    <a:pt x="8927" y="103"/>
                  </a:cubicBezTo>
                  <a:lnTo>
                    <a:pt x="8927" y="103"/>
                  </a:lnTo>
                  <a:cubicBezTo>
                    <a:pt x="8900" y="107"/>
                    <a:pt x="8862" y="113"/>
                    <a:pt x="8825" y="121"/>
                  </a:cubicBezTo>
                  <a:lnTo>
                    <a:pt x="8825" y="121"/>
                  </a:lnTo>
                  <a:cubicBezTo>
                    <a:pt x="8826" y="121"/>
                    <a:pt x="8828" y="121"/>
                    <a:pt x="8830" y="121"/>
                  </a:cubicBezTo>
                  <a:lnTo>
                    <a:pt x="8830" y="121"/>
                  </a:lnTo>
                  <a:cubicBezTo>
                    <a:pt x="8826" y="122"/>
                    <a:pt x="8823" y="122"/>
                    <a:pt x="8820" y="122"/>
                  </a:cubicBezTo>
                  <a:lnTo>
                    <a:pt x="8820" y="122"/>
                  </a:lnTo>
                  <a:cubicBezTo>
                    <a:pt x="8822" y="122"/>
                    <a:pt x="8823" y="122"/>
                    <a:pt x="8825" y="121"/>
                  </a:cubicBezTo>
                  <a:lnTo>
                    <a:pt x="8825" y="121"/>
                  </a:lnTo>
                  <a:cubicBezTo>
                    <a:pt x="8817" y="122"/>
                    <a:pt x="8809" y="122"/>
                    <a:pt x="8801" y="122"/>
                  </a:cubicBezTo>
                  <a:cubicBezTo>
                    <a:pt x="8801" y="123"/>
                    <a:pt x="8802" y="124"/>
                    <a:pt x="8806" y="124"/>
                  </a:cubicBezTo>
                  <a:cubicBezTo>
                    <a:pt x="8809" y="124"/>
                    <a:pt x="8814" y="123"/>
                    <a:pt x="8820" y="122"/>
                  </a:cubicBezTo>
                  <a:lnTo>
                    <a:pt x="8820" y="122"/>
                  </a:lnTo>
                  <a:cubicBezTo>
                    <a:pt x="8788" y="129"/>
                    <a:pt x="8756" y="137"/>
                    <a:pt x="8733" y="145"/>
                  </a:cubicBezTo>
                  <a:lnTo>
                    <a:pt x="8733" y="168"/>
                  </a:lnTo>
                  <a:cubicBezTo>
                    <a:pt x="8665" y="185"/>
                    <a:pt x="8642" y="189"/>
                    <a:pt x="8629" y="189"/>
                  </a:cubicBezTo>
                  <a:cubicBezTo>
                    <a:pt x="8616" y="189"/>
                    <a:pt x="8616" y="184"/>
                    <a:pt x="8587" y="184"/>
                  </a:cubicBezTo>
                  <a:cubicBezTo>
                    <a:pt x="8571" y="184"/>
                    <a:pt x="8546" y="185"/>
                    <a:pt x="8505" y="190"/>
                  </a:cubicBezTo>
                  <a:cubicBezTo>
                    <a:pt x="8505" y="170"/>
                    <a:pt x="8618" y="130"/>
                    <a:pt x="8742" y="106"/>
                  </a:cubicBezTo>
                  <a:lnTo>
                    <a:pt x="8742" y="106"/>
                  </a:lnTo>
                  <a:cubicBezTo>
                    <a:pt x="8640" y="123"/>
                    <a:pt x="8543" y="127"/>
                    <a:pt x="8482" y="168"/>
                  </a:cubicBezTo>
                  <a:cubicBezTo>
                    <a:pt x="8391" y="168"/>
                    <a:pt x="8461" y="139"/>
                    <a:pt x="8422" y="139"/>
                  </a:cubicBezTo>
                  <a:cubicBezTo>
                    <a:pt x="8412" y="139"/>
                    <a:pt x="8396" y="140"/>
                    <a:pt x="8369" y="145"/>
                  </a:cubicBezTo>
                  <a:cubicBezTo>
                    <a:pt x="8255" y="168"/>
                    <a:pt x="8141" y="213"/>
                    <a:pt x="8028" y="213"/>
                  </a:cubicBezTo>
                  <a:cubicBezTo>
                    <a:pt x="7732" y="236"/>
                    <a:pt x="7596" y="327"/>
                    <a:pt x="7345" y="350"/>
                  </a:cubicBezTo>
                  <a:lnTo>
                    <a:pt x="7368" y="327"/>
                  </a:lnTo>
                  <a:cubicBezTo>
                    <a:pt x="7277" y="327"/>
                    <a:pt x="7095" y="372"/>
                    <a:pt x="6936" y="395"/>
                  </a:cubicBezTo>
                  <a:cubicBezTo>
                    <a:pt x="6982" y="395"/>
                    <a:pt x="7027" y="395"/>
                    <a:pt x="6936" y="418"/>
                  </a:cubicBezTo>
                  <a:cubicBezTo>
                    <a:pt x="6754" y="441"/>
                    <a:pt x="6618" y="463"/>
                    <a:pt x="6481" y="486"/>
                  </a:cubicBezTo>
                  <a:lnTo>
                    <a:pt x="6368" y="532"/>
                  </a:lnTo>
                  <a:cubicBezTo>
                    <a:pt x="5708" y="623"/>
                    <a:pt x="3161" y="1100"/>
                    <a:pt x="2502" y="1214"/>
                  </a:cubicBezTo>
                  <a:lnTo>
                    <a:pt x="2525" y="1191"/>
                  </a:lnTo>
                  <a:lnTo>
                    <a:pt x="2525" y="1191"/>
                  </a:lnTo>
                  <a:cubicBezTo>
                    <a:pt x="1888" y="1305"/>
                    <a:pt x="978" y="1464"/>
                    <a:pt x="0" y="1646"/>
                  </a:cubicBezTo>
                  <a:cubicBezTo>
                    <a:pt x="501" y="2214"/>
                    <a:pt x="1024" y="2806"/>
                    <a:pt x="1524" y="3351"/>
                  </a:cubicBezTo>
                  <a:cubicBezTo>
                    <a:pt x="1820" y="3670"/>
                    <a:pt x="2070" y="3943"/>
                    <a:pt x="2297" y="4170"/>
                  </a:cubicBezTo>
                  <a:cubicBezTo>
                    <a:pt x="2388" y="4306"/>
                    <a:pt x="2525" y="4466"/>
                    <a:pt x="2638" y="4602"/>
                  </a:cubicBezTo>
                  <a:cubicBezTo>
                    <a:pt x="2615" y="4568"/>
                    <a:pt x="2610" y="4551"/>
                    <a:pt x="2615" y="4551"/>
                  </a:cubicBezTo>
                  <a:cubicBezTo>
                    <a:pt x="2621" y="4551"/>
                    <a:pt x="2638" y="4568"/>
                    <a:pt x="2661" y="4602"/>
                  </a:cubicBezTo>
                  <a:cubicBezTo>
                    <a:pt x="3002" y="4966"/>
                    <a:pt x="2706" y="4602"/>
                    <a:pt x="3048" y="4989"/>
                  </a:cubicBezTo>
                  <a:cubicBezTo>
                    <a:pt x="3252" y="5193"/>
                    <a:pt x="3684" y="5671"/>
                    <a:pt x="4139" y="6194"/>
                  </a:cubicBezTo>
                  <a:cubicBezTo>
                    <a:pt x="4753" y="6899"/>
                    <a:pt x="5390" y="7626"/>
                    <a:pt x="5685" y="7968"/>
                  </a:cubicBezTo>
                  <a:cubicBezTo>
                    <a:pt x="5731" y="7899"/>
                    <a:pt x="5754" y="7854"/>
                    <a:pt x="5776" y="7808"/>
                  </a:cubicBezTo>
                  <a:cubicBezTo>
                    <a:pt x="5890" y="7558"/>
                    <a:pt x="6026" y="7308"/>
                    <a:pt x="6163" y="7058"/>
                  </a:cubicBezTo>
                  <a:cubicBezTo>
                    <a:pt x="6208" y="6921"/>
                    <a:pt x="6277" y="6808"/>
                    <a:pt x="6345" y="6694"/>
                  </a:cubicBezTo>
                  <a:cubicBezTo>
                    <a:pt x="6368" y="6626"/>
                    <a:pt x="6390" y="6580"/>
                    <a:pt x="6413" y="6535"/>
                  </a:cubicBezTo>
                  <a:lnTo>
                    <a:pt x="6459" y="6444"/>
                  </a:lnTo>
                  <a:lnTo>
                    <a:pt x="6459" y="6467"/>
                  </a:lnTo>
                  <a:cubicBezTo>
                    <a:pt x="6590" y="6204"/>
                    <a:pt x="7351" y="4849"/>
                    <a:pt x="7551" y="4462"/>
                  </a:cubicBezTo>
                  <a:lnTo>
                    <a:pt x="7551" y="4462"/>
                  </a:lnTo>
                  <a:cubicBezTo>
                    <a:pt x="7551" y="4463"/>
                    <a:pt x="7550" y="4464"/>
                    <a:pt x="7550" y="4466"/>
                  </a:cubicBezTo>
                  <a:lnTo>
                    <a:pt x="7573" y="4420"/>
                  </a:lnTo>
                  <a:lnTo>
                    <a:pt x="7573" y="4420"/>
                  </a:lnTo>
                  <a:cubicBezTo>
                    <a:pt x="7567" y="4433"/>
                    <a:pt x="7559" y="4447"/>
                    <a:pt x="7551" y="4462"/>
                  </a:cubicBezTo>
                  <a:lnTo>
                    <a:pt x="7551" y="4462"/>
                  </a:lnTo>
                  <a:cubicBezTo>
                    <a:pt x="7664" y="4170"/>
                    <a:pt x="7687" y="4237"/>
                    <a:pt x="7800" y="4033"/>
                  </a:cubicBezTo>
                  <a:cubicBezTo>
                    <a:pt x="7755" y="4033"/>
                    <a:pt x="7846" y="3806"/>
                    <a:pt x="7891" y="3715"/>
                  </a:cubicBezTo>
                  <a:lnTo>
                    <a:pt x="7914" y="3715"/>
                  </a:lnTo>
                  <a:cubicBezTo>
                    <a:pt x="7959" y="3579"/>
                    <a:pt x="8096" y="3260"/>
                    <a:pt x="8209" y="3056"/>
                  </a:cubicBezTo>
                  <a:lnTo>
                    <a:pt x="8232" y="3078"/>
                  </a:lnTo>
                  <a:cubicBezTo>
                    <a:pt x="8300" y="2874"/>
                    <a:pt x="8482" y="2533"/>
                    <a:pt x="8551" y="2419"/>
                  </a:cubicBezTo>
                  <a:cubicBezTo>
                    <a:pt x="8733" y="2123"/>
                    <a:pt x="9005" y="1669"/>
                    <a:pt x="9187" y="1259"/>
                  </a:cubicBezTo>
                  <a:lnTo>
                    <a:pt x="9392" y="1032"/>
                  </a:lnTo>
                  <a:lnTo>
                    <a:pt x="9392" y="1009"/>
                  </a:lnTo>
                  <a:lnTo>
                    <a:pt x="9756" y="77"/>
                  </a:lnTo>
                  <a:cubicBezTo>
                    <a:pt x="9781" y="20"/>
                    <a:pt x="9719" y="0"/>
                    <a:pt x="96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7"/>
            <p:cNvSpPr/>
            <p:nvPr/>
          </p:nvSpPr>
          <p:spPr>
            <a:xfrm rot="1103114">
              <a:off x="9324587" y="25150"/>
              <a:ext cx="408464" cy="434987"/>
            </a:xfrm>
            <a:custGeom>
              <a:avLst/>
              <a:gdLst/>
              <a:ahLst/>
              <a:cxnLst/>
              <a:rect l="l" t="t" r="r" b="b"/>
              <a:pathLst>
                <a:path w="8301" h="8840" extrusionOk="0">
                  <a:moveTo>
                    <a:pt x="4952" y="1913"/>
                  </a:moveTo>
                  <a:cubicBezTo>
                    <a:pt x="4946" y="1917"/>
                    <a:pt x="4940" y="1922"/>
                    <a:pt x="4935" y="1927"/>
                  </a:cubicBezTo>
                  <a:cubicBezTo>
                    <a:pt x="4941" y="1922"/>
                    <a:pt x="4946" y="1918"/>
                    <a:pt x="4952" y="1913"/>
                  </a:cubicBezTo>
                  <a:close/>
                  <a:moveTo>
                    <a:pt x="3847" y="7857"/>
                  </a:moveTo>
                  <a:lnTo>
                    <a:pt x="3847" y="7857"/>
                  </a:lnTo>
                  <a:cubicBezTo>
                    <a:pt x="3853" y="7859"/>
                    <a:pt x="3859" y="7860"/>
                    <a:pt x="3866" y="7862"/>
                  </a:cubicBezTo>
                  <a:cubicBezTo>
                    <a:pt x="3860" y="7860"/>
                    <a:pt x="3854" y="7859"/>
                    <a:pt x="3847" y="7857"/>
                  </a:cubicBezTo>
                  <a:close/>
                  <a:moveTo>
                    <a:pt x="6986" y="1"/>
                  </a:moveTo>
                  <a:cubicBezTo>
                    <a:pt x="6850" y="1"/>
                    <a:pt x="6439" y="481"/>
                    <a:pt x="6313" y="603"/>
                  </a:cubicBezTo>
                  <a:lnTo>
                    <a:pt x="6313" y="603"/>
                  </a:lnTo>
                  <a:cubicBezTo>
                    <a:pt x="6308" y="608"/>
                    <a:pt x="6302" y="612"/>
                    <a:pt x="6297" y="617"/>
                  </a:cubicBezTo>
                  <a:lnTo>
                    <a:pt x="6297" y="617"/>
                  </a:lnTo>
                  <a:cubicBezTo>
                    <a:pt x="6299" y="615"/>
                    <a:pt x="6302" y="613"/>
                    <a:pt x="6304" y="612"/>
                  </a:cubicBezTo>
                  <a:lnTo>
                    <a:pt x="6304" y="612"/>
                  </a:lnTo>
                  <a:cubicBezTo>
                    <a:pt x="6294" y="621"/>
                    <a:pt x="6287" y="627"/>
                    <a:pt x="6282" y="630"/>
                  </a:cubicBezTo>
                  <a:lnTo>
                    <a:pt x="6282" y="630"/>
                  </a:lnTo>
                  <a:cubicBezTo>
                    <a:pt x="6287" y="625"/>
                    <a:pt x="6292" y="621"/>
                    <a:pt x="6297" y="617"/>
                  </a:cubicBezTo>
                  <a:lnTo>
                    <a:pt x="6297" y="617"/>
                  </a:lnTo>
                  <a:cubicBezTo>
                    <a:pt x="6291" y="621"/>
                    <a:pt x="6284" y="626"/>
                    <a:pt x="6276" y="631"/>
                  </a:cubicBezTo>
                  <a:cubicBezTo>
                    <a:pt x="6277" y="631"/>
                    <a:pt x="6277" y="631"/>
                    <a:pt x="6278" y="631"/>
                  </a:cubicBezTo>
                  <a:cubicBezTo>
                    <a:pt x="6279" y="631"/>
                    <a:pt x="6280" y="631"/>
                    <a:pt x="6282" y="630"/>
                  </a:cubicBezTo>
                  <a:lnTo>
                    <a:pt x="6282" y="630"/>
                  </a:lnTo>
                  <a:cubicBezTo>
                    <a:pt x="6262" y="647"/>
                    <a:pt x="6244" y="664"/>
                    <a:pt x="6231" y="676"/>
                  </a:cubicBezTo>
                  <a:lnTo>
                    <a:pt x="6254" y="722"/>
                  </a:lnTo>
                  <a:cubicBezTo>
                    <a:pt x="6197" y="790"/>
                    <a:pt x="6186" y="790"/>
                    <a:pt x="6174" y="790"/>
                  </a:cubicBezTo>
                  <a:cubicBezTo>
                    <a:pt x="6163" y="790"/>
                    <a:pt x="6151" y="790"/>
                    <a:pt x="6095" y="858"/>
                  </a:cubicBezTo>
                  <a:cubicBezTo>
                    <a:pt x="6072" y="835"/>
                    <a:pt x="6163" y="722"/>
                    <a:pt x="6254" y="631"/>
                  </a:cubicBezTo>
                  <a:lnTo>
                    <a:pt x="6254" y="631"/>
                  </a:lnTo>
                  <a:cubicBezTo>
                    <a:pt x="6163" y="722"/>
                    <a:pt x="6072" y="790"/>
                    <a:pt x="6049" y="835"/>
                  </a:cubicBezTo>
                  <a:cubicBezTo>
                    <a:pt x="6019" y="866"/>
                    <a:pt x="6009" y="873"/>
                    <a:pt x="6004" y="873"/>
                  </a:cubicBezTo>
                  <a:cubicBezTo>
                    <a:pt x="6000" y="873"/>
                    <a:pt x="6002" y="866"/>
                    <a:pt x="5995" y="866"/>
                  </a:cubicBezTo>
                  <a:cubicBezTo>
                    <a:pt x="5988" y="866"/>
                    <a:pt x="5973" y="873"/>
                    <a:pt x="5935" y="904"/>
                  </a:cubicBezTo>
                  <a:cubicBezTo>
                    <a:pt x="5867" y="995"/>
                    <a:pt x="5799" y="1086"/>
                    <a:pt x="5708" y="1177"/>
                  </a:cubicBezTo>
                  <a:lnTo>
                    <a:pt x="5708" y="1154"/>
                  </a:lnTo>
                  <a:cubicBezTo>
                    <a:pt x="5481" y="1336"/>
                    <a:pt x="5435" y="1495"/>
                    <a:pt x="5230" y="1654"/>
                  </a:cubicBezTo>
                  <a:lnTo>
                    <a:pt x="5230" y="1631"/>
                  </a:lnTo>
                  <a:cubicBezTo>
                    <a:pt x="5166" y="1675"/>
                    <a:pt x="5060" y="1820"/>
                    <a:pt x="4952" y="1913"/>
                  </a:cubicBezTo>
                  <a:lnTo>
                    <a:pt x="4952" y="1913"/>
                  </a:lnTo>
                  <a:cubicBezTo>
                    <a:pt x="4959" y="1908"/>
                    <a:pt x="4966" y="1904"/>
                    <a:pt x="4969" y="1904"/>
                  </a:cubicBezTo>
                  <a:cubicBezTo>
                    <a:pt x="4975" y="1904"/>
                    <a:pt x="4969" y="1916"/>
                    <a:pt x="4935" y="1950"/>
                  </a:cubicBezTo>
                  <a:cubicBezTo>
                    <a:pt x="4798" y="2086"/>
                    <a:pt x="4707" y="2177"/>
                    <a:pt x="4594" y="2268"/>
                  </a:cubicBezTo>
                  <a:lnTo>
                    <a:pt x="4526" y="2382"/>
                  </a:lnTo>
                  <a:cubicBezTo>
                    <a:pt x="4071" y="2837"/>
                    <a:pt x="2252" y="4701"/>
                    <a:pt x="1797" y="5179"/>
                  </a:cubicBezTo>
                  <a:lnTo>
                    <a:pt x="1811" y="5164"/>
                  </a:lnTo>
                  <a:lnTo>
                    <a:pt x="1811" y="5164"/>
                  </a:lnTo>
                  <a:cubicBezTo>
                    <a:pt x="1357" y="5619"/>
                    <a:pt x="701" y="6275"/>
                    <a:pt x="0" y="6998"/>
                  </a:cubicBezTo>
                  <a:cubicBezTo>
                    <a:pt x="751" y="7157"/>
                    <a:pt x="1524" y="7339"/>
                    <a:pt x="2229" y="7498"/>
                  </a:cubicBezTo>
                  <a:cubicBezTo>
                    <a:pt x="2661" y="7566"/>
                    <a:pt x="3047" y="7657"/>
                    <a:pt x="3343" y="7726"/>
                  </a:cubicBezTo>
                  <a:cubicBezTo>
                    <a:pt x="3474" y="7769"/>
                    <a:pt x="3689" y="7813"/>
                    <a:pt x="3847" y="7857"/>
                  </a:cubicBezTo>
                  <a:lnTo>
                    <a:pt x="3847" y="7857"/>
                  </a:lnTo>
                  <a:cubicBezTo>
                    <a:pt x="3803" y="7843"/>
                    <a:pt x="3809" y="7830"/>
                    <a:pt x="3838" y="7830"/>
                  </a:cubicBezTo>
                  <a:cubicBezTo>
                    <a:pt x="3851" y="7830"/>
                    <a:pt x="3869" y="7833"/>
                    <a:pt x="3889" y="7839"/>
                  </a:cubicBezTo>
                  <a:cubicBezTo>
                    <a:pt x="4093" y="7886"/>
                    <a:pt x="4138" y="7894"/>
                    <a:pt x="4154" y="7894"/>
                  </a:cubicBezTo>
                  <a:cubicBezTo>
                    <a:pt x="4163" y="7894"/>
                    <a:pt x="4163" y="7891"/>
                    <a:pt x="4177" y="7891"/>
                  </a:cubicBezTo>
                  <a:cubicBezTo>
                    <a:pt x="4199" y="7891"/>
                    <a:pt x="4256" y="7898"/>
                    <a:pt x="4435" y="7930"/>
                  </a:cubicBezTo>
                  <a:cubicBezTo>
                    <a:pt x="4707" y="7976"/>
                    <a:pt x="5344" y="8135"/>
                    <a:pt x="6004" y="8294"/>
                  </a:cubicBezTo>
                  <a:cubicBezTo>
                    <a:pt x="6936" y="8499"/>
                    <a:pt x="7868" y="8726"/>
                    <a:pt x="8300" y="8840"/>
                  </a:cubicBezTo>
                  <a:cubicBezTo>
                    <a:pt x="8300" y="8749"/>
                    <a:pt x="8300" y="8681"/>
                    <a:pt x="8278" y="8635"/>
                  </a:cubicBezTo>
                  <a:cubicBezTo>
                    <a:pt x="8232" y="8362"/>
                    <a:pt x="8187" y="8090"/>
                    <a:pt x="8164" y="7817"/>
                  </a:cubicBezTo>
                  <a:cubicBezTo>
                    <a:pt x="8141" y="7680"/>
                    <a:pt x="8118" y="7544"/>
                    <a:pt x="8096" y="7407"/>
                  </a:cubicBezTo>
                  <a:cubicBezTo>
                    <a:pt x="8096" y="7339"/>
                    <a:pt x="8096" y="7294"/>
                    <a:pt x="8073" y="7248"/>
                  </a:cubicBezTo>
                  <a:cubicBezTo>
                    <a:pt x="8073" y="7203"/>
                    <a:pt x="8073" y="7180"/>
                    <a:pt x="8050" y="7134"/>
                  </a:cubicBezTo>
                  <a:lnTo>
                    <a:pt x="8050" y="7134"/>
                  </a:lnTo>
                  <a:lnTo>
                    <a:pt x="8073" y="7157"/>
                  </a:lnTo>
                  <a:cubicBezTo>
                    <a:pt x="8027" y="6862"/>
                    <a:pt x="7846" y="5179"/>
                    <a:pt x="7777" y="4838"/>
                  </a:cubicBezTo>
                  <a:lnTo>
                    <a:pt x="7777" y="4883"/>
                  </a:lnTo>
                  <a:cubicBezTo>
                    <a:pt x="7709" y="4588"/>
                    <a:pt x="7755" y="4633"/>
                    <a:pt x="7732" y="4406"/>
                  </a:cubicBezTo>
                  <a:lnTo>
                    <a:pt x="7732" y="4406"/>
                  </a:lnTo>
                  <a:cubicBezTo>
                    <a:pt x="7731" y="4407"/>
                    <a:pt x="7730" y="4407"/>
                    <a:pt x="7729" y="4407"/>
                  </a:cubicBezTo>
                  <a:cubicBezTo>
                    <a:pt x="7703" y="4407"/>
                    <a:pt x="7641" y="4174"/>
                    <a:pt x="7641" y="4087"/>
                  </a:cubicBezTo>
                  <a:cubicBezTo>
                    <a:pt x="7618" y="3928"/>
                    <a:pt x="7550" y="3610"/>
                    <a:pt x="7504" y="3360"/>
                  </a:cubicBezTo>
                  <a:lnTo>
                    <a:pt x="7527" y="3360"/>
                  </a:lnTo>
                  <a:cubicBezTo>
                    <a:pt x="7482" y="3178"/>
                    <a:pt x="7436" y="2791"/>
                    <a:pt x="7413" y="2632"/>
                  </a:cubicBezTo>
                  <a:cubicBezTo>
                    <a:pt x="7391" y="2314"/>
                    <a:pt x="7345" y="1791"/>
                    <a:pt x="7254" y="1336"/>
                  </a:cubicBezTo>
                  <a:lnTo>
                    <a:pt x="7300" y="1040"/>
                  </a:lnTo>
                  <a:lnTo>
                    <a:pt x="7277" y="995"/>
                  </a:lnTo>
                  <a:lnTo>
                    <a:pt x="7027" y="40"/>
                  </a:lnTo>
                  <a:cubicBezTo>
                    <a:pt x="7021" y="12"/>
                    <a:pt x="7007" y="1"/>
                    <a:pt x="69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7"/>
            <p:cNvSpPr/>
            <p:nvPr/>
          </p:nvSpPr>
          <p:spPr>
            <a:xfrm rot="1103114">
              <a:off x="8071578" y="488467"/>
              <a:ext cx="417420" cy="422488"/>
            </a:xfrm>
            <a:custGeom>
              <a:avLst/>
              <a:gdLst/>
              <a:ahLst/>
              <a:cxnLst/>
              <a:rect l="l" t="t" r="r" b="b"/>
              <a:pathLst>
                <a:path w="8483" h="8586" extrusionOk="0">
                  <a:moveTo>
                    <a:pt x="5531" y="600"/>
                  </a:moveTo>
                  <a:lnTo>
                    <a:pt x="5531" y="600"/>
                  </a:lnTo>
                  <a:cubicBezTo>
                    <a:pt x="5480" y="671"/>
                    <a:pt x="5444" y="718"/>
                    <a:pt x="5436" y="718"/>
                  </a:cubicBezTo>
                  <a:cubicBezTo>
                    <a:pt x="5436" y="718"/>
                    <a:pt x="5435" y="718"/>
                    <a:pt x="5435" y="718"/>
                  </a:cubicBezTo>
                  <a:cubicBezTo>
                    <a:pt x="5470" y="665"/>
                    <a:pt x="5506" y="626"/>
                    <a:pt x="5531" y="600"/>
                  </a:cubicBezTo>
                  <a:close/>
                  <a:moveTo>
                    <a:pt x="6072" y="0"/>
                  </a:moveTo>
                  <a:cubicBezTo>
                    <a:pt x="5956" y="0"/>
                    <a:pt x="5692" y="375"/>
                    <a:pt x="5542" y="583"/>
                  </a:cubicBezTo>
                  <a:lnTo>
                    <a:pt x="5542" y="583"/>
                  </a:lnTo>
                  <a:cubicBezTo>
                    <a:pt x="5512" y="599"/>
                    <a:pt x="5432" y="700"/>
                    <a:pt x="5390" y="763"/>
                  </a:cubicBezTo>
                  <a:lnTo>
                    <a:pt x="5412" y="786"/>
                  </a:lnTo>
                  <a:cubicBezTo>
                    <a:pt x="5321" y="945"/>
                    <a:pt x="5367" y="809"/>
                    <a:pt x="5276" y="945"/>
                  </a:cubicBezTo>
                  <a:cubicBezTo>
                    <a:pt x="5253" y="945"/>
                    <a:pt x="5344" y="809"/>
                    <a:pt x="5412" y="718"/>
                  </a:cubicBezTo>
                  <a:lnTo>
                    <a:pt x="5412" y="718"/>
                  </a:lnTo>
                  <a:cubicBezTo>
                    <a:pt x="5344" y="809"/>
                    <a:pt x="5253" y="900"/>
                    <a:pt x="5230" y="945"/>
                  </a:cubicBezTo>
                  <a:cubicBezTo>
                    <a:pt x="5208" y="976"/>
                    <a:pt x="5200" y="983"/>
                    <a:pt x="5197" y="983"/>
                  </a:cubicBezTo>
                  <a:cubicBezTo>
                    <a:pt x="5193" y="983"/>
                    <a:pt x="5194" y="976"/>
                    <a:pt x="5188" y="976"/>
                  </a:cubicBezTo>
                  <a:cubicBezTo>
                    <a:pt x="5182" y="976"/>
                    <a:pt x="5170" y="983"/>
                    <a:pt x="5139" y="1014"/>
                  </a:cubicBezTo>
                  <a:cubicBezTo>
                    <a:pt x="5071" y="1105"/>
                    <a:pt x="5003" y="1218"/>
                    <a:pt x="4935" y="1309"/>
                  </a:cubicBezTo>
                  <a:cubicBezTo>
                    <a:pt x="4730" y="1514"/>
                    <a:pt x="4707" y="1673"/>
                    <a:pt x="4525" y="1855"/>
                  </a:cubicBezTo>
                  <a:lnTo>
                    <a:pt x="4525" y="1832"/>
                  </a:lnTo>
                  <a:cubicBezTo>
                    <a:pt x="4457" y="1900"/>
                    <a:pt x="4366" y="2060"/>
                    <a:pt x="4253" y="2173"/>
                  </a:cubicBezTo>
                  <a:cubicBezTo>
                    <a:pt x="4275" y="2151"/>
                    <a:pt x="4292" y="2134"/>
                    <a:pt x="4298" y="2134"/>
                  </a:cubicBezTo>
                  <a:cubicBezTo>
                    <a:pt x="4304" y="2134"/>
                    <a:pt x="4298" y="2151"/>
                    <a:pt x="4275" y="2196"/>
                  </a:cubicBezTo>
                  <a:cubicBezTo>
                    <a:pt x="4139" y="2333"/>
                    <a:pt x="4071" y="2446"/>
                    <a:pt x="3980" y="2537"/>
                  </a:cubicBezTo>
                  <a:lnTo>
                    <a:pt x="3911" y="2674"/>
                  </a:lnTo>
                  <a:cubicBezTo>
                    <a:pt x="3502" y="3174"/>
                    <a:pt x="1956" y="5243"/>
                    <a:pt x="1546" y="5766"/>
                  </a:cubicBezTo>
                  <a:lnTo>
                    <a:pt x="1569" y="5766"/>
                  </a:lnTo>
                  <a:cubicBezTo>
                    <a:pt x="1183" y="6267"/>
                    <a:pt x="614" y="7017"/>
                    <a:pt x="0" y="7813"/>
                  </a:cubicBezTo>
                  <a:cubicBezTo>
                    <a:pt x="751" y="7881"/>
                    <a:pt x="1546" y="7949"/>
                    <a:pt x="2274" y="8018"/>
                  </a:cubicBezTo>
                  <a:cubicBezTo>
                    <a:pt x="2706" y="8063"/>
                    <a:pt x="3093" y="8086"/>
                    <a:pt x="3411" y="8108"/>
                  </a:cubicBezTo>
                  <a:cubicBezTo>
                    <a:pt x="3570" y="8154"/>
                    <a:pt x="3775" y="8154"/>
                    <a:pt x="3957" y="8177"/>
                  </a:cubicBezTo>
                  <a:cubicBezTo>
                    <a:pt x="3866" y="8154"/>
                    <a:pt x="3889" y="8154"/>
                    <a:pt x="3957" y="8154"/>
                  </a:cubicBezTo>
                  <a:cubicBezTo>
                    <a:pt x="4150" y="8171"/>
                    <a:pt x="4207" y="8175"/>
                    <a:pt x="4227" y="8175"/>
                  </a:cubicBezTo>
                  <a:cubicBezTo>
                    <a:pt x="4248" y="8175"/>
                    <a:pt x="4226" y="8170"/>
                    <a:pt x="4290" y="8170"/>
                  </a:cubicBezTo>
                  <a:cubicBezTo>
                    <a:pt x="4326" y="8170"/>
                    <a:pt x="4389" y="8172"/>
                    <a:pt x="4503" y="8177"/>
                  </a:cubicBezTo>
                  <a:cubicBezTo>
                    <a:pt x="4798" y="8199"/>
                    <a:pt x="5458" y="8268"/>
                    <a:pt x="6117" y="8336"/>
                  </a:cubicBezTo>
                  <a:cubicBezTo>
                    <a:pt x="7072" y="8450"/>
                    <a:pt x="8027" y="8541"/>
                    <a:pt x="8482" y="8586"/>
                  </a:cubicBezTo>
                  <a:cubicBezTo>
                    <a:pt x="8459" y="8495"/>
                    <a:pt x="8437" y="8450"/>
                    <a:pt x="8437" y="8404"/>
                  </a:cubicBezTo>
                  <a:cubicBezTo>
                    <a:pt x="8346" y="8131"/>
                    <a:pt x="8277" y="7881"/>
                    <a:pt x="8187" y="7608"/>
                  </a:cubicBezTo>
                  <a:cubicBezTo>
                    <a:pt x="8164" y="7472"/>
                    <a:pt x="8118" y="7335"/>
                    <a:pt x="8096" y="7199"/>
                  </a:cubicBezTo>
                  <a:cubicBezTo>
                    <a:pt x="8073" y="7153"/>
                    <a:pt x="8050" y="7085"/>
                    <a:pt x="8050" y="7040"/>
                  </a:cubicBezTo>
                  <a:cubicBezTo>
                    <a:pt x="8027" y="7017"/>
                    <a:pt x="8027" y="6971"/>
                    <a:pt x="8005" y="6949"/>
                  </a:cubicBezTo>
                  <a:lnTo>
                    <a:pt x="8005" y="6949"/>
                  </a:lnTo>
                  <a:lnTo>
                    <a:pt x="8027" y="6971"/>
                  </a:lnTo>
                  <a:cubicBezTo>
                    <a:pt x="7936" y="6676"/>
                    <a:pt x="7550" y="5039"/>
                    <a:pt x="7459" y="4697"/>
                  </a:cubicBezTo>
                  <a:lnTo>
                    <a:pt x="7459" y="4743"/>
                  </a:lnTo>
                  <a:cubicBezTo>
                    <a:pt x="7368" y="4470"/>
                    <a:pt x="7413" y="4493"/>
                    <a:pt x="7368" y="4265"/>
                  </a:cubicBezTo>
                  <a:cubicBezTo>
                    <a:pt x="7364" y="4269"/>
                    <a:pt x="7360" y="4271"/>
                    <a:pt x="7356" y="4271"/>
                  </a:cubicBezTo>
                  <a:cubicBezTo>
                    <a:pt x="7308" y="4271"/>
                    <a:pt x="7230" y="4053"/>
                    <a:pt x="7209" y="3970"/>
                  </a:cubicBezTo>
                  <a:lnTo>
                    <a:pt x="7231" y="3970"/>
                  </a:lnTo>
                  <a:cubicBezTo>
                    <a:pt x="7186" y="3811"/>
                    <a:pt x="7050" y="3492"/>
                    <a:pt x="6981" y="3265"/>
                  </a:cubicBezTo>
                  <a:lnTo>
                    <a:pt x="7004" y="3265"/>
                  </a:lnTo>
                  <a:cubicBezTo>
                    <a:pt x="6936" y="3083"/>
                    <a:pt x="6845" y="2696"/>
                    <a:pt x="6822" y="2560"/>
                  </a:cubicBezTo>
                  <a:cubicBezTo>
                    <a:pt x="6731" y="2242"/>
                    <a:pt x="6640" y="1719"/>
                    <a:pt x="6504" y="1287"/>
                  </a:cubicBezTo>
                  <a:lnTo>
                    <a:pt x="6481" y="991"/>
                  </a:lnTo>
                  <a:lnTo>
                    <a:pt x="6481" y="945"/>
                  </a:lnTo>
                  <a:lnTo>
                    <a:pt x="6117" y="36"/>
                  </a:lnTo>
                  <a:cubicBezTo>
                    <a:pt x="6107" y="11"/>
                    <a:pt x="6092" y="0"/>
                    <a:pt x="60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7"/>
            <p:cNvSpPr/>
            <p:nvPr/>
          </p:nvSpPr>
          <p:spPr>
            <a:xfrm rot="1103114">
              <a:off x="7744773" y="-52652"/>
              <a:ext cx="489409" cy="358372"/>
            </a:xfrm>
            <a:custGeom>
              <a:avLst/>
              <a:gdLst/>
              <a:ahLst/>
              <a:cxnLst/>
              <a:rect l="l" t="t" r="r" b="b"/>
              <a:pathLst>
                <a:path w="9946" h="7283" extrusionOk="0">
                  <a:moveTo>
                    <a:pt x="2864" y="7274"/>
                  </a:moveTo>
                  <a:lnTo>
                    <a:pt x="2864" y="7274"/>
                  </a:lnTo>
                  <a:cubicBezTo>
                    <a:pt x="2874" y="7276"/>
                    <a:pt x="2885" y="7278"/>
                    <a:pt x="2897" y="7278"/>
                  </a:cubicBezTo>
                  <a:cubicBezTo>
                    <a:pt x="2886" y="7276"/>
                    <a:pt x="2875" y="7275"/>
                    <a:pt x="2864" y="7274"/>
                  </a:cubicBezTo>
                  <a:close/>
                  <a:moveTo>
                    <a:pt x="5375" y="1"/>
                  </a:moveTo>
                  <a:cubicBezTo>
                    <a:pt x="5330" y="69"/>
                    <a:pt x="5284" y="115"/>
                    <a:pt x="5262" y="160"/>
                  </a:cubicBezTo>
                  <a:cubicBezTo>
                    <a:pt x="5102" y="387"/>
                    <a:pt x="4943" y="615"/>
                    <a:pt x="4761" y="842"/>
                  </a:cubicBezTo>
                  <a:cubicBezTo>
                    <a:pt x="4670" y="933"/>
                    <a:pt x="4602" y="1047"/>
                    <a:pt x="4511" y="1161"/>
                  </a:cubicBezTo>
                  <a:cubicBezTo>
                    <a:pt x="4488" y="1206"/>
                    <a:pt x="4443" y="1252"/>
                    <a:pt x="4420" y="1297"/>
                  </a:cubicBezTo>
                  <a:lnTo>
                    <a:pt x="4352" y="1388"/>
                  </a:lnTo>
                  <a:lnTo>
                    <a:pt x="4375" y="1343"/>
                  </a:lnTo>
                  <a:lnTo>
                    <a:pt x="4375" y="1343"/>
                  </a:lnTo>
                  <a:cubicBezTo>
                    <a:pt x="4193" y="1593"/>
                    <a:pt x="3147" y="2912"/>
                    <a:pt x="2942" y="3207"/>
                  </a:cubicBezTo>
                  <a:lnTo>
                    <a:pt x="2965" y="3162"/>
                  </a:lnTo>
                  <a:lnTo>
                    <a:pt x="2965" y="3162"/>
                  </a:lnTo>
                  <a:cubicBezTo>
                    <a:pt x="2806" y="3412"/>
                    <a:pt x="2783" y="3366"/>
                    <a:pt x="2646" y="3548"/>
                  </a:cubicBezTo>
                  <a:cubicBezTo>
                    <a:pt x="2692" y="3548"/>
                    <a:pt x="2555" y="3753"/>
                    <a:pt x="2487" y="3844"/>
                  </a:cubicBezTo>
                  <a:lnTo>
                    <a:pt x="2487" y="3821"/>
                  </a:lnTo>
                  <a:cubicBezTo>
                    <a:pt x="2396" y="3958"/>
                    <a:pt x="2214" y="4253"/>
                    <a:pt x="2078" y="4435"/>
                  </a:cubicBezTo>
                  <a:lnTo>
                    <a:pt x="2055" y="4412"/>
                  </a:lnTo>
                  <a:cubicBezTo>
                    <a:pt x="1964" y="4594"/>
                    <a:pt x="1714" y="4890"/>
                    <a:pt x="1623" y="5004"/>
                  </a:cubicBezTo>
                  <a:cubicBezTo>
                    <a:pt x="1418" y="5277"/>
                    <a:pt x="1077" y="5663"/>
                    <a:pt x="804" y="6050"/>
                  </a:cubicBezTo>
                  <a:lnTo>
                    <a:pt x="577" y="6232"/>
                  </a:lnTo>
                  <a:lnTo>
                    <a:pt x="577" y="6277"/>
                  </a:lnTo>
                  <a:lnTo>
                    <a:pt x="54" y="7118"/>
                  </a:lnTo>
                  <a:cubicBezTo>
                    <a:pt x="1" y="7214"/>
                    <a:pt x="206" y="7235"/>
                    <a:pt x="440" y="7235"/>
                  </a:cubicBezTo>
                  <a:cubicBezTo>
                    <a:pt x="596" y="7235"/>
                    <a:pt x="764" y="7226"/>
                    <a:pt x="876" y="7223"/>
                  </a:cubicBezTo>
                  <a:lnTo>
                    <a:pt x="876" y="7223"/>
                  </a:lnTo>
                  <a:cubicBezTo>
                    <a:pt x="875" y="7223"/>
                    <a:pt x="874" y="7222"/>
                    <a:pt x="873" y="7222"/>
                  </a:cubicBezTo>
                  <a:lnTo>
                    <a:pt x="873" y="7222"/>
                  </a:lnTo>
                  <a:cubicBezTo>
                    <a:pt x="874" y="7222"/>
                    <a:pt x="876" y="7223"/>
                    <a:pt x="878" y="7223"/>
                  </a:cubicBezTo>
                  <a:lnTo>
                    <a:pt x="878" y="7223"/>
                  </a:lnTo>
                  <a:cubicBezTo>
                    <a:pt x="898" y="7222"/>
                    <a:pt x="917" y="7222"/>
                    <a:pt x="933" y="7222"/>
                  </a:cubicBezTo>
                  <a:cubicBezTo>
                    <a:pt x="980" y="7222"/>
                    <a:pt x="1008" y="7225"/>
                    <a:pt x="1009" y="7232"/>
                  </a:cubicBezTo>
                  <a:lnTo>
                    <a:pt x="1009" y="7232"/>
                  </a:lnTo>
                  <a:cubicBezTo>
                    <a:pt x="962" y="7231"/>
                    <a:pt x="909" y="7229"/>
                    <a:pt x="878" y="7223"/>
                  </a:cubicBezTo>
                  <a:lnTo>
                    <a:pt x="878" y="7223"/>
                  </a:lnTo>
                  <a:cubicBezTo>
                    <a:pt x="878" y="7223"/>
                    <a:pt x="877" y="7223"/>
                    <a:pt x="876" y="7223"/>
                  </a:cubicBezTo>
                  <a:lnTo>
                    <a:pt x="876" y="7223"/>
                  </a:lnTo>
                  <a:cubicBezTo>
                    <a:pt x="908" y="7232"/>
                    <a:pt x="959" y="7232"/>
                    <a:pt x="1009" y="7232"/>
                  </a:cubicBezTo>
                  <a:cubicBezTo>
                    <a:pt x="1009" y="7232"/>
                    <a:pt x="1009" y="7232"/>
                    <a:pt x="1009" y="7232"/>
                  </a:cubicBezTo>
                  <a:lnTo>
                    <a:pt x="1009" y="7232"/>
                  </a:lnTo>
                  <a:cubicBezTo>
                    <a:pt x="1035" y="7232"/>
                    <a:pt x="1059" y="7232"/>
                    <a:pt x="1077" y="7232"/>
                  </a:cubicBezTo>
                  <a:lnTo>
                    <a:pt x="1100" y="7209"/>
                  </a:lnTo>
                  <a:cubicBezTo>
                    <a:pt x="1153" y="7202"/>
                    <a:pt x="1176" y="7199"/>
                    <a:pt x="1189" y="7199"/>
                  </a:cubicBezTo>
                  <a:cubicBezTo>
                    <a:pt x="1214" y="7199"/>
                    <a:pt x="1199" y="7209"/>
                    <a:pt x="1305" y="7209"/>
                  </a:cubicBezTo>
                  <a:cubicBezTo>
                    <a:pt x="1305" y="7232"/>
                    <a:pt x="1168" y="7255"/>
                    <a:pt x="1009" y="7255"/>
                  </a:cubicBezTo>
                  <a:cubicBezTo>
                    <a:pt x="1077" y="7255"/>
                    <a:pt x="1140" y="7261"/>
                    <a:pt x="1194" y="7261"/>
                  </a:cubicBezTo>
                  <a:cubicBezTo>
                    <a:pt x="1248" y="7261"/>
                    <a:pt x="1293" y="7255"/>
                    <a:pt x="1328" y="7232"/>
                  </a:cubicBezTo>
                  <a:lnTo>
                    <a:pt x="1328" y="7232"/>
                  </a:lnTo>
                  <a:cubicBezTo>
                    <a:pt x="1441" y="7255"/>
                    <a:pt x="1305" y="7278"/>
                    <a:pt x="1441" y="7278"/>
                  </a:cubicBezTo>
                  <a:cubicBezTo>
                    <a:pt x="1555" y="7278"/>
                    <a:pt x="1691" y="7255"/>
                    <a:pt x="1805" y="7255"/>
                  </a:cubicBezTo>
                  <a:lnTo>
                    <a:pt x="1805" y="7278"/>
                  </a:lnTo>
                  <a:cubicBezTo>
                    <a:pt x="1845" y="7281"/>
                    <a:pt x="1882" y="7282"/>
                    <a:pt x="1917" y="7282"/>
                  </a:cubicBezTo>
                  <a:cubicBezTo>
                    <a:pt x="2086" y="7282"/>
                    <a:pt x="2206" y="7250"/>
                    <a:pt x="2375" y="7250"/>
                  </a:cubicBezTo>
                  <a:cubicBezTo>
                    <a:pt x="2410" y="7250"/>
                    <a:pt x="2447" y="7252"/>
                    <a:pt x="2487" y="7255"/>
                  </a:cubicBezTo>
                  <a:lnTo>
                    <a:pt x="2464" y="7255"/>
                  </a:lnTo>
                  <a:cubicBezTo>
                    <a:pt x="2510" y="7266"/>
                    <a:pt x="2573" y="7266"/>
                    <a:pt x="2646" y="7266"/>
                  </a:cubicBezTo>
                  <a:cubicBezTo>
                    <a:pt x="2712" y="7266"/>
                    <a:pt x="2786" y="7266"/>
                    <a:pt x="2864" y="7274"/>
                  </a:cubicBezTo>
                  <a:lnTo>
                    <a:pt x="2864" y="7274"/>
                  </a:lnTo>
                  <a:cubicBezTo>
                    <a:pt x="2837" y="7268"/>
                    <a:pt x="2828" y="7255"/>
                    <a:pt x="2897" y="7255"/>
                  </a:cubicBezTo>
                  <a:lnTo>
                    <a:pt x="3351" y="7255"/>
                  </a:lnTo>
                  <a:lnTo>
                    <a:pt x="3488" y="7232"/>
                  </a:lnTo>
                  <a:cubicBezTo>
                    <a:pt x="3614" y="7236"/>
                    <a:pt x="3810" y="7238"/>
                    <a:pt x="4050" y="7238"/>
                  </a:cubicBezTo>
                  <a:cubicBezTo>
                    <a:pt x="5067" y="7238"/>
                    <a:pt x="6866" y="7205"/>
                    <a:pt x="7399" y="7187"/>
                  </a:cubicBezTo>
                  <a:lnTo>
                    <a:pt x="7399" y="7187"/>
                  </a:lnTo>
                  <a:lnTo>
                    <a:pt x="7376" y="7209"/>
                  </a:lnTo>
                  <a:cubicBezTo>
                    <a:pt x="8013" y="7187"/>
                    <a:pt x="8945" y="7187"/>
                    <a:pt x="9946" y="7187"/>
                  </a:cubicBezTo>
                  <a:cubicBezTo>
                    <a:pt x="9537" y="6550"/>
                    <a:pt x="9127" y="5868"/>
                    <a:pt x="8718" y="5254"/>
                  </a:cubicBezTo>
                  <a:cubicBezTo>
                    <a:pt x="8491" y="4890"/>
                    <a:pt x="8263" y="4572"/>
                    <a:pt x="8104" y="4299"/>
                  </a:cubicBezTo>
                  <a:cubicBezTo>
                    <a:pt x="8036" y="4162"/>
                    <a:pt x="7922" y="3980"/>
                    <a:pt x="7831" y="3821"/>
                  </a:cubicBezTo>
                  <a:lnTo>
                    <a:pt x="7831" y="3821"/>
                  </a:lnTo>
                  <a:cubicBezTo>
                    <a:pt x="7854" y="3867"/>
                    <a:pt x="7854" y="3884"/>
                    <a:pt x="7845" y="3884"/>
                  </a:cubicBezTo>
                  <a:cubicBezTo>
                    <a:pt x="7837" y="3884"/>
                    <a:pt x="7820" y="3867"/>
                    <a:pt x="7808" y="3844"/>
                  </a:cubicBezTo>
                  <a:cubicBezTo>
                    <a:pt x="7536" y="3412"/>
                    <a:pt x="7763" y="3821"/>
                    <a:pt x="7490" y="3389"/>
                  </a:cubicBezTo>
                  <a:cubicBezTo>
                    <a:pt x="7331" y="3162"/>
                    <a:pt x="6967" y="2593"/>
                    <a:pt x="6626" y="2025"/>
                  </a:cubicBezTo>
                  <a:cubicBezTo>
                    <a:pt x="6126" y="1206"/>
                    <a:pt x="5625" y="387"/>
                    <a:pt x="53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5_1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8"/>
          <p:cNvSpPr txBox="1">
            <a:spLocks noGrp="1"/>
          </p:cNvSpPr>
          <p:nvPr>
            <p:ph type="title" hasCustomPrompt="1"/>
          </p:nvPr>
        </p:nvSpPr>
        <p:spPr>
          <a:xfrm>
            <a:off x="4202468" y="975320"/>
            <a:ext cx="800700" cy="34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57" name="Google Shape;157;p18"/>
          <p:cNvSpPr txBox="1">
            <a:spLocks noGrp="1"/>
          </p:cNvSpPr>
          <p:nvPr>
            <p:ph type="subTitle" idx="1"/>
          </p:nvPr>
        </p:nvSpPr>
        <p:spPr>
          <a:xfrm>
            <a:off x="2133400" y="1066995"/>
            <a:ext cx="1880100" cy="59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8" name="Google Shape;158;p18"/>
          <p:cNvSpPr txBox="1">
            <a:spLocks noGrp="1"/>
          </p:cNvSpPr>
          <p:nvPr>
            <p:ph type="subTitle" idx="2"/>
          </p:nvPr>
        </p:nvSpPr>
        <p:spPr>
          <a:xfrm>
            <a:off x="2133400" y="635813"/>
            <a:ext cx="1880100" cy="35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000">
                <a:solidFill>
                  <a:schemeClr val="dk2"/>
                </a:solidFill>
                <a:latin typeface="Margarine"/>
                <a:ea typeface="Margarine"/>
                <a:cs typeface="Margarine"/>
                <a:sym typeface="Margari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59" name="Google Shape;159;p18"/>
          <p:cNvSpPr txBox="1">
            <a:spLocks noGrp="1"/>
          </p:cNvSpPr>
          <p:nvPr>
            <p:ph type="title" idx="3" hasCustomPrompt="1"/>
          </p:nvPr>
        </p:nvSpPr>
        <p:spPr>
          <a:xfrm>
            <a:off x="4168360" y="2399589"/>
            <a:ext cx="800700" cy="34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60" name="Google Shape;160;p18"/>
          <p:cNvSpPr txBox="1">
            <a:spLocks noGrp="1"/>
          </p:cNvSpPr>
          <p:nvPr>
            <p:ph type="subTitle" idx="4"/>
          </p:nvPr>
        </p:nvSpPr>
        <p:spPr>
          <a:xfrm>
            <a:off x="5164701" y="2486828"/>
            <a:ext cx="1845900" cy="59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61" name="Google Shape;161;p18"/>
          <p:cNvSpPr txBox="1">
            <a:spLocks noGrp="1"/>
          </p:cNvSpPr>
          <p:nvPr>
            <p:ph type="subTitle" idx="5"/>
          </p:nvPr>
        </p:nvSpPr>
        <p:spPr>
          <a:xfrm>
            <a:off x="5164687" y="2064407"/>
            <a:ext cx="1845900" cy="35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000">
                <a:solidFill>
                  <a:schemeClr val="dk2"/>
                </a:solidFill>
                <a:latin typeface="Margarine"/>
                <a:ea typeface="Margarine"/>
                <a:cs typeface="Margarine"/>
                <a:sym typeface="Margari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62" name="Google Shape;162;p18"/>
          <p:cNvSpPr txBox="1">
            <a:spLocks noGrp="1"/>
          </p:cNvSpPr>
          <p:nvPr>
            <p:ph type="title" idx="6" hasCustomPrompt="1"/>
          </p:nvPr>
        </p:nvSpPr>
        <p:spPr>
          <a:xfrm>
            <a:off x="4196444" y="3797520"/>
            <a:ext cx="744600" cy="34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63" name="Google Shape;163;p18"/>
          <p:cNvSpPr txBox="1">
            <a:spLocks noGrp="1"/>
          </p:cNvSpPr>
          <p:nvPr>
            <p:ph type="subTitle" idx="7"/>
          </p:nvPr>
        </p:nvSpPr>
        <p:spPr>
          <a:xfrm>
            <a:off x="2133399" y="3915052"/>
            <a:ext cx="1845900" cy="59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64" name="Google Shape;164;p18"/>
          <p:cNvSpPr txBox="1">
            <a:spLocks noGrp="1"/>
          </p:cNvSpPr>
          <p:nvPr>
            <p:ph type="subTitle" idx="8"/>
          </p:nvPr>
        </p:nvSpPr>
        <p:spPr>
          <a:xfrm>
            <a:off x="2133413" y="3486391"/>
            <a:ext cx="1845900" cy="35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000">
                <a:solidFill>
                  <a:schemeClr val="dk2"/>
                </a:solidFill>
                <a:latin typeface="Margarine"/>
                <a:ea typeface="Margarine"/>
                <a:cs typeface="Margarine"/>
                <a:sym typeface="Margari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65" name="Google Shape;165;p18"/>
          <p:cNvSpPr/>
          <p:nvPr/>
        </p:nvSpPr>
        <p:spPr>
          <a:xfrm rot="5400000" flipH="1">
            <a:off x="194256" y="-220495"/>
            <a:ext cx="1796211" cy="2210979"/>
          </a:xfrm>
          <a:custGeom>
            <a:avLst/>
            <a:gdLst/>
            <a:ahLst/>
            <a:cxnLst/>
            <a:rect l="l" t="t" r="r" b="b"/>
            <a:pathLst>
              <a:path w="97145" h="119577" extrusionOk="0">
                <a:moveTo>
                  <a:pt x="97145" y="0"/>
                </a:moveTo>
                <a:lnTo>
                  <a:pt x="97145" y="119576"/>
                </a:lnTo>
                <a:lnTo>
                  <a:pt x="0" y="119576"/>
                </a:lnTo>
                <a:cubicBezTo>
                  <a:pt x="2189" y="101126"/>
                  <a:pt x="10395" y="87418"/>
                  <a:pt x="24864" y="83618"/>
                </a:cubicBezTo>
                <a:cubicBezTo>
                  <a:pt x="71278" y="71491"/>
                  <a:pt x="58056" y="24195"/>
                  <a:pt x="82950" y="5471"/>
                </a:cubicBezTo>
                <a:cubicBezTo>
                  <a:pt x="87509" y="2037"/>
                  <a:pt x="92281" y="304"/>
                  <a:pt x="9714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18"/>
          <p:cNvSpPr/>
          <p:nvPr/>
        </p:nvSpPr>
        <p:spPr>
          <a:xfrm flipH="1">
            <a:off x="5548200" y="3225050"/>
            <a:ext cx="3595789" cy="1918438"/>
          </a:xfrm>
          <a:custGeom>
            <a:avLst/>
            <a:gdLst/>
            <a:ahLst/>
            <a:cxnLst/>
            <a:rect l="l" t="t" r="r" b="b"/>
            <a:pathLst>
              <a:path w="231949" h="160909" extrusionOk="0">
                <a:moveTo>
                  <a:pt x="1" y="1"/>
                </a:moveTo>
                <a:lnTo>
                  <a:pt x="1" y="160908"/>
                </a:lnTo>
                <a:lnTo>
                  <a:pt x="226445" y="160908"/>
                </a:lnTo>
                <a:cubicBezTo>
                  <a:pt x="231721" y="139442"/>
                  <a:pt x="231948" y="116565"/>
                  <a:pt x="222238" y="96986"/>
                </a:cubicBezTo>
                <a:cubicBezTo>
                  <a:pt x="211869" y="75997"/>
                  <a:pt x="190198" y="61034"/>
                  <a:pt x="166912" y="58715"/>
                </a:cubicBezTo>
                <a:cubicBezTo>
                  <a:pt x="164472" y="58473"/>
                  <a:pt x="162043" y="58359"/>
                  <a:pt x="159624" y="58359"/>
                </a:cubicBezTo>
                <a:cubicBezTo>
                  <a:pt x="135680" y="58359"/>
                  <a:pt x="112676" y="69482"/>
                  <a:pt x="89710" y="77248"/>
                </a:cubicBezTo>
                <a:cubicBezTo>
                  <a:pt x="82837" y="79563"/>
                  <a:pt x="75653" y="81609"/>
                  <a:pt x="68481" y="81609"/>
                </a:cubicBezTo>
                <a:cubicBezTo>
                  <a:pt x="66564" y="81609"/>
                  <a:pt x="64649" y="81463"/>
                  <a:pt x="62740" y="81137"/>
                </a:cubicBezTo>
                <a:cubicBezTo>
                  <a:pt x="48278" y="78658"/>
                  <a:pt x="37431" y="66356"/>
                  <a:pt x="30631" y="53348"/>
                </a:cubicBezTo>
                <a:cubicBezTo>
                  <a:pt x="23832" y="40341"/>
                  <a:pt x="19784" y="25947"/>
                  <a:pt x="12030" y="13485"/>
                </a:cubicBezTo>
                <a:cubicBezTo>
                  <a:pt x="8869" y="8414"/>
                  <a:pt x="4799" y="3571"/>
                  <a:pt x="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8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9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59200" cy="31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19"/>
          <p:cNvSpPr/>
          <p:nvPr/>
        </p:nvSpPr>
        <p:spPr>
          <a:xfrm rot="10800000">
            <a:off x="7282852" y="-13203"/>
            <a:ext cx="1874148" cy="930054"/>
          </a:xfrm>
          <a:custGeom>
            <a:avLst/>
            <a:gdLst/>
            <a:ahLst/>
            <a:cxnLst/>
            <a:rect l="l" t="t" r="r" b="b"/>
            <a:pathLst>
              <a:path w="231949" h="160909" extrusionOk="0">
                <a:moveTo>
                  <a:pt x="1" y="1"/>
                </a:moveTo>
                <a:lnTo>
                  <a:pt x="1" y="160908"/>
                </a:lnTo>
                <a:lnTo>
                  <a:pt x="226445" y="160908"/>
                </a:lnTo>
                <a:cubicBezTo>
                  <a:pt x="231721" y="139442"/>
                  <a:pt x="231948" y="116565"/>
                  <a:pt x="222238" y="96986"/>
                </a:cubicBezTo>
                <a:cubicBezTo>
                  <a:pt x="211869" y="75997"/>
                  <a:pt x="190198" y="61034"/>
                  <a:pt x="166912" y="58715"/>
                </a:cubicBezTo>
                <a:cubicBezTo>
                  <a:pt x="164472" y="58473"/>
                  <a:pt x="162043" y="58359"/>
                  <a:pt x="159624" y="58359"/>
                </a:cubicBezTo>
                <a:cubicBezTo>
                  <a:pt x="135680" y="58359"/>
                  <a:pt x="112676" y="69482"/>
                  <a:pt x="89710" y="77248"/>
                </a:cubicBezTo>
                <a:cubicBezTo>
                  <a:pt x="82837" y="79563"/>
                  <a:pt x="75653" y="81609"/>
                  <a:pt x="68481" y="81609"/>
                </a:cubicBezTo>
                <a:cubicBezTo>
                  <a:pt x="66564" y="81609"/>
                  <a:pt x="64649" y="81463"/>
                  <a:pt x="62740" y="81137"/>
                </a:cubicBezTo>
                <a:cubicBezTo>
                  <a:pt x="48278" y="78658"/>
                  <a:pt x="37431" y="66356"/>
                  <a:pt x="30631" y="53348"/>
                </a:cubicBezTo>
                <a:cubicBezTo>
                  <a:pt x="23832" y="40341"/>
                  <a:pt x="19784" y="25947"/>
                  <a:pt x="12030" y="13485"/>
                </a:cubicBezTo>
                <a:cubicBezTo>
                  <a:pt x="8869" y="8414"/>
                  <a:pt x="4799" y="3571"/>
                  <a:pt x="1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19"/>
          <p:cNvSpPr/>
          <p:nvPr/>
        </p:nvSpPr>
        <p:spPr>
          <a:xfrm rot="2564530">
            <a:off x="-1107799" y="3653244"/>
            <a:ext cx="2828102" cy="1910688"/>
          </a:xfrm>
          <a:custGeom>
            <a:avLst/>
            <a:gdLst/>
            <a:ahLst/>
            <a:cxnLst/>
            <a:rect l="l" t="t" r="r" b="b"/>
            <a:pathLst>
              <a:path w="82388" h="54261" extrusionOk="0">
                <a:moveTo>
                  <a:pt x="25289" y="1"/>
                </a:moveTo>
                <a:cubicBezTo>
                  <a:pt x="17564" y="1"/>
                  <a:pt x="9571" y="4268"/>
                  <a:pt x="5731" y="11158"/>
                </a:cubicBezTo>
                <a:cubicBezTo>
                  <a:pt x="0" y="21482"/>
                  <a:pt x="3093" y="35331"/>
                  <a:pt x="11439" y="43676"/>
                </a:cubicBezTo>
                <a:cubicBezTo>
                  <a:pt x="18650" y="50868"/>
                  <a:pt x="28986" y="54261"/>
                  <a:pt x="39229" y="54261"/>
                </a:cubicBezTo>
                <a:cubicBezTo>
                  <a:pt x="40873" y="54261"/>
                  <a:pt x="42513" y="54173"/>
                  <a:pt x="44139" y="54000"/>
                </a:cubicBezTo>
                <a:cubicBezTo>
                  <a:pt x="54463" y="52909"/>
                  <a:pt x="64582" y="48497"/>
                  <a:pt x="71631" y="40902"/>
                </a:cubicBezTo>
                <a:cubicBezTo>
                  <a:pt x="78703" y="33284"/>
                  <a:pt x="82387" y="22392"/>
                  <a:pt x="80386" y="12204"/>
                </a:cubicBezTo>
                <a:cubicBezTo>
                  <a:pt x="79555" y="8003"/>
                  <a:pt x="76166" y="2926"/>
                  <a:pt x="73198" y="2926"/>
                </a:cubicBezTo>
                <a:cubicBezTo>
                  <a:pt x="71941" y="2926"/>
                  <a:pt x="70760" y="3837"/>
                  <a:pt x="69880" y="6110"/>
                </a:cubicBezTo>
                <a:cubicBezTo>
                  <a:pt x="67584" y="12045"/>
                  <a:pt x="69858" y="19686"/>
                  <a:pt x="61557" y="22096"/>
                </a:cubicBezTo>
                <a:cubicBezTo>
                  <a:pt x="60680" y="22350"/>
                  <a:pt x="59797" y="22467"/>
                  <a:pt x="58918" y="22467"/>
                </a:cubicBezTo>
                <a:cubicBezTo>
                  <a:pt x="54442" y="22467"/>
                  <a:pt x="50064" y="19431"/>
                  <a:pt x="47004" y="15934"/>
                </a:cubicBezTo>
                <a:cubicBezTo>
                  <a:pt x="43343" y="11750"/>
                  <a:pt x="40568" y="6679"/>
                  <a:pt x="36089" y="3381"/>
                </a:cubicBezTo>
                <a:cubicBezTo>
                  <a:pt x="32920" y="1060"/>
                  <a:pt x="29138" y="1"/>
                  <a:pt x="2528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2">
  <p:cSld name="CUSTOM_9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0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59200" cy="31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20"/>
          <p:cNvSpPr txBox="1">
            <a:spLocks noGrp="1"/>
          </p:cNvSpPr>
          <p:nvPr>
            <p:ph type="body" idx="1"/>
          </p:nvPr>
        </p:nvSpPr>
        <p:spPr>
          <a:xfrm>
            <a:off x="713225" y="1046900"/>
            <a:ext cx="7717500" cy="356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Livvic"/>
              <a:buAutoNum type="arabicPeriod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sp>
        <p:nvSpPr>
          <p:cNvPr id="174" name="Google Shape;174;p20"/>
          <p:cNvSpPr/>
          <p:nvPr/>
        </p:nvSpPr>
        <p:spPr>
          <a:xfrm rot="3879806" flipH="1">
            <a:off x="7569867" y="331822"/>
            <a:ext cx="3037558" cy="2000603"/>
          </a:xfrm>
          <a:custGeom>
            <a:avLst/>
            <a:gdLst/>
            <a:ahLst/>
            <a:cxnLst/>
            <a:rect l="l" t="t" r="r" b="b"/>
            <a:pathLst>
              <a:path w="82388" h="54261" extrusionOk="0">
                <a:moveTo>
                  <a:pt x="25289" y="1"/>
                </a:moveTo>
                <a:cubicBezTo>
                  <a:pt x="17564" y="1"/>
                  <a:pt x="9571" y="4268"/>
                  <a:pt x="5731" y="11158"/>
                </a:cubicBezTo>
                <a:cubicBezTo>
                  <a:pt x="0" y="21482"/>
                  <a:pt x="3093" y="35331"/>
                  <a:pt x="11439" y="43676"/>
                </a:cubicBezTo>
                <a:cubicBezTo>
                  <a:pt x="18650" y="50868"/>
                  <a:pt x="28986" y="54261"/>
                  <a:pt x="39229" y="54261"/>
                </a:cubicBezTo>
                <a:cubicBezTo>
                  <a:pt x="40873" y="54261"/>
                  <a:pt x="42513" y="54173"/>
                  <a:pt x="44139" y="54000"/>
                </a:cubicBezTo>
                <a:cubicBezTo>
                  <a:pt x="54463" y="52909"/>
                  <a:pt x="64582" y="48497"/>
                  <a:pt x="71631" y="40902"/>
                </a:cubicBezTo>
                <a:cubicBezTo>
                  <a:pt x="78703" y="33284"/>
                  <a:pt x="82387" y="22392"/>
                  <a:pt x="80386" y="12204"/>
                </a:cubicBezTo>
                <a:cubicBezTo>
                  <a:pt x="79555" y="8003"/>
                  <a:pt x="76166" y="2926"/>
                  <a:pt x="73198" y="2926"/>
                </a:cubicBezTo>
                <a:cubicBezTo>
                  <a:pt x="71941" y="2926"/>
                  <a:pt x="70760" y="3837"/>
                  <a:pt x="69880" y="6110"/>
                </a:cubicBezTo>
                <a:cubicBezTo>
                  <a:pt x="67584" y="12045"/>
                  <a:pt x="69858" y="19686"/>
                  <a:pt x="61557" y="22096"/>
                </a:cubicBezTo>
                <a:cubicBezTo>
                  <a:pt x="60680" y="22350"/>
                  <a:pt x="59797" y="22467"/>
                  <a:pt x="58918" y="22467"/>
                </a:cubicBezTo>
                <a:cubicBezTo>
                  <a:pt x="54442" y="22467"/>
                  <a:pt x="50064" y="19431"/>
                  <a:pt x="47004" y="15934"/>
                </a:cubicBezTo>
                <a:cubicBezTo>
                  <a:pt x="43343" y="11750"/>
                  <a:pt x="40568" y="6679"/>
                  <a:pt x="36089" y="3381"/>
                </a:cubicBezTo>
                <a:cubicBezTo>
                  <a:pt x="32920" y="1060"/>
                  <a:pt x="29138" y="1"/>
                  <a:pt x="2528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20"/>
          <p:cNvSpPr/>
          <p:nvPr/>
        </p:nvSpPr>
        <p:spPr>
          <a:xfrm rot="5400000">
            <a:off x="148421" y="3648249"/>
            <a:ext cx="1400102" cy="1723404"/>
          </a:xfrm>
          <a:custGeom>
            <a:avLst/>
            <a:gdLst/>
            <a:ahLst/>
            <a:cxnLst/>
            <a:rect l="l" t="t" r="r" b="b"/>
            <a:pathLst>
              <a:path w="97145" h="119577" extrusionOk="0">
                <a:moveTo>
                  <a:pt x="97145" y="0"/>
                </a:moveTo>
                <a:lnTo>
                  <a:pt x="97145" y="119576"/>
                </a:lnTo>
                <a:lnTo>
                  <a:pt x="0" y="119576"/>
                </a:lnTo>
                <a:cubicBezTo>
                  <a:pt x="2189" y="101126"/>
                  <a:pt x="10395" y="87418"/>
                  <a:pt x="24864" y="83618"/>
                </a:cubicBezTo>
                <a:cubicBezTo>
                  <a:pt x="71278" y="71491"/>
                  <a:pt x="58056" y="24195"/>
                  <a:pt x="82950" y="5471"/>
                </a:cubicBezTo>
                <a:cubicBezTo>
                  <a:pt x="87509" y="2037"/>
                  <a:pt x="92281" y="304"/>
                  <a:pt x="9714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_1_1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2"/>
          <p:cNvSpPr/>
          <p:nvPr/>
        </p:nvSpPr>
        <p:spPr>
          <a:xfrm rot="-904" flipH="1">
            <a:off x="2029466" y="81519"/>
            <a:ext cx="5084059" cy="4980504"/>
          </a:xfrm>
          <a:custGeom>
            <a:avLst/>
            <a:gdLst/>
            <a:ahLst/>
            <a:cxnLst/>
            <a:rect l="l" t="t" r="r" b="b"/>
            <a:pathLst>
              <a:path w="19106" h="19106" extrusionOk="0">
                <a:moveTo>
                  <a:pt x="9565" y="1"/>
                </a:moveTo>
                <a:cubicBezTo>
                  <a:pt x="4269" y="1"/>
                  <a:pt x="1" y="4269"/>
                  <a:pt x="1" y="9564"/>
                </a:cubicBezTo>
                <a:cubicBezTo>
                  <a:pt x="1" y="14837"/>
                  <a:pt x="4269" y="19105"/>
                  <a:pt x="9565" y="19105"/>
                </a:cubicBezTo>
                <a:cubicBezTo>
                  <a:pt x="14837" y="19105"/>
                  <a:pt x="19106" y="14837"/>
                  <a:pt x="19106" y="9564"/>
                </a:cubicBezTo>
                <a:cubicBezTo>
                  <a:pt x="19106" y="4269"/>
                  <a:pt x="14837" y="1"/>
                  <a:pt x="9565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22"/>
          <p:cNvSpPr txBox="1">
            <a:spLocks noGrp="1"/>
          </p:cNvSpPr>
          <p:nvPr>
            <p:ph type="ctrTitle"/>
          </p:nvPr>
        </p:nvSpPr>
        <p:spPr>
          <a:xfrm>
            <a:off x="1392900" y="1686300"/>
            <a:ext cx="6358200" cy="177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endParaRPr/>
          </a:p>
        </p:txBody>
      </p:sp>
      <p:sp>
        <p:nvSpPr>
          <p:cNvPr id="184" name="Google Shape;184;p22"/>
          <p:cNvSpPr/>
          <p:nvPr/>
        </p:nvSpPr>
        <p:spPr>
          <a:xfrm rot="3667486">
            <a:off x="-625774" y="3285369"/>
            <a:ext cx="2237614" cy="1539616"/>
          </a:xfrm>
          <a:custGeom>
            <a:avLst/>
            <a:gdLst/>
            <a:ahLst/>
            <a:cxnLst/>
            <a:rect l="l" t="t" r="r" b="b"/>
            <a:pathLst>
              <a:path w="52454" h="34308" extrusionOk="0">
                <a:moveTo>
                  <a:pt x="12076" y="6506"/>
                </a:moveTo>
                <a:cubicBezTo>
                  <a:pt x="13582" y="6483"/>
                  <a:pt x="15043" y="6711"/>
                  <a:pt x="16390" y="7168"/>
                </a:cubicBezTo>
                <a:cubicBezTo>
                  <a:pt x="18581" y="7921"/>
                  <a:pt x="21000" y="7282"/>
                  <a:pt x="22552" y="5570"/>
                </a:cubicBezTo>
                <a:cubicBezTo>
                  <a:pt x="25702" y="2146"/>
                  <a:pt x="30199" y="1"/>
                  <a:pt x="35220" y="1"/>
                </a:cubicBezTo>
                <a:cubicBezTo>
                  <a:pt x="44670" y="1"/>
                  <a:pt x="52317" y="7556"/>
                  <a:pt x="52385" y="17005"/>
                </a:cubicBezTo>
                <a:cubicBezTo>
                  <a:pt x="52454" y="26546"/>
                  <a:pt x="44761" y="34307"/>
                  <a:pt x="35220" y="34307"/>
                </a:cubicBezTo>
                <a:cubicBezTo>
                  <a:pt x="30747" y="34307"/>
                  <a:pt x="26661" y="32595"/>
                  <a:pt x="23602" y="29765"/>
                </a:cubicBezTo>
                <a:cubicBezTo>
                  <a:pt x="22256" y="28532"/>
                  <a:pt x="20247" y="28304"/>
                  <a:pt x="18672" y="29263"/>
                </a:cubicBezTo>
                <a:cubicBezTo>
                  <a:pt x="16846" y="30358"/>
                  <a:pt x="14700" y="30975"/>
                  <a:pt x="12395" y="30975"/>
                </a:cubicBezTo>
                <a:cubicBezTo>
                  <a:pt x="5547" y="30975"/>
                  <a:pt x="1" y="25360"/>
                  <a:pt x="161" y="18466"/>
                </a:cubicBezTo>
                <a:cubicBezTo>
                  <a:pt x="320" y="11984"/>
                  <a:pt x="5593" y="6688"/>
                  <a:pt x="12076" y="6506"/>
                </a:cubicBezTo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22"/>
          <p:cNvSpPr/>
          <p:nvPr/>
        </p:nvSpPr>
        <p:spPr>
          <a:xfrm rot="10674058">
            <a:off x="-102974" y="2221164"/>
            <a:ext cx="601192" cy="601192"/>
          </a:xfrm>
          <a:custGeom>
            <a:avLst/>
            <a:gdLst/>
            <a:ahLst/>
            <a:cxnLst/>
            <a:rect l="l" t="t" r="r" b="b"/>
            <a:pathLst>
              <a:path w="19106" h="19106" extrusionOk="0">
                <a:moveTo>
                  <a:pt x="9565" y="1"/>
                </a:moveTo>
                <a:cubicBezTo>
                  <a:pt x="4269" y="1"/>
                  <a:pt x="1" y="4269"/>
                  <a:pt x="1" y="9564"/>
                </a:cubicBezTo>
                <a:cubicBezTo>
                  <a:pt x="1" y="14837"/>
                  <a:pt x="4269" y="19105"/>
                  <a:pt x="9565" y="19105"/>
                </a:cubicBezTo>
                <a:cubicBezTo>
                  <a:pt x="14837" y="19105"/>
                  <a:pt x="19106" y="14837"/>
                  <a:pt x="19106" y="9564"/>
                </a:cubicBezTo>
                <a:cubicBezTo>
                  <a:pt x="19106" y="4269"/>
                  <a:pt x="14837" y="1"/>
                  <a:pt x="956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22"/>
          <p:cNvSpPr/>
          <p:nvPr/>
        </p:nvSpPr>
        <p:spPr>
          <a:xfrm rot="-7911519">
            <a:off x="7331745" y="441612"/>
            <a:ext cx="2198045" cy="1512541"/>
          </a:xfrm>
          <a:custGeom>
            <a:avLst/>
            <a:gdLst/>
            <a:ahLst/>
            <a:cxnLst/>
            <a:rect l="l" t="t" r="r" b="b"/>
            <a:pathLst>
              <a:path w="52454" h="34308" extrusionOk="0">
                <a:moveTo>
                  <a:pt x="12076" y="6506"/>
                </a:moveTo>
                <a:cubicBezTo>
                  <a:pt x="13582" y="6483"/>
                  <a:pt x="15043" y="6711"/>
                  <a:pt x="16390" y="7168"/>
                </a:cubicBezTo>
                <a:cubicBezTo>
                  <a:pt x="18581" y="7921"/>
                  <a:pt x="21000" y="7282"/>
                  <a:pt x="22552" y="5570"/>
                </a:cubicBezTo>
                <a:cubicBezTo>
                  <a:pt x="25702" y="2146"/>
                  <a:pt x="30199" y="1"/>
                  <a:pt x="35220" y="1"/>
                </a:cubicBezTo>
                <a:cubicBezTo>
                  <a:pt x="44670" y="1"/>
                  <a:pt x="52317" y="7556"/>
                  <a:pt x="52385" y="17005"/>
                </a:cubicBezTo>
                <a:cubicBezTo>
                  <a:pt x="52454" y="26546"/>
                  <a:pt x="44761" y="34307"/>
                  <a:pt x="35220" y="34307"/>
                </a:cubicBezTo>
                <a:cubicBezTo>
                  <a:pt x="30747" y="34307"/>
                  <a:pt x="26661" y="32595"/>
                  <a:pt x="23602" y="29765"/>
                </a:cubicBezTo>
                <a:cubicBezTo>
                  <a:pt x="22256" y="28532"/>
                  <a:pt x="20247" y="28304"/>
                  <a:pt x="18672" y="29263"/>
                </a:cubicBezTo>
                <a:cubicBezTo>
                  <a:pt x="16846" y="30358"/>
                  <a:pt x="14700" y="30975"/>
                  <a:pt x="12395" y="30975"/>
                </a:cubicBezTo>
                <a:cubicBezTo>
                  <a:pt x="5547" y="30975"/>
                  <a:pt x="1" y="25360"/>
                  <a:pt x="161" y="18466"/>
                </a:cubicBezTo>
                <a:cubicBezTo>
                  <a:pt x="320" y="11984"/>
                  <a:pt x="5593" y="6688"/>
                  <a:pt x="12076" y="6506"/>
                </a:cubicBez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22"/>
          <p:cNvSpPr/>
          <p:nvPr/>
        </p:nvSpPr>
        <p:spPr>
          <a:xfrm rot="-904966">
            <a:off x="8800262" y="2276491"/>
            <a:ext cx="590513" cy="590513"/>
          </a:xfrm>
          <a:custGeom>
            <a:avLst/>
            <a:gdLst/>
            <a:ahLst/>
            <a:cxnLst/>
            <a:rect l="l" t="t" r="r" b="b"/>
            <a:pathLst>
              <a:path w="19106" h="19106" extrusionOk="0">
                <a:moveTo>
                  <a:pt x="9565" y="1"/>
                </a:moveTo>
                <a:cubicBezTo>
                  <a:pt x="4269" y="1"/>
                  <a:pt x="1" y="4269"/>
                  <a:pt x="1" y="9564"/>
                </a:cubicBezTo>
                <a:cubicBezTo>
                  <a:pt x="1" y="14837"/>
                  <a:pt x="4269" y="19105"/>
                  <a:pt x="9565" y="19105"/>
                </a:cubicBezTo>
                <a:cubicBezTo>
                  <a:pt x="14837" y="19105"/>
                  <a:pt x="19106" y="14837"/>
                  <a:pt x="19106" y="9564"/>
                </a:cubicBezTo>
                <a:cubicBezTo>
                  <a:pt x="19106" y="4269"/>
                  <a:pt x="14837" y="1"/>
                  <a:pt x="956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ITLE_AND_BODY_1_2">
    <p:bg>
      <p:bgPr>
        <a:solidFill>
          <a:schemeClr val="lt1"/>
        </a:solidFill>
        <a:effectLst/>
      </p:bgPr>
    </p:bg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3"/>
          <p:cNvSpPr/>
          <p:nvPr/>
        </p:nvSpPr>
        <p:spPr>
          <a:xfrm rot="-904" flipH="1">
            <a:off x="2029466" y="81519"/>
            <a:ext cx="5084059" cy="4980504"/>
          </a:xfrm>
          <a:custGeom>
            <a:avLst/>
            <a:gdLst/>
            <a:ahLst/>
            <a:cxnLst/>
            <a:rect l="l" t="t" r="r" b="b"/>
            <a:pathLst>
              <a:path w="19106" h="19106" extrusionOk="0">
                <a:moveTo>
                  <a:pt x="9565" y="1"/>
                </a:moveTo>
                <a:cubicBezTo>
                  <a:pt x="4269" y="1"/>
                  <a:pt x="1" y="4269"/>
                  <a:pt x="1" y="9564"/>
                </a:cubicBezTo>
                <a:cubicBezTo>
                  <a:pt x="1" y="14837"/>
                  <a:pt x="4269" y="19105"/>
                  <a:pt x="9565" y="19105"/>
                </a:cubicBezTo>
                <a:cubicBezTo>
                  <a:pt x="14837" y="19105"/>
                  <a:pt x="19106" y="14837"/>
                  <a:pt x="19106" y="9564"/>
                </a:cubicBezTo>
                <a:cubicBezTo>
                  <a:pt x="19106" y="4269"/>
                  <a:pt x="14837" y="1"/>
                  <a:pt x="956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23"/>
          <p:cNvSpPr txBox="1">
            <a:spLocks noGrp="1"/>
          </p:cNvSpPr>
          <p:nvPr>
            <p:ph type="title"/>
          </p:nvPr>
        </p:nvSpPr>
        <p:spPr>
          <a:xfrm>
            <a:off x="2331300" y="950328"/>
            <a:ext cx="4481400" cy="7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7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1" name="Google Shape;191;p23"/>
          <p:cNvSpPr txBox="1">
            <a:spLocks noGrp="1"/>
          </p:cNvSpPr>
          <p:nvPr>
            <p:ph type="subTitle" idx="1"/>
          </p:nvPr>
        </p:nvSpPr>
        <p:spPr>
          <a:xfrm>
            <a:off x="2331225" y="1935604"/>
            <a:ext cx="4481400" cy="104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92" name="Google Shape;192;p23"/>
          <p:cNvSpPr txBox="1"/>
          <p:nvPr/>
        </p:nvSpPr>
        <p:spPr>
          <a:xfrm>
            <a:off x="2601450" y="3791802"/>
            <a:ext cx="3940200" cy="44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rPr>
              <a:t>CREDITS: This presentation template was created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Kulim Park"/>
                <a:ea typeface="Kulim Park"/>
                <a:cs typeface="Kulim Park"/>
                <a:sym typeface="Kulim Park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rPr>
              <a:t>, including icons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Kulim Park"/>
                <a:ea typeface="Kulim Park"/>
                <a:cs typeface="Kulim Park"/>
                <a:sym typeface="Kulim Park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rPr>
              <a:t>, and infographics &amp; images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Kulim Park"/>
                <a:ea typeface="Kulim Park"/>
                <a:cs typeface="Kulim Park"/>
                <a:sym typeface="Kulim Park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000" b="1">
              <a:solidFill>
                <a:schemeClr val="dk1"/>
              </a:solidFill>
              <a:latin typeface="Kulim Park"/>
              <a:ea typeface="Kulim Park"/>
              <a:cs typeface="Kulim Park"/>
              <a:sym typeface="Kulim Park"/>
            </a:endParaRPr>
          </a:p>
        </p:txBody>
      </p:sp>
      <p:sp>
        <p:nvSpPr>
          <p:cNvPr id="193" name="Google Shape;193;p23"/>
          <p:cNvSpPr/>
          <p:nvPr/>
        </p:nvSpPr>
        <p:spPr>
          <a:xfrm flipH="1">
            <a:off x="7113529" y="3726050"/>
            <a:ext cx="2043471" cy="1417608"/>
          </a:xfrm>
          <a:custGeom>
            <a:avLst/>
            <a:gdLst/>
            <a:ahLst/>
            <a:cxnLst/>
            <a:rect l="l" t="t" r="r" b="b"/>
            <a:pathLst>
              <a:path w="231949" h="160909" extrusionOk="0">
                <a:moveTo>
                  <a:pt x="1" y="1"/>
                </a:moveTo>
                <a:lnTo>
                  <a:pt x="1" y="160908"/>
                </a:lnTo>
                <a:lnTo>
                  <a:pt x="226445" y="160908"/>
                </a:lnTo>
                <a:cubicBezTo>
                  <a:pt x="231721" y="139442"/>
                  <a:pt x="231948" y="116565"/>
                  <a:pt x="222238" y="96986"/>
                </a:cubicBezTo>
                <a:cubicBezTo>
                  <a:pt x="211869" y="75997"/>
                  <a:pt x="190198" y="61034"/>
                  <a:pt x="166912" y="58715"/>
                </a:cubicBezTo>
                <a:cubicBezTo>
                  <a:pt x="164472" y="58473"/>
                  <a:pt x="162043" y="58359"/>
                  <a:pt x="159624" y="58359"/>
                </a:cubicBezTo>
                <a:cubicBezTo>
                  <a:pt x="135680" y="58359"/>
                  <a:pt x="112676" y="69482"/>
                  <a:pt x="89710" y="77248"/>
                </a:cubicBezTo>
                <a:cubicBezTo>
                  <a:pt x="82837" y="79563"/>
                  <a:pt x="75653" y="81609"/>
                  <a:pt x="68481" y="81609"/>
                </a:cubicBezTo>
                <a:cubicBezTo>
                  <a:pt x="66564" y="81609"/>
                  <a:pt x="64649" y="81463"/>
                  <a:pt x="62740" y="81137"/>
                </a:cubicBezTo>
                <a:cubicBezTo>
                  <a:pt x="48278" y="78658"/>
                  <a:pt x="37431" y="66356"/>
                  <a:pt x="30631" y="53348"/>
                </a:cubicBezTo>
                <a:cubicBezTo>
                  <a:pt x="23832" y="40341"/>
                  <a:pt x="19784" y="25947"/>
                  <a:pt x="12030" y="13485"/>
                </a:cubicBezTo>
                <a:cubicBezTo>
                  <a:pt x="8869" y="8414"/>
                  <a:pt x="4799" y="3571"/>
                  <a:pt x="1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23"/>
          <p:cNvSpPr/>
          <p:nvPr/>
        </p:nvSpPr>
        <p:spPr>
          <a:xfrm rot="5400000" flipH="1">
            <a:off x="167951" y="-194351"/>
            <a:ext cx="1569135" cy="1931467"/>
          </a:xfrm>
          <a:custGeom>
            <a:avLst/>
            <a:gdLst/>
            <a:ahLst/>
            <a:cxnLst/>
            <a:rect l="l" t="t" r="r" b="b"/>
            <a:pathLst>
              <a:path w="97145" h="119577" extrusionOk="0">
                <a:moveTo>
                  <a:pt x="97145" y="0"/>
                </a:moveTo>
                <a:lnTo>
                  <a:pt x="97145" y="119576"/>
                </a:lnTo>
                <a:lnTo>
                  <a:pt x="0" y="119576"/>
                </a:lnTo>
                <a:cubicBezTo>
                  <a:pt x="2189" y="101126"/>
                  <a:pt x="10395" y="87418"/>
                  <a:pt x="24864" y="83618"/>
                </a:cubicBezTo>
                <a:cubicBezTo>
                  <a:pt x="71278" y="71491"/>
                  <a:pt x="58056" y="24195"/>
                  <a:pt x="82950" y="5471"/>
                </a:cubicBezTo>
                <a:cubicBezTo>
                  <a:pt x="87509" y="2037"/>
                  <a:pt x="92281" y="304"/>
                  <a:pt x="9714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0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4"/>
          <p:cNvSpPr/>
          <p:nvPr/>
        </p:nvSpPr>
        <p:spPr>
          <a:xfrm>
            <a:off x="-6503" y="1749173"/>
            <a:ext cx="4909201" cy="3405639"/>
          </a:xfrm>
          <a:custGeom>
            <a:avLst/>
            <a:gdLst/>
            <a:ahLst/>
            <a:cxnLst/>
            <a:rect l="l" t="t" r="r" b="b"/>
            <a:pathLst>
              <a:path w="231949" h="160909" extrusionOk="0">
                <a:moveTo>
                  <a:pt x="1" y="1"/>
                </a:moveTo>
                <a:lnTo>
                  <a:pt x="1" y="160908"/>
                </a:lnTo>
                <a:lnTo>
                  <a:pt x="226445" y="160908"/>
                </a:lnTo>
                <a:cubicBezTo>
                  <a:pt x="231721" y="139442"/>
                  <a:pt x="231948" y="116565"/>
                  <a:pt x="222238" y="96986"/>
                </a:cubicBezTo>
                <a:cubicBezTo>
                  <a:pt x="211869" y="75997"/>
                  <a:pt x="190198" y="61034"/>
                  <a:pt x="166912" y="58715"/>
                </a:cubicBezTo>
                <a:cubicBezTo>
                  <a:pt x="164472" y="58473"/>
                  <a:pt x="162043" y="58359"/>
                  <a:pt x="159624" y="58359"/>
                </a:cubicBezTo>
                <a:cubicBezTo>
                  <a:pt x="135680" y="58359"/>
                  <a:pt x="112676" y="69482"/>
                  <a:pt x="89710" y="77248"/>
                </a:cubicBezTo>
                <a:cubicBezTo>
                  <a:pt x="82837" y="79563"/>
                  <a:pt x="75653" y="81609"/>
                  <a:pt x="68481" y="81609"/>
                </a:cubicBezTo>
                <a:cubicBezTo>
                  <a:pt x="66564" y="81609"/>
                  <a:pt x="64649" y="81463"/>
                  <a:pt x="62740" y="81137"/>
                </a:cubicBezTo>
                <a:cubicBezTo>
                  <a:pt x="48278" y="78658"/>
                  <a:pt x="37431" y="66356"/>
                  <a:pt x="30631" y="53348"/>
                </a:cubicBezTo>
                <a:cubicBezTo>
                  <a:pt x="23832" y="40341"/>
                  <a:pt x="19784" y="25947"/>
                  <a:pt x="12030" y="13485"/>
                </a:cubicBezTo>
                <a:cubicBezTo>
                  <a:pt x="8869" y="8414"/>
                  <a:pt x="4799" y="3571"/>
                  <a:pt x="1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24"/>
          <p:cNvSpPr/>
          <p:nvPr/>
        </p:nvSpPr>
        <p:spPr>
          <a:xfrm rot="10800000">
            <a:off x="4234800" y="-2"/>
            <a:ext cx="4909201" cy="3405639"/>
          </a:xfrm>
          <a:custGeom>
            <a:avLst/>
            <a:gdLst/>
            <a:ahLst/>
            <a:cxnLst/>
            <a:rect l="l" t="t" r="r" b="b"/>
            <a:pathLst>
              <a:path w="231949" h="160909" extrusionOk="0">
                <a:moveTo>
                  <a:pt x="1" y="1"/>
                </a:moveTo>
                <a:lnTo>
                  <a:pt x="1" y="160908"/>
                </a:lnTo>
                <a:lnTo>
                  <a:pt x="226445" y="160908"/>
                </a:lnTo>
                <a:cubicBezTo>
                  <a:pt x="231721" y="139442"/>
                  <a:pt x="231948" y="116565"/>
                  <a:pt x="222238" y="96986"/>
                </a:cubicBezTo>
                <a:cubicBezTo>
                  <a:pt x="211869" y="75997"/>
                  <a:pt x="190198" y="61034"/>
                  <a:pt x="166912" y="58715"/>
                </a:cubicBezTo>
                <a:cubicBezTo>
                  <a:pt x="164472" y="58473"/>
                  <a:pt x="162043" y="58359"/>
                  <a:pt x="159624" y="58359"/>
                </a:cubicBezTo>
                <a:cubicBezTo>
                  <a:pt x="135680" y="58359"/>
                  <a:pt x="112676" y="69482"/>
                  <a:pt x="89710" y="77248"/>
                </a:cubicBezTo>
                <a:cubicBezTo>
                  <a:pt x="82837" y="79563"/>
                  <a:pt x="75653" y="81609"/>
                  <a:pt x="68481" y="81609"/>
                </a:cubicBezTo>
                <a:cubicBezTo>
                  <a:pt x="66564" y="81609"/>
                  <a:pt x="64649" y="81463"/>
                  <a:pt x="62740" y="81137"/>
                </a:cubicBezTo>
                <a:cubicBezTo>
                  <a:pt x="48278" y="78658"/>
                  <a:pt x="37431" y="66356"/>
                  <a:pt x="30631" y="53348"/>
                </a:cubicBezTo>
                <a:cubicBezTo>
                  <a:pt x="23832" y="40341"/>
                  <a:pt x="19784" y="25947"/>
                  <a:pt x="12030" y="13485"/>
                </a:cubicBezTo>
                <a:cubicBezTo>
                  <a:pt x="8869" y="8414"/>
                  <a:pt x="4799" y="3571"/>
                  <a:pt x="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24"/>
          <p:cNvSpPr/>
          <p:nvPr/>
        </p:nvSpPr>
        <p:spPr>
          <a:xfrm rot="9067364">
            <a:off x="1036136" y="1785336"/>
            <a:ext cx="1827176" cy="1257228"/>
          </a:xfrm>
          <a:custGeom>
            <a:avLst/>
            <a:gdLst/>
            <a:ahLst/>
            <a:cxnLst/>
            <a:rect l="l" t="t" r="r" b="b"/>
            <a:pathLst>
              <a:path w="52454" h="34308" extrusionOk="0">
                <a:moveTo>
                  <a:pt x="12076" y="6506"/>
                </a:moveTo>
                <a:cubicBezTo>
                  <a:pt x="13582" y="6483"/>
                  <a:pt x="15043" y="6711"/>
                  <a:pt x="16390" y="7168"/>
                </a:cubicBezTo>
                <a:cubicBezTo>
                  <a:pt x="18581" y="7921"/>
                  <a:pt x="21000" y="7282"/>
                  <a:pt x="22552" y="5570"/>
                </a:cubicBezTo>
                <a:cubicBezTo>
                  <a:pt x="25702" y="2146"/>
                  <a:pt x="30199" y="1"/>
                  <a:pt x="35220" y="1"/>
                </a:cubicBezTo>
                <a:cubicBezTo>
                  <a:pt x="44670" y="1"/>
                  <a:pt x="52317" y="7556"/>
                  <a:pt x="52385" y="17005"/>
                </a:cubicBezTo>
                <a:cubicBezTo>
                  <a:pt x="52454" y="26546"/>
                  <a:pt x="44761" y="34307"/>
                  <a:pt x="35220" y="34307"/>
                </a:cubicBezTo>
                <a:cubicBezTo>
                  <a:pt x="30747" y="34307"/>
                  <a:pt x="26661" y="32595"/>
                  <a:pt x="23602" y="29765"/>
                </a:cubicBezTo>
                <a:cubicBezTo>
                  <a:pt x="22256" y="28532"/>
                  <a:pt x="20247" y="28304"/>
                  <a:pt x="18672" y="29263"/>
                </a:cubicBezTo>
                <a:cubicBezTo>
                  <a:pt x="16846" y="30358"/>
                  <a:pt x="14700" y="30975"/>
                  <a:pt x="12395" y="30975"/>
                </a:cubicBezTo>
                <a:cubicBezTo>
                  <a:pt x="5547" y="30975"/>
                  <a:pt x="1" y="25360"/>
                  <a:pt x="161" y="18466"/>
                </a:cubicBezTo>
                <a:cubicBezTo>
                  <a:pt x="320" y="11984"/>
                  <a:pt x="5593" y="6688"/>
                  <a:pt x="12076" y="6506"/>
                </a:cubicBezTo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24"/>
          <p:cNvSpPr/>
          <p:nvPr/>
        </p:nvSpPr>
        <p:spPr>
          <a:xfrm rot="-5525793">
            <a:off x="7456155" y="2073254"/>
            <a:ext cx="490923" cy="490923"/>
          </a:xfrm>
          <a:custGeom>
            <a:avLst/>
            <a:gdLst/>
            <a:ahLst/>
            <a:cxnLst/>
            <a:rect l="l" t="t" r="r" b="b"/>
            <a:pathLst>
              <a:path w="19106" h="19106" extrusionOk="0">
                <a:moveTo>
                  <a:pt x="9565" y="1"/>
                </a:moveTo>
                <a:cubicBezTo>
                  <a:pt x="4269" y="1"/>
                  <a:pt x="1" y="4269"/>
                  <a:pt x="1" y="9564"/>
                </a:cubicBezTo>
                <a:cubicBezTo>
                  <a:pt x="1" y="14837"/>
                  <a:pt x="4269" y="19105"/>
                  <a:pt x="9565" y="19105"/>
                </a:cubicBezTo>
                <a:cubicBezTo>
                  <a:pt x="14837" y="19105"/>
                  <a:pt x="19106" y="14837"/>
                  <a:pt x="19106" y="9564"/>
                </a:cubicBezTo>
                <a:cubicBezTo>
                  <a:pt x="19106" y="4269"/>
                  <a:pt x="14837" y="1"/>
                  <a:pt x="956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kcground 2">
  <p:cSld name="CUSTOM_11"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5"/>
          <p:cNvSpPr/>
          <p:nvPr/>
        </p:nvSpPr>
        <p:spPr>
          <a:xfrm rot="2564586">
            <a:off x="-2263099" y="1163704"/>
            <a:ext cx="6490654" cy="4385155"/>
          </a:xfrm>
          <a:custGeom>
            <a:avLst/>
            <a:gdLst/>
            <a:ahLst/>
            <a:cxnLst/>
            <a:rect l="l" t="t" r="r" b="b"/>
            <a:pathLst>
              <a:path w="82388" h="54261" extrusionOk="0">
                <a:moveTo>
                  <a:pt x="25289" y="1"/>
                </a:moveTo>
                <a:cubicBezTo>
                  <a:pt x="17564" y="1"/>
                  <a:pt x="9571" y="4268"/>
                  <a:pt x="5731" y="11158"/>
                </a:cubicBezTo>
                <a:cubicBezTo>
                  <a:pt x="0" y="21482"/>
                  <a:pt x="3093" y="35331"/>
                  <a:pt x="11439" y="43676"/>
                </a:cubicBezTo>
                <a:cubicBezTo>
                  <a:pt x="18650" y="50868"/>
                  <a:pt x="28986" y="54261"/>
                  <a:pt x="39229" y="54261"/>
                </a:cubicBezTo>
                <a:cubicBezTo>
                  <a:pt x="40873" y="54261"/>
                  <a:pt x="42513" y="54173"/>
                  <a:pt x="44139" y="54000"/>
                </a:cubicBezTo>
                <a:cubicBezTo>
                  <a:pt x="54463" y="52909"/>
                  <a:pt x="64582" y="48497"/>
                  <a:pt x="71631" y="40902"/>
                </a:cubicBezTo>
                <a:cubicBezTo>
                  <a:pt x="78703" y="33284"/>
                  <a:pt x="82387" y="22392"/>
                  <a:pt x="80386" y="12204"/>
                </a:cubicBezTo>
                <a:cubicBezTo>
                  <a:pt x="79555" y="8003"/>
                  <a:pt x="76166" y="2926"/>
                  <a:pt x="73198" y="2926"/>
                </a:cubicBezTo>
                <a:cubicBezTo>
                  <a:pt x="71941" y="2926"/>
                  <a:pt x="70760" y="3837"/>
                  <a:pt x="69880" y="6110"/>
                </a:cubicBezTo>
                <a:cubicBezTo>
                  <a:pt x="67584" y="12045"/>
                  <a:pt x="69858" y="19686"/>
                  <a:pt x="61557" y="22096"/>
                </a:cubicBezTo>
                <a:cubicBezTo>
                  <a:pt x="60680" y="22350"/>
                  <a:pt x="59797" y="22467"/>
                  <a:pt x="58918" y="22467"/>
                </a:cubicBezTo>
                <a:cubicBezTo>
                  <a:pt x="54442" y="22467"/>
                  <a:pt x="50064" y="19431"/>
                  <a:pt x="47004" y="15934"/>
                </a:cubicBezTo>
                <a:cubicBezTo>
                  <a:pt x="43343" y="11750"/>
                  <a:pt x="40568" y="6679"/>
                  <a:pt x="36089" y="3381"/>
                </a:cubicBezTo>
                <a:cubicBezTo>
                  <a:pt x="32920" y="1060"/>
                  <a:pt x="29138" y="1"/>
                  <a:pt x="25289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25"/>
          <p:cNvSpPr/>
          <p:nvPr/>
        </p:nvSpPr>
        <p:spPr>
          <a:xfrm rot="10800000" flipH="1">
            <a:off x="6684600" y="-92"/>
            <a:ext cx="2459469" cy="3027391"/>
          </a:xfrm>
          <a:custGeom>
            <a:avLst/>
            <a:gdLst/>
            <a:ahLst/>
            <a:cxnLst/>
            <a:rect l="l" t="t" r="r" b="b"/>
            <a:pathLst>
              <a:path w="97145" h="119577" extrusionOk="0">
                <a:moveTo>
                  <a:pt x="97145" y="0"/>
                </a:moveTo>
                <a:lnTo>
                  <a:pt x="97145" y="119576"/>
                </a:lnTo>
                <a:lnTo>
                  <a:pt x="0" y="119576"/>
                </a:lnTo>
                <a:cubicBezTo>
                  <a:pt x="2189" y="101126"/>
                  <a:pt x="10395" y="87418"/>
                  <a:pt x="24864" y="83618"/>
                </a:cubicBezTo>
                <a:cubicBezTo>
                  <a:pt x="71278" y="71491"/>
                  <a:pt x="58056" y="24195"/>
                  <a:pt x="82950" y="5471"/>
                </a:cubicBezTo>
                <a:cubicBezTo>
                  <a:pt x="87509" y="2037"/>
                  <a:pt x="92281" y="304"/>
                  <a:pt x="9714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25"/>
          <p:cNvSpPr/>
          <p:nvPr/>
        </p:nvSpPr>
        <p:spPr>
          <a:xfrm rot="-5525800">
            <a:off x="2346335" y="2775937"/>
            <a:ext cx="1160655" cy="1160702"/>
          </a:xfrm>
          <a:custGeom>
            <a:avLst/>
            <a:gdLst/>
            <a:ahLst/>
            <a:cxnLst/>
            <a:rect l="l" t="t" r="r" b="b"/>
            <a:pathLst>
              <a:path w="19106" h="19106" extrusionOk="0">
                <a:moveTo>
                  <a:pt x="9565" y="1"/>
                </a:moveTo>
                <a:cubicBezTo>
                  <a:pt x="4269" y="1"/>
                  <a:pt x="1" y="4269"/>
                  <a:pt x="1" y="9564"/>
                </a:cubicBezTo>
                <a:cubicBezTo>
                  <a:pt x="1" y="14837"/>
                  <a:pt x="4269" y="19105"/>
                  <a:pt x="9565" y="19105"/>
                </a:cubicBezTo>
                <a:cubicBezTo>
                  <a:pt x="14837" y="19105"/>
                  <a:pt x="19106" y="14837"/>
                  <a:pt x="19106" y="9564"/>
                </a:cubicBezTo>
                <a:cubicBezTo>
                  <a:pt x="19106" y="4269"/>
                  <a:pt x="14837" y="1"/>
                  <a:pt x="956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25"/>
          <p:cNvSpPr/>
          <p:nvPr/>
        </p:nvSpPr>
        <p:spPr>
          <a:xfrm rot="-230">
            <a:off x="4002473" y="1224046"/>
            <a:ext cx="3917658" cy="2695408"/>
          </a:xfrm>
          <a:custGeom>
            <a:avLst/>
            <a:gdLst/>
            <a:ahLst/>
            <a:cxnLst/>
            <a:rect l="l" t="t" r="r" b="b"/>
            <a:pathLst>
              <a:path w="52454" h="34308" extrusionOk="0">
                <a:moveTo>
                  <a:pt x="12076" y="6506"/>
                </a:moveTo>
                <a:cubicBezTo>
                  <a:pt x="13582" y="6483"/>
                  <a:pt x="15043" y="6711"/>
                  <a:pt x="16390" y="7168"/>
                </a:cubicBezTo>
                <a:cubicBezTo>
                  <a:pt x="18581" y="7921"/>
                  <a:pt x="21000" y="7282"/>
                  <a:pt x="22552" y="5570"/>
                </a:cubicBezTo>
                <a:cubicBezTo>
                  <a:pt x="25702" y="2146"/>
                  <a:pt x="30199" y="1"/>
                  <a:pt x="35220" y="1"/>
                </a:cubicBezTo>
                <a:cubicBezTo>
                  <a:pt x="44670" y="1"/>
                  <a:pt x="52317" y="7556"/>
                  <a:pt x="52385" y="17005"/>
                </a:cubicBezTo>
                <a:cubicBezTo>
                  <a:pt x="52454" y="26546"/>
                  <a:pt x="44761" y="34307"/>
                  <a:pt x="35220" y="34307"/>
                </a:cubicBezTo>
                <a:cubicBezTo>
                  <a:pt x="30747" y="34307"/>
                  <a:pt x="26661" y="32595"/>
                  <a:pt x="23602" y="29765"/>
                </a:cubicBezTo>
                <a:cubicBezTo>
                  <a:pt x="22256" y="28532"/>
                  <a:pt x="20247" y="28304"/>
                  <a:pt x="18672" y="29263"/>
                </a:cubicBezTo>
                <a:cubicBezTo>
                  <a:pt x="16846" y="30358"/>
                  <a:pt x="14700" y="30975"/>
                  <a:pt x="12395" y="30975"/>
                </a:cubicBezTo>
                <a:cubicBezTo>
                  <a:pt x="5547" y="30975"/>
                  <a:pt x="1" y="25360"/>
                  <a:pt x="161" y="18466"/>
                </a:cubicBezTo>
                <a:cubicBezTo>
                  <a:pt x="320" y="11984"/>
                  <a:pt x="5593" y="6688"/>
                  <a:pt x="12076" y="6506"/>
                </a:cubicBez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>
            <a:off x="0" y="3225250"/>
            <a:ext cx="3595789" cy="1918438"/>
          </a:xfrm>
          <a:custGeom>
            <a:avLst/>
            <a:gdLst/>
            <a:ahLst/>
            <a:cxnLst/>
            <a:rect l="l" t="t" r="r" b="b"/>
            <a:pathLst>
              <a:path w="231949" h="160909" extrusionOk="0">
                <a:moveTo>
                  <a:pt x="1" y="1"/>
                </a:moveTo>
                <a:lnTo>
                  <a:pt x="1" y="160908"/>
                </a:lnTo>
                <a:lnTo>
                  <a:pt x="226445" y="160908"/>
                </a:lnTo>
                <a:cubicBezTo>
                  <a:pt x="231721" y="139442"/>
                  <a:pt x="231948" y="116565"/>
                  <a:pt x="222238" y="96986"/>
                </a:cubicBezTo>
                <a:cubicBezTo>
                  <a:pt x="211869" y="75997"/>
                  <a:pt x="190198" y="61034"/>
                  <a:pt x="166912" y="58715"/>
                </a:cubicBezTo>
                <a:cubicBezTo>
                  <a:pt x="164472" y="58473"/>
                  <a:pt x="162043" y="58359"/>
                  <a:pt x="159624" y="58359"/>
                </a:cubicBezTo>
                <a:cubicBezTo>
                  <a:pt x="135680" y="58359"/>
                  <a:pt x="112676" y="69482"/>
                  <a:pt x="89710" y="77248"/>
                </a:cubicBezTo>
                <a:cubicBezTo>
                  <a:pt x="82837" y="79563"/>
                  <a:pt x="75653" y="81609"/>
                  <a:pt x="68481" y="81609"/>
                </a:cubicBezTo>
                <a:cubicBezTo>
                  <a:pt x="66564" y="81609"/>
                  <a:pt x="64649" y="81463"/>
                  <a:pt x="62740" y="81137"/>
                </a:cubicBezTo>
                <a:cubicBezTo>
                  <a:pt x="48278" y="78658"/>
                  <a:pt x="37431" y="66356"/>
                  <a:pt x="30631" y="53348"/>
                </a:cubicBezTo>
                <a:cubicBezTo>
                  <a:pt x="23832" y="40341"/>
                  <a:pt x="19784" y="25947"/>
                  <a:pt x="12030" y="13485"/>
                </a:cubicBezTo>
                <a:cubicBezTo>
                  <a:pt x="8869" y="8414"/>
                  <a:pt x="4799" y="3571"/>
                  <a:pt x="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2674600" y="2549275"/>
            <a:ext cx="5020200" cy="66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5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grpSp>
        <p:nvGrpSpPr>
          <p:cNvPr id="18" name="Google Shape;18;p3"/>
          <p:cNvGrpSpPr/>
          <p:nvPr/>
        </p:nvGrpSpPr>
        <p:grpSpPr>
          <a:xfrm>
            <a:off x="5942528" y="-6722"/>
            <a:ext cx="3661675" cy="2860519"/>
            <a:chOff x="5942528" y="-6722"/>
            <a:chExt cx="3661675" cy="2860519"/>
          </a:xfrm>
        </p:grpSpPr>
        <p:sp>
          <p:nvSpPr>
            <p:cNvPr id="19" name="Google Shape;19;p3"/>
            <p:cNvSpPr/>
            <p:nvPr/>
          </p:nvSpPr>
          <p:spPr>
            <a:xfrm rot="10800000" flipH="1">
              <a:off x="5942528" y="-6722"/>
              <a:ext cx="3208228" cy="2750794"/>
            </a:xfrm>
            <a:custGeom>
              <a:avLst/>
              <a:gdLst/>
              <a:ahLst/>
              <a:cxnLst/>
              <a:rect l="l" t="t" r="r" b="b"/>
              <a:pathLst>
                <a:path w="223921" h="191994" extrusionOk="0">
                  <a:moveTo>
                    <a:pt x="206593" y="1"/>
                  </a:moveTo>
                  <a:cubicBezTo>
                    <a:pt x="201272" y="3571"/>
                    <a:pt x="196451" y="7891"/>
                    <a:pt x="192381" y="12849"/>
                  </a:cubicBezTo>
                  <a:cubicBezTo>
                    <a:pt x="182830" y="24537"/>
                    <a:pt x="177532" y="39045"/>
                    <a:pt x="172506" y="53280"/>
                  </a:cubicBezTo>
                  <a:cubicBezTo>
                    <a:pt x="167480" y="67515"/>
                    <a:pt x="162432" y="82069"/>
                    <a:pt x="153223" y="94030"/>
                  </a:cubicBezTo>
                  <a:cubicBezTo>
                    <a:pt x="144477" y="105411"/>
                    <a:pt x="131137" y="114207"/>
                    <a:pt x="116904" y="114207"/>
                  </a:cubicBezTo>
                  <a:cubicBezTo>
                    <a:pt x="116149" y="114207"/>
                    <a:pt x="115392" y="114182"/>
                    <a:pt x="114633" y="114132"/>
                  </a:cubicBezTo>
                  <a:cubicBezTo>
                    <a:pt x="85139" y="112154"/>
                    <a:pt x="65787" y="79590"/>
                    <a:pt x="38204" y="70972"/>
                  </a:cubicBezTo>
                  <a:cubicBezTo>
                    <a:pt x="34732" y="69886"/>
                    <a:pt x="31029" y="69277"/>
                    <a:pt x="27364" y="69277"/>
                  </a:cubicBezTo>
                  <a:cubicBezTo>
                    <a:pt x="21668" y="69277"/>
                    <a:pt x="16063" y="70747"/>
                    <a:pt x="11553" y="74178"/>
                  </a:cubicBezTo>
                  <a:cubicBezTo>
                    <a:pt x="1206" y="82046"/>
                    <a:pt x="1" y="98055"/>
                    <a:pt x="5845" y="109652"/>
                  </a:cubicBezTo>
                  <a:cubicBezTo>
                    <a:pt x="11712" y="121272"/>
                    <a:pt x="22900" y="129209"/>
                    <a:pt x="34338" y="135417"/>
                  </a:cubicBezTo>
                  <a:cubicBezTo>
                    <a:pt x="43093" y="140192"/>
                    <a:pt x="52280" y="144240"/>
                    <a:pt x="61717" y="147492"/>
                  </a:cubicBezTo>
                  <a:cubicBezTo>
                    <a:pt x="73610" y="151607"/>
                    <a:pt x="86504" y="154814"/>
                    <a:pt x="95395" y="163705"/>
                  </a:cubicBezTo>
                  <a:cubicBezTo>
                    <a:pt x="106697" y="174984"/>
                    <a:pt x="104377" y="183784"/>
                    <a:pt x="98192" y="191994"/>
                  </a:cubicBezTo>
                  <a:lnTo>
                    <a:pt x="223921" y="191994"/>
                  </a:lnTo>
                  <a:lnTo>
                    <a:pt x="22392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>
              <a:off x="8745903" y="2067797"/>
              <a:ext cx="858300" cy="786000"/>
            </a:xfrm>
            <a:prstGeom prst="chord">
              <a:avLst>
                <a:gd name="adj1" fmla="val 5436455"/>
                <a:gd name="adj2" fmla="val 1620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3"/>
          <p:cNvSpPr txBox="1">
            <a:spLocks noGrp="1"/>
          </p:cNvSpPr>
          <p:nvPr>
            <p:ph type="title" idx="2" hasCustomPrompt="1"/>
          </p:nvPr>
        </p:nvSpPr>
        <p:spPr>
          <a:xfrm>
            <a:off x="2499788" y="1394660"/>
            <a:ext cx="1480200" cy="89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7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" name="Google Shape;22;p3"/>
          <p:cNvSpPr txBox="1">
            <a:spLocks noGrp="1"/>
          </p:cNvSpPr>
          <p:nvPr>
            <p:ph type="subTitle" idx="1"/>
          </p:nvPr>
        </p:nvSpPr>
        <p:spPr>
          <a:xfrm>
            <a:off x="2674600" y="3305550"/>
            <a:ext cx="5020200" cy="35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body" idx="1"/>
          </p:nvPr>
        </p:nvSpPr>
        <p:spPr>
          <a:xfrm>
            <a:off x="713225" y="2149200"/>
            <a:ext cx="3001200" cy="15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title"/>
          </p:nvPr>
        </p:nvSpPr>
        <p:spPr>
          <a:xfrm>
            <a:off x="713225" y="1536225"/>
            <a:ext cx="3001200" cy="31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/>
          <p:nvPr/>
        </p:nvSpPr>
        <p:spPr>
          <a:xfrm>
            <a:off x="-13005" y="4252642"/>
            <a:ext cx="1300654" cy="902297"/>
          </a:xfrm>
          <a:custGeom>
            <a:avLst/>
            <a:gdLst/>
            <a:ahLst/>
            <a:cxnLst/>
            <a:rect l="l" t="t" r="r" b="b"/>
            <a:pathLst>
              <a:path w="231949" h="160909" extrusionOk="0">
                <a:moveTo>
                  <a:pt x="1" y="1"/>
                </a:moveTo>
                <a:lnTo>
                  <a:pt x="1" y="160908"/>
                </a:lnTo>
                <a:lnTo>
                  <a:pt x="226445" y="160908"/>
                </a:lnTo>
                <a:cubicBezTo>
                  <a:pt x="231721" y="139442"/>
                  <a:pt x="231948" y="116565"/>
                  <a:pt x="222238" y="96986"/>
                </a:cubicBezTo>
                <a:cubicBezTo>
                  <a:pt x="211869" y="75997"/>
                  <a:pt x="190198" y="61034"/>
                  <a:pt x="166912" y="58715"/>
                </a:cubicBezTo>
                <a:cubicBezTo>
                  <a:pt x="164472" y="58473"/>
                  <a:pt x="162043" y="58359"/>
                  <a:pt x="159624" y="58359"/>
                </a:cubicBezTo>
                <a:cubicBezTo>
                  <a:pt x="135680" y="58359"/>
                  <a:pt x="112676" y="69482"/>
                  <a:pt x="89710" y="77248"/>
                </a:cubicBezTo>
                <a:cubicBezTo>
                  <a:pt x="82837" y="79563"/>
                  <a:pt x="75653" y="81609"/>
                  <a:pt x="68481" y="81609"/>
                </a:cubicBezTo>
                <a:cubicBezTo>
                  <a:pt x="66564" y="81609"/>
                  <a:pt x="64649" y="81463"/>
                  <a:pt x="62740" y="81137"/>
                </a:cubicBezTo>
                <a:cubicBezTo>
                  <a:pt x="48278" y="78658"/>
                  <a:pt x="37431" y="66356"/>
                  <a:pt x="30631" y="53348"/>
                </a:cubicBezTo>
                <a:cubicBezTo>
                  <a:pt x="23832" y="40341"/>
                  <a:pt x="19784" y="25947"/>
                  <a:pt x="12030" y="13485"/>
                </a:cubicBezTo>
                <a:cubicBezTo>
                  <a:pt x="8869" y="8414"/>
                  <a:pt x="4799" y="3571"/>
                  <a:pt x="1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4"/>
          <p:cNvSpPr/>
          <p:nvPr/>
        </p:nvSpPr>
        <p:spPr>
          <a:xfrm rot="10800000">
            <a:off x="7856355" y="-13013"/>
            <a:ext cx="1300654" cy="902297"/>
          </a:xfrm>
          <a:custGeom>
            <a:avLst/>
            <a:gdLst/>
            <a:ahLst/>
            <a:cxnLst/>
            <a:rect l="l" t="t" r="r" b="b"/>
            <a:pathLst>
              <a:path w="231949" h="160909" extrusionOk="0">
                <a:moveTo>
                  <a:pt x="1" y="1"/>
                </a:moveTo>
                <a:lnTo>
                  <a:pt x="1" y="160908"/>
                </a:lnTo>
                <a:lnTo>
                  <a:pt x="226445" y="160908"/>
                </a:lnTo>
                <a:cubicBezTo>
                  <a:pt x="231721" y="139442"/>
                  <a:pt x="231948" y="116565"/>
                  <a:pt x="222238" y="96986"/>
                </a:cubicBezTo>
                <a:cubicBezTo>
                  <a:pt x="211869" y="75997"/>
                  <a:pt x="190198" y="61034"/>
                  <a:pt x="166912" y="58715"/>
                </a:cubicBezTo>
                <a:cubicBezTo>
                  <a:pt x="164472" y="58473"/>
                  <a:pt x="162043" y="58359"/>
                  <a:pt x="159624" y="58359"/>
                </a:cubicBezTo>
                <a:cubicBezTo>
                  <a:pt x="135680" y="58359"/>
                  <a:pt x="112676" y="69482"/>
                  <a:pt x="89710" y="77248"/>
                </a:cubicBezTo>
                <a:cubicBezTo>
                  <a:pt x="82837" y="79563"/>
                  <a:pt x="75653" y="81609"/>
                  <a:pt x="68481" y="81609"/>
                </a:cubicBezTo>
                <a:cubicBezTo>
                  <a:pt x="66564" y="81609"/>
                  <a:pt x="64649" y="81463"/>
                  <a:pt x="62740" y="81137"/>
                </a:cubicBezTo>
                <a:cubicBezTo>
                  <a:pt x="48278" y="78658"/>
                  <a:pt x="37431" y="66356"/>
                  <a:pt x="30631" y="53348"/>
                </a:cubicBezTo>
                <a:cubicBezTo>
                  <a:pt x="23832" y="40341"/>
                  <a:pt x="19784" y="25947"/>
                  <a:pt x="12030" y="13485"/>
                </a:cubicBezTo>
                <a:cubicBezTo>
                  <a:pt x="8869" y="8414"/>
                  <a:pt x="4799" y="3571"/>
                  <a:pt x="1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oogle Shape;37;p6"/>
          <p:cNvGrpSpPr/>
          <p:nvPr/>
        </p:nvGrpSpPr>
        <p:grpSpPr>
          <a:xfrm>
            <a:off x="-6830" y="-335734"/>
            <a:ext cx="1671539" cy="2182458"/>
            <a:chOff x="-6830" y="-335734"/>
            <a:chExt cx="1671539" cy="2182458"/>
          </a:xfrm>
        </p:grpSpPr>
        <p:sp>
          <p:nvSpPr>
            <p:cNvPr id="38" name="Google Shape;38;p6"/>
            <p:cNvSpPr/>
            <p:nvPr/>
          </p:nvSpPr>
          <p:spPr>
            <a:xfrm rot="5400000" flipH="1">
              <a:off x="-158958" y="87126"/>
              <a:ext cx="1911726" cy="1607470"/>
            </a:xfrm>
            <a:custGeom>
              <a:avLst/>
              <a:gdLst/>
              <a:ahLst/>
              <a:cxnLst/>
              <a:rect l="l" t="t" r="r" b="b"/>
              <a:pathLst>
                <a:path w="223921" h="191994" extrusionOk="0">
                  <a:moveTo>
                    <a:pt x="206593" y="1"/>
                  </a:moveTo>
                  <a:cubicBezTo>
                    <a:pt x="201272" y="3571"/>
                    <a:pt x="196451" y="7891"/>
                    <a:pt x="192381" y="12849"/>
                  </a:cubicBezTo>
                  <a:cubicBezTo>
                    <a:pt x="182830" y="24537"/>
                    <a:pt x="177532" y="39045"/>
                    <a:pt x="172506" y="53280"/>
                  </a:cubicBezTo>
                  <a:cubicBezTo>
                    <a:pt x="167480" y="67515"/>
                    <a:pt x="162432" y="82069"/>
                    <a:pt x="153223" y="94030"/>
                  </a:cubicBezTo>
                  <a:cubicBezTo>
                    <a:pt x="144477" y="105411"/>
                    <a:pt x="131137" y="114207"/>
                    <a:pt x="116904" y="114207"/>
                  </a:cubicBezTo>
                  <a:cubicBezTo>
                    <a:pt x="116149" y="114207"/>
                    <a:pt x="115392" y="114182"/>
                    <a:pt x="114633" y="114132"/>
                  </a:cubicBezTo>
                  <a:cubicBezTo>
                    <a:pt x="85139" y="112154"/>
                    <a:pt x="65787" y="79590"/>
                    <a:pt x="38204" y="70972"/>
                  </a:cubicBezTo>
                  <a:cubicBezTo>
                    <a:pt x="34732" y="69886"/>
                    <a:pt x="31029" y="69277"/>
                    <a:pt x="27364" y="69277"/>
                  </a:cubicBezTo>
                  <a:cubicBezTo>
                    <a:pt x="21668" y="69277"/>
                    <a:pt x="16063" y="70747"/>
                    <a:pt x="11553" y="74178"/>
                  </a:cubicBezTo>
                  <a:cubicBezTo>
                    <a:pt x="1206" y="82046"/>
                    <a:pt x="1" y="98055"/>
                    <a:pt x="5845" y="109652"/>
                  </a:cubicBezTo>
                  <a:cubicBezTo>
                    <a:pt x="11712" y="121272"/>
                    <a:pt x="22900" y="129209"/>
                    <a:pt x="34338" y="135417"/>
                  </a:cubicBezTo>
                  <a:cubicBezTo>
                    <a:pt x="43093" y="140192"/>
                    <a:pt x="52280" y="144240"/>
                    <a:pt x="61717" y="147492"/>
                  </a:cubicBezTo>
                  <a:cubicBezTo>
                    <a:pt x="73610" y="151607"/>
                    <a:pt x="86504" y="154814"/>
                    <a:pt x="95395" y="163705"/>
                  </a:cubicBezTo>
                  <a:cubicBezTo>
                    <a:pt x="106697" y="174984"/>
                    <a:pt x="104377" y="183784"/>
                    <a:pt x="98192" y="191994"/>
                  </a:cubicBezTo>
                  <a:lnTo>
                    <a:pt x="223921" y="191994"/>
                  </a:lnTo>
                  <a:lnTo>
                    <a:pt x="22392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6"/>
            <p:cNvSpPr/>
            <p:nvPr/>
          </p:nvSpPr>
          <p:spPr>
            <a:xfrm rot="-5400000">
              <a:off x="1179309" y="-309634"/>
              <a:ext cx="511500" cy="459300"/>
            </a:xfrm>
            <a:prstGeom prst="chord">
              <a:avLst>
                <a:gd name="adj1" fmla="val 5436455"/>
                <a:gd name="adj2" fmla="val 1620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" name="Google Shape;40;p6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59200" cy="31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6"/>
          <p:cNvSpPr/>
          <p:nvPr/>
        </p:nvSpPr>
        <p:spPr>
          <a:xfrm rot="-3600369">
            <a:off x="6986856" y="3437445"/>
            <a:ext cx="3121849" cy="2056010"/>
          </a:xfrm>
          <a:custGeom>
            <a:avLst/>
            <a:gdLst/>
            <a:ahLst/>
            <a:cxnLst/>
            <a:rect l="l" t="t" r="r" b="b"/>
            <a:pathLst>
              <a:path w="82388" h="54261" extrusionOk="0">
                <a:moveTo>
                  <a:pt x="25289" y="1"/>
                </a:moveTo>
                <a:cubicBezTo>
                  <a:pt x="17564" y="1"/>
                  <a:pt x="9571" y="4268"/>
                  <a:pt x="5731" y="11158"/>
                </a:cubicBezTo>
                <a:cubicBezTo>
                  <a:pt x="0" y="21482"/>
                  <a:pt x="3093" y="35331"/>
                  <a:pt x="11439" y="43676"/>
                </a:cubicBezTo>
                <a:cubicBezTo>
                  <a:pt x="18650" y="50868"/>
                  <a:pt x="28986" y="54261"/>
                  <a:pt x="39229" y="54261"/>
                </a:cubicBezTo>
                <a:cubicBezTo>
                  <a:pt x="40873" y="54261"/>
                  <a:pt x="42513" y="54173"/>
                  <a:pt x="44139" y="54000"/>
                </a:cubicBezTo>
                <a:cubicBezTo>
                  <a:pt x="54463" y="52909"/>
                  <a:pt x="64582" y="48497"/>
                  <a:pt x="71631" y="40902"/>
                </a:cubicBezTo>
                <a:cubicBezTo>
                  <a:pt x="78703" y="33284"/>
                  <a:pt x="82387" y="22392"/>
                  <a:pt x="80386" y="12204"/>
                </a:cubicBezTo>
                <a:cubicBezTo>
                  <a:pt x="79555" y="8003"/>
                  <a:pt x="76166" y="2926"/>
                  <a:pt x="73198" y="2926"/>
                </a:cubicBezTo>
                <a:cubicBezTo>
                  <a:pt x="71941" y="2926"/>
                  <a:pt x="70760" y="3837"/>
                  <a:pt x="69880" y="6110"/>
                </a:cubicBezTo>
                <a:cubicBezTo>
                  <a:pt x="67584" y="12045"/>
                  <a:pt x="69858" y="19686"/>
                  <a:pt x="61557" y="22096"/>
                </a:cubicBezTo>
                <a:cubicBezTo>
                  <a:pt x="60680" y="22350"/>
                  <a:pt x="59797" y="22467"/>
                  <a:pt x="58918" y="22467"/>
                </a:cubicBezTo>
                <a:cubicBezTo>
                  <a:pt x="54442" y="22467"/>
                  <a:pt x="50064" y="19431"/>
                  <a:pt x="47004" y="15934"/>
                </a:cubicBezTo>
                <a:cubicBezTo>
                  <a:pt x="43343" y="11750"/>
                  <a:pt x="40568" y="6679"/>
                  <a:pt x="36089" y="3381"/>
                </a:cubicBezTo>
                <a:cubicBezTo>
                  <a:pt x="32920" y="1060"/>
                  <a:pt x="29138" y="1"/>
                  <a:pt x="25289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7"/>
          <p:cNvSpPr txBox="1">
            <a:spLocks noGrp="1"/>
          </p:cNvSpPr>
          <p:nvPr>
            <p:ph type="body" idx="1"/>
          </p:nvPr>
        </p:nvSpPr>
        <p:spPr>
          <a:xfrm>
            <a:off x="713225" y="1680775"/>
            <a:ext cx="3857400" cy="278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title"/>
          </p:nvPr>
        </p:nvSpPr>
        <p:spPr>
          <a:xfrm>
            <a:off x="713225" y="890675"/>
            <a:ext cx="3857400" cy="62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7"/>
          <p:cNvSpPr/>
          <p:nvPr/>
        </p:nvSpPr>
        <p:spPr>
          <a:xfrm flipH="1">
            <a:off x="6428292" y="0"/>
            <a:ext cx="2715708" cy="988296"/>
          </a:xfrm>
          <a:custGeom>
            <a:avLst/>
            <a:gdLst/>
            <a:ahLst/>
            <a:cxnLst/>
            <a:rect l="l" t="t" r="r" b="b"/>
            <a:pathLst>
              <a:path w="195445" h="71126" extrusionOk="0">
                <a:moveTo>
                  <a:pt x="190278" y="0"/>
                </a:moveTo>
                <a:cubicBezTo>
                  <a:pt x="195445" y="18541"/>
                  <a:pt x="189639" y="39849"/>
                  <a:pt x="173712" y="49697"/>
                </a:cubicBezTo>
                <a:cubicBezTo>
                  <a:pt x="141796" y="69393"/>
                  <a:pt x="140763" y="34803"/>
                  <a:pt x="104501" y="52949"/>
                </a:cubicBezTo>
                <a:cubicBezTo>
                  <a:pt x="68239" y="71126"/>
                  <a:pt x="56628" y="19484"/>
                  <a:pt x="9970" y="4954"/>
                </a:cubicBezTo>
                <a:cubicBezTo>
                  <a:pt x="5928" y="3708"/>
                  <a:pt x="2615" y="2006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7"/>
          <p:cNvSpPr/>
          <p:nvPr/>
        </p:nvSpPr>
        <p:spPr>
          <a:xfrm>
            <a:off x="7374699" y="4434725"/>
            <a:ext cx="1916963" cy="1262518"/>
          </a:xfrm>
          <a:custGeom>
            <a:avLst/>
            <a:gdLst/>
            <a:ahLst/>
            <a:cxnLst/>
            <a:rect l="l" t="t" r="r" b="b"/>
            <a:pathLst>
              <a:path w="82388" h="54261" extrusionOk="0">
                <a:moveTo>
                  <a:pt x="25289" y="1"/>
                </a:moveTo>
                <a:cubicBezTo>
                  <a:pt x="17564" y="1"/>
                  <a:pt x="9571" y="4268"/>
                  <a:pt x="5731" y="11158"/>
                </a:cubicBezTo>
                <a:cubicBezTo>
                  <a:pt x="0" y="21482"/>
                  <a:pt x="3093" y="35331"/>
                  <a:pt x="11439" y="43676"/>
                </a:cubicBezTo>
                <a:cubicBezTo>
                  <a:pt x="18650" y="50868"/>
                  <a:pt x="28986" y="54261"/>
                  <a:pt x="39229" y="54261"/>
                </a:cubicBezTo>
                <a:cubicBezTo>
                  <a:pt x="40873" y="54261"/>
                  <a:pt x="42513" y="54173"/>
                  <a:pt x="44139" y="54000"/>
                </a:cubicBezTo>
                <a:cubicBezTo>
                  <a:pt x="54463" y="52909"/>
                  <a:pt x="64582" y="48497"/>
                  <a:pt x="71631" y="40902"/>
                </a:cubicBezTo>
                <a:cubicBezTo>
                  <a:pt x="78703" y="33284"/>
                  <a:pt x="82387" y="22392"/>
                  <a:pt x="80386" y="12204"/>
                </a:cubicBezTo>
                <a:cubicBezTo>
                  <a:pt x="79555" y="8003"/>
                  <a:pt x="76166" y="2926"/>
                  <a:pt x="73198" y="2926"/>
                </a:cubicBezTo>
                <a:cubicBezTo>
                  <a:pt x="71941" y="2926"/>
                  <a:pt x="70760" y="3837"/>
                  <a:pt x="69880" y="6110"/>
                </a:cubicBezTo>
                <a:cubicBezTo>
                  <a:pt x="67584" y="12045"/>
                  <a:pt x="69858" y="19686"/>
                  <a:pt x="61557" y="22096"/>
                </a:cubicBezTo>
                <a:cubicBezTo>
                  <a:pt x="60680" y="22350"/>
                  <a:pt x="59797" y="22467"/>
                  <a:pt x="58918" y="22467"/>
                </a:cubicBezTo>
                <a:cubicBezTo>
                  <a:pt x="54442" y="22467"/>
                  <a:pt x="50064" y="19431"/>
                  <a:pt x="47004" y="15934"/>
                </a:cubicBezTo>
                <a:cubicBezTo>
                  <a:pt x="43343" y="11750"/>
                  <a:pt x="40568" y="6679"/>
                  <a:pt x="36089" y="3381"/>
                </a:cubicBezTo>
                <a:cubicBezTo>
                  <a:pt x="32920" y="1060"/>
                  <a:pt x="29138" y="1"/>
                  <a:pt x="2528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7"/>
          <p:cNvSpPr/>
          <p:nvPr/>
        </p:nvSpPr>
        <p:spPr>
          <a:xfrm rot="10800000" flipH="1">
            <a:off x="-6503" y="107"/>
            <a:ext cx="2096819" cy="1118318"/>
          </a:xfrm>
          <a:custGeom>
            <a:avLst/>
            <a:gdLst/>
            <a:ahLst/>
            <a:cxnLst/>
            <a:rect l="l" t="t" r="r" b="b"/>
            <a:pathLst>
              <a:path w="231949" h="160909" extrusionOk="0">
                <a:moveTo>
                  <a:pt x="1" y="1"/>
                </a:moveTo>
                <a:lnTo>
                  <a:pt x="1" y="160908"/>
                </a:lnTo>
                <a:lnTo>
                  <a:pt x="226445" y="160908"/>
                </a:lnTo>
                <a:cubicBezTo>
                  <a:pt x="231721" y="139442"/>
                  <a:pt x="231948" y="116565"/>
                  <a:pt x="222238" y="96986"/>
                </a:cubicBezTo>
                <a:cubicBezTo>
                  <a:pt x="211869" y="75997"/>
                  <a:pt x="190198" y="61034"/>
                  <a:pt x="166912" y="58715"/>
                </a:cubicBezTo>
                <a:cubicBezTo>
                  <a:pt x="164472" y="58473"/>
                  <a:pt x="162043" y="58359"/>
                  <a:pt x="159624" y="58359"/>
                </a:cubicBezTo>
                <a:cubicBezTo>
                  <a:pt x="135680" y="58359"/>
                  <a:pt x="112676" y="69482"/>
                  <a:pt x="89710" y="77248"/>
                </a:cubicBezTo>
                <a:cubicBezTo>
                  <a:pt x="82837" y="79563"/>
                  <a:pt x="75653" y="81609"/>
                  <a:pt x="68481" y="81609"/>
                </a:cubicBezTo>
                <a:cubicBezTo>
                  <a:pt x="66564" y="81609"/>
                  <a:pt x="64649" y="81463"/>
                  <a:pt x="62740" y="81137"/>
                </a:cubicBezTo>
                <a:cubicBezTo>
                  <a:pt x="48278" y="78658"/>
                  <a:pt x="37431" y="66356"/>
                  <a:pt x="30631" y="53348"/>
                </a:cubicBezTo>
                <a:cubicBezTo>
                  <a:pt x="23832" y="40341"/>
                  <a:pt x="19784" y="25947"/>
                  <a:pt x="12030" y="13485"/>
                </a:cubicBezTo>
                <a:cubicBezTo>
                  <a:pt x="8869" y="8414"/>
                  <a:pt x="4799" y="3571"/>
                  <a:pt x="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8"/>
          <p:cNvSpPr txBox="1">
            <a:spLocks noGrp="1"/>
          </p:cNvSpPr>
          <p:nvPr>
            <p:ph type="title"/>
          </p:nvPr>
        </p:nvSpPr>
        <p:spPr>
          <a:xfrm>
            <a:off x="1388100" y="1806825"/>
            <a:ext cx="6367800" cy="103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50" name="Google Shape;50;p8"/>
          <p:cNvSpPr/>
          <p:nvPr/>
        </p:nvSpPr>
        <p:spPr>
          <a:xfrm>
            <a:off x="5735252" y="3443603"/>
            <a:ext cx="3791084" cy="2496820"/>
          </a:xfrm>
          <a:custGeom>
            <a:avLst/>
            <a:gdLst/>
            <a:ahLst/>
            <a:cxnLst/>
            <a:rect l="l" t="t" r="r" b="b"/>
            <a:pathLst>
              <a:path w="82388" h="54261" extrusionOk="0">
                <a:moveTo>
                  <a:pt x="25289" y="1"/>
                </a:moveTo>
                <a:cubicBezTo>
                  <a:pt x="17564" y="1"/>
                  <a:pt x="9571" y="4268"/>
                  <a:pt x="5731" y="11158"/>
                </a:cubicBezTo>
                <a:cubicBezTo>
                  <a:pt x="0" y="21482"/>
                  <a:pt x="3093" y="35331"/>
                  <a:pt x="11439" y="43676"/>
                </a:cubicBezTo>
                <a:cubicBezTo>
                  <a:pt x="18650" y="50868"/>
                  <a:pt x="28986" y="54261"/>
                  <a:pt x="39229" y="54261"/>
                </a:cubicBezTo>
                <a:cubicBezTo>
                  <a:pt x="40873" y="54261"/>
                  <a:pt x="42513" y="54173"/>
                  <a:pt x="44139" y="54000"/>
                </a:cubicBezTo>
                <a:cubicBezTo>
                  <a:pt x="54463" y="52909"/>
                  <a:pt x="64582" y="48497"/>
                  <a:pt x="71631" y="40902"/>
                </a:cubicBezTo>
                <a:cubicBezTo>
                  <a:pt x="78703" y="33284"/>
                  <a:pt x="82387" y="22392"/>
                  <a:pt x="80386" y="12204"/>
                </a:cubicBezTo>
                <a:cubicBezTo>
                  <a:pt x="79555" y="8003"/>
                  <a:pt x="76166" y="2926"/>
                  <a:pt x="73198" y="2926"/>
                </a:cubicBezTo>
                <a:cubicBezTo>
                  <a:pt x="71941" y="2926"/>
                  <a:pt x="70760" y="3837"/>
                  <a:pt x="69880" y="6110"/>
                </a:cubicBezTo>
                <a:cubicBezTo>
                  <a:pt x="67584" y="12045"/>
                  <a:pt x="69858" y="19686"/>
                  <a:pt x="61557" y="22096"/>
                </a:cubicBezTo>
                <a:cubicBezTo>
                  <a:pt x="60680" y="22350"/>
                  <a:pt x="59797" y="22467"/>
                  <a:pt x="58918" y="22467"/>
                </a:cubicBezTo>
                <a:cubicBezTo>
                  <a:pt x="54442" y="22467"/>
                  <a:pt x="50064" y="19431"/>
                  <a:pt x="47004" y="15934"/>
                </a:cubicBezTo>
                <a:cubicBezTo>
                  <a:pt x="43343" y="11750"/>
                  <a:pt x="40568" y="6679"/>
                  <a:pt x="36089" y="3381"/>
                </a:cubicBezTo>
                <a:cubicBezTo>
                  <a:pt x="32920" y="1060"/>
                  <a:pt x="29138" y="1"/>
                  <a:pt x="25289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8"/>
          <p:cNvSpPr/>
          <p:nvPr/>
        </p:nvSpPr>
        <p:spPr>
          <a:xfrm rot="5400000" flipH="1">
            <a:off x="374445" y="-374787"/>
            <a:ext cx="3244886" cy="3994171"/>
          </a:xfrm>
          <a:custGeom>
            <a:avLst/>
            <a:gdLst/>
            <a:ahLst/>
            <a:cxnLst/>
            <a:rect l="l" t="t" r="r" b="b"/>
            <a:pathLst>
              <a:path w="97145" h="119577" extrusionOk="0">
                <a:moveTo>
                  <a:pt x="97145" y="0"/>
                </a:moveTo>
                <a:lnTo>
                  <a:pt x="97145" y="119576"/>
                </a:lnTo>
                <a:lnTo>
                  <a:pt x="0" y="119576"/>
                </a:lnTo>
                <a:cubicBezTo>
                  <a:pt x="2189" y="101126"/>
                  <a:pt x="10395" y="87418"/>
                  <a:pt x="24864" y="83618"/>
                </a:cubicBezTo>
                <a:cubicBezTo>
                  <a:pt x="71278" y="71491"/>
                  <a:pt x="58056" y="24195"/>
                  <a:pt x="82950" y="5471"/>
                </a:cubicBezTo>
                <a:cubicBezTo>
                  <a:pt x="87509" y="2037"/>
                  <a:pt x="92281" y="304"/>
                  <a:pt x="9714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8"/>
          <p:cNvSpPr/>
          <p:nvPr/>
        </p:nvSpPr>
        <p:spPr>
          <a:xfrm>
            <a:off x="5280375" y="4516825"/>
            <a:ext cx="884060" cy="884342"/>
          </a:xfrm>
          <a:custGeom>
            <a:avLst/>
            <a:gdLst/>
            <a:ahLst/>
            <a:cxnLst/>
            <a:rect l="l" t="t" r="r" b="b"/>
            <a:pathLst>
              <a:path w="71904" h="71927" extrusionOk="0">
                <a:moveTo>
                  <a:pt x="35952" y="1"/>
                </a:moveTo>
                <a:cubicBezTo>
                  <a:pt x="16100" y="1"/>
                  <a:pt x="0" y="16100"/>
                  <a:pt x="0" y="35975"/>
                </a:cubicBezTo>
                <a:cubicBezTo>
                  <a:pt x="0" y="55827"/>
                  <a:pt x="16100" y="71927"/>
                  <a:pt x="35952" y="71927"/>
                </a:cubicBezTo>
                <a:cubicBezTo>
                  <a:pt x="55804" y="71927"/>
                  <a:pt x="71904" y="55827"/>
                  <a:pt x="71904" y="35975"/>
                </a:cubicBezTo>
                <a:cubicBezTo>
                  <a:pt x="71904" y="16100"/>
                  <a:pt x="55804" y="1"/>
                  <a:pt x="3595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8"/>
          <p:cNvSpPr/>
          <p:nvPr/>
        </p:nvSpPr>
        <p:spPr>
          <a:xfrm rot="-3599956">
            <a:off x="6938670" y="-992815"/>
            <a:ext cx="2513870" cy="2549119"/>
          </a:xfrm>
          <a:custGeom>
            <a:avLst/>
            <a:gdLst/>
            <a:ahLst/>
            <a:cxnLst/>
            <a:rect l="l" t="t" r="r" b="b"/>
            <a:pathLst>
              <a:path w="100557" h="101967" extrusionOk="0">
                <a:moveTo>
                  <a:pt x="14981" y="1"/>
                </a:moveTo>
                <a:cubicBezTo>
                  <a:pt x="14968" y="1"/>
                  <a:pt x="14954" y="1"/>
                  <a:pt x="14941" y="1"/>
                </a:cubicBezTo>
                <a:cubicBezTo>
                  <a:pt x="9097" y="24"/>
                  <a:pt x="4821" y="5890"/>
                  <a:pt x="3275" y="11666"/>
                </a:cubicBezTo>
                <a:cubicBezTo>
                  <a:pt x="1" y="23809"/>
                  <a:pt x="410" y="37954"/>
                  <a:pt x="9460" y="47595"/>
                </a:cubicBezTo>
                <a:cubicBezTo>
                  <a:pt x="16487" y="55122"/>
                  <a:pt x="27107" y="58783"/>
                  <a:pt x="33360" y="66970"/>
                </a:cubicBezTo>
                <a:cubicBezTo>
                  <a:pt x="39386" y="74906"/>
                  <a:pt x="40500" y="86049"/>
                  <a:pt x="47504" y="93121"/>
                </a:cubicBezTo>
                <a:cubicBezTo>
                  <a:pt x="51211" y="96850"/>
                  <a:pt x="56214" y="99033"/>
                  <a:pt x="61285" y="100397"/>
                </a:cubicBezTo>
                <a:cubicBezTo>
                  <a:pt x="64931" y="101378"/>
                  <a:pt x="68736" y="101967"/>
                  <a:pt x="72509" y="101967"/>
                </a:cubicBezTo>
                <a:cubicBezTo>
                  <a:pt x="76170" y="101967"/>
                  <a:pt x="79802" y="101413"/>
                  <a:pt x="83229" y="100125"/>
                </a:cubicBezTo>
                <a:cubicBezTo>
                  <a:pt x="90210" y="97510"/>
                  <a:pt x="96145" y="91506"/>
                  <a:pt x="97350" y="84184"/>
                </a:cubicBezTo>
                <a:cubicBezTo>
                  <a:pt x="100557" y="64946"/>
                  <a:pt x="75952" y="62399"/>
                  <a:pt x="63036" y="60307"/>
                </a:cubicBezTo>
                <a:cubicBezTo>
                  <a:pt x="54281" y="58874"/>
                  <a:pt x="47163" y="55441"/>
                  <a:pt x="41683" y="50415"/>
                </a:cubicBezTo>
                <a:cubicBezTo>
                  <a:pt x="34406" y="43730"/>
                  <a:pt x="29995" y="34202"/>
                  <a:pt x="28403" y="22763"/>
                </a:cubicBezTo>
                <a:cubicBezTo>
                  <a:pt x="27721" y="17920"/>
                  <a:pt x="27470" y="12917"/>
                  <a:pt x="25583" y="8437"/>
                </a:cubicBezTo>
                <a:cubicBezTo>
                  <a:pt x="23701" y="3970"/>
                  <a:pt x="19693" y="1"/>
                  <a:pt x="14981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8"/>
          <p:cNvSpPr txBox="1">
            <a:spLocks noGrp="1"/>
          </p:cNvSpPr>
          <p:nvPr>
            <p:ph type="subTitle" idx="1"/>
          </p:nvPr>
        </p:nvSpPr>
        <p:spPr>
          <a:xfrm>
            <a:off x="2061900" y="3015600"/>
            <a:ext cx="5020200" cy="49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9"/>
          <p:cNvSpPr/>
          <p:nvPr/>
        </p:nvSpPr>
        <p:spPr>
          <a:xfrm rot="-5400000" flipH="1">
            <a:off x="6097634" y="2097139"/>
            <a:ext cx="2730989" cy="3361608"/>
          </a:xfrm>
          <a:custGeom>
            <a:avLst/>
            <a:gdLst/>
            <a:ahLst/>
            <a:cxnLst/>
            <a:rect l="l" t="t" r="r" b="b"/>
            <a:pathLst>
              <a:path w="97145" h="119577" extrusionOk="0">
                <a:moveTo>
                  <a:pt x="97145" y="0"/>
                </a:moveTo>
                <a:lnTo>
                  <a:pt x="97145" y="119576"/>
                </a:lnTo>
                <a:lnTo>
                  <a:pt x="0" y="119576"/>
                </a:lnTo>
                <a:cubicBezTo>
                  <a:pt x="2189" y="101126"/>
                  <a:pt x="10395" y="87418"/>
                  <a:pt x="24864" y="83618"/>
                </a:cubicBezTo>
                <a:cubicBezTo>
                  <a:pt x="71278" y="71491"/>
                  <a:pt x="58056" y="24195"/>
                  <a:pt x="82950" y="5471"/>
                </a:cubicBezTo>
                <a:cubicBezTo>
                  <a:pt x="87509" y="2037"/>
                  <a:pt x="92281" y="304"/>
                  <a:pt x="97145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9"/>
          <p:cNvSpPr/>
          <p:nvPr/>
        </p:nvSpPr>
        <p:spPr>
          <a:xfrm rot="10800000" flipH="1">
            <a:off x="-26000" y="-6790"/>
            <a:ext cx="5026335" cy="2547189"/>
          </a:xfrm>
          <a:custGeom>
            <a:avLst/>
            <a:gdLst/>
            <a:ahLst/>
            <a:cxnLst/>
            <a:rect l="l" t="t" r="r" b="b"/>
            <a:pathLst>
              <a:path w="231949" h="160909" extrusionOk="0">
                <a:moveTo>
                  <a:pt x="1" y="1"/>
                </a:moveTo>
                <a:lnTo>
                  <a:pt x="1" y="160908"/>
                </a:lnTo>
                <a:lnTo>
                  <a:pt x="226445" y="160908"/>
                </a:lnTo>
                <a:cubicBezTo>
                  <a:pt x="231721" y="139442"/>
                  <a:pt x="231948" y="116565"/>
                  <a:pt x="222238" y="96986"/>
                </a:cubicBezTo>
                <a:cubicBezTo>
                  <a:pt x="211869" y="75997"/>
                  <a:pt x="190198" y="61034"/>
                  <a:pt x="166912" y="58715"/>
                </a:cubicBezTo>
                <a:cubicBezTo>
                  <a:pt x="164472" y="58473"/>
                  <a:pt x="162043" y="58359"/>
                  <a:pt x="159624" y="58359"/>
                </a:cubicBezTo>
                <a:cubicBezTo>
                  <a:pt x="135680" y="58359"/>
                  <a:pt x="112676" y="69482"/>
                  <a:pt x="89710" y="77248"/>
                </a:cubicBezTo>
                <a:cubicBezTo>
                  <a:pt x="82837" y="79563"/>
                  <a:pt x="75653" y="81609"/>
                  <a:pt x="68481" y="81609"/>
                </a:cubicBezTo>
                <a:cubicBezTo>
                  <a:pt x="66564" y="81609"/>
                  <a:pt x="64649" y="81463"/>
                  <a:pt x="62740" y="81137"/>
                </a:cubicBezTo>
                <a:cubicBezTo>
                  <a:pt x="48278" y="78658"/>
                  <a:pt x="37431" y="66356"/>
                  <a:pt x="30631" y="53348"/>
                </a:cubicBezTo>
                <a:cubicBezTo>
                  <a:pt x="23832" y="40341"/>
                  <a:pt x="19784" y="25947"/>
                  <a:pt x="12030" y="13485"/>
                </a:cubicBezTo>
                <a:cubicBezTo>
                  <a:pt x="8869" y="8414"/>
                  <a:pt x="4799" y="3571"/>
                  <a:pt x="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title"/>
          </p:nvPr>
        </p:nvSpPr>
        <p:spPr>
          <a:xfrm>
            <a:off x="1318725" y="2173763"/>
            <a:ext cx="5020200" cy="66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5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title" idx="2" hasCustomPrompt="1"/>
          </p:nvPr>
        </p:nvSpPr>
        <p:spPr>
          <a:xfrm>
            <a:off x="6338925" y="2152060"/>
            <a:ext cx="1480200" cy="89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7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0" name="Google Shape;60;p9"/>
          <p:cNvSpPr txBox="1">
            <a:spLocks noGrp="1"/>
          </p:cNvSpPr>
          <p:nvPr>
            <p:ph type="subTitle" idx="1"/>
          </p:nvPr>
        </p:nvSpPr>
        <p:spPr>
          <a:xfrm>
            <a:off x="1318725" y="2930038"/>
            <a:ext cx="5020200" cy="35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61" name="Google Shape;61;p9"/>
          <p:cNvSpPr/>
          <p:nvPr/>
        </p:nvSpPr>
        <p:spPr>
          <a:xfrm>
            <a:off x="5782325" y="-554877"/>
            <a:ext cx="1146150" cy="1146516"/>
          </a:xfrm>
          <a:custGeom>
            <a:avLst/>
            <a:gdLst/>
            <a:ahLst/>
            <a:cxnLst/>
            <a:rect l="l" t="t" r="r" b="b"/>
            <a:pathLst>
              <a:path w="71904" h="71927" extrusionOk="0">
                <a:moveTo>
                  <a:pt x="35952" y="1"/>
                </a:moveTo>
                <a:cubicBezTo>
                  <a:pt x="16100" y="1"/>
                  <a:pt x="0" y="16100"/>
                  <a:pt x="0" y="35975"/>
                </a:cubicBezTo>
                <a:cubicBezTo>
                  <a:pt x="0" y="55827"/>
                  <a:pt x="16100" y="71927"/>
                  <a:pt x="35952" y="71927"/>
                </a:cubicBezTo>
                <a:cubicBezTo>
                  <a:pt x="55804" y="71927"/>
                  <a:pt x="71904" y="55827"/>
                  <a:pt x="71904" y="35975"/>
                </a:cubicBezTo>
                <a:cubicBezTo>
                  <a:pt x="71904" y="16100"/>
                  <a:pt x="55804" y="1"/>
                  <a:pt x="3595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1"/>
          <p:cNvSpPr txBox="1">
            <a:spLocks noGrp="1"/>
          </p:cNvSpPr>
          <p:nvPr>
            <p:ph type="title" hasCustomPrompt="1"/>
          </p:nvPr>
        </p:nvSpPr>
        <p:spPr>
          <a:xfrm>
            <a:off x="1149675" y="1882400"/>
            <a:ext cx="6844500" cy="93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78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8" name="Google Shape;68;p11"/>
          <p:cNvSpPr txBox="1">
            <a:spLocks noGrp="1"/>
          </p:cNvSpPr>
          <p:nvPr>
            <p:ph type="subTitle" idx="1"/>
          </p:nvPr>
        </p:nvSpPr>
        <p:spPr>
          <a:xfrm>
            <a:off x="2354550" y="2910825"/>
            <a:ext cx="4434900" cy="40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1"/>
          <p:cNvSpPr/>
          <p:nvPr/>
        </p:nvSpPr>
        <p:spPr>
          <a:xfrm rot="5400000">
            <a:off x="235948" y="-235975"/>
            <a:ext cx="2057551" cy="2529501"/>
          </a:xfrm>
          <a:custGeom>
            <a:avLst/>
            <a:gdLst/>
            <a:ahLst/>
            <a:cxnLst/>
            <a:rect l="l" t="t" r="r" b="b"/>
            <a:pathLst>
              <a:path w="92495" h="113711" extrusionOk="0">
                <a:moveTo>
                  <a:pt x="0" y="113710"/>
                </a:moveTo>
                <a:lnTo>
                  <a:pt x="0" y="1"/>
                </a:lnTo>
                <a:cubicBezTo>
                  <a:pt x="8328" y="7356"/>
                  <a:pt x="14924" y="18481"/>
                  <a:pt x="17781" y="33375"/>
                </a:cubicBezTo>
                <a:cubicBezTo>
                  <a:pt x="23891" y="65199"/>
                  <a:pt x="56627" y="59667"/>
                  <a:pt x="76932" y="76202"/>
                </a:cubicBezTo>
                <a:cubicBezTo>
                  <a:pt x="90792" y="87509"/>
                  <a:pt x="92494" y="102221"/>
                  <a:pt x="86780" y="11371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11"/>
          <p:cNvSpPr/>
          <p:nvPr/>
        </p:nvSpPr>
        <p:spPr>
          <a:xfrm rot="-5400000">
            <a:off x="7293852" y="3293139"/>
            <a:ext cx="2184960" cy="1515763"/>
          </a:xfrm>
          <a:custGeom>
            <a:avLst/>
            <a:gdLst/>
            <a:ahLst/>
            <a:cxnLst/>
            <a:rect l="l" t="t" r="r" b="b"/>
            <a:pathLst>
              <a:path w="231949" h="160909" extrusionOk="0">
                <a:moveTo>
                  <a:pt x="1" y="1"/>
                </a:moveTo>
                <a:lnTo>
                  <a:pt x="1" y="160908"/>
                </a:lnTo>
                <a:lnTo>
                  <a:pt x="226445" y="160908"/>
                </a:lnTo>
                <a:cubicBezTo>
                  <a:pt x="231721" y="139442"/>
                  <a:pt x="231948" y="116565"/>
                  <a:pt x="222238" y="96986"/>
                </a:cubicBezTo>
                <a:cubicBezTo>
                  <a:pt x="211869" y="75997"/>
                  <a:pt x="190198" y="61034"/>
                  <a:pt x="166912" y="58715"/>
                </a:cubicBezTo>
                <a:cubicBezTo>
                  <a:pt x="164472" y="58473"/>
                  <a:pt x="162043" y="58359"/>
                  <a:pt x="159624" y="58359"/>
                </a:cubicBezTo>
                <a:cubicBezTo>
                  <a:pt x="135680" y="58359"/>
                  <a:pt x="112676" y="69482"/>
                  <a:pt x="89710" y="77248"/>
                </a:cubicBezTo>
                <a:cubicBezTo>
                  <a:pt x="82837" y="79563"/>
                  <a:pt x="75653" y="81609"/>
                  <a:pt x="68481" y="81609"/>
                </a:cubicBezTo>
                <a:cubicBezTo>
                  <a:pt x="66564" y="81609"/>
                  <a:pt x="64649" y="81463"/>
                  <a:pt x="62740" y="81137"/>
                </a:cubicBezTo>
                <a:cubicBezTo>
                  <a:pt x="48278" y="78658"/>
                  <a:pt x="37431" y="66356"/>
                  <a:pt x="30631" y="53348"/>
                </a:cubicBezTo>
                <a:cubicBezTo>
                  <a:pt x="23832" y="40341"/>
                  <a:pt x="19784" y="25947"/>
                  <a:pt x="12030" y="13485"/>
                </a:cubicBezTo>
                <a:cubicBezTo>
                  <a:pt x="8869" y="8414"/>
                  <a:pt x="4799" y="3571"/>
                  <a:pt x="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rgarine"/>
              <a:buNone/>
              <a:defRPr sz="2800">
                <a:solidFill>
                  <a:schemeClr val="dk2"/>
                </a:solidFill>
                <a:latin typeface="Margarine"/>
                <a:ea typeface="Margarine"/>
                <a:cs typeface="Margarine"/>
                <a:sym typeface="Margari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ulim Park"/>
              <a:buChar char="●"/>
              <a:defRPr sz="1600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1pPr>
            <a:lvl2pPr marL="914400" lvl="1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ulim Park"/>
              <a:buChar char="○"/>
              <a:defRPr sz="1600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2pPr>
            <a:lvl3pPr marL="1371600" lvl="2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ulim Park"/>
              <a:buChar char="■"/>
              <a:defRPr sz="1600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3pPr>
            <a:lvl4pPr marL="1828800" lvl="3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ulim Park"/>
              <a:buChar char="●"/>
              <a:defRPr sz="1600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4pPr>
            <a:lvl5pPr marL="2286000" lvl="4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ulim Park"/>
              <a:buChar char="○"/>
              <a:defRPr sz="1600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5pPr>
            <a:lvl6pPr marL="2743200" lvl="5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ulim Park"/>
              <a:buChar char="■"/>
              <a:defRPr sz="1600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6pPr>
            <a:lvl7pPr marL="3200400" lvl="6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ulim Park"/>
              <a:buChar char="●"/>
              <a:defRPr sz="1600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7pPr>
            <a:lvl8pPr marL="3657600" lvl="7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ulim Park"/>
              <a:buChar char="○"/>
              <a:defRPr sz="1600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8pPr>
            <a:lvl9pPr marL="4114800" lvl="8" indent="-3302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Kulim Park"/>
              <a:buChar char="■"/>
              <a:defRPr sz="1600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3" r:id="rId5"/>
    <p:sldLayoutId id="2147483654" r:id="rId6"/>
    <p:sldLayoutId id="2147483655" r:id="rId7"/>
    <p:sldLayoutId id="2147483657" r:id="rId8"/>
    <p:sldLayoutId id="2147483658" r:id="rId9"/>
    <p:sldLayoutId id="2147483662" r:id="rId10"/>
    <p:sldLayoutId id="2147483663" r:id="rId11"/>
    <p:sldLayoutId id="2147483664" r:id="rId12"/>
    <p:sldLayoutId id="2147483665" r:id="rId13"/>
    <p:sldLayoutId id="2147483666" r:id="rId14"/>
    <p:sldLayoutId id="2147483668" r:id="rId15"/>
    <p:sldLayoutId id="2147483669" r:id="rId16"/>
    <p:sldLayoutId id="2147483670" r:id="rId17"/>
    <p:sldLayoutId id="2147483671" r:id="rId1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40">
          <p15:clr>
            <a:srgbClr val="EA4335"/>
          </p15:clr>
        </p15:guide>
        <p15:guide id="2" pos="449">
          <p15:clr>
            <a:srgbClr val="EA4335"/>
          </p15:clr>
        </p15:guide>
        <p15:guide id="3" pos="5311">
          <p15:clr>
            <a:srgbClr val="EA4335"/>
          </p15:clr>
        </p15:guide>
        <p15:guide id="4" orient="horz" pos="2903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Data%20dictionary%20&#3619;&#3632;&#3610;&#3610;&#3600;&#3634;&#3609;&#3586;&#3657;&#3629;&#3617;&#3641;&#3621;&#3619;&#3657;&#3634;&#3609;&#3586;&#3609;&#3607;&#3627;&#3623;&#3634;&#3609;&#3649;&#3617;&#3656;&#3624;&#3619;&#3637;&#3621;&#3634;.pdf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Relationshops.pdf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8"/>
          <p:cNvSpPr txBox="1">
            <a:spLocks noGrp="1"/>
          </p:cNvSpPr>
          <p:nvPr>
            <p:ph type="ctrTitle"/>
          </p:nvPr>
        </p:nvSpPr>
        <p:spPr>
          <a:xfrm>
            <a:off x="1288670" y="1349415"/>
            <a:ext cx="6615900" cy="177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4000" dirty="0">
                <a:latin typeface="DilleniaUPC" panose="02020603050405020304" pitchFamily="18" charset="-34"/>
                <a:cs typeface="DilleniaUPC" panose="02020603050405020304" pitchFamily="18" charset="-34"/>
              </a:rPr>
              <a:t>ระบบฐานข้อมูลร้านขนมหวานแม่ศรีลา</a:t>
            </a:r>
            <a:endParaRPr sz="4000" dirty="0">
              <a:latin typeface="DilleniaUPC" panose="02020603050405020304" pitchFamily="18" charset="-34"/>
              <a:cs typeface="DilleniaUPC" panose="02020603050405020304" pitchFamily="18" charset="-34"/>
            </a:endParaRPr>
          </a:p>
        </p:txBody>
      </p:sp>
      <p:sp>
        <p:nvSpPr>
          <p:cNvPr id="214" name="Google Shape;214;p28"/>
          <p:cNvSpPr txBox="1">
            <a:spLocks noGrp="1"/>
          </p:cNvSpPr>
          <p:nvPr>
            <p:ph type="subTitle" idx="1"/>
          </p:nvPr>
        </p:nvSpPr>
        <p:spPr>
          <a:xfrm>
            <a:off x="1288670" y="2935760"/>
            <a:ext cx="6615900" cy="35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latin typeface="DilleniaUPC" panose="02020603050405020304" pitchFamily="18" charset="-34"/>
                <a:cs typeface="DilleniaUPC" panose="02020603050405020304" pitchFamily="18" charset="-34"/>
              </a:rPr>
              <a:t>DATABASE SYSTEM OF MAE SRILA BAKERY</a:t>
            </a:r>
            <a:endParaRPr sz="3600" b="1" dirty="0">
              <a:latin typeface="DilleniaUPC" panose="02020603050405020304" pitchFamily="18" charset="-34"/>
              <a:cs typeface="DilleniaUPC" panose="02020603050405020304" pitchFamily="18" charset="-34"/>
            </a:endParaRPr>
          </a:p>
        </p:txBody>
      </p:sp>
      <p:sp>
        <p:nvSpPr>
          <p:cNvPr id="215" name="Google Shape;215;p28"/>
          <p:cNvSpPr/>
          <p:nvPr/>
        </p:nvSpPr>
        <p:spPr>
          <a:xfrm rot="1321213">
            <a:off x="1157494" y="1335289"/>
            <a:ext cx="452892" cy="452892"/>
          </a:xfrm>
          <a:custGeom>
            <a:avLst/>
            <a:gdLst/>
            <a:ahLst/>
            <a:cxnLst/>
            <a:rect l="l" t="t" r="r" b="b"/>
            <a:pathLst>
              <a:path w="19106" h="19106" extrusionOk="0">
                <a:moveTo>
                  <a:pt x="9565" y="1"/>
                </a:moveTo>
                <a:cubicBezTo>
                  <a:pt x="4269" y="1"/>
                  <a:pt x="1" y="4269"/>
                  <a:pt x="1" y="9564"/>
                </a:cubicBezTo>
                <a:cubicBezTo>
                  <a:pt x="1" y="14837"/>
                  <a:pt x="4269" y="19105"/>
                  <a:pt x="9565" y="19105"/>
                </a:cubicBezTo>
                <a:cubicBezTo>
                  <a:pt x="14837" y="19105"/>
                  <a:pt x="19106" y="14837"/>
                  <a:pt x="19106" y="9564"/>
                </a:cubicBezTo>
                <a:cubicBezTo>
                  <a:pt x="19106" y="4269"/>
                  <a:pt x="14837" y="1"/>
                  <a:pt x="956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28"/>
          <p:cNvSpPr/>
          <p:nvPr/>
        </p:nvSpPr>
        <p:spPr>
          <a:xfrm rot="1321203">
            <a:off x="717149" y="1473928"/>
            <a:ext cx="264985" cy="264985"/>
          </a:xfrm>
          <a:custGeom>
            <a:avLst/>
            <a:gdLst/>
            <a:ahLst/>
            <a:cxnLst/>
            <a:rect l="l" t="t" r="r" b="b"/>
            <a:pathLst>
              <a:path w="19106" h="19106" extrusionOk="0">
                <a:moveTo>
                  <a:pt x="9565" y="1"/>
                </a:moveTo>
                <a:cubicBezTo>
                  <a:pt x="4269" y="1"/>
                  <a:pt x="1" y="4269"/>
                  <a:pt x="1" y="9564"/>
                </a:cubicBezTo>
                <a:cubicBezTo>
                  <a:pt x="1" y="14837"/>
                  <a:pt x="4269" y="19105"/>
                  <a:pt x="9565" y="19105"/>
                </a:cubicBezTo>
                <a:cubicBezTo>
                  <a:pt x="14837" y="19105"/>
                  <a:pt x="19106" y="14837"/>
                  <a:pt x="19106" y="9564"/>
                </a:cubicBezTo>
                <a:cubicBezTo>
                  <a:pt x="19106" y="4269"/>
                  <a:pt x="14837" y="1"/>
                  <a:pt x="9565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28"/>
          <p:cNvSpPr/>
          <p:nvPr/>
        </p:nvSpPr>
        <p:spPr>
          <a:xfrm rot="-7037637">
            <a:off x="7724104" y="-35146"/>
            <a:ext cx="1745030" cy="1149282"/>
          </a:xfrm>
          <a:custGeom>
            <a:avLst/>
            <a:gdLst/>
            <a:ahLst/>
            <a:cxnLst/>
            <a:rect l="l" t="t" r="r" b="b"/>
            <a:pathLst>
              <a:path w="82388" h="54261" extrusionOk="0">
                <a:moveTo>
                  <a:pt x="25289" y="1"/>
                </a:moveTo>
                <a:cubicBezTo>
                  <a:pt x="17564" y="1"/>
                  <a:pt x="9571" y="4268"/>
                  <a:pt x="5731" y="11158"/>
                </a:cubicBezTo>
                <a:cubicBezTo>
                  <a:pt x="0" y="21482"/>
                  <a:pt x="3093" y="35331"/>
                  <a:pt x="11439" y="43676"/>
                </a:cubicBezTo>
                <a:cubicBezTo>
                  <a:pt x="18650" y="50868"/>
                  <a:pt x="28986" y="54261"/>
                  <a:pt x="39229" y="54261"/>
                </a:cubicBezTo>
                <a:cubicBezTo>
                  <a:pt x="40873" y="54261"/>
                  <a:pt x="42513" y="54173"/>
                  <a:pt x="44139" y="54000"/>
                </a:cubicBezTo>
                <a:cubicBezTo>
                  <a:pt x="54463" y="52909"/>
                  <a:pt x="64582" y="48497"/>
                  <a:pt x="71631" y="40902"/>
                </a:cubicBezTo>
                <a:cubicBezTo>
                  <a:pt x="78703" y="33284"/>
                  <a:pt x="82387" y="22392"/>
                  <a:pt x="80386" y="12204"/>
                </a:cubicBezTo>
                <a:cubicBezTo>
                  <a:pt x="79555" y="8003"/>
                  <a:pt x="76166" y="2926"/>
                  <a:pt x="73198" y="2926"/>
                </a:cubicBezTo>
                <a:cubicBezTo>
                  <a:pt x="71941" y="2926"/>
                  <a:pt x="70760" y="3837"/>
                  <a:pt x="69880" y="6110"/>
                </a:cubicBezTo>
                <a:cubicBezTo>
                  <a:pt x="67584" y="12045"/>
                  <a:pt x="69858" y="19686"/>
                  <a:pt x="61557" y="22096"/>
                </a:cubicBezTo>
                <a:cubicBezTo>
                  <a:pt x="60680" y="22350"/>
                  <a:pt x="59797" y="22467"/>
                  <a:pt x="58918" y="22467"/>
                </a:cubicBezTo>
                <a:cubicBezTo>
                  <a:pt x="54442" y="22467"/>
                  <a:pt x="50064" y="19431"/>
                  <a:pt x="47004" y="15934"/>
                </a:cubicBezTo>
                <a:cubicBezTo>
                  <a:pt x="43343" y="11750"/>
                  <a:pt x="40568" y="6679"/>
                  <a:pt x="36089" y="3381"/>
                </a:cubicBezTo>
                <a:cubicBezTo>
                  <a:pt x="32920" y="1060"/>
                  <a:pt x="29138" y="1"/>
                  <a:pt x="2528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8" name="Google Shape;218;p28"/>
          <p:cNvGrpSpPr/>
          <p:nvPr/>
        </p:nvGrpSpPr>
        <p:grpSpPr>
          <a:xfrm>
            <a:off x="595088" y="3405773"/>
            <a:ext cx="1490417" cy="1364512"/>
            <a:chOff x="595088" y="3405773"/>
            <a:chExt cx="1490417" cy="1364512"/>
          </a:xfrm>
        </p:grpSpPr>
        <p:sp>
          <p:nvSpPr>
            <p:cNvPr id="219" name="Google Shape;219;p28"/>
            <p:cNvSpPr/>
            <p:nvPr/>
          </p:nvSpPr>
          <p:spPr>
            <a:xfrm rot="1103003">
              <a:off x="1125808" y="4119367"/>
              <a:ext cx="249069" cy="236271"/>
            </a:xfrm>
            <a:custGeom>
              <a:avLst/>
              <a:gdLst/>
              <a:ahLst/>
              <a:cxnLst/>
              <a:rect l="l" t="t" r="r" b="b"/>
              <a:pathLst>
                <a:path w="9147" h="8677" extrusionOk="0">
                  <a:moveTo>
                    <a:pt x="8263" y="321"/>
                  </a:moveTo>
                  <a:cubicBezTo>
                    <a:pt x="8248" y="328"/>
                    <a:pt x="8237" y="332"/>
                    <a:pt x="8234" y="332"/>
                  </a:cubicBezTo>
                  <a:cubicBezTo>
                    <a:pt x="8233" y="332"/>
                    <a:pt x="8233" y="332"/>
                    <a:pt x="8233" y="331"/>
                  </a:cubicBezTo>
                  <a:cubicBezTo>
                    <a:pt x="8243" y="328"/>
                    <a:pt x="8253" y="324"/>
                    <a:pt x="8263" y="321"/>
                  </a:cubicBezTo>
                  <a:close/>
                  <a:moveTo>
                    <a:pt x="6529" y="998"/>
                  </a:moveTo>
                  <a:cubicBezTo>
                    <a:pt x="6519" y="998"/>
                    <a:pt x="6501" y="1004"/>
                    <a:pt x="6482" y="1013"/>
                  </a:cubicBezTo>
                  <a:cubicBezTo>
                    <a:pt x="6498" y="1009"/>
                    <a:pt x="6513" y="1004"/>
                    <a:pt x="6529" y="998"/>
                  </a:cubicBezTo>
                  <a:lnTo>
                    <a:pt x="6529" y="998"/>
                  </a:lnTo>
                  <a:cubicBezTo>
                    <a:pt x="6529" y="998"/>
                    <a:pt x="6529" y="998"/>
                    <a:pt x="6529" y="998"/>
                  </a:cubicBezTo>
                  <a:close/>
                  <a:moveTo>
                    <a:pt x="9073" y="1"/>
                  </a:moveTo>
                  <a:cubicBezTo>
                    <a:pt x="8926" y="1"/>
                    <a:pt x="8581" y="167"/>
                    <a:pt x="8382" y="264"/>
                  </a:cubicBezTo>
                  <a:lnTo>
                    <a:pt x="8382" y="264"/>
                  </a:lnTo>
                  <a:cubicBezTo>
                    <a:pt x="8343" y="272"/>
                    <a:pt x="8226" y="313"/>
                    <a:pt x="8165" y="354"/>
                  </a:cubicBezTo>
                  <a:lnTo>
                    <a:pt x="8165" y="399"/>
                  </a:lnTo>
                  <a:cubicBezTo>
                    <a:pt x="8085" y="433"/>
                    <a:pt x="8074" y="433"/>
                    <a:pt x="8062" y="433"/>
                  </a:cubicBezTo>
                  <a:cubicBezTo>
                    <a:pt x="8051" y="433"/>
                    <a:pt x="8039" y="433"/>
                    <a:pt x="7960" y="468"/>
                  </a:cubicBezTo>
                  <a:cubicBezTo>
                    <a:pt x="7937" y="445"/>
                    <a:pt x="8074" y="377"/>
                    <a:pt x="8210" y="308"/>
                  </a:cubicBezTo>
                  <a:lnTo>
                    <a:pt x="8210" y="308"/>
                  </a:lnTo>
                  <a:cubicBezTo>
                    <a:pt x="8096" y="354"/>
                    <a:pt x="7960" y="399"/>
                    <a:pt x="7937" y="445"/>
                  </a:cubicBezTo>
                  <a:cubicBezTo>
                    <a:pt x="7920" y="448"/>
                    <a:pt x="7908" y="450"/>
                    <a:pt x="7900" y="450"/>
                  </a:cubicBezTo>
                  <a:cubicBezTo>
                    <a:pt x="7867" y="450"/>
                    <a:pt x="7887" y="429"/>
                    <a:pt x="7865" y="429"/>
                  </a:cubicBezTo>
                  <a:cubicBezTo>
                    <a:pt x="7855" y="429"/>
                    <a:pt x="7836" y="433"/>
                    <a:pt x="7801" y="445"/>
                  </a:cubicBezTo>
                  <a:cubicBezTo>
                    <a:pt x="7710" y="490"/>
                    <a:pt x="7596" y="559"/>
                    <a:pt x="7482" y="604"/>
                  </a:cubicBezTo>
                  <a:cubicBezTo>
                    <a:pt x="7209" y="672"/>
                    <a:pt x="7096" y="809"/>
                    <a:pt x="6846" y="877"/>
                  </a:cubicBezTo>
                  <a:lnTo>
                    <a:pt x="6868" y="854"/>
                  </a:lnTo>
                  <a:lnTo>
                    <a:pt x="6868" y="854"/>
                  </a:lnTo>
                  <a:cubicBezTo>
                    <a:pt x="6787" y="875"/>
                    <a:pt x="6668" y="950"/>
                    <a:pt x="6529" y="998"/>
                  </a:cubicBezTo>
                  <a:lnTo>
                    <a:pt x="6529" y="998"/>
                  </a:lnTo>
                  <a:cubicBezTo>
                    <a:pt x="6541" y="999"/>
                    <a:pt x="6535" y="1010"/>
                    <a:pt x="6482" y="1036"/>
                  </a:cubicBezTo>
                  <a:cubicBezTo>
                    <a:pt x="6300" y="1104"/>
                    <a:pt x="6186" y="1173"/>
                    <a:pt x="6050" y="1195"/>
                  </a:cubicBezTo>
                  <a:lnTo>
                    <a:pt x="5936" y="1286"/>
                  </a:lnTo>
                  <a:cubicBezTo>
                    <a:pt x="5322" y="1536"/>
                    <a:pt x="2957" y="2560"/>
                    <a:pt x="2343" y="2833"/>
                  </a:cubicBezTo>
                  <a:lnTo>
                    <a:pt x="2366" y="2810"/>
                  </a:lnTo>
                  <a:lnTo>
                    <a:pt x="2366" y="2810"/>
                  </a:lnTo>
                  <a:cubicBezTo>
                    <a:pt x="1775" y="3083"/>
                    <a:pt x="910" y="3447"/>
                    <a:pt x="1" y="3833"/>
                  </a:cubicBezTo>
                  <a:cubicBezTo>
                    <a:pt x="615" y="4265"/>
                    <a:pt x="1274" y="4720"/>
                    <a:pt x="1866" y="5129"/>
                  </a:cubicBezTo>
                  <a:cubicBezTo>
                    <a:pt x="2229" y="5379"/>
                    <a:pt x="2548" y="5607"/>
                    <a:pt x="2821" y="5766"/>
                  </a:cubicBezTo>
                  <a:cubicBezTo>
                    <a:pt x="2934" y="5880"/>
                    <a:pt x="3116" y="5993"/>
                    <a:pt x="3253" y="6107"/>
                  </a:cubicBezTo>
                  <a:cubicBezTo>
                    <a:pt x="3215" y="6070"/>
                    <a:pt x="3205" y="6053"/>
                    <a:pt x="3215" y="6053"/>
                  </a:cubicBezTo>
                  <a:cubicBezTo>
                    <a:pt x="3223" y="6053"/>
                    <a:pt x="3245" y="6064"/>
                    <a:pt x="3275" y="6084"/>
                  </a:cubicBezTo>
                  <a:cubicBezTo>
                    <a:pt x="3480" y="6232"/>
                    <a:pt x="3491" y="6232"/>
                    <a:pt x="3503" y="6232"/>
                  </a:cubicBezTo>
                  <a:cubicBezTo>
                    <a:pt x="3514" y="6232"/>
                    <a:pt x="3526" y="6232"/>
                    <a:pt x="3730" y="6380"/>
                  </a:cubicBezTo>
                  <a:cubicBezTo>
                    <a:pt x="3980" y="6539"/>
                    <a:pt x="4526" y="6903"/>
                    <a:pt x="5072" y="7312"/>
                  </a:cubicBezTo>
                  <a:cubicBezTo>
                    <a:pt x="5845" y="7858"/>
                    <a:pt x="6618" y="8404"/>
                    <a:pt x="6982" y="8677"/>
                  </a:cubicBezTo>
                  <a:cubicBezTo>
                    <a:pt x="7005" y="8586"/>
                    <a:pt x="7028" y="8540"/>
                    <a:pt x="7050" y="8495"/>
                  </a:cubicBezTo>
                  <a:cubicBezTo>
                    <a:pt x="7096" y="8222"/>
                    <a:pt x="7164" y="7949"/>
                    <a:pt x="7232" y="7676"/>
                  </a:cubicBezTo>
                  <a:cubicBezTo>
                    <a:pt x="7278" y="7540"/>
                    <a:pt x="7300" y="7403"/>
                    <a:pt x="7346" y="7267"/>
                  </a:cubicBezTo>
                  <a:cubicBezTo>
                    <a:pt x="7346" y="7221"/>
                    <a:pt x="7369" y="7176"/>
                    <a:pt x="7369" y="7130"/>
                  </a:cubicBezTo>
                  <a:cubicBezTo>
                    <a:pt x="7391" y="7085"/>
                    <a:pt x="7391" y="7039"/>
                    <a:pt x="7391" y="7017"/>
                  </a:cubicBezTo>
                  <a:lnTo>
                    <a:pt x="7391" y="7039"/>
                  </a:lnTo>
                  <a:cubicBezTo>
                    <a:pt x="7460" y="6744"/>
                    <a:pt x="7937" y="5129"/>
                    <a:pt x="8005" y="4788"/>
                  </a:cubicBezTo>
                  <a:lnTo>
                    <a:pt x="8005" y="4788"/>
                  </a:lnTo>
                  <a:lnTo>
                    <a:pt x="7983" y="4834"/>
                  </a:lnTo>
                  <a:cubicBezTo>
                    <a:pt x="8051" y="4538"/>
                    <a:pt x="8074" y="4584"/>
                    <a:pt x="8142" y="4356"/>
                  </a:cubicBezTo>
                  <a:lnTo>
                    <a:pt x="8142" y="4356"/>
                  </a:lnTo>
                  <a:cubicBezTo>
                    <a:pt x="8140" y="4357"/>
                    <a:pt x="8138" y="4358"/>
                    <a:pt x="8136" y="4358"/>
                  </a:cubicBezTo>
                  <a:cubicBezTo>
                    <a:pt x="8100" y="4358"/>
                    <a:pt x="8143" y="4125"/>
                    <a:pt x="8165" y="4038"/>
                  </a:cubicBezTo>
                  <a:cubicBezTo>
                    <a:pt x="8210" y="3879"/>
                    <a:pt x="8255" y="3560"/>
                    <a:pt x="8324" y="3310"/>
                  </a:cubicBezTo>
                  <a:lnTo>
                    <a:pt x="8346" y="3333"/>
                  </a:lnTo>
                  <a:cubicBezTo>
                    <a:pt x="8369" y="3128"/>
                    <a:pt x="8483" y="2764"/>
                    <a:pt x="8506" y="2605"/>
                  </a:cubicBezTo>
                  <a:cubicBezTo>
                    <a:pt x="8597" y="2287"/>
                    <a:pt x="8778" y="1787"/>
                    <a:pt x="8869" y="1354"/>
                  </a:cubicBezTo>
                  <a:lnTo>
                    <a:pt x="9006" y="1082"/>
                  </a:lnTo>
                  <a:lnTo>
                    <a:pt x="9006" y="1036"/>
                  </a:lnTo>
                  <a:lnTo>
                    <a:pt x="9142" y="58"/>
                  </a:lnTo>
                  <a:cubicBezTo>
                    <a:pt x="9146" y="18"/>
                    <a:pt x="9120" y="1"/>
                    <a:pt x="90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28"/>
            <p:cNvSpPr/>
            <p:nvPr/>
          </p:nvSpPr>
          <p:spPr>
            <a:xfrm rot="1103003">
              <a:off x="1175923" y="3737756"/>
              <a:ext cx="205828" cy="269519"/>
            </a:xfrm>
            <a:custGeom>
              <a:avLst/>
              <a:gdLst/>
              <a:ahLst/>
              <a:cxnLst/>
              <a:rect l="l" t="t" r="r" b="b"/>
              <a:pathLst>
                <a:path w="7559" h="9898" extrusionOk="0">
                  <a:moveTo>
                    <a:pt x="171" y="2818"/>
                  </a:moveTo>
                  <a:cubicBezTo>
                    <a:pt x="169" y="2827"/>
                    <a:pt x="168" y="2838"/>
                    <a:pt x="168" y="2849"/>
                  </a:cubicBezTo>
                  <a:cubicBezTo>
                    <a:pt x="169" y="2838"/>
                    <a:pt x="171" y="2828"/>
                    <a:pt x="171" y="2818"/>
                  </a:cubicBezTo>
                  <a:close/>
                  <a:moveTo>
                    <a:pt x="167" y="0"/>
                  </a:moveTo>
                  <a:cubicBezTo>
                    <a:pt x="1" y="0"/>
                    <a:pt x="166" y="961"/>
                    <a:pt x="122" y="961"/>
                  </a:cubicBezTo>
                  <a:cubicBezTo>
                    <a:pt x="122" y="987"/>
                    <a:pt x="122" y="1011"/>
                    <a:pt x="122" y="1029"/>
                  </a:cubicBezTo>
                  <a:lnTo>
                    <a:pt x="168" y="1052"/>
                  </a:lnTo>
                  <a:cubicBezTo>
                    <a:pt x="191" y="1234"/>
                    <a:pt x="145" y="1098"/>
                    <a:pt x="145" y="1257"/>
                  </a:cubicBezTo>
                  <a:cubicBezTo>
                    <a:pt x="144" y="1258"/>
                    <a:pt x="142" y="1259"/>
                    <a:pt x="141" y="1259"/>
                  </a:cubicBezTo>
                  <a:cubicBezTo>
                    <a:pt x="122" y="1259"/>
                    <a:pt x="121" y="1112"/>
                    <a:pt x="100" y="984"/>
                  </a:cubicBezTo>
                  <a:lnTo>
                    <a:pt x="100" y="984"/>
                  </a:lnTo>
                  <a:cubicBezTo>
                    <a:pt x="100" y="1098"/>
                    <a:pt x="100" y="1234"/>
                    <a:pt x="122" y="1280"/>
                  </a:cubicBezTo>
                  <a:cubicBezTo>
                    <a:pt x="122" y="1327"/>
                    <a:pt x="118" y="1331"/>
                    <a:pt x="114" y="1331"/>
                  </a:cubicBezTo>
                  <a:cubicBezTo>
                    <a:pt x="113" y="1331"/>
                    <a:pt x="112" y="1331"/>
                    <a:pt x="111" y="1331"/>
                  </a:cubicBezTo>
                  <a:cubicBezTo>
                    <a:pt x="105" y="1331"/>
                    <a:pt x="100" y="1336"/>
                    <a:pt x="100" y="1416"/>
                  </a:cubicBezTo>
                  <a:cubicBezTo>
                    <a:pt x="100" y="1507"/>
                    <a:pt x="145" y="1643"/>
                    <a:pt x="122" y="1757"/>
                  </a:cubicBezTo>
                  <a:cubicBezTo>
                    <a:pt x="122" y="2030"/>
                    <a:pt x="191" y="2189"/>
                    <a:pt x="168" y="2439"/>
                  </a:cubicBezTo>
                  <a:lnTo>
                    <a:pt x="168" y="2417"/>
                  </a:lnTo>
                  <a:lnTo>
                    <a:pt x="168" y="2417"/>
                  </a:lnTo>
                  <a:cubicBezTo>
                    <a:pt x="147" y="2502"/>
                    <a:pt x="185" y="2667"/>
                    <a:pt x="171" y="2818"/>
                  </a:cubicBezTo>
                  <a:lnTo>
                    <a:pt x="171" y="2818"/>
                  </a:lnTo>
                  <a:cubicBezTo>
                    <a:pt x="175" y="2805"/>
                    <a:pt x="180" y="2796"/>
                    <a:pt x="186" y="2796"/>
                  </a:cubicBezTo>
                  <a:cubicBezTo>
                    <a:pt x="194" y="2796"/>
                    <a:pt x="204" y="2810"/>
                    <a:pt x="213" y="2849"/>
                  </a:cubicBezTo>
                  <a:cubicBezTo>
                    <a:pt x="191" y="3053"/>
                    <a:pt x="213" y="3167"/>
                    <a:pt x="213" y="3303"/>
                  </a:cubicBezTo>
                  <a:lnTo>
                    <a:pt x="236" y="3440"/>
                  </a:lnTo>
                  <a:cubicBezTo>
                    <a:pt x="259" y="4099"/>
                    <a:pt x="441" y="6692"/>
                    <a:pt x="486" y="7351"/>
                  </a:cubicBezTo>
                  <a:lnTo>
                    <a:pt x="464" y="7328"/>
                  </a:lnTo>
                  <a:lnTo>
                    <a:pt x="464" y="7328"/>
                  </a:lnTo>
                  <a:cubicBezTo>
                    <a:pt x="509" y="7965"/>
                    <a:pt x="554" y="8897"/>
                    <a:pt x="623" y="9898"/>
                  </a:cubicBezTo>
                  <a:cubicBezTo>
                    <a:pt x="1237" y="9466"/>
                    <a:pt x="1896" y="8988"/>
                    <a:pt x="2487" y="8579"/>
                  </a:cubicBezTo>
                  <a:cubicBezTo>
                    <a:pt x="2828" y="8329"/>
                    <a:pt x="3147" y="8079"/>
                    <a:pt x="3397" y="7897"/>
                  </a:cubicBezTo>
                  <a:cubicBezTo>
                    <a:pt x="3533" y="7829"/>
                    <a:pt x="3715" y="7692"/>
                    <a:pt x="3852" y="7601"/>
                  </a:cubicBezTo>
                  <a:lnTo>
                    <a:pt x="3852" y="7601"/>
                  </a:lnTo>
                  <a:cubicBezTo>
                    <a:pt x="3826" y="7619"/>
                    <a:pt x="3813" y="7626"/>
                    <a:pt x="3810" y="7626"/>
                  </a:cubicBezTo>
                  <a:cubicBezTo>
                    <a:pt x="3804" y="7626"/>
                    <a:pt x="3824" y="7607"/>
                    <a:pt x="3852" y="7578"/>
                  </a:cubicBezTo>
                  <a:cubicBezTo>
                    <a:pt x="4284" y="7283"/>
                    <a:pt x="3875" y="7556"/>
                    <a:pt x="4284" y="7237"/>
                  </a:cubicBezTo>
                  <a:cubicBezTo>
                    <a:pt x="4511" y="7078"/>
                    <a:pt x="5057" y="6692"/>
                    <a:pt x="5603" y="6305"/>
                  </a:cubicBezTo>
                  <a:cubicBezTo>
                    <a:pt x="6399" y="5782"/>
                    <a:pt x="7195" y="5236"/>
                    <a:pt x="7558" y="4963"/>
                  </a:cubicBezTo>
                  <a:cubicBezTo>
                    <a:pt x="7490" y="4918"/>
                    <a:pt x="7445" y="4895"/>
                    <a:pt x="7399" y="4850"/>
                  </a:cubicBezTo>
                  <a:cubicBezTo>
                    <a:pt x="7172" y="4713"/>
                    <a:pt x="6944" y="4554"/>
                    <a:pt x="6694" y="4395"/>
                  </a:cubicBezTo>
                  <a:cubicBezTo>
                    <a:pt x="6581" y="4327"/>
                    <a:pt x="6467" y="4236"/>
                    <a:pt x="6353" y="4168"/>
                  </a:cubicBezTo>
                  <a:cubicBezTo>
                    <a:pt x="6308" y="4122"/>
                    <a:pt x="6262" y="4099"/>
                    <a:pt x="6217" y="4077"/>
                  </a:cubicBezTo>
                  <a:lnTo>
                    <a:pt x="6126" y="4008"/>
                  </a:lnTo>
                  <a:lnTo>
                    <a:pt x="6171" y="4031"/>
                  </a:lnTo>
                  <a:cubicBezTo>
                    <a:pt x="5921" y="3872"/>
                    <a:pt x="4534" y="2871"/>
                    <a:pt x="4261" y="2689"/>
                  </a:cubicBezTo>
                  <a:lnTo>
                    <a:pt x="4261" y="2689"/>
                  </a:lnTo>
                  <a:lnTo>
                    <a:pt x="4284" y="2712"/>
                  </a:lnTo>
                  <a:cubicBezTo>
                    <a:pt x="4034" y="2576"/>
                    <a:pt x="4079" y="2553"/>
                    <a:pt x="3897" y="2417"/>
                  </a:cubicBezTo>
                  <a:cubicBezTo>
                    <a:pt x="3897" y="2423"/>
                    <a:pt x="3893" y="2426"/>
                    <a:pt x="3885" y="2426"/>
                  </a:cubicBezTo>
                  <a:cubicBezTo>
                    <a:pt x="3836" y="2426"/>
                    <a:pt x="3657" y="2319"/>
                    <a:pt x="3579" y="2280"/>
                  </a:cubicBezTo>
                  <a:lnTo>
                    <a:pt x="3602" y="2280"/>
                  </a:lnTo>
                  <a:cubicBezTo>
                    <a:pt x="3465" y="2189"/>
                    <a:pt x="3170" y="2030"/>
                    <a:pt x="2965" y="1894"/>
                  </a:cubicBezTo>
                  <a:lnTo>
                    <a:pt x="2988" y="1894"/>
                  </a:lnTo>
                  <a:cubicBezTo>
                    <a:pt x="2806" y="1780"/>
                    <a:pt x="2487" y="1552"/>
                    <a:pt x="2374" y="1484"/>
                  </a:cubicBezTo>
                  <a:cubicBezTo>
                    <a:pt x="2101" y="1280"/>
                    <a:pt x="1691" y="938"/>
                    <a:pt x="1305" y="711"/>
                  </a:cubicBezTo>
                  <a:lnTo>
                    <a:pt x="1100" y="506"/>
                  </a:lnTo>
                  <a:lnTo>
                    <a:pt x="1055" y="484"/>
                  </a:lnTo>
                  <a:lnTo>
                    <a:pt x="191" y="6"/>
                  </a:lnTo>
                  <a:cubicBezTo>
                    <a:pt x="182" y="2"/>
                    <a:pt x="174" y="0"/>
                    <a:pt x="16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28"/>
            <p:cNvSpPr/>
            <p:nvPr/>
          </p:nvSpPr>
          <p:spPr>
            <a:xfrm rot="1103003">
              <a:off x="1017672" y="3424700"/>
              <a:ext cx="137292" cy="106658"/>
            </a:xfrm>
            <a:custGeom>
              <a:avLst/>
              <a:gdLst/>
              <a:ahLst/>
              <a:cxnLst/>
              <a:rect l="l" t="t" r="r" b="b"/>
              <a:pathLst>
                <a:path w="5042" h="3917" extrusionOk="0">
                  <a:moveTo>
                    <a:pt x="4526" y="28"/>
                  </a:moveTo>
                  <a:cubicBezTo>
                    <a:pt x="4480" y="28"/>
                    <a:pt x="4412" y="28"/>
                    <a:pt x="4389" y="51"/>
                  </a:cubicBezTo>
                  <a:cubicBezTo>
                    <a:pt x="4389" y="51"/>
                    <a:pt x="4457" y="28"/>
                    <a:pt x="4526" y="28"/>
                  </a:cubicBezTo>
                  <a:close/>
                  <a:moveTo>
                    <a:pt x="4922" y="1"/>
                  </a:moveTo>
                  <a:cubicBezTo>
                    <a:pt x="4781" y="1"/>
                    <a:pt x="4548" y="51"/>
                    <a:pt x="4548" y="51"/>
                  </a:cubicBezTo>
                  <a:cubicBezTo>
                    <a:pt x="4571" y="28"/>
                    <a:pt x="4617" y="28"/>
                    <a:pt x="4617" y="28"/>
                  </a:cubicBezTo>
                  <a:lnTo>
                    <a:pt x="4617" y="28"/>
                  </a:lnTo>
                  <a:cubicBezTo>
                    <a:pt x="4617" y="28"/>
                    <a:pt x="4548" y="28"/>
                    <a:pt x="4503" y="51"/>
                  </a:cubicBezTo>
                  <a:cubicBezTo>
                    <a:pt x="4473" y="59"/>
                    <a:pt x="4460" y="61"/>
                    <a:pt x="4453" y="61"/>
                  </a:cubicBezTo>
                  <a:cubicBezTo>
                    <a:pt x="4440" y="61"/>
                    <a:pt x="4450" y="51"/>
                    <a:pt x="4389" y="51"/>
                  </a:cubicBezTo>
                  <a:cubicBezTo>
                    <a:pt x="4321" y="51"/>
                    <a:pt x="4389" y="28"/>
                    <a:pt x="4321" y="28"/>
                  </a:cubicBezTo>
                  <a:cubicBezTo>
                    <a:pt x="4253" y="51"/>
                    <a:pt x="4207" y="51"/>
                    <a:pt x="4139" y="51"/>
                  </a:cubicBezTo>
                  <a:cubicBezTo>
                    <a:pt x="4003" y="51"/>
                    <a:pt x="3912" y="97"/>
                    <a:pt x="3798" y="97"/>
                  </a:cubicBezTo>
                  <a:cubicBezTo>
                    <a:pt x="3752" y="97"/>
                    <a:pt x="3662" y="119"/>
                    <a:pt x="3571" y="119"/>
                  </a:cubicBezTo>
                  <a:cubicBezTo>
                    <a:pt x="3480" y="119"/>
                    <a:pt x="3411" y="142"/>
                    <a:pt x="3343" y="142"/>
                  </a:cubicBezTo>
                  <a:lnTo>
                    <a:pt x="3275" y="165"/>
                  </a:lnTo>
                  <a:cubicBezTo>
                    <a:pt x="2934" y="188"/>
                    <a:pt x="1638" y="324"/>
                    <a:pt x="1297" y="369"/>
                  </a:cubicBezTo>
                  <a:cubicBezTo>
                    <a:pt x="978" y="392"/>
                    <a:pt x="501" y="460"/>
                    <a:pt x="0" y="506"/>
                  </a:cubicBezTo>
                  <a:cubicBezTo>
                    <a:pt x="228" y="802"/>
                    <a:pt x="478" y="1120"/>
                    <a:pt x="705" y="1416"/>
                  </a:cubicBezTo>
                  <a:cubicBezTo>
                    <a:pt x="842" y="1597"/>
                    <a:pt x="978" y="1757"/>
                    <a:pt x="1069" y="1870"/>
                  </a:cubicBezTo>
                  <a:cubicBezTo>
                    <a:pt x="1115" y="1939"/>
                    <a:pt x="1183" y="2029"/>
                    <a:pt x="1228" y="2098"/>
                  </a:cubicBezTo>
                  <a:cubicBezTo>
                    <a:pt x="1219" y="2078"/>
                    <a:pt x="1217" y="2071"/>
                    <a:pt x="1220" y="2071"/>
                  </a:cubicBezTo>
                  <a:cubicBezTo>
                    <a:pt x="1225" y="2071"/>
                    <a:pt x="1238" y="2085"/>
                    <a:pt x="1251" y="2098"/>
                  </a:cubicBezTo>
                  <a:cubicBezTo>
                    <a:pt x="1331" y="2200"/>
                    <a:pt x="1336" y="2200"/>
                    <a:pt x="1342" y="2200"/>
                  </a:cubicBezTo>
                  <a:cubicBezTo>
                    <a:pt x="1348" y="2200"/>
                    <a:pt x="1353" y="2200"/>
                    <a:pt x="1433" y="2302"/>
                  </a:cubicBezTo>
                  <a:cubicBezTo>
                    <a:pt x="1524" y="2416"/>
                    <a:pt x="1729" y="2689"/>
                    <a:pt x="1933" y="2962"/>
                  </a:cubicBezTo>
                  <a:cubicBezTo>
                    <a:pt x="2229" y="3348"/>
                    <a:pt x="2525" y="3735"/>
                    <a:pt x="2661" y="3917"/>
                  </a:cubicBezTo>
                  <a:cubicBezTo>
                    <a:pt x="2706" y="3894"/>
                    <a:pt x="2706" y="3871"/>
                    <a:pt x="2729" y="3849"/>
                  </a:cubicBezTo>
                  <a:cubicBezTo>
                    <a:pt x="2797" y="3712"/>
                    <a:pt x="2866" y="3599"/>
                    <a:pt x="2934" y="3485"/>
                  </a:cubicBezTo>
                  <a:cubicBezTo>
                    <a:pt x="2979" y="3417"/>
                    <a:pt x="3025" y="3348"/>
                    <a:pt x="3048" y="3303"/>
                  </a:cubicBezTo>
                  <a:lnTo>
                    <a:pt x="3093" y="3235"/>
                  </a:lnTo>
                  <a:lnTo>
                    <a:pt x="3116" y="3189"/>
                  </a:lnTo>
                  <a:cubicBezTo>
                    <a:pt x="3207" y="3053"/>
                    <a:pt x="3662" y="2348"/>
                    <a:pt x="3752" y="2189"/>
                  </a:cubicBezTo>
                  <a:lnTo>
                    <a:pt x="3752" y="2211"/>
                  </a:lnTo>
                  <a:cubicBezTo>
                    <a:pt x="3821" y="2075"/>
                    <a:pt x="3821" y="2098"/>
                    <a:pt x="3889" y="1984"/>
                  </a:cubicBezTo>
                  <a:lnTo>
                    <a:pt x="3889" y="1984"/>
                  </a:lnTo>
                  <a:cubicBezTo>
                    <a:pt x="3887" y="1986"/>
                    <a:pt x="3886" y="1987"/>
                    <a:pt x="3885" y="1987"/>
                  </a:cubicBezTo>
                  <a:cubicBezTo>
                    <a:pt x="3876" y="1987"/>
                    <a:pt x="3936" y="1867"/>
                    <a:pt x="3957" y="1825"/>
                  </a:cubicBezTo>
                  <a:lnTo>
                    <a:pt x="3957" y="1848"/>
                  </a:lnTo>
                  <a:cubicBezTo>
                    <a:pt x="4003" y="1779"/>
                    <a:pt x="4071" y="1620"/>
                    <a:pt x="4139" y="1506"/>
                  </a:cubicBezTo>
                  <a:lnTo>
                    <a:pt x="4139" y="1529"/>
                  </a:lnTo>
                  <a:cubicBezTo>
                    <a:pt x="4185" y="1416"/>
                    <a:pt x="4298" y="1256"/>
                    <a:pt x="4344" y="1188"/>
                  </a:cubicBezTo>
                  <a:cubicBezTo>
                    <a:pt x="4435" y="1052"/>
                    <a:pt x="4594" y="847"/>
                    <a:pt x="4685" y="642"/>
                  </a:cubicBezTo>
                  <a:lnTo>
                    <a:pt x="4799" y="529"/>
                  </a:lnTo>
                  <a:lnTo>
                    <a:pt x="4821" y="506"/>
                  </a:lnTo>
                  <a:lnTo>
                    <a:pt x="5026" y="51"/>
                  </a:lnTo>
                  <a:cubicBezTo>
                    <a:pt x="5041" y="13"/>
                    <a:pt x="4993" y="1"/>
                    <a:pt x="492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28"/>
            <p:cNvSpPr/>
            <p:nvPr/>
          </p:nvSpPr>
          <p:spPr>
            <a:xfrm rot="1103003">
              <a:off x="1959637" y="4195639"/>
              <a:ext cx="106903" cy="137564"/>
            </a:xfrm>
            <a:custGeom>
              <a:avLst/>
              <a:gdLst/>
              <a:ahLst/>
              <a:cxnLst/>
              <a:rect l="l" t="t" r="r" b="b"/>
              <a:pathLst>
                <a:path w="3926" h="5052" extrusionOk="0">
                  <a:moveTo>
                    <a:pt x="92" y="1"/>
                  </a:moveTo>
                  <a:cubicBezTo>
                    <a:pt x="1" y="1"/>
                    <a:pt x="104" y="482"/>
                    <a:pt x="83" y="504"/>
                  </a:cubicBezTo>
                  <a:cubicBezTo>
                    <a:pt x="83" y="512"/>
                    <a:pt x="83" y="519"/>
                    <a:pt x="83" y="527"/>
                  </a:cubicBezTo>
                  <a:lnTo>
                    <a:pt x="105" y="527"/>
                  </a:lnTo>
                  <a:cubicBezTo>
                    <a:pt x="105" y="617"/>
                    <a:pt x="83" y="549"/>
                    <a:pt x="105" y="640"/>
                  </a:cubicBezTo>
                  <a:cubicBezTo>
                    <a:pt x="83" y="640"/>
                    <a:pt x="83" y="572"/>
                    <a:pt x="60" y="504"/>
                  </a:cubicBezTo>
                  <a:lnTo>
                    <a:pt x="60" y="504"/>
                  </a:lnTo>
                  <a:cubicBezTo>
                    <a:pt x="83" y="572"/>
                    <a:pt x="60" y="617"/>
                    <a:pt x="83" y="663"/>
                  </a:cubicBezTo>
                  <a:cubicBezTo>
                    <a:pt x="83" y="676"/>
                    <a:pt x="81" y="680"/>
                    <a:pt x="78" y="680"/>
                  </a:cubicBezTo>
                  <a:cubicBezTo>
                    <a:pt x="75" y="680"/>
                    <a:pt x="71" y="676"/>
                    <a:pt x="67" y="676"/>
                  </a:cubicBezTo>
                  <a:cubicBezTo>
                    <a:pt x="63" y="676"/>
                    <a:pt x="60" y="682"/>
                    <a:pt x="60" y="708"/>
                  </a:cubicBezTo>
                  <a:cubicBezTo>
                    <a:pt x="83" y="777"/>
                    <a:pt x="83" y="845"/>
                    <a:pt x="83" y="890"/>
                  </a:cubicBezTo>
                  <a:cubicBezTo>
                    <a:pt x="83" y="1050"/>
                    <a:pt x="128" y="1118"/>
                    <a:pt x="128" y="1254"/>
                  </a:cubicBezTo>
                  <a:lnTo>
                    <a:pt x="105" y="1231"/>
                  </a:lnTo>
                  <a:lnTo>
                    <a:pt x="105" y="1231"/>
                  </a:lnTo>
                  <a:cubicBezTo>
                    <a:pt x="105" y="1277"/>
                    <a:pt x="128" y="1368"/>
                    <a:pt x="128" y="1459"/>
                  </a:cubicBezTo>
                  <a:cubicBezTo>
                    <a:pt x="128" y="1446"/>
                    <a:pt x="128" y="1433"/>
                    <a:pt x="132" y="1433"/>
                  </a:cubicBezTo>
                  <a:cubicBezTo>
                    <a:pt x="136" y="1433"/>
                    <a:pt x="141" y="1440"/>
                    <a:pt x="151" y="1459"/>
                  </a:cubicBezTo>
                  <a:cubicBezTo>
                    <a:pt x="151" y="1550"/>
                    <a:pt x="151" y="1618"/>
                    <a:pt x="151" y="1686"/>
                  </a:cubicBezTo>
                  <a:lnTo>
                    <a:pt x="173" y="1754"/>
                  </a:lnTo>
                  <a:cubicBezTo>
                    <a:pt x="196" y="2096"/>
                    <a:pt x="310" y="3414"/>
                    <a:pt x="333" y="3756"/>
                  </a:cubicBezTo>
                  <a:lnTo>
                    <a:pt x="333" y="3733"/>
                  </a:lnTo>
                  <a:cubicBezTo>
                    <a:pt x="355" y="4074"/>
                    <a:pt x="401" y="4529"/>
                    <a:pt x="424" y="5052"/>
                  </a:cubicBezTo>
                  <a:cubicBezTo>
                    <a:pt x="742" y="4824"/>
                    <a:pt x="1060" y="4574"/>
                    <a:pt x="1379" y="4347"/>
                  </a:cubicBezTo>
                  <a:cubicBezTo>
                    <a:pt x="1538" y="4210"/>
                    <a:pt x="1697" y="4097"/>
                    <a:pt x="1834" y="4006"/>
                  </a:cubicBezTo>
                  <a:cubicBezTo>
                    <a:pt x="1902" y="3960"/>
                    <a:pt x="1993" y="3892"/>
                    <a:pt x="2061" y="3847"/>
                  </a:cubicBezTo>
                  <a:lnTo>
                    <a:pt x="2061" y="3847"/>
                  </a:lnTo>
                  <a:cubicBezTo>
                    <a:pt x="2048" y="3853"/>
                    <a:pt x="2040" y="3856"/>
                    <a:pt x="2037" y="3856"/>
                  </a:cubicBezTo>
                  <a:cubicBezTo>
                    <a:pt x="2029" y="3856"/>
                    <a:pt x="2045" y="3840"/>
                    <a:pt x="2061" y="3824"/>
                  </a:cubicBezTo>
                  <a:cubicBezTo>
                    <a:pt x="2266" y="3665"/>
                    <a:pt x="2061" y="3801"/>
                    <a:pt x="2288" y="3642"/>
                  </a:cubicBezTo>
                  <a:cubicBezTo>
                    <a:pt x="2402" y="3551"/>
                    <a:pt x="2652" y="3369"/>
                    <a:pt x="2948" y="3164"/>
                  </a:cubicBezTo>
                  <a:cubicBezTo>
                    <a:pt x="3334" y="2869"/>
                    <a:pt x="3744" y="2596"/>
                    <a:pt x="3926" y="2459"/>
                  </a:cubicBezTo>
                  <a:cubicBezTo>
                    <a:pt x="3880" y="2437"/>
                    <a:pt x="3857" y="2414"/>
                    <a:pt x="3835" y="2391"/>
                  </a:cubicBezTo>
                  <a:cubicBezTo>
                    <a:pt x="3721" y="2323"/>
                    <a:pt x="3607" y="2255"/>
                    <a:pt x="3471" y="2164"/>
                  </a:cubicBezTo>
                  <a:cubicBezTo>
                    <a:pt x="3425" y="2141"/>
                    <a:pt x="3357" y="2096"/>
                    <a:pt x="3312" y="2050"/>
                  </a:cubicBezTo>
                  <a:lnTo>
                    <a:pt x="3221" y="2005"/>
                  </a:lnTo>
                  <a:lnTo>
                    <a:pt x="3175" y="1982"/>
                  </a:lnTo>
                  <a:lnTo>
                    <a:pt x="3198" y="1982"/>
                  </a:lnTo>
                  <a:cubicBezTo>
                    <a:pt x="3061" y="1914"/>
                    <a:pt x="2357" y="1413"/>
                    <a:pt x="2197" y="1322"/>
                  </a:cubicBezTo>
                  <a:lnTo>
                    <a:pt x="2197" y="1322"/>
                  </a:lnTo>
                  <a:lnTo>
                    <a:pt x="2220" y="1345"/>
                  </a:lnTo>
                  <a:cubicBezTo>
                    <a:pt x="2084" y="1277"/>
                    <a:pt x="2106" y="1254"/>
                    <a:pt x="2015" y="1186"/>
                  </a:cubicBezTo>
                  <a:cubicBezTo>
                    <a:pt x="2015" y="1189"/>
                    <a:pt x="2013" y="1191"/>
                    <a:pt x="2009" y="1191"/>
                  </a:cubicBezTo>
                  <a:cubicBezTo>
                    <a:pt x="1985" y="1191"/>
                    <a:pt x="1895" y="1137"/>
                    <a:pt x="1856" y="1118"/>
                  </a:cubicBezTo>
                  <a:cubicBezTo>
                    <a:pt x="1811" y="1072"/>
                    <a:pt x="1652" y="1004"/>
                    <a:pt x="1538" y="936"/>
                  </a:cubicBezTo>
                  <a:lnTo>
                    <a:pt x="1561" y="936"/>
                  </a:lnTo>
                  <a:cubicBezTo>
                    <a:pt x="1447" y="890"/>
                    <a:pt x="1288" y="777"/>
                    <a:pt x="1242" y="731"/>
                  </a:cubicBezTo>
                  <a:cubicBezTo>
                    <a:pt x="1083" y="617"/>
                    <a:pt x="878" y="458"/>
                    <a:pt x="674" y="345"/>
                  </a:cubicBezTo>
                  <a:lnTo>
                    <a:pt x="583" y="231"/>
                  </a:lnTo>
                  <a:lnTo>
                    <a:pt x="560" y="231"/>
                  </a:lnTo>
                  <a:lnTo>
                    <a:pt x="105" y="3"/>
                  </a:lnTo>
                  <a:cubicBezTo>
                    <a:pt x="101" y="2"/>
                    <a:pt x="96" y="1"/>
                    <a:pt x="9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28"/>
            <p:cNvSpPr/>
            <p:nvPr/>
          </p:nvSpPr>
          <p:spPr>
            <a:xfrm rot="1103003">
              <a:off x="926161" y="4499305"/>
              <a:ext cx="224181" cy="241799"/>
            </a:xfrm>
            <a:custGeom>
              <a:avLst/>
              <a:gdLst/>
              <a:ahLst/>
              <a:cxnLst/>
              <a:rect l="l" t="t" r="r" b="b"/>
              <a:pathLst>
                <a:path w="8233" h="8880" extrusionOk="0">
                  <a:moveTo>
                    <a:pt x="6649" y="516"/>
                  </a:moveTo>
                  <a:cubicBezTo>
                    <a:pt x="6644" y="518"/>
                    <a:pt x="6639" y="522"/>
                    <a:pt x="6633" y="526"/>
                  </a:cubicBezTo>
                  <a:lnTo>
                    <a:pt x="6633" y="526"/>
                  </a:lnTo>
                  <a:cubicBezTo>
                    <a:pt x="6638" y="522"/>
                    <a:pt x="6643" y="519"/>
                    <a:pt x="6648" y="517"/>
                  </a:cubicBezTo>
                  <a:lnTo>
                    <a:pt x="6648" y="517"/>
                  </a:lnTo>
                  <a:cubicBezTo>
                    <a:pt x="6648" y="517"/>
                    <a:pt x="6649" y="516"/>
                    <a:pt x="6649" y="516"/>
                  </a:cubicBezTo>
                  <a:close/>
                  <a:moveTo>
                    <a:pt x="3795" y="7707"/>
                  </a:moveTo>
                  <a:cubicBezTo>
                    <a:pt x="3804" y="7710"/>
                    <a:pt x="3820" y="7714"/>
                    <a:pt x="3844" y="7720"/>
                  </a:cubicBezTo>
                  <a:cubicBezTo>
                    <a:pt x="3828" y="7716"/>
                    <a:pt x="3811" y="7711"/>
                    <a:pt x="3795" y="7707"/>
                  </a:cubicBezTo>
                  <a:close/>
                  <a:moveTo>
                    <a:pt x="7277" y="0"/>
                  </a:moveTo>
                  <a:cubicBezTo>
                    <a:pt x="7150" y="0"/>
                    <a:pt x="6817" y="348"/>
                    <a:pt x="6649" y="516"/>
                  </a:cubicBezTo>
                  <a:lnTo>
                    <a:pt x="6649" y="516"/>
                  </a:lnTo>
                  <a:cubicBezTo>
                    <a:pt x="6655" y="513"/>
                    <a:pt x="6659" y="512"/>
                    <a:pt x="6663" y="512"/>
                  </a:cubicBezTo>
                  <a:cubicBezTo>
                    <a:pt x="6660" y="512"/>
                    <a:pt x="6655" y="514"/>
                    <a:pt x="6648" y="517"/>
                  </a:cubicBezTo>
                  <a:lnTo>
                    <a:pt x="6648" y="517"/>
                  </a:lnTo>
                  <a:cubicBezTo>
                    <a:pt x="6595" y="569"/>
                    <a:pt x="6559" y="603"/>
                    <a:pt x="6551" y="603"/>
                  </a:cubicBezTo>
                  <a:cubicBezTo>
                    <a:pt x="6550" y="603"/>
                    <a:pt x="6550" y="603"/>
                    <a:pt x="6550" y="603"/>
                  </a:cubicBezTo>
                  <a:cubicBezTo>
                    <a:pt x="6579" y="573"/>
                    <a:pt x="6609" y="543"/>
                    <a:pt x="6633" y="526"/>
                  </a:cubicBezTo>
                  <a:lnTo>
                    <a:pt x="6633" y="526"/>
                  </a:lnTo>
                  <a:cubicBezTo>
                    <a:pt x="6589" y="553"/>
                    <a:pt x="6516" y="614"/>
                    <a:pt x="6481" y="648"/>
                  </a:cubicBezTo>
                  <a:lnTo>
                    <a:pt x="6504" y="694"/>
                  </a:lnTo>
                  <a:cubicBezTo>
                    <a:pt x="6368" y="807"/>
                    <a:pt x="6459" y="694"/>
                    <a:pt x="6322" y="830"/>
                  </a:cubicBezTo>
                  <a:cubicBezTo>
                    <a:pt x="6299" y="807"/>
                    <a:pt x="6413" y="694"/>
                    <a:pt x="6527" y="603"/>
                  </a:cubicBezTo>
                  <a:lnTo>
                    <a:pt x="6527" y="603"/>
                  </a:lnTo>
                  <a:cubicBezTo>
                    <a:pt x="6436" y="671"/>
                    <a:pt x="6322" y="762"/>
                    <a:pt x="6299" y="807"/>
                  </a:cubicBezTo>
                  <a:cubicBezTo>
                    <a:pt x="6271" y="828"/>
                    <a:pt x="6260" y="834"/>
                    <a:pt x="6256" y="834"/>
                  </a:cubicBezTo>
                  <a:cubicBezTo>
                    <a:pt x="6250" y="834"/>
                    <a:pt x="6253" y="826"/>
                    <a:pt x="6244" y="826"/>
                  </a:cubicBezTo>
                  <a:cubicBezTo>
                    <a:pt x="6237" y="826"/>
                    <a:pt x="6221" y="831"/>
                    <a:pt x="6186" y="853"/>
                  </a:cubicBezTo>
                  <a:cubicBezTo>
                    <a:pt x="6118" y="944"/>
                    <a:pt x="6027" y="1057"/>
                    <a:pt x="5936" y="1126"/>
                  </a:cubicBezTo>
                  <a:lnTo>
                    <a:pt x="5936" y="1103"/>
                  </a:lnTo>
                  <a:cubicBezTo>
                    <a:pt x="5708" y="1285"/>
                    <a:pt x="5640" y="1421"/>
                    <a:pt x="5435" y="1580"/>
                  </a:cubicBezTo>
                  <a:lnTo>
                    <a:pt x="5458" y="1558"/>
                  </a:lnTo>
                  <a:lnTo>
                    <a:pt x="5458" y="1558"/>
                  </a:lnTo>
                  <a:cubicBezTo>
                    <a:pt x="5367" y="1603"/>
                    <a:pt x="5253" y="1740"/>
                    <a:pt x="5140" y="1853"/>
                  </a:cubicBezTo>
                  <a:cubicBezTo>
                    <a:pt x="5151" y="1842"/>
                    <a:pt x="5168" y="1831"/>
                    <a:pt x="5174" y="1831"/>
                  </a:cubicBezTo>
                  <a:cubicBezTo>
                    <a:pt x="5180" y="1831"/>
                    <a:pt x="5174" y="1842"/>
                    <a:pt x="5140" y="1876"/>
                  </a:cubicBezTo>
                  <a:cubicBezTo>
                    <a:pt x="4981" y="1990"/>
                    <a:pt x="4912" y="2103"/>
                    <a:pt x="4799" y="2172"/>
                  </a:cubicBezTo>
                  <a:lnTo>
                    <a:pt x="4708" y="2285"/>
                  </a:lnTo>
                  <a:cubicBezTo>
                    <a:pt x="4230" y="2717"/>
                    <a:pt x="2343" y="4514"/>
                    <a:pt x="1865" y="4969"/>
                  </a:cubicBezTo>
                  <a:lnTo>
                    <a:pt x="1888" y="4946"/>
                  </a:lnTo>
                  <a:lnTo>
                    <a:pt x="1888" y="4946"/>
                  </a:lnTo>
                  <a:cubicBezTo>
                    <a:pt x="1410" y="5378"/>
                    <a:pt x="728" y="6015"/>
                    <a:pt x="0" y="6697"/>
                  </a:cubicBezTo>
                  <a:cubicBezTo>
                    <a:pt x="728" y="6902"/>
                    <a:pt x="1501" y="7106"/>
                    <a:pt x="2206" y="7288"/>
                  </a:cubicBezTo>
                  <a:cubicBezTo>
                    <a:pt x="2638" y="7402"/>
                    <a:pt x="3002" y="7493"/>
                    <a:pt x="3321" y="7561"/>
                  </a:cubicBezTo>
                  <a:cubicBezTo>
                    <a:pt x="3443" y="7622"/>
                    <a:pt x="3640" y="7665"/>
                    <a:pt x="3795" y="7707"/>
                  </a:cubicBezTo>
                  <a:lnTo>
                    <a:pt x="3795" y="7707"/>
                  </a:lnTo>
                  <a:cubicBezTo>
                    <a:pt x="3767" y="7697"/>
                    <a:pt x="3793" y="7697"/>
                    <a:pt x="3844" y="7697"/>
                  </a:cubicBezTo>
                  <a:cubicBezTo>
                    <a:pt x="4094" y="7766"/>
                    <a:pt x="4105" y="7766"/>
                    <a:pt x="4116" y="7766"/>
                  </a:cubicBezTo>
                  <a:cubicBezTo>
                    <a:pt x="4128" y="7766"/>
                    <a:pt x="4139" y="7766"/>
                    <a:pt x="4389" y="7834"/>
                  </a:cubicBezTo>
                  <a:cubicBezTo>
                    <a:pt x="4662" y="7879"/>
                    <a:pt x="5299" y="8061"/>
                    <a:pt x="5958" y="8243"/>
                  </a:cubicBezTo>
                  <a:cubicBezTo>
                    <a:pt x="6868" y="8493"/>
                    <a:pt x="7800" y="8766"/>
                    <a:pt x="8232" y="8880"/>
                  </a:cubicBezTo>
                  <a:cubicBezTo>
                    <a:pt x="8232" y="8789"/>
                    <a:pt x="8210" y="8743"/>
                    <a:pt x="8210" y="8698"/>
                  </a:cubicBezTo>
                  <a:cubicBezTo>
                    <a:pt x="8164" y="8425"/>
                    <a:pt x="8141" y="8129"/>
                    <a:pt x="8119" y="7857"/>
                  </a:cubicBezTo>
                  <a:cubicBezTo>
                    <a:pt x="8096" y="7720"/>
                    <a:pt x="8096" y="7584"/>
                    <a:pt x="8073" y="7447"/>
                  </a:cubicBezTo>
                  <a:cubicBezTo>
                    <a:pt x="8073" y="7379"/>
                    <a:pt x="8073" y="7334"/>
                    <a:pt x="8073" y="7288"/>
                  </a:cubicBezTo>
                  <a:cubicBezTo>
                    <a:pt x="8050" y="7243"/>
                    <a:pt x="8050" y="7220"/>
                    <a:pt x="8050" y="7174"/>
                  </a:cubicBezTo>
                  <a:lnTo>
                    <a:pt x="8050" y="7197"/>
                  </a:lnTo>
                  <a:cubicBezTo>
                    <a:pt x="8028" y="6902"/>
                    <a:pt x="7914" y="5219"/>
                    <a:pt x="7869" y="4878"/>
                  </a:cubicBezTo>
                  <a:lnTo>
                    <a:pt x="7869" y="4923"/>
                  </a:lnTo>
                  <a:cubicBezTo>
                    <a:pt x="7800" y="4628"/>
                    <a:pt x="7846" y="4673"/>
                    <a:pt x="7846" y="4423"/>
                  </a:cubicBezTo>
                  <a:lnTo>
                    <a:pt x="7846" y="4423"/>
                  </a:lnTo>
                  <a:cubicBezTo>
                    <a:pt x="7842" y="4426"/>
                    <a:pt x="7839" y="4428"/>
                    <a:pt x="7835" y="4428"/>
                  </a:cubicBezTo>
                  <a:cubicBezTo>
                    <a:pt x="7794" y="4428"/>
                    <a:pt x="7755" y="4189"/>
                    <a:pt x="7755" y="4105"/>
                  </a:cubicBezTo>
                  <a:cubicBezTo>
                    <a:pt x="7732" y="3968"/>
                    <a:pt x="7664" y="3627"/>
                    <a:pt x="7641" y="3377"/>
                  </a:cubicBezTo>
                  <a:lnTo>
                    <a:pt x="7641" y="3377"/>
                  </a:lnTo>
                  <a:lnTo>
                    <a:pt x="7664" y="3400"/>
                  </a:lnTo>
                  <a:cubicBezTo>
                    <a:pt x="7618" y="3195"/>
                    <a:pt x="7596" y="2808"/>
                    <a:pt x="7596" y="2649"/>
                  </a:cubicBezTo>
                  <a:cubicBezTo>
                    <a:pt x="7573" y="2331"/>
                    <a:pt x="7550" y="1808"/>
                    <a:pt x="7482" y="1353"/>
                  </a:cubicBezTo>
                  <a:lnTo>
                    <a:pt x="7527" y="1057"/>
                  </a:lnTo>
                  <a:lnTo>
                    <a:pt x="7527" y="1012"/>
                  </a:lnTo>
                  <a:lnTo>
                    <a:pt x="7323" y="34"/>
                  </a:lnTo>
                  <a:cubicBezTo>
                    <a:pt x="7315" y="11"/>
                    <a:pt x="7299" y="0"/>
                    <a:pt x="727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28"/>
            <p:cNvSpPr/>
            <p:nvPr/>
          </p:nvSpPr>
          <p:spPr>
            <a:xfrm rot="1103003">
              <a:off x="1459309" y="4346233"/>
              <a:ext cx="266333" cy="216965"/>
            </a:xfrm>
            <a:custGeom>
              <a:avLst/>
              <a:gdLst/>
              <a:ahLst/>
              <a:cxnLst/>
              <a:rect l="l" t="t" r="r" b="b"/>
              <a:pathLst>
                <a:path w="9781" h="7968" extrusionOk="0">
                  <a:moveTo>
                    <a:pt x="8778" y="99"/>
                  </a:moveTo>
                  <a:lnTo>
                    <a:pt x="8778" y="99"/>
                  </a:lnTo>
                  <a:cubicBezTo>
                    <a:pt x="8766" y="102"/>
                    <a:pt x="8754" y="104"/>
                    <a:pt x="8742" y="106"/>
                  </a:cubicBezTo>
                  <a:lnTo>
                    <a:pt x="8742" y="106"/>
                  </a:lnTo>
                  <a:cubicBezTo>
                    <a:pt x="8754" y="104"/>
                    <a:pt x="8766" y="102"/>
                    <a:pt x="8778" y="99"/>
                  </a:cubicBezTo>
                  <a:close/>
                  <a:moveTo>
                    <a:pt x="9617" y="0"/>
                  </a:moveTo>
                  <a:cubicBezTo>
                    <a:pt x="9430" y="0"/>
                    <a:pt x="9105" y="68"/>
                    <a:pt x="8927" y="103"/>
                  </a:cubicBezTo>
                  <a:lnTo>
                    <a:pt x="8927" y="103"/>
                  </a:lnTo>
                  <a:cubicBezTo>
                    <a:pt x="8900" y="107"/>
                    <a:pt x="8862" y="113"/>
                    <a:pt x="8825" y="121"/>
                  </a:cubicBezTo>
                  <a:lnTo>
                    <a:pt x="8825" y="121"/>
                  </a:lnTo>
                  <a:cubicBezTo>
                    <a:pt x="8826" y="121"/>
                    <a:pt x="8828" y="121"/>
                    <a:pt x="8830" y="121"/>
                  </a:cubicBezTo>
                  <a:lnTo>
                    <a:pt x="8830" y="121"/>
                  </a:lnTo>
                  <a:cubicBezTo>
                    <a:pt x="8826" y="122"/>
                    <a:pt x="8823" y="122"/>
                    <a:pt x="8820" y="122"/>
                  </a:cubicBezTo>
                  <a:lnTo>
                    <a:pt x="8820" y="122"/>
                  </a:lnTo>
                  <a:cubicBezTo>
                    <a:pt x="8822" y="122"/>
                    <a:pt x="8823" y="122"/>
                    <a:pt x="8825" y="121"/>
                  </a:cubicBezTo>
                  <a:lnTo>
                    <a:pt x="8825" y="121"/>
                  </a:lnTo>
                  <a:cubicBezTo>
                    <a:pt x="8817" y="122"/>
                    <a:pt x="8809" y="122"/>
                    <a:pt x="8801" y="122"/>
                  </a:cubicBezTo>
                  <a:cubicBezTo>
                    <a:pt x="8801" y="123"/>
                    <a:pt x="8802" y="124"/>
                    <a:pt x="8806" y="124"/>
                  </a:cubicBezTo>
                  <a:cubicBezTo>
                    <a:pt x="8809" y="124"/>
                    <a:pt x="8814" y="123"/>
                    <a:pt x="8820" y="122"/>
                  </a:cubicBezTo>
                  <a:lnTo>
                    <a:pt x="8820" y="122"/>
                  </a:lnTo>
                  <a:cubicBezTo>
                    <a:pt x="8788" y="129"/>
                    <a:pt x="8756" y="137"/>
                    <a:pt x="8733" y="145"/>
                  </a:cubicBezTo>
                  <a:lnTo>
                    <a:pt x="8733" y="168"/>
                  </a:lnTo>
                  <a:cubicBezTo>
                    <a:pt x="8665" y="185"/>
                    <a:pt x="8642" y="189"/>
                    <a:pt x="8629" y="189"/>
                  </a:cubicBezTo>
                  <a:cubicBezTo>
                    <a:pt x="8616" y="189"/>
                    <a:pt x="8616" y="184"/>
                    <a:pt x="8587" y="184"/>
                  </a:cubicBezTo>
                  <a:cubicBezTo>
                    <a:pt x="8571" y="184"/>
                    <a:pt x="8546" y="185"/>
                    <a:pt x="8505" y="190"/>
                  </a:cubicBezTo>
                  <a:cubicBezTo>
                    <a:pt x="8505" y="170"/>
                    <a:pt x="8618" y="130"/>
                    <a:pt x="8742" y="106"/>
                  </a:cubicBezTo>
                  <a:lnTo>
                    <a:pt x="8742" y="106"/>
                  </a:lnTo>
                  <a:cubicBezTo>
                    <a:pt x="8640" y="123"/>
                    <a:pt x="8543" y="127"/>
                    <a:pt x="8482" y="168"/>
                  </a:cubicBezTo>
                  <a:cubicBezTo>
                    <a:pt x="8391" y="168"/>
                    <a:pt x="8461" y="139"/>
                    <a:pt x="8422" y="139"/>
                  </a:cubicBezTo>
                  <a:cubicBezTo>
                    <a:pt x="8412" y="139"/>
                    <a:pt x="8396" y="140"/>
                    <a:pt x="8369" y="145"/>
                  </a:cubicBezTo>
                  <a:cubicBezTo>
                    <a:pt x="8255" y="168"/>
                    <a:pt x="8141" y="213"/>
                    <a:pt x="8028" y="213"/>
                  </a:cubicBezTo>
                  <a:cubicBezTo>
                    <a:pt x="7732" y="236"/>
                    <a:pt x="7596" y="327"/>
                    <a:pt x="7345" y="350"/>
                  </a:cubicBezTo>
                  <a:lnTo>
                    <a:pt x="7368" y="327"/>
                  </a:lnTo>
                  <a:cubicBezTo>
                    <a:pt x="7277" y="327"/>
                    <a:pt x="7095" y="372"/>
                    <a:pt x="6936" y="395"/>
                  </a:cubicBezTo>
                  <a:cubicBezTo>
                    <a:pt x="6982" y="395"/>
                    <a:pt x="7027" y="395"/>
                    <a:pt x="6936" y="418"/>
                  </a:cubicBezTo>
                  <a:cubicBezTo>
                    <a:pt x="6754" y="441"/>
                    <a:pt x="6618" y="463"/>
                    <a:pt x="6481" y="486"/>
                  </a:cubicBezTo>
                  <a:lnTo>
                    <a:pt x="6368" y="532"/>
                  </a:lnTo>
                  <a:cubicBezTo>
                    <a:pt x="5708" y="623"/>
                    <a:pt x="3161" y="1100"/>
                    <a:pt x="2502" y="1214"/>
                  </a:cubicBezTo>
                  <a:lnTo>
                    <a:pt x="2525" y="1191"/>
                  </a:lnTo>
                  <a:lnTo>
                    <a:pt x="2525" y="1191"/>
                  </a:lnTo>
                  <a:cubicBezTo>
                    <a:pt x="1888" y="1305"/>
                    <a:pt x="978" y="1464"/>
                    <a:pt x="0" y="1646"/>
                  </a:cubicBezTo>
                  <a:cubicBezTo>
                    <a:pt x="501" y="2214"/>
                    <a:pt x="1024" y="2806"/>
                    <a:pt x="1524" y="3351"/>
                  </a:cubicBezTo>
                  <a:cubicBezTo>
                    <a:pt x="1820" y="3670"/>
                    <a:pt x="2070" y="3943"/>
                    <a:pt x="2297" y="4170"/>
                  </a:cubicBezTo>
                  <a:cubicBezTo>
                    <a:pt x="2388" y="4306"/>
                    <a:pt x="2525" y="4466"/>
                    <a:pt x="2638" y="4602"/>
                  </a:cubicBezTo>
                  <a:cubicBezTo>
                    <a:pt x="2615" y="4568"/>
                    <a:pt x="2610" y="4551"/>
                    <a:pt x="2615" y="4551"/>
                  </a:cubicBezTo>
                  <a:cubicBezTo>
                    <a:pt x="2621" y="4551"/>
                    <a:pt x="2638" y="4568"/>
                    <a:pt x="2661" y="4602"/>
                  </a:cubicBezTo>
                  <a:cubicBezTo>
                    <a:pt x="3002" y="4966"/>
                    <a:pt x="2706" y="4602"/>
                    <a:pt x="3048" y="4989"/>
                  </a:cubicBezTo>
                  <a:cubicBezTo>
                    <a:pt x="3252" y="5193"/>
                    <a:pt x="3684" y="5671"/>
                    <a:pt x="4139" y="6194"/>
                  </a:cubicBezTo>
                  <a:cubicBezTo>
                    <a:pt x="4753" y="6899"/>
                    <a:pt x="5390" y="7626"/>
                    <a:pt x="5685" y="7968"/>
                  </a:cubicBezTo>
                  <a:cubicBezTo>
                    <a:pt x="5731" y="7899"/>
                    <a:pt x="5754" y="7854"/>
                    <a:pt x="5776" y="7808"/>
                  </a:cubicBezTo>
                  <a:cubicBezTo>
                    <a:pt x="5890" y="7558"/>
                    <a:pt x="6026" y="7308"/>
                    <a:pt x="6163" y="7058"/>
                  </a:cubicBezTo>
                  <a:cubicBezTo>
                    <a:pt x="6208" y="6921"/>
                    <a:pt x="6277" y="6808"/>
                    <a:pt x="6345" y="6694"/>
                  </a:cubicBezTo>
                  <a:cubicBezTo>
                    <a:pt x="6368" y="6626"/>
                    <a:pt x="6390" y="6580"/>
                    <a:pt x="6413" y="6535"/>
                  </a:cubicBezTo>
                  <a:lnTo>
                    <a:pt x="6459" y="6444"/>
                  </a:lnTo>
                  <a:lnTo>
                    <a:pt x="6459" y="6467"/>
                  </a:lnTo>
                  <a:cubicBezTo>
                    <a:pt x="6590" y="6204"/>
                    <a:pt x="7351" y="4849"/>
                    <a:pt x="7551" y="4462"/>
                  </a:cubicBezTo>
                  <a:lnTo>
                    <a:pt x="7551" y="4462"/>
                  </a:lnTo>
                  <a:cubicBezTo>
                    <a:pt x="7551" y="4463"/>
                    <a:pt x="7550" y="4464"/>
                    <a:pt x="7550" y="4466"/>
                  </a:cubicBezTo>
                  <a:lnTo>
                    <a:pt x="7573" y="4420"/>
                  </a:lnTo>
                  <a:lnTo>
                    <a:pt x="7573" y="4420"/>
                  </a:lnTo>
                  <a:cubicBezTo>
                    <a:pt x="7567" y="4433"/>
                    <a:pt x="7559" y="4447"/>
                    <a:pt x="7551" y="4462"/>
                  </a:cubicBezTo>
                  <a:lnTo>
                    <a:pt x="7551" y="4462"/>
                  </a:lnTo>
                  <a:cubicBezTo>
                    <a:pt x="7664" y="4170"/>
                    <a:pt x="7687" y="4237"/>
                    <a:pt x="7800" y="4033"/>
                  </a:cubicBezTo>
                  <a:cubicBezTo>
                    <a:pt x="7755" y="4033"/>
                    <a:pt x="7846" y="3806"/>
                    <a:pt x="7891" y="3715"/>
                  </a:cubicBezTo>
                  <a:lnTo>
                    <a:pt x="7914" y="3715"/>
                  </a:lnTo>
                  <a:cubicBezTo>
                    <a:pt x="7959" y="3579"/>
                    <a:pt x="8096" y="3260"/>
                    <a:pt x="8209" y="3056"/>
                  </a:cubicBezTo>
                  <a:lnTo>
                    <a:pt x="8232" y="3078"/>
                  </a:lnTo>
                  <a:cubicBezTo>
                    <a:pt x="8300" y="2874"/>
                    <a:pt x="8482" y="2533"/>
                    <a:pt x="8551" y="2419"/>
                  </a:cubicBezTo>
                  <a:cubicBezTo>
                    <a:pt x="8733" y="2123"/>
                    <a:pt x="9005" y="1669"/>
                    <a:pt x="9187" y="1259"/>
                  </a:cubicBezTo>
                  <a:lnTo>
                    <a:pt x="9392" y="1032"/>
                  </a:lnTo>
                  <a:lnTo>
                    <a:pt x="9392" y="1009"/>
                  </a:lnTo>
                  <a:lnTo>
                    <a:pt x="9756" y="77"/>
                  </a:lnTo>
                  <a:cubicBezTo>
                    <a:pt x="9781" y="20"/>
                    <a:pt x="9719" y="0"/>
                    <a:pt x="961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28"/>
            <p:cNvSpPr/>
            <p:nvPr/>
          </p:nvSpPr>
          <p:spPr>
            <a:xfrm rot="1103003">
              <a:off x="1493708" y="3911566"/>
              <a:ext cx="226033" cy="240710"/>
            </a:xfrm>
            <a:custGeom>
              <a:avLst/>
              <a:gdLst/>
              <a:ahLst/>
              <a:cxnLst/>
              <a:rect l="l" t="t" r="r" b="b"/>
              <a:pathLst>
                <a:path w="8301" h="8840" extrusionOk="0">
                  <a:moveTo>
                    <a:pt x="4952" y="1913"/>
                  </a:moveTo>
                  <a:cubicBezTo>
                    <a:pt x="4946" y="1917"/>
                    <a:pt x="4940" y="1922"/>
                    <a:pt x="4935" y="1927"/>
                  </a:cubicBezTo>
                  <a:cubicBezTo>
                    <a:pt x="4941" y="1922"/>
                    <a:pt x="4946" y="1918"/>
                    <a:pt x="4952" y="1913"/>
                  </a:cubicBezTo>
                  <a:close/>
                  <a:moveTo>
                    <a:pt x="3847" y="7857"/>
                  </a:moveTo>
                  <a:lnTo>
                    <a:pt x="3847" y="7857"/>
                  </a:lnTo>
                  <a:cubicBezTo>
                    <a:pt x="3853" y="7859"/>
                    <a:pt x="3859" y="7860"/>
                    <a:pt x="3866" y="7862"/>
                  </a:cubicBezTo>
                  <a:cubicBezTo>
                    <a:pt x="3860" y="7860"/>
                    <a:pt x="3854" y="7859"/>
                    <a:pt x="3847" y="7857"/>
                  </a:cubicBezTo>
                  <a:close/>
                  <a:moveTo>
                    <a:pt x="6986" y="1"/>
                  </a:moveTo>
                  <a:cubicBezTo>
                    <a:pt x="6850" y="1"/>
                    <a:pt x="6439" y="481"/>
                    <a:pt x="6313" y="603"/>
                  </a:cubicBezTo>
                  <a:lnTo>
                    <a:pt x="6313" y="603"/>
                  </a:lnTo>
                  <a:cubicBezTo>
                    <a:pt x="6308" y="608"/>
                    <a:pt x="6302" y="612"/>
                    <a:pt x="6297" y="617"/>
                  </a:cubicBezTo>
                  <a:lnTo>
                    <a:pt x="6297" y="617"/>
                  </a:lnTo>
                  <a:cubicBezTo>
                    <a:pt x="6299" y="615"/>
                    <a:pt x="6302" y="613"/>
                    <a:pt x="6304" y="612"/>
                  </a:cubicBezTo>
                  <a:lnTo>
                    <a:pt x="6304" y="612"/>
                  </a:lnTo>
                  <a:cubicBezTo>
                    <a:pt x="6294" y="621"/>
                    <a:pt x="6287" y="627"/>
                    <a:pt x="6282" y="630"/>
                  </a:cubicBezTo>
                  <a:lnTo>
                    <a:pt x="6282" y="630"/>
                  </a:lnTo>
                  <a:cubicBezTo>
                    <a:pt x="6287" y="625"/>
                    <a:pt x="6292" y="621"/>
                    <a:pt x="6297" y="617"/>
                  </a:cubicBezTo>
                  <a:lnTo>
                    <a:pt x="6297" y="617"/>
                  </a:lnTo>
                  <a:cubicBezTo>
                    <a:pt x="6291" y="621"/>
                    <a:pt x="6284" y="626"/>
                    <a:pt x="6276" y="631"/>
                  </a:cubicBezTo>
                  <a:cubicBezTo>
                    <a:pt x="6277" y="631"/>
                    <a:pt x="6277" y="631"/>
                    <a:pt x="6278" y="631"/>
                  </a:cubicBezTo>
                  <a:cubicBezTo>
                    <a:pt x="6279" y="631"/>
                    <a:pt x="6280" y="631"/>
                    <a:pt x="6282" y="630"/>
                  </a:cubicBezTo>
                  <a:lnTo>
                    <a:pt x="6282" y="630"/>
                  </a:lnTo>
                  <a:cubicBezTo>
                    <a:pt x="6262" y="647"/>
                    <a:pt x="6244" y="664"/>
                    <a:pt x="6231" y="676"/>
                  </a:cubicBezTo>
                  <a:lnTo>
                    <a:pt x="6254" y="722"/>
                  </a:lnTo>
                  <a:cubicBezTo>
                    <a:pt x="6197" y="790"/>
                    <a:pt x="6186" y="790"/>
                    <a:pt x="6174" y="790"/>
                  </a:cubicBezTo>
                  <a:cubicBezTo>
                    <a:pt x="6163" y="790"/>
                    <a:pt x="6151" y="790"/>
                    <a:pt x="6095" y="858"/>
                  </a:cubicBezTo>
                  <a:cubicBezTo>
                    <a:pt x="6072" y="835"/>
                    <a:pt x="6163" y="722"/>
                    <a:pt x="6254" y="631"/>
                  </a:cubicBezTo>
                  <a:lnTo>
                    <a:pt x="6254" y="631"/>
                  </a:lnTo>
                  <a:cubicBezTo>
                    <a:pt x="6163" y="722"/>
                    <a:pt x="6072" y="790"/>
                    <a:pt x="6049" y="835"/>
                  </a:cubicBezTo>
                  <a:cubicBezTo>
                    <a:pt x="6019" y="866"/>
                    <a:pt x="6009" y="873"/>
                    <a:pt x="6004" y="873"/>
                  </a:cubicBezTo>
                  <a:cubicBezTo>
                    <a:pt x="6000" y="873"/>
                    <a:pt x="6002" y="866"/>
                    <a:pt x="5995" y="866"/>
                  </a:cubicBezTo>
                  <a:cubicBezTo>
                    <a:pt x="5988" y="866"/>
                    <a:pt x="5973" y="873"/>
                    <a:pt x="5935" y="904"/>
                  </a:cubicBezTo>
                  <a:cubicBezTo>
                    <a:pt x="5867" y="995"/>
                    <a:pt x="5799" y="1086"/>
                    <a:pt x="5708" y="1177"/>
                  </a:cubicBezTo>
                  <a:lnTo>
                    <a:pt x="5708" y="1154"/>
                  </a:lnTo>
                  <a:cubicBezTo>
                    <a:pt x="5481" y="1336"/>
                    <a:pt x="5435" y="1495"/>
                    <a:pt x="5230" y="1654"/>
                  </a:cubicBezTo>
                  <a:lnTo>
                    <a:pt x="5230" y="1631"/>
                  </a:lnTo>
                  <a:cubicBezTo>
                    <a:pt x="5166" y="1675"/>
                    <a:pt x="5060" y="1820"/>
                    <a:pt x="4952" y="1913"/>
                  </a:cubicBezTo>
                  <a:lnTo>
                    <a:pt x="4952" y="1913"/>
                  </a:lnTo>
                  <a:cubicBezTo>
                    <a:pt x="4959" y="1908"/>
                    <a:pt x="4966" y="1904"/>
                    <a:pt x="4969" y="1904"/>
                  </a:cubicBezTo>
                  <a:cubicBezTo>
                    <a:pt x="4975" y="1904"/>
                    <a:pt x="4969" y="1916"/>
                    <a:pt x="4935" y="1950"/>
                  </a:cubicBezTo>
                  <a:cubicBezTo>
                    <a:pt x="4798" y="2086"/>
                    <a:pt x="4707" y="2177"/>
                    <a:pt x="4594" y="2268"/>
                  </a:cubicBezTo>
                  <a:lnTo>
                    <a:pt x="4526" y="2382"/>
                  </a:lnTo>
                  <a:cubicBezTo>
                    <a:pt x="4071" y="2837"/>
                    <a:pt x="2252" y="4701"/>
                    <a:pt x="1797" y="5179"/>
                  </a:cubicBezTo>
                  <a:lnTo>
                    <a:pt x="1811" y="5164"/>
                  </a:lnTo>
                  <a:lnTo>
                    <a:pt x="1811" y="5164"/>
                  </a:lnTo>
                  <a:cubicBezTo>
                    <a:pt x="1357" y="5619"/>
                    <a:pt x="701" y="6275"/>
                    <a:pt x="0" y="6998"/>
                  </a:cubicBezTo>
                  <a:cubicBezTo>
                    <a:pt x="751" y="7157"/>
                    <a:pt x="1524" y="7339"/>
                    <a:pt x="2229" y="7498"/>
                  </a:cubicBezTo>
                  <a:cubicBezTo>
                    <a:pt x="2661" y="7566"/>
                    <a:pt x="3047" y="7657"/>
                    <a:pt x="3343" y="7726"/>
                  </a:cubicBezTo>
                  <a:cubicBezTo>
                    <a:pt x="3474" y="7769"/>
                    <a:pt x="3689" y="7813"/>
                    <a:pt x="3847" y="7857"/>
                  </a:cubicBezTo>
                  <a:lnTo>
                    <a:pt x="3847" y="7857"/>
                  </a:lnTo>
                  <a:cubicBezTo>
                    <a:pt x="3803" y="7843"/>
                    <a:pt x="3809" y="7830"/>
                    <a:pt x="3838" y="7830"/>
                  </a:cubicBezTo>
                  <a:cubicBezTo>
                    <a:pt x="3851" y="7830"/>
                    <a:pt x="3869" y="7833"/>
                    <a:pt x="3889" y="7839"/>
                  </a:cubicBezTo>
                  <a:cubicBezTo>
                    <a:pt x="4093" y="7886"/>
                    <a:pt x="4138" y="7894"/>
                    <a:pt x="4154" y="7894"/>
                  </a:cubicBezTo>
                  <a:cubicBezTo>
                    <a:pt x="4163" y="7894"/>
                    <a:pt x="4163" y="7891"/>
                    <a:pt x="4177" y="7891"/>
                  </a:cubicBezTo>
                  <a:cubicBezTo>
                    <a:pt x="4199" y="7891"/>
                    <a:pt x="4256" y="7898"/>
                    <a:pt x="4435" y="7930"/>
                  </a:cubicBezTo>
                  <a:cubicBezTo>
                    <a:pt x="4707" y="7976"/>
                    <a:pt x="5344" y="8135"/>
                    <a:pt x="6004" y="8294"/>
                  </a:cubicBezTo>
                  <a:cubicBezTo>
                    <a:pt x="6936" y="8499"/>
                    <a:pt x="7868" y="8726"/>
                    <a:pt x="8300" y="8840"/>
                  </a:cubicBezTo>
                  <a:cubicBezTo>
                    <a:pt x="8300" y="8749"/>
                    <a:pt x="8300" y="8681"/>
                    <a:pt x="8278" y="8635"/>
                  </a:cubicBezTo>
                  <a:cubicBezTo>
                    <a:pt x="8232" y="8362"/>
                    <a:pt x="8187" y="8090"/>
                    <a:pt x="8164" y="7817"/>
                  </a:cubicBezTo>
                  <a:cubicBezTo>
                    <a:pt x="8141" y="7680"/>
                    <a:pt x="8118" y="7544"/>
                    <a:pt x="8096" y="7407"/>
                  </a:cubicBezTo>
                  <a:cubicBezTo>
                    <a:pt x="8096" y="7339"/>
                    <a:pt x="8096" y="7294"/>
                    <a:pt x="8073" y="7248"/>
                  </a:cubicBezTo>
                  <a:cubicBezTo>
                    <a:pt x="8073" y="7203"/>
                    <a:pt x="8073" y="7180"/>
                    <a:pt x="8050" y="7134"/>
                  </a:cubicBezTo>
                  <a:lnTo>
                    <a:pt x="8050" y="7134"/>
                  </a:lnTo>
                  <a:lnTo>
                    <a:pt x="8073" y="7157"/>
                  </a:lnTo>
                  <a:cubicBezTo>
                    <a:pt x="8027" y="6862"/>
                    <a:pt x="7846" y="5179"/>
                    <a:pt x="7777" y="4838"/>
                  </a:cubicBezTo>
                  <a:lnTo>
                    <a:pt x="7777" y="4883"/>
                  </a:lnTo>
                  <a:cubicBezTo>
                    <a:pt x="7709" y="4588"/>
                    <a:pt x="7755" y="4633"/>
                    <a:pt x="7732" y="4406"/>
                  </a:cubicBezTo>
                  <a:lnTo>
                    <a:pt x="7732" y="4406"/>
                  </a:lnTo>
                  <a:cubicBezTo>
                    <a:pt x="7731" y="4407"/>
                    <a:pt x="7730" y="4407"/>
                    <a:pt x="7729" y="4407"/>
                  </a:cubicBezTo>
                  <a:cubicBezTo>
                    <a:pt x="7703" y="4407"/>
                    <a:pt x="7641" y="4174"/>
                    <a:pt x="7641" y="4087"/>
                  </a:cubicBezTo>
                  <a:cubicBezTo>
                    <a:pt x="7618" y="3928"/>
                    <a:pt x="7550" y="3610"/>
                    <a:pt x="7504" y="3360"/>
                  </a:cubicBezTo>
                  <a:lnTo>
                    <a:pt x="7527" y="3360"/>
                  </a:lnTo>
                  <a:cubicBezTo>
                    <a:pt x="7482" y="3178"/>
                    <a:pt x="7436" y="2791"/>
                    <a:pt x="7413" y="2632"/>
                  </a:cubicBezTo>
                  <a:cubicBezTo>
                    <a:pt x="7391" y="2314"/>
                    <a:pt x="7345" y="1791"/>
                    <a:pt x="7254" y="1336"/>
                  </a:cubicBezTo>
                  <a:lnTo>
                    <a:pt x="7300" y="1040"/>
                  </a:lnTo>
                  <a:lnTo>
                    <a:pt x="7277" y="995"/>
                  </a:lnTo>
                  <a:lnTo>
                    <a:pt x="7027" y="40"/>
                  </a:lnTo>
                  <a:cubicBezTo>
                    <a:pt x="7021" y="12"/>
                    <a:pt x="7007" y="1"/>
                    <a:pt x="69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28"/>
            <p:cNvSpPr/>
            <p:nvPr/>
          </p:nvSpPr>
          <p:spPr>
            <a:xfrm rot="1103003">
              <a:off x="800301" y="4167961"/>
              <a:ext cx="230989" cy="233793"/>
            </a:xfrm>
            <a:custGeom>
              <a:avLst/>
              <a:gdLst/>
              <a:ahLst/>
              <a:cxnLst/>
              <a:rect l="l" t="t" r="r" b="b"/>
              <a:pathLst>
                <a:path w="8483" h="8586" extrusionOk="0">
                  <a:moveTo>
                    <a:pt x="5531" y="600"/>
                  </a:moveTo>
                  <a:lnTo>
                    <a:pt x="5531" y="600"/>
                  </a:lnTo>
                  <a:cubicBezTo>
                    <a:pt x="5480" y="671"/>
                    <a:pt x="5444" y="718"/>
                    <a:pt x="5436" y="718"/>
                  </a:cubicBezTo>
                  <a:cubicBezTo>
                    <a:pt x="5436" y="718"/>
                    <a:pt x="5435" y="718"/>
                    <a:pt x="5435" y="718"/>
                  </a:cubicBezTo>
                  <a:cubicBezTo>
                    <a:pt x="5470" y="665"/>
                    <a:pt x="5506" y="626"/>
                    <a:pt x="5531" y="600"/>
                  </a:cubicBezTo>
                  <a:close/>
                  <a:moveTo>
                    <a:pt x="6072" y="0"/>
                  </a:moveTo>
                  <a:cubicBezTo>
                    <a:pt x="5956" y="0"/>
                    <a:pt x="5692" y="375"/>
                    <a:pt x="5542" y="583"/>
                  </a:cubicBezTo>
                  <a:lnTo>
                    <a:pt x="5542" y="583"/>
                  </a:lnTo>
                  <a:cubicBezTo>
                    <a:pt x="5512" y="599"/>
                    <a:pt x="5432" y="700"/>
                    <a:pt x="5390" y="763"/>
                  </a:cubicBezTo>
                  <a:lnTo>
                    <a:pt x="5412" y="786"/>
                  </a:lnTo>
                  <a:cubicBezTo>
                    <a:pt x="5321" y="945"/>
                    <a:pt x="5367" y="809"/>
                    <a:pt x="5276" y="945"/>
                  </a:cubicBezTo>
                  <a:cubicBezTo>
                    <a:pt x="5253" y="945"/>
                    <a:pt x="5344" y="809"/>
                    <a:pt x="5412" y="718"/>
                  </a:cubicBezTo>
                  <a:lnTo>
                    <a:pt x="5412" y="718"/>
                  </a:lnTo>
                  <a:cubicBezTo>
                    <a:pt x="5344" y="809"/>
                    <a:pt x="5253" y="900"/>
                    <a:pt x="5230" y="945"/>
                  </a:cubicBezTo>
                  <a:cubicBezTo>
                    <a:pt x="5208" y="976"/>
                    <a:pt x="5200" y="983"/>
                    <a:pt x="5197" y="983"/>
                  </a:cubicBezTo>
                  <a:cubicBezTo>
                    <a:pt x="5193" y="983"/>
                    <a:pt x="5194" y="976"/>
                    <a:pt x="5188" y="976"/>
                  </a:cubicBezTo>
                  <a:cubicBezTo>
                    <a:pt x="5182" y="976"/>
                    <a:pt x="5170" y="983"/>
                    <a:pt x="5139" y="1014"/>
                  </a:cubicBezTo>
                  <a:cubicBezTo>
                    <a:pt x="5071" y="1105"/>
                    <a:pt x="5003" y="1218"/>
                    <a:pt x="4935" y="1309"/>
                  </a:cubicBezTo>
                  <a:cubicBezTo>
                    <a:pt x="4730" y="1514"/>
                    <a:pt x="4707" y="1673"/>
                    <a:pt x="4525" y="1855"/>
                  </a:cubicBezTo>
                  <a:lnTo>
                    <a:pt x="4525" y="1832"/>
                  </a:lnTo>
                  <a:cubicBezTo>
                    <a:pt x="4457" y="1900"/>
                    <a:pt x="4366" y="2060"/>
                    <a:pt x="4253" y="2173"/>
                  </a:cubicBezTo>
                  <a:cubicBezTo>
                    <a:pt x="4275" y="2151"/>
                    <a:pt x="4292" y="2134"/>
                    <a:pt x="4298" y="2134"/>
                  </a:cubicBezTo>
                  <a:cubicBezTo>
                    <a:pt x="4304" y="2134"/>
                    <a:pt x="4298" y="2151"/>
                    <a:pt x="4275" y="2196"/>
                  </a:cubicBezTo>
                  <a:cubicBezTo>
                    <a:pt x="4139" y="2333"/>
                    <a:pt x="4071" y="2446"/>
                    <a:pt x="3980" y="2537"/>
                  </a:cubicBezTo>
                  <a:lnTo>
                    <a:pt x="3911" y="2674"/>
                  </a:lnTo>
                  <a:cubicBezTo>
                    <a:pt x="3502" y="3174"/>
                    <a:pt x="1956" y="5243"/>
                    <a:pt x="1546" y="5766"/>
                  </a:cubicBezTo>
                  <a:lnTo>
                    <a:pt x="1569" y="5766"/>
                  </a:lnTo>
                  <a:cubicBezTo>
                    <a:pt x="1183" y="6267"/>
                    <a:pt x="614" y="7017"/>
                    <a:pt x="0" y="7813"/>
                  </a:cubicBezTo>
                  <a:cubicBezTo>
                    <a:pt x="751" y="7881"/>
                    <a:pt x="1546" y="7949"/>
                    <a:pt x="2274" y="8018"/>
                  </a:cubicBezTo>
                  <a:cubicBezTo>
                    <a:pt x="2706" y="8063"/>
                    <a:pt x="3093" y="8086"/>
                    <a:pt x="3411" y="8108"/>
                  </a:cubicBezTo>
                  <a:cubicBezTo>
                    <a:pt x="3570" y="8154"/>
                    <a:pt x="3775" y="8154"/>
                    <a:pt x="3957" y="8177"/>
                  </a:cubicBezTo>
                  <a:cubicBezTo>
                    <a:pt x="3866" y="8154"/>
                    <a:pt x="3889" y="8154"/>
                    <a:pt x="3957" y="8154"/>
                  </a:cubicBezTo>
                  <a:cubicBezTo>
                    <a:pt x="4150" y="8171"/>
                    <a:pt x="4207" y="8175"/>
                    <a:pt x="4227" y="8175"/>
                  </a:cubicBezTo>
                  <a:cubicBezTo>
                    <a:pt x="4248" y="8175"/>
                    <a:pt x="4226" y="8170"/>
                    <a:pt x="4290" y="8170"/>
                  </a:cubicBezTo>
                  <a:cubicBezTo>
                    <a:pt x="4326" y="8170"/>
                    <a:pt x="4389" y="8172"/>
                    <a:pt x="4503" y="8177"/>
                  </a:cubicBezTo>
                  <a:cubicBezTo>
                    <a:pt x="4798" y="8199"/>
                    <a:pt x="5458" y="8268"/>
                    <a:pt x="6117" y="8336"/>
                  </a:cubicBezTo>
                  <a:cubicBezTo>
                    <a:pt x="7072" y="8450"/>
                    <a:pt x="8027" y="8541"/>
                    <a:pt x="8482" y="8586"/>
                  </a:cubicBezTo>
                  <a:cubicBezTo>
                    <a:pt x="8459" y="8495"/>
                    <a:pt x="8437" y="8450"/>
                    <a:pt x="8437" y="8404"/>
                  </a:cubicBezTo>
                  <a:cubicBezTo>
                    <a:pt x="8346" y="8131"/>
                    <a:pt x="8277" y="7881"/>
                    <a:pt x="8187" y="7608"/>
                  </a:cubicBezTo>
                  <a:cubicBezTo>
                    <a:pt x="8164" y="7472"/>
                    <a:pt x="8118" y="7335"/>
                    <a:pt x="8096" y="7199"/>
                  </a:cubicBezTo>
                  <a:cubicBezTo>
                    <a:pt x="8073" y="7153"/>
                    <a:pt x="8050" y="7085"/>
                    <a:pt x="8050" y="7040"/>
                  </a:cubicBezTo>
                  <a:cubicBezTo>
                    <a:pt x="8027" y="7017"/>
                    <a:pt x="8027" y="6971"/>
                    <a:pt x="8005" y="6949"/>
                  </a:cubicBezTo>
                  <a:lnTo>
                    <a:pt x="8005" y="6949"/>
                  </a:lnTo>
                  <a:lnTo>
                    <a:pt x="8027" y="6971"/>
                  </a:lnTo>
                  <a:cubicBezTo>
                    <a:pt x="7936" y="6676"/>
                    <a:pt x="7550" y="5039"/>
                    <a:pt x="7459" y="4697"/>
                  </a:cubicBezTo>
                  <a:lnTo>
                    <a:pt x="7459" y="4743"/>
                  </a:lnTo>
                  <a:cubicBezTo>
                    <a:pt x="7368" y="4470"/>
                    <a:pt x="7413" y="4493"/>
                    <a:pt x="7368" y="4265"/>
                  </a:cubicBezTo>
                  <a:cubicBezTo>
                    <a:pt x="7364" y="4269"/>
                    <a:pt x="7360" y="4271"/>
                    <a:pt x="7356" y="4271"/>
                  </a:cubicBezTo>
                  <a:cubicBezTo>
                    <a:pt x="7308" y="4271"/>
                    <a:pt x="7230" y="4053"/>
                    <a:pt x="7209" y="3970"/>
                  </a:cubicBezTo>
                  <a:lnTo>
                    <a:pt x="7231" y="3970"/>
                  </a:lnTo>
                  <a:cubicBezTo>
                    <a:pt x="7186" y="3811"/>
                    <a:pt x="7050" y="3492"/>
                    <a:pt x="6981" y="3265"/>
                  </a:cubicBezTo>
                  <a:lnTo>
                    <a:pt x="7004" y="3265"/>
                  </a:lnTo>
                  <a:cubicBezTo>
                    <a:pt x="6936" y="3083"/>
                    <a:pt x="6845" y="2696"/>
                    <a:pt x="6822" y="2560"/>
                  </a:cubicBezTo>
                  <a:cubicBezTo>
                    <a:pt x="6731" y="2242"/>
                    <a:pt x="6640" y="1719"/>
                    <a:pt x="6504" y="1287"/>
                  </a:cubicBezTo>
                  <a:lnTo>
                    <a:pt x="6481" y="991"/>
                  </a:lnTo>
                  <a:lnTo>
                    <a:pt x="6481" y="945"/>
                  </a:lnTo>
                  <a:lnTo>
                    <a:pt x="6117" y="36"/>
                  </a:lnTo>
                  <a:cubicBezTo>
                    <a:pt x="6107" y="11"/>
                    <a:pt x="6092" y="0"/>
                    <a:pt x="607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28"/>
            <p:cNvSpPr/>
            <p:nvPr/>
          </p:nvSpPr>
          <p:spPr>
            <a:xfrm rot="1103003">
              <a:off x="619449" y="3868511"/>
              <a:ext cx="270826" cy="198313"/>
            </a:xfrm>
            <a:custGeom>
              <a:avLst/>
              <a:gdLst/>
              <a:ahLst/>
              <a:cxnLst/>
              <a:rect l="l" t="t" r="r" b="b"/>
              <a:pathLst>
                <a:path w="9946" h="7283" extrusionOk="0">
                  <a:moveTo>
                    <a:pt x="2864" y="7274"/>
                  </a:moveTo>
                  <a:lnTo>
                    <a:pt x="2864" y="7274"/>
                  </a:lnTo>
                  <a:cubicBezTo>
                    <a:pt x="2874" y="7276"/>
                    <a:pt x="2885" y="7278"/>
                    <a:pt x="2897" y="7278"/>
                  </a:cubicBezTo>
                  <a:cubicBezTo>
                    <a:pt x="2886" y="7276"/>
                    <a:pt x="2875" y="7275"/>
                    <a:pt x="2864" y="7274"/>
                  </a:cubicBezTo>
                  <a:close/>
                  <a:moveTo>
                    <a:pt x="5375" y="1"/>
                  </a:moveTo>
                  <a:cubicBezTo>
                    <a:pt x="5330" y="69"/>
                    <a:pt x="5284" y="115"/>
                    <a:pt x="5262" y="160"/>
                  </a:cubicBezTo>
                  <a:cubicBezTo>
                    <a:pt x="5102" y="387"/>
                    <a:pt x="4943" y="615"/>
                    <a:pt x="4761" y="842"/>
                  </a:cubicBezTo>
                  <a:cubicBezTo>
                    <a:pt x="4670" y="933"/>
                    <a:pt x="4602" y="1047"/>
                    <a:pt x="4511" y="1161"/>
                  </a:cubicBezTo>
                  <a:cubicBezTo>
                    <a:pt x="4488" y="1206"/>
                    <a:pt x="4443" y="1252"/>
                    <a:pt x="4420" y="1297"/>
                  </a:cubicBezTo>
                  <a:lnTo>
                    <a:pt x="4352" y="1388"/>
                  </a:lnTo>
                  <a:lnTo>
                    <a:pt x="4375" y="1343"/>
                  </a:lnTo>
                  <a:lnTo>
                    <a:pt x="4375" y="1343"/>
                  </a:lnTo>
                  <a:cubicBezTo>
                    <a:pt x="4193" y="1593"/>
                    <a:pt x="3147" y="2912"/>
                    <a:pt x="2942" y="3207"/>
                  </a:cubicBezTo>
                  <a:lnTo>
                    <a:pt x="2965" y="3162"/>
                  </a:lnTo>
                  <a:lnTo>
                    <a:pt x="2965" y="3162"/>
                  </a:lnTo>
                  <a:cubicBezTo>
                    <a:pt x="2806" y="3412"/>
                    <a:pt x="2783" y="3366"/>
                    <a:pt x="2646" y="3548"/>
                  </a:cubicBezTo>
                  <a:cubicBezTo>
                    <a:pt x="2692" y="3548"/>
                    <a:pt x="2555" y="3753"/>
                    <a:pt x="2487" y="3844"/>
                  </a:cubicBezTo>
                  <a:lnTo>
                    <a:pt x="2487" y="3821"/>
                  </a:lnTo>
                  <a:cubicBezTo>
                    <a:pt x="2396" y="3958"/>
                    <a:pt x="2214" y="4253"/>
                    <a:pt x="2078" y="4435"/>
                  </a:cubicBezTo>
                  <a:lnTo>
                    <a:pt x="2055" y="4412"/>
                  </a:lnTo>
                  <a:cubicBezTo>
                    <a:pt x="1964" y="4594"/>
                    <a:pt x="1714" y="4890"/>
                    <a:pt x="1623" y="5004"/>
                  </a:cubicBezTo>
                  <a:cubicBezTo>
                    <a:pt x="1418" y="5277"/>
                    <a:pt x="1077" y="5663"/>
                    <a:pt x="804" y="6050"/>
                  </a:cubicBezTo>
                  <a:lnTo>
                    <a:pt x="577" y="6232"/>
                  </a:lnTo>
                  <a:lnTo>
                    <a:pt x="577" y="6277"/>
                  </a:lnTo>
                  <a:lnTo>
                    <a:pt x="54" y="7118"/>
                  </a:lnTo>
                  <a:cubicBezTo>
                    <a:pt x="1" y="7214"/>
                    <a:pt x="206" y="7235"/>
                    <a:pt x="440" y="7235"/>
                  </a:cubicBezTo>
                  <a:cubicBezTo>
                    <a:pt x="596" y="7235"/>
                    <a:pt x="764" y="7226"/>
                    <a:pt x="876" y="7223"/>
                  </a:cubicBezTo>
                  <a:lnTo>
                    <a:pt x="876" y="7223"/>
                  </a:lnTo>
                  <a:cubicBezTo>
                    <a:pt x="875" y="7223"/>
                    <a:pt x="874" y="7222"/>
                    <a:pt x="873" y="7222"/>
                  </a:cubicBezTo>
                  <a:lnTo>
                    <a:pt x="873" y="7222"/>
                  </a:lnTo>
                  <a:cubicBezTo>
                    <a:pt x="874" y="7222"/>
                    <a:pt x="876" y="7223"/>
                    <a:pt x="878" y="7223"/>
                  </a:cubicBezTo>
                  <a:lnTo>
                    <a:pt x="878" y="7223"/>
                  </a:lnTo>
                  <a:cubicBezTo>
                    <a:pt x="898" y="7222"/>
                    <a:pt x="917" y="7222"/>
                    <a:pt x="933" y="7222"/>
                  </a:cubicBezTo>
                  <a:cubicBezTo>
                    <a:pt x="980" y="7222"/>
                    <a:pt x="1008" y="7225"/>
                    <a:pt x="1009" y="7232"/>
                  </a:cubicBezTo>
                  <a:lnTo>
                    <a:pt x="1009" y="7232"/>
                  </a:lnTo>
                  <a:cubicBezTo>
                    <a:pt x="962" y="7231"/>
                    <a:pt x="909" y="7229"/>
                    <a:pt x="878" y="7223"/>
                  </a:cubicBezTo>
                  <a:lnTo>
                    <a:pt x="878" y="7223"/>
                  </a:lnTo>
                  <a:cubicBezTo>
                    <a:pt x="878" y="7223"/>
                    <a:pt x="877" y="7223"/>
                    <a:pt x="876" y="7223"/>
                  </a:cubicBezTo>
                  <a:lnTo>
                    <a:pt x="876" y="7223"/>
                  </a:lnTo>
                  <a:cubicBezTo>
                    <a:pt x="908" y="7232"/>
                    <a:pt x="959" y="7232"/>
                    <a:pt x="1009" y="7232"/>
                  </a:cubicBezTo>
                  <a:cubicBezTo>
                    <a:pt x="1009" y="7232"/>
                    <a:pt x="1009" y="7232"/>
                    <a:pt x="1009" y="7232"/>
                  </a:cubicBezTo>
                  <a:lnTo>
                    <a:pt x="1009" y="7232"/>
                  </a:lnTo>
                  <a:cubicBezTo>
                    <a:pt x="1035" y="7232"/>
                    <a:pt x="1059" y="7232"/>
                    <a:pt x="1077" y="7232"/>
                  </a:cubicBezTo>
                  <a:lnTo>
                    <a:pt x="1100" y="7209"/>
                  </a:lnTo>
                  <a:cubicBezTo>
                    <a:pt x="1153" y="7202"/>
                    <a:pt x="1176" y="7199"/>
                    <a:pt x="1189" y="7199"/>
                  </a:cubicBezTo>
                  <a:cubicBezTo>
                    <a:pt x="1214" y="7199"/>
                    <a:pt x="1199" y="7209"/>
                    <a:pt x="1305" y="7209"/>
                  </a:cubicBezTo>
                  <a:cubicBezTo>
                    <a:pt x="1305" y="7232"/>
                    <a:pt x="1168" y="7255"/>
                    <a:pt x="1009" y="7255"/>
                  </a:cubicBezTo>
                  <a:cubicBezTo>
                    <a:pt x="1077" y="7255"/>
                    <a:pt x="1140" y="7261"/>
                    <a:pt x="1194" y="7261"/>
                  </a:cubicBezTo>
                  <a:cubicBezTo>
                    <a:pt x="1248" y="7261"/>
                    <a:pt x="1293" y="7255"/>
                    <a:pt x="1328" y="7232"/>
                  </a:cubicBezTo>
                  <a:lnTo>
                    <a:pt x="1328" y="7232"/>
                  </a:lnTo>
                  <a:cubicBezTo>
                    <a:pt x="1441" y="7255"/>
                    <a:pt x="1305" y="7278"/>
                    <a:pt x="1441" y="7278"/>
                  </a:cubicBezTo>
                  <a:cubicBezTo>
                    <a:pt x="1555" y="7278"/>
                    <a:pt x="1691" y="7255"/>
                    <a:pt x="1805" y="7255"/>
                  </a:cubicBezTo>
                  <a:lnTo>
                    <a:pt x="1805" y="7278"/>
                  </a:lnTo>
                  <a:cubicBezTo>
                    <a:pt x="1845" y="7281"/>
                    <a:pt x="1882" y="7282"/>
                    <a:pt x="1917" y="7282"/>
                  </a:cubicBezTo>
                  <a:cubicBezTo>
                    <a:pt x="2086" y="7282"/>
                    <a:pt x="2206" y="7250"/>
                    <a:pt x="2375" y="7250"/>
                  </a:cubicBezTo>
                  <a:cubicBezTo>
                    <a:pt x="2410" y="7250"/>
                    <a:pt x="2447" y="7252"/>
                    <a:pt x="2487" y="7255"/>
                  </a:cubicBezTo>
                  <a:lnTo>
                    <a:pt x="2464" y="7255"/>
                  </a:lnTo>
                  <a:cubicBezTo>
                    <a:pt x="2510" y="7266"/>
                    <a:pt x="2573" y="7266"/>
                    <a:pt x="2646" y="7266"/>
                  </a:cubicBezTo>
                  <a:cubicBezTo>
                    <a:pt x="2712" y="7266"/>
                    <a:pt x="2786" y="7266"/>
                    <a:pt x="2864" y="7274"/>
                  </a:cubicBezTo>
                  <a:lnTo>
                    <a:pt x="2864" y="7274"/>
                  </a:lnTo>
                  <a:cubicBezTo>
                    <a:pt x="2837" y="7268"/>
                    <a:pt x="2828" y="7255"/>
                    <a:pt x="2897" y="7255"/>
                  </a:cubicBezTo>
                  <a:lnTo>
                    <a:pt x="3351" y="7255"/>
                  </a:lnTo>
                  <a:lnTo>
                    <a:pt x="3488" y="7232"/>
                  </a:lnTo>
                  <a:cubicBezTo>
                    <a:pt x="3614" y="7236"/>
                    <a:pt x="3810" y="7238"/>
                    <a:pt x="4050" y="7238"/>
                  </a:cubicBezTo>
                  <a:cubicBezTo>
                    <a:pt x="5067" y="7238"/>
                    <a:pt x="6866" y="7205"/>
                    <a:pt x="7399" y="7187"/>
                  </a:cubicBezTo>
                  <a:lnTo>
                    <a:pt x="7399" y="7187"/>
                  </a:lnTo>
                  <a:lnTo>
                    <a:pt x="7376" y="7209"/>
                  </a:lnTo>
                  <a:cubicBezTo>
                    <a:pt x="8013" y="7187"/>
                    <a:pt x="8945" y="7187"/>
                    <a:pt x="9946" y="7187"/>
                  </a:cubicBezTo>
                  <a:cubicBezTo>
                    <a:pt x="9537" y="6550"/>
                    <a:pt x="9127" y="5868"/>
                    <a:pt x="8718" y="5254"/>
                  </a:cubicBezTo>
                  <a:cubicBezTo>
                    <a:pt x="8491" y="4890"/>
                    <a:pt x="8263" y="4572"/>
                    <a:pt x="8104" y="4299"/>
                  </a:cubicBezTo>
                  <a:cubicBezTo>
                    <a:pt x="8036" y="4162"/>
                    <a:pt x="7922" y="3980"/>
                    <a:pt x="7831" y="3821"/>
                  </a:cubicBezTo>
                  <a:lnTo>
                    <a:pt x="7831" y="3821"/>
                  </a:lnTo>
                  <a:cubicBezTo>
                    <a:pt x="7854" y="3867"/>
                    <a:pt x="7854" y="3884"/>
                    <a:pt x="7845" y="3884"/>
                  </a:cubicBezTo>
                  <a:cubicBezTo>
                    <a:pt x="7837" y="3884"/>
                    <a:pt x="7820" y="3867"/>
                    <a:pt x="7808" y="3844"/>
                  </a:cubicBezTo>
                  <a:cubicBezTo>
                    <a:pt x="7536" y="3412"/>
                    <a:pt x="7763" y="3821"/>
                    <a:pt x="7490" y="3389"/>
                  </a:cubicBezTo>
                  <a:cubicBezTo>
                    <a:pt x="7331" y="3162"/>
                    <a:pt x="6967" y="2593"/>
                    <a:pt x="6626" y="2025"/>
                  </a:cubicBezTo>
                  <a:cubicBezTo>
                    <a:pt x="6126" y="1206"/>
                    <a:pt x="5625" y="387"/>
                    <a:pt x="537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8" name="Google Shape;228;p28"/>
          <p:cNvGrpSpPr/>
          <p:nvPr/>
        </p:nvGrpSpPr>
        <p:grpSpPr>
          <a:xfrm>
            <a:off x="5558442" y="-265175"/>
            <a:ext cx="1490425" cy="1608200"/>
            <a:chOff x="5558442" y="-265175"/>
            <a:chExt cx="1490425" cy="1608200"/>
          </a:xfrm>
        </p:grpSpPr>
        <p:sp>
          <p:nvSpPr>
            <p:cNvPr id="229" name="Google Shape;229;p28"/>
            <p:cNvSpPr/>
            <p:nvPr/>
          </p:nvSpPr>
          <p:spPr>
            <a:xfrm rot="2879640">
              <a:off x="5868737" y="381217"/>
              <a:ext cx="1878" cy="3755"/>
            </a:xfrm>
            <a:custGeom>
              <a:avLst/>
              <a:gdLst/>
              <a:ahLst/>
              <a:cxnLst/>
              <a:rect l="l" t="t" r="r" b="b"/>
              <a:pathLst>
                <a:path w="69" h="138" extrusionOk="0">
                  <a:moveTo>
                    <a:pt x="68" y="1"/>
                  </a:moveTo>
                  <a:lnTo>
                    <a:pt x="68" y="1"/>
                  </a:lnTo>
                  <a:cubicBezTo>
                    <a:pt x="23" y="46"/>
                    <a:pt x="0" y="69"/>
                    <a:pt x="23" y="137"/>
                  </a:cubicBezTo>
                  <a:cubicBezTo>
                    <a:pt x="68" y="92"/>
                    <a:pt x="68" y="46"/>
                    <a:pt x="6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28"/>
            <p:cNvSpPr/>
            <p:nvPr/>
          </p:nvSpPr>
          <p:spPr>
            <a:xfrm rot="2879640">
              <a:off x="5871666" y="382521"/>
              <a:ext cx="27" cy="27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28"/>
            <p:cNvSpPr/>
            <p:nvPr/>
          </p:nvSpPr>
          <p:spPr>
            <a:xfrm rot="2879640">
              <a:off x="5997245" y="167213"/>
              <a:ext cx="27" cy="1279"/>
            </a:xfrm>
            <a:custGeom>
              <a:avLst/>
              <a:gdLst/>
              <a:ahLst/>
              <a:cxnLst/>
              <a:rect l="l" t="t" r="r" b="b"/>
              <a:pathLst>
                <a:path w="1" h="47" extrusionOk="0">
                  <a:moveTo>
                    <a:pt x="0" y="1"/>
                  </a:moveTo>
                  <a:lnTo>
                    <a:pt x="0" y="4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28"/>
            <p:cNvSpPr/>
            <p:nvPr/>
          </p:nvSpPr>
          <p:spPr>
            <a:xfrm rot="2879640">
              <a:off x="5889605" y="153123"/>
              <a:ext cx="81090" cy="249391"/>
            </a:xfrm>
            <a:custGeom>
              <a:avLst/>
              <a:gdLst/>
              <a:ahLst/>
              <a:cxnLst/>
              <a:rect l="l" t="t" r="r" b="b"/>
              <a:pathLst>
                <a:path w="2980" h="9165" extrusionOk="0">
                  <a:moveTo>
                    <a:pt x="56" y="823"/>
                  </a:moveTo>
                  <a:cubicBezTo>
                    <a:pt x="50" y="828"/>
                    <a:pt x="46" y="835"/>
                    <a:pt x="46" y="841"/>
                  </a:cubicBezTo>
                  <a:cubicBezTo>
                    <a:pt x="50" y="836"/>
                    <a:pt x="53" y="829"/>
                    <a:pt x="56" y="823"/>
                  </a:cubicBezTo>
                  <a:close/>
                  <a:moveTo>
                    <a:pt x="2275" y="2752"/>
                  </a:moveTo>
                  <a:lnTo>
                    <a:pt x="2402" y="2780"/>
                  </a:lnTo>
                  <a:lnTo>
                    <a:pt x="2402" y="2780"/>
                  </a:lnTo>
                  <a:lnTo>
                    <a:pt x="2343" y="2820"/>
                  </a:lnTo>
                  <a:lnTo>
                    <a:pt x="2275" y="2752"/>
                  </a:lnTo>
                  <a:close/>
                  <a:moveTo>
                    <a:pt x="2843" y="8687"/>
                  </a:moveTo>
                  <a:lnTo>
                    <a:pt x="2843" y="8717"/>
                  </a:lnTo>
                  <a:lnTo>
                    <a:pt x="2843" y="8717"/>
                  </a:lnTo>
                  <a:cubicBezTo>
                    <a:pt x="2833" y="8697"/>
                    <a:pt x="2813" y="8687"/>
                    <a:pt x="2843" y="8687"/>
                  </a:cubicBezTo>
                  <a:close/>
                  <a:moveTo>
                    <a:pt x="228" y="0"/>
                  </a:moveTo>
                  <a:lnTo>
                    <a:pt x="182" y="91"/>
                  </a:lnTo>
                  <a:lnTo>
                    <a:pt x="251" y="114"/>
                  </a:lnTo>
                  <a:cubicBezTo>
                    <a:pt x="273" y="148"/>
                    <a:pt x="262" y="148"/>
                    <a:pt x="248" y="148"/>
                  </a:cubicBezTo>
                  <a:cubicBezTo>
                    <a:pt x="234" y="148"/>
                    <a:pt x="217" y="148"/>
                    <a:pt x="228" y="182"/>
                  </a:cubicBezTo>
                  <a:cubicBezTo>
                    <a:pt x="160" y="182"/>
                    <a:pt x="137" y="114"/>
                    <a:pt x="137" y="68"/>
                  </a:cubicBezTo>
                  <a:lnTo>
                    <a:pt x="137" y="68"/>
                  </a:lnTo>
                  <a:cubicBezTo>
                    <a:pt x="137" y="114"/>
                    <a:pt x="92" y="159"/>
                    <a:pt x="160" y="182"/>
                  </a:cubicBezTo>
                  <a:cubicBezTo>
                    <a:pt x="137" y="205"/>
                    <a:pt x="114" y="205"/>
                    <a:pt x="94" y="205"/>
                  </a:cubicBezTo>
                  <a:cubicBezTo>
                    <a:pt x="74" y="205"/>
                    <a:pt x="57" y="205"/>
                    <a:pt x="46" y="227"/>
                  </a:cubicBezTo>
                  <a:cubicBezTo>
                    <a:pt x="69" y="273"/>
                    <a:pt x="114" y="341"/>
                    <a:pt x="92" y="387"/>
                  </a:cubicBezTo>
                  <a:lnTo>
                    <a:pt x="69" y="387"/>
                  </a:lnTo>
                  <a:cubicBezTo>
                    <a:pt x="1" y="500"/>
                    <a:pt x="160" y="569"/>
                    <a:pt x="92" y="659"/>
                  </a:cubicBezTo>
                  <a:lnTo>
                    <a:pt x="69" y="659"/>
                  </a:lnTo>
                  <a:cubicBezTo>
                    <a:pt x="48" y="680"/>
                    <a:pt x="84" y="758"/>
                    <a:pt x="56" y="823"/>
                  </a:cubicBezTo>
                  <a:lnTo>
                    <a:pt x="56" y="823"/>
                  </a:lnTo>
                  <a:cubicBezTo>
                    <a:pt x="62" y="818"/>
                    <a:pt x="70" y="815"/>
                    <a:pt x="78" y="815"/>
                  </a:cubicBezTo>
                  <a:cubicBezTo>
                    <a:pt x="91" y="815"/>
                    <a:pt x="105" y="822"/>
                    <a:pt x="114" y="841"/>
                  </a:cubicBezTo>
                  <a:cubicBezTo>
                    <a:pt x="69" y="910"/>
                    <a:pt x="92" y="978"/>
                    <a:pt x="46" y="1023"/>
                  </a:cubicBezTo>
                  <a:lnTo>
                    <a:pt x="114" y="1092"/>
                  </a:lnTo>
                  <a:cubicBezTo>
                    <a:pt x="92" y="1342"/>
                    <a:pt x="114" y="2410"/>
                    <a:pt x="137" y="2683"/>
                  </a:cubicBezTo>
                  <a:cubicBezTo>
                    <a:pt x="160" y="3093"/>
                    <a:pt x="160" y="3934"/>
                    <a:pt x="228" y="4366"/>
                  </a:cubicBezTo>
                  <a:cubicBezTo>
                    <a:pt x="182" y="4434"/>
                    <a:pt x="182" y="4525"/>
                    <a:pt x="160" y="4593"/>
                  </a:cubicBezTo>
                  <a:cubicBezTo>
                    <a:pt x="179" y="4574"/>
                    <a:pt x="194" y="4567"/>
                    <a:pt x="205" y="4567"/>
                  </a:cubicBezTo>
                  <a:cubicBezTo>
                    <a:pt x="220" y="4567"/>
                    <a:pt x="228" y="4580"/>
                    <a:pt x="228" y="4593"/>
                  </a:cubicBezTo>
                  <a:cubicBezTo>
                    <a:pt x="228" y="4798"/>
                    <a:pt x="273" y="4616"/>
                    <a:pt x="296" y="4821"/>
                  </a:cubicBezTo>
                  <a:cubicBezTo>
                    <a:pt x="364" y="5071"/>
                    <a:pt x="342" y="6003"/>
                    <a:pt x="296" y="6208"/>
                  </a:cubicBezTo>
                  <a:cubicBezTo>
                    <a:pt x="387" y="6322"/>
                    <a:pt x="319" y="6481"/>
                    <a:pt x="387" y="6595"/>
                  </a:cubicBezTo>
                  <a:lnTo>
                    <a:pt x="364" y="6572"/>
                  </a:lnTo>
                  <a:lnTo>
                    <a:pt x="364" y="6572"/>
                  </a:lnTo>
                  <a:cubicBezTo>
                    <a:pt x="387" y="6640"/>
                    <a:pt x="387" y="6845"/>
                    <a:pt x="387" y="7049"/>
                  </a:cubicBezTo>
                  <a:cubicBezTo>
                    <a:pt x="387" y="7254"/>
                    <a:pt x="387" y="7481"/>
                    <a:pt x="410" y="7550"/>
                  </a:cubicBezTo>
                  <a:lnTo>
                    <a:pt x="433" y="7527"/>
                  </a:lnTo>
                  <a:lnTo>
                    <a:pt x="433" y="7527"/>
                  </a:lnTo>
                  <a:cubicBezTo>
                    <a:pt x="501" y="7641"/>
                    <a:pt x="387" y="7641"/>
                    <a:pt x="364" y="7732"/>
                  </a:cubicBezTo>
                  <a:cubicBezTo>
                    <a:pt x="375" y="7730"/>
                    <a:pt x="384" y="7729"/>
                    <a:pt x="394" y="7729"/>
                  </a:cubicBezTo>
                  <a:cubicBezTo>
                    <a:pt x="490" y="7729"/>
                    <a:pt x="546" y="7827"/>
                    <a:pt x="546" y="7868"/>
                  </a:cubicBezTo>
                  <a:lnTo>
                    <a:pt x="524" y="7868"/>
                  </a:lnTo>
                  <a:cubicBezTo>
                    <a:pt x="546" y="7914"/>
                    <a:pt x="637" y="8050"/>
                    <a:pt x="660" y="8164"/>
                  </a:cubicBezTo>
                  <a:lnTo>
                    <a:pt x="615" y="8164"/>
                  </a:lnTo>
                  <a:cubicBezTo>
                    <a:pt x="683" y="8232"/>
                    <a:pt x="683" y="8391"/>
                    <a:pt x="683" y="8459"/>
                  </a:cubicBezTo>
                  <a:cubicBezTo>
                    <a:pt x="683" y="8596"/>
                    <a:pt x="592" y="8823"/>
                    <a:pt x="683" y="9005"/>
                  </a:cubicBezTo>
                  <a:lnTo>
                    <a:pt x="546" y="9141"/>
                  </a:lnTo>
                  <a:lnTo>
                    <a:pt x="569" y="9164"/>
                  </a:lnTo>
                  <a:cubicBezTo>
                    <a:pt x="569" y="9164"/>
                    <a:pt x="2434" y="9096"/>
                    <a:pt x="2798" y="8800"/>
                  </a:cubicBezTo>
                  <a:lnTo>
                    <a:pt x="2843" y="8800"/>
                  </a:lnTo>
                  <a:lnTo>
                    <a:pt x="2843" y="8755"/>
                  </a:lnTo>
                  <a:cubicBezTo>
                    <a:pt x="2853" y="8736"/>
                    <a:pt x="2862" y="8729"/>
                    <a:pt x="2872" y="8729"/>
                  </a:cubicBezTo>
                  <a:cubicBezTo>
                    <a:pt x="2885" y="8729"/>
                    <a:pt x="2898" y="8742"/>
                    <a:pt x="2911" y="8755"/>
                  </a:cubicBezTo>
                  <a:lnTo>
                    <a:pt x="2934" y="8687"/>
                  </a:lnTo>
                  <a:lnTo>
                    <a:pt x="2911" y="8709"/>
                  </a:lnTo>
                  <a:cubicBezTo>
                    <a:pt x="2889" y="8687"/>
                    <a:pt x="2843" y="8641"/>
                    <a:pt x="2866" y="8618"/>
                  </a:cubicBezTo>
                  <a:cubicBezTo>
                    <a:pt x="2866" y="8550"/>
                    <a:pt x="2934" y="8596"/>
                    <a:pt x="2934" y="8528"/>
                  </a:cubicBezTo>
                  <a:cubicBezTo>
                    <a:pt x="2957" y="8186"/>
                    <a:pt x="2980" y="7845"/>
                    <a:pt x="2934" y="7504"/>
                  </a:cubicBezTo>
                  <a:lnTo>
                    <a:pt x="2980" y="7504"/>
                  </a:lnTo>
                  <a:cubicBezTo>
                    <a:pt x="2934" y="7413"/>
                    <a:pt x="2934" y="7322"/>
                    <a:pt x="2911" y="7231"/>
                  </a:cubicBezTo>
                  <a:lnTo>
                    <a:pt x="2980" y="7186"/>
                  </a:lnTo>
                  <a:lnTo>
                    <a:pt x="2980" y="7186"/>
                  </a:lnTo>
                  <a:cubicBezTo>
                    <a:pt x="2979" y="7186"/>
                    <a:pt x="2978" y="7187"/>
                    <a:pt x="2977" y="7187"/>
                  </a:cubicBezTo>
                  <a:cubicBezTo>
                    <a:pt x="2932" y="7187"/>
                    <a:pt x="2889" y="6662"/>
                    <a:pt x="2911" y="6640"/>
                  </a:cubicBezTo>
                  <a:lnTo>
                    <a:pt x="2820" y="6640"/>
                  </a:lnTo>
                  <a:cubicBezTo>
                    <a:pt x="2798" y="6526"/>
                    <a:pt x="2911" y="6617"/>
                    <a:pt x="2889" y="6504"/>
                  </a:cubicBezTo>
                  <a:cubicBezTo>
                    <a:pt x="2752" y="6481"/>
                    <a:pt x="2889" y="6344"/>
                    <a:pt x="2820" y="6322"/>
                  </a:cubicBezTo>
                  <a:cubicBezTo>
                    <a:pt x="2843" y="6322"/>
                    <a:pt x="2843" y="6276"/>
                    <a:pt x="2889" y="6276"/>
                  </a:cubicBezTo>
                  <a:cubicBezTo>
                    <a:pt x="2798" y="6254"/>
                    <a:pt x="2866" y="6231"/>
                    <a:pt x="2843" y="6185"/>
                  </a:cubicBezTo>
                  <a:lnTo>
                    <a:pt x="2843" y="6185"/>
                  </a:lnTo>
                  <a:lnTo>
                    <a:pt x="2798" y="6208"/>
                  </a:lnTo>
                  <a:lnTo>
                    <a:pt x="2775" y="6140"/>
                  </a:lnTo>
                  <a:lnTo>
                    <a:pt x="2843" y="6140"/>
                  </a:lnTo>
                  <a:cubicBezTo>
                    <a:pt x="2866" y="5958"/>
                    <a:pt x="2911" y="5094"/>
                    <a:pt x="2866" y="4912"/>
                  </a:cubicBezTo>
                  <a:lnTo>
                    <a:pt x="2866" y="4912"/>
                  </a:lnTo>
                  <a:cubicBezTo>
                    <a:pt x="2798" y="4935"/>
                    <a:pt x="2843" y="5003"/>
                    <a:pt x="2752" y="5026"/>
                  </a:cubicBezTo>
                  <a:cubicBezTo>
                    <a:pt x="2707" y="4957"/>
                    <a:pt x="2775" y="4935"/>
                    <a:pt x="2707" y="4912"/>
                  </a:cubicBezTo>
                  <a:cubicBezTo>
                    <a:pt x="2843" y="4889"/>
                    <a:pt x="2752" y="4798"/>
                    <a:pt x="2866" y="4775"/>
                  </a:cubicBezTo>
                  <a:lnTo>
                    <a:pt x="2798" y="4753"/>
                  </a:lnTo>
                  <a:lnTo>
                    <a:pt x="2843" y="4730"/>
                  </a:lnTo>
                  <a:cubicBezTo>
                    <a:pt x="2775" y="4503"/>
                    <a:pt x="2798" y="4684"/>
                    <a:pt x="2820" y="4480"/>
                  </a:cubicBezTo>
                  <a:cubicBezTo>
                    <a:pt x="2820" y="4366"/>
                    <a:pt x="2707" y="4298"/>
                    <a:pt x="2752" y="4230"/>
                  </a:cubicBezTo>
                  <a:lnTo>
                    <a:pt x="2752" y="4230"/>
                  </a:lnTo>
                  <a:lnTo>
                    <a:pt x="2684" y="4252"/>
                  </a:lnTo>
                  <a:cubicBezTo>
                    <a:pt x="2752" y="4230"/>
                    <a:pt x="2638" y="4161"/>
                    <a:pt x="2707" y="4161"/>
                  </a:cubicBezTo>
                  <a:cubicBezTo>
                    <a:pt x="2707" y="4125"/>
                    <a:pt x="2707" y="4058"/>
                    <a:pt x="2658" y="4058"/>
                  </a:cubicBezTo>
                  <a:cubicBezTo>
                    <a:pt x="2647" y="4058"/>
                    <a:pt x="2633" y="4062"/>
                    <a:pt x="2616" y="4070"/>
                  </a:cubicBezTo>
                  <a:cubicBezTo>
                    <a:pt x="2652" y="4052"/>
                    <a:pt x="2674" y="3990"/>
                    <a:pt x="2693" y="3990"/>
                  </a:cubicBezTo>
                  <a:cubicBezTo>
                    <a:pt x="2698" y="3990"/>
                    <a:pt x="2702" y="3993"/>
                    <a:pt x="2707" y="4002"/>
                  </a:cubicBezTo>
                  <a:lnTo>
                    <a:pt x="2707" y="3934"/>
                  </a:lnTo>
                  <a:lnTo>
                    <a:pt x="2684" y="3957"/>
                  </a:lnTo>
                  <a:cubicBezTo>
                    <a:pt x="2684" y="3866"/>
                    <a:pt x="2752" y="3820"/>
                    <a:pt x="2661" y="3752"/>
                  </a:cubicBezTo>
                  <a:lnTo>
                    <a:pt x="2638" y="3798"/>
                  </a:lnTo>
                  <a:cubicBezTo>
                    <a:pt x="2616" y="3729"/>
                    <a:pt x="2616" y="3684"/>
                    <a:pt x="2707" y="3661"/>
                  </a:cubicBezTo>
                  <a:lnTo>
                    <a:pt x="2729" y="3729"/>
                  </a:lnTo>
                  <a:cubicBezTo>
                    <a:pt x="2729" y="3616"/>
                    <a:pt x="2729" y="3570"/>
                    <a:pt x="2684" y="3479"/>
                  </a:cubicBezTo>
                  <a:lnTo>
                    <a:pt x="2684" y="3525"/>
                  </a:lnTo>
                  <a:cubicBezTo>
                    <a:pt x="2595" y="3414"/>
                    <a:pt x="2528" y="2914"/>
                    <a:pt x="2420" y="2784"/>
                  </a:cubicBezTo>
                  <a:lnTo>
                    <a:pt x="2420" y="2784"/>
                  </a:lnTo>
                  <a:lnTo>
                    <a:pt x="2479" y="2797"/>
                  </a:lnTo>
                  <a:cubicBezTo>
                    <a:pt x="2456" y="2615"/>
                    <a:pt x="2456" y="1706"/>
                    <a:pt x="2502" y="1546"/>
                  </a:cubicBezTo>
                  <a:cubicBezTo>
                    <a:pt x="2517" y="1531"/>
                    <a:pt x="2535" y="1526"/>
                    <a:pt x="2552" y="1526"/>
                  </a:cubicBezTo>
                  <a:cubicBezTo>
                    <a:pt x="2585" y="1526"/>
                    <a:pt x="2616" y="1546"/>
                    <a:pt x="2616" y="1546"/>
                  </a:cubicBezTo>
                  <a:cubicBezTo>
                    <a:pt x="2593" y="1478"/>
                    <a:pt x="2547" y="1501"/>
                    <a:pt x="2547" y="1433"/>
                  </a:cubicBezTo>
                  <a:lnTo>
                    <a:pt x="2547" y="1433"/>
                  </a:lnTo>
                  <a:lnTo>
                    <a:pt x="2616" y="1455"/>
                  </a:lnTo>
                  <a:lnTo>
                    <a:pt x="2616" y="1410"/>
                  </a:lnTo>
                  <a:cubicBezTo>
                    <a:pt x="2593" y="1421"/>
                    <a:pt x="2565" y="1421"/>
                    <a:pt x="2533" y="1421"/>
                  </a:cubicBezTo>
                  <a:cubicBezTo>
                    <a:pt x="2502" y="1421"/>
                    <a:pt x="2468" y="1421"/>
                    <a:pt x="2434" y="1433"/>
                  </a:cubicBezTo>
                  <a:lnTo>
                    <a:pt x="2456" y="1342"/>
                  </a:lnTo>
                  <a:lnTo>
                    <a:pt x="2502" y="1342"/>
                  </a:lnTo>
                  <a:cubicBezTo>
                    <a:pt x="2502" y="1342"/>
                    <a:pt x="2366" y="1296"/>
                    <a:pt x="2388" y="1205"/>
                  </a:cubicBezTo>
                  <a:cubicBezTo>
                    <a:pt x="2411" y="1069"/>
                    <a:pt x="2411" y="910"/>
                    <a:pt x="2434" y="773"/>
                  </a:cubicBezTo>
                  <a:lnTo>
                    <a:pt x="2502" y="841"/>
                  </a:lnTo>
                  <a:lnTo>
                    <a:pt x="2525" y="773"/>
                  </a:lnTo>
                  <a:lnTo>
                    <a:pt x="2525" y="773"/>
                  </a:lnTo>
                  <a:cubicBezTo>
                    <a:pt x="2517" y="776"/>
                    <a:pt x="2510" y="777"/>
                    <a:pt x="2505" y="777"/>
                  </a:cubicBezTo>
                  <a:cubicBezTo>
                    <a:pt x="2467" y="777"/>
                    <a:pt x="2474" y="724"/>
                    <a:pt x="2463" y="724"/>
                  </a:cubicBezTo>
                  <a:cubicBezTo>
                    <a:pt x="2461" y="724"/>
                    <a:pt x="2459" y="725"/>
                    <a:pt x="2456" y="728"/>
                  </a:cubicBezTo>
                  <a:cubicBezTo>
                    <a:pt x="2320" y="614"/>
                    <a:pt x="2456" y="500"/>
                    <a:pt x="2366" y="387"/>
                  </a:cubicBezTo>
                  <a:cubicBezTo>
                    <a:pt x="2252" y="387"/>
                    <a:pt x="342" y="68"/>
                    <a:pt x="205" y="68"/>
                  </a:cubicBezTo>
                  <a:lnTo>
                    <a:pt x="22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28"/>
            <p:cNvSpPr/>
            <p:nvPr/>
          </p:nvSpPr>
          <p:spPr>
            <a:xfrm rot="2879640">
              <a:off x="6564248" y="7296"/>
              <a:ext cx="2503" cy="3728"/>
            </a:xfrm>
            <a:custGeom>
              <a:avLst/>
              <a:gdLst/>
              <a:ahLst/>
              <a:cxnLst/>
              <a:rect l="l" t="t" r="r" b="b"/>
              <a:pathLst>
                <a:path w="92" h="137" extrusionOk="0">
                  <a:moveTo>
                    <a:pt x="91" y="0"/>
                  </a:moveTo>
                  <a:lnTo>
                    <a:pt x="91" y="0"/>
                  </a:lnTo>
                  <a:cubicBezTo>
                    <a:pt x="23" y="46"/>
                    <a:pt x="0" y="91"/>
                    <a:pt x="23" y="137"/>
                  </a:cubicBezTo>
                  <a:cubicBezTo>
                    <a:pt x="68" y="91"/>
                    <a:pt x="68" y="46"/>
                    <a:pt x="9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28"/>
            <p:cNvSpPr/>
            <p:nvPr/>
          </p:nvSpPr>
          <p:spPr>
            <a:xfrm rot="2879640">
              <a:off x="6567690" y="8828"/>
              <a:ext cx="27" cy="27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28"/>
            <p:cNvSpPr/>
            <p:nvPr/>
          </p:nvSpPr>
          <p:spPr>
            <a:xfrm rot="2879640">
              <a:off x="6692628" y="-206418"/>
              <a:ext cx="27" cy="626"/>
            </a:xfrm>
            <a:custGeom>
              <a:avLst/>
              <a:gdLst/>
              <a:ahLst/>
              <a:cxnLst/>
              <a:rect l="l" t="t" r="r" b="b"/>
              <a:pathLst>
                <a:path w="1" h="23" extrusionOk="0">
                  <a:moveTo>
                    <a:pt x="0" y="0"/>
                  </a:moveTo>
                  <a:lnTo>
                    <a:pt x="0" y="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28"/>
            <p:cNvSpPr/>
            <p:nvPr/>
          </p:nvSpPr>
          <p:spPr>
            <a:xfrm rot="2879640">
              <a:off x="6585230" y="-221053"/>
              <a:ext cx="81090" cy="249391"/>
            </a:xfrm>
            <a:custGeom>
              <a:avLst/>
              <a:gdLst/>
              <a:ahLst/>
              <a:cxnLst/>
              <a:rect l="l" t="t" r="r" b="b"/>
              <a:pathLst>
                <a:path w="2980" h="9165" extrusionOk="0">
                  <a:moveTo>
                    <a:pt x="54" y="829"/>
                  </a:moveTo>
                  <a:lnTo>
                    <a:pt x="54" y="829"/>
                  </a:lnTo>
                  <a:cubicBezTo>
                    <a:pt x="49" y="832"/>
                    <a:pt x="46" y="836"/>
                    <a:pt x="46" y="842"/>
                  </a:cubicBezTo>
                  <a:cubicBezTo>
                    <a:pt x="49" y="838"/>
                    <a:pt x="52" y="833"/>
                    <a:pt x="54" y="829"/>
                  </a:cubicBezTo>
                  <a:close/>
                  <a:moveTo>
                    <a:pt x="2843" y="8687"/>
                  </a:moveTo>
                  <a:lnTo>
                    <a:pt x="2843" y="8724"/>
                  </a:lnTo>
                  <a:lnTo>
                    <a:pt x="2843" y="8724"/>
                  </a:lnTo>
                  <a:cubicBezTo>
                    <a:pt x="2833" y="8697"/>
                    <a:pt x="2813" y="8687"/>
                    <a:pt x="2843" y="8687"/>
                  </a:cubicBezTo>
                  <a:close/>
                  <a:moveTo>
                    <a:pt x="228" y="1"/>
                  </a:moveTo>
                  <a:lnTo>
                    <a:pt x="183" y="114"/>
                  </a:lnTo>
                  <a:lnTo>
                    <a:pt x="274" y="114"/>
                  </a:lnTo>
                  <a:cubicBezTo>
                    <a:pt x="296" y="182"/>
                    <a:pt x="228" y="137"/>
                    <a:pt x="228" y="205"/>
                  </a:cubicBezTo>
                  <a:cubicBezTo>
                    <a:pt x="160" y="205"/>
                    <a:pt x="160" y="137"/>
                    <a:pt x="137" y="69"/>
                  </a:cubicBezTo>
                  <a:lnTo>
                    <a:pt x="137" y="69"/>
                  </a:lnTo>
                  <a:cubicBezTo>
                    <a:pt x="137" y="137"/>
                    <a:pt x="92" y="182"/>
                    <a:pt x="160" y="205"/>
                  </a:cubicBezTo>
                  <a:cubicBezTo>
                    <a:pt x="153" y="219"/>
                    <a:pt x="142" y="222"/>
                    <a:pt x="130" y="222"/>
                  </a:cubicBezTo>
                  <a:cubicBezTo>
                    <a:pt x="117" y="222"/>
                    <a:pt x="102" y="218"/>
                    <a:pt x="88" y="218"/>
                  </a:cubicBezTo>
                  <a:cubicBezTo>
                    <a:pt x="71" y="218"/>
                    <a:pt x="55" y="224"/>
                    <a:pt x="46" y="251"/>
                  </a:cubicBezTo>
                  <a:cubicBezTo>
                    <a:pt x="69" y="296"/>
                    <a:pt x="137" y="342"/>
                    <a:pt x="92" y="387"/>
                  </a:cubicBezTo>
                  <a:lnTo>
                    <a:pt x="69" y="387"/>
                  </a:lnTo>
                  <a:cubicBezTo>
                    <a:pt x="1" y="501"/>
                    <a:pt x="160" y="569"/>
                    <a:pt x="92" y="683"/>
                  </a:cubicBezTo>
                  <a:lnTo>
                    <a:pt x="69" y="660"/>
                  </a:lnTo>
                  <a:lnTo>
                    <a:pt x="69" y="660"/>
                  </a:lnTo>
                  <a:cubicBezTo>
                    <a:pt x="48" y="703"/>
                    <a:pt x="86" y="765"/>
                    <a:pt x="54" y="829"/>
                  </a:cubicBezTo>
                  <a:lnTo>
                    <a:pt x="54" y="829"/>
                  </a:lnTo>
                  <a:cubicBezTo>
                    <a:pt x="58" y="826"/>
                    <a:pt x="65" y="825"/>
                    <a:pt x="72" y="825"/>
                  </a:cubicBezTo>
                  <a:cubicBezTo>
                    <a:pt x="86" y="825"/>
                    <a:pt x="103" y="831"/>
                    <a:pt x="114" y="842"/>
                  </a:cubicBezTo>
                  <a:cubicBezTo>
                    <a:pt x="69" y="933"/>
                    <a:pt x="92" y="978"/>
                    <a:pt x="46" y="1024"/>
                  </a:cubicBezTo>
                  <a:lnTo>
                    <a:pt x="114" y="1092"/>
                  </a:lnTo>
                  <a:cubicBezTo>
                    <a:pt x="92" y="1365"/>
                    <a:pt x="114" y="2434"/>
                    <a:pt x="137" y="2707"/>
                  </a:cubicBezTo>
                  <a:lnTo>
                    <a:pt x="137" y="2684"/>
                  </a:lnTo>
                  <a:cubicBezTo>
                    <a:pt x="160" y="3093"/>
                    <a:pt x="160" y="3957"/>
                    <a:pt x="228" y="4367"/>
                  </a:cubicBezTo>
                  <a:cubicBezTo>
                    <a:pt x="183" y="4435"/>
                    <a:pt x="183" y="4526"/>
                    <a:pt x="183" y="4594"/>
                  </a:cubicBezTo>
                  <a:cubicBezTo>
                    <a:pt x="192" y="4575"/>
                    <a:pt x="202" y="4568"/>
                    <a:pt x="210" y="4568"/>
                  </a:cubicBezTo>
                  <a:cubicBezTo>
                    <a:pt x="221" y="4568"/>
                    <a:pt x="228" y="4581"/>
                    <a:pt x="228" y="4594"/>
                  </a:cubicBezTo>
                  <a:cubicBezTo>
                    <a:pt x="228" y="4821"/>
                    <a:pt x="274" y="4617"/>
                    <a:pt x="296" y="4821"/>
                  </a:cubicBezTo>
                  <a:cubicBezTo>
                    <a:pt x="365" y="5072"/>
                    <a:pt x="342" y="6004"/>
                    <a:pt x="296" y="6231"/>
                  </a:cubicBezTo>
                  <a:cubicBezTo>
                    <a:pt x="387" y="6345"/>
                    <a:pt x="342" y="6481"/>
                    <a:pt x="387" y="6595"/>
                  </a:cubicBezTo>
                  <a:lnTo>
                    <a:pt x="365" y="6595"/>
                  </a:lnTo>
                  <a:cubicBezTo>
                    <a:pt x="387" y="6641"/>
                    <a:pt x="387" y="6845"/>
                    <a:pt x="387" y="7050"/>
                  </a:cubicBezTo>
                  <a:cubicBezTo>
                    <a:pt x="387" y="7277"/>
                    <a:pt x="387" y="7482"/>
                    <a:pt x="410" y="7550"/>
                  </a:cubicBezTo>
                  <a:lnTo>
                    <a:pt x="433" y="7527"/>
                  </a:lnTo>
                  <a:lnTo>
                    <a:pt x="433" y="7527"/>
                  </a:lnTo>
                  <a:cubicBezTo>
                    <a:pt x="501" y="7664"/>
                    <a:pt x="387" y="7641"/>
                    <a:pt x="365" y="7755"/>
                  </a:cubicBezTo>
                  <a:cubicBezTo>
                    <a:pt x="377" y="7752"/>
                    <a:pt x="389" y="7751"/>
                    <a:pt x="400" y="7751"/>
                  </a:cubicBezTo>
                  <a:cubicBezTo>
                    <a:pt x="492" y="7751"/>
                    <a:pt x="547" y="7828"/>
                    <a:pt x="547" y="7869"/>
                  </a:cubicBezTo>
                  <a:lnTo>
                    <a:pt x="524" y="7869"/>
                  </a:lnTo>
                  <a:cubicBezTo>
                    <a:pt x="547" y="7937"/>
                    <a:pt x="637" y="8050"/>
                    <a:pt x="683" y="8164"/>
                  </a:cubicBezTo>
                  <a:lnTo>
                    <a:pt x="615" y="8164"/>
                  </a:lnTo>
                  <a:cubicBezTo>
                    <a:pt x="683" y="8232"/>
                    <a:pt x="683" y="8414"/>
                    <a:pt x="683" y="8460"/>
                  </a:cubicBezTo>
                  <a:cubicBezTo>
                    <a:pt x="683" y="8596"/>
                    <a:pt x="615" y="8824"/>
                    <a:pt x="706" y="9006"/>
                  </a:cubicBezTo>
                  <a:lnTo>
                    <a:pt x="547" y="9165"/>
                  </a:lnTo>
                  <a:lnTo>
                    <a:pt x="569" y="9165"/>
                  </a:lnTo>
                  <a:cubicBezTo>
                    <a:pt x="569" y="9165"/>
                    <a:pt x="2434" y="9097"/>
                    <a:pt x="2798" y="8824"/>
                  </a:cubicBezTo>
                  <a:lnTo>
                    <a:pt x="2843" y="8824"/>
                  </a:lnTo>
                  <a:lnTo>
                    <a:pt x="2843" y="8778"/>
                  </a:lnTo>
                  <a:cubicBezTo>
                    <a:pt x="2853" y="8749"/>
                    <a:pt x="2863" y="8741"/>
                    <a:pt x="2874" y="8741"/>
                  </a:cubicBezTo>
                  <a:cubicBezTo>
                    <a:pt x="2890" y="8741"/>
                    <a:pt x="2908" y="8755"/>
                    <a:pt x="2934" y="8755"/>
                  </a:cubicBezTo>
                  <a:lnTo>
                    <a:pt x="2957" y="8687"/>
                  </a:lnTo>
                  <a:lnTo>
                    <a:pt x="2911" y="8710"/>
                  </a:lnTo>
                  <a:cubicBezTo>
                    <a:pt x="2889" y="8687"/>
                    <a:pt x="2843" y="8664"/>
                    <a:pt x="2866" y="8619"/>
                  </a:cubicBezTo>
                  <a:cubicBezTo>
                    <a:pt x="2866" y="8551"/>
                    <a:pt x="2957" y="8596"/>
                    <a:pt x="2957" y="8528"/>
                  </a:cubicBezTo>
                  <a:cubicBezTo>
                    <a:pt x="2957" y="8187"/>
                    <a:pt x="2980" y="7846"/>
                    <a:pt x="2934" y="7505"/>
                  </a:cubicBezTo>
                  <a:lnTo>
                    <a:pt x="2934" y="7505"/>
                  </a:lnTo>
                  <a:lnTo>
                    <a:pt x="2980" y="7527"/>
                  </a:lnTo>
                  <a:cubicBezTo>
                    <a:pt x="2934" y="7414"/>
                    <a:pt x="2934" y="7323"/>
                    <a:pt x="2911" y="7232"/>
                  </a:cubicBezTo>
                  <a:lnTo>
                    <a:pt x="2980" y="7186"/>
                  </a:lnTo>
                  <a:lnTo>
                    <a:pt x="2980" y="7186"/>
                  </a:lnTo>
                  <a:cubicBezTo>
                    <a:pt x="2979" y="7187"/>
                    <a:pt x="2978" y="7187"/>
                    <a:pt x="2977" y="7187"/>
                  </a:cubicBezTo>
                  <a:cubicBezTo>
                    <a:pt x="2932" y="7187"/>
                    <a:pt x="2889" y="6663"/>
                    <a:pt x="2911" y="6663"/>
                  </a:cubicBezTo>
                  <a:lnTo>
                    <a:pt x="2821" y="6663"/>
                  </a:lnTo>
                  <a:cubicBezTo>
                    <a:pt x="2798" y="6550"/>
                    <a:pt x="2911" y="6618"/>
                    <a:pt x="2889" y="6527"/>
                  </a:cubicBezTo>
                  <a:cubicBezTo>
                    <a:pt x="2752" y="6481"/>
                    <a:pt x="2911" y="6368"/>
                    <a:pt x="2821" y="6322"/>
                  </a:cubicBezTo>
                  <a:cubicBezTo>
                    <a:pt x="2843" y="6322"/>
                    <a:pt x="2843" y="6277"/>
                    <a:pt x="2889" y="6277"/>
                  </a:cubicBezTo>
                  <a:cubicBezTo>
                    <a:pt x="2798" y="6277"/>
                    <a:pt x="2866" y="6231"/>
                    <a:pt x="2843" y="6209"/>
                  </a:cubicBezTo>
                  <a:lnTo>
                    <a:pt x="2843" y="6209"/>
                  </a:lnTo>
                  <a:lnTo>
                    <a:pt x="2798" y="6231"/>
                  </a:lnTo>
                  <a:lnTo>
                    <a:pt x="2775" y="6163"/>
                  </a:lnTo>
                  <a:lnTo>
                    <a:pt x="2843" y="6140"/>
                  </a:lnTo>
                  <a:cubicBezTo>
                    <a:pt x="2866" y="5958"/>
                    <a:pt x="2911" y="5117"/>
                    <a:pt x="2866" y="4912"/>
                  </a:cubicBezTo>
                  <a:lnTo>
                    <a:pt x="2866" y="4912"/>
                  </a:lnTo>
                  <a:cubicBezTo>
                    <a:pt x="2798" y="4935"/>
                    <a:pt x="2843" y="5003"/>
                    <a:pt x="2752" y="5026"/>
                  </a:cubicBezTo>
                  <a:cubicBezTo>
                    <a:pt x="2707" y="4981"/>
                    <a:pt x="2775" y="4958"/>
                    <a:pt x="2730" y="4935"/>
                  </a:cubicBezTo>
                  <a:cubicBezTo>
                    <a:pt x="2843" y="4912"/>
                    <a:pt x="2752" y="4821"/>
                    <a:pt x="2889" y="4776"/>
                  </a:cubicBezTo>
                  <a:lnTo>
                    <a:pt x="2798" y="4753"/>
                  </a:lnTo>
                  <a:lnTo>
                    <a:pt x="2843" y="4730"/>
                  </a:lnTo>
                  <a:cubicBezTo>
                    <a:pt x="2775" y="4503"/>
                    <a:pt x="2821" y="4685"/>
                    <a:pt x="2821" y="4480"/>
                  </a:cubicBezTo>
                  <a:cubicBezTo>
                    <a:pt x="2821" y="4367"/>
                    <a:pt x="2707" y="4321"/>
                    <a:pt x="2752" y="4253"/>
                  </a:cubicBezTo>
                  <a:lnTo>
                    <a:pt x="2684" y="4253"/>
                  </a:lnTo>
                  <a:cubicBezTo>
                    <a:pt x="2752" y="4253"/>
                    <a:pt x="2639" y="4185"/>
                    <a:pt x="2707" y="4162"/>
                  </a:cubicBezTo>
                  <a:cubicBezTo>
                    <a:pt x="2707" y="4143"/>
                    <a:pt x="2707" y="4060"/>
                    <a:pt x="2654" y="4060"/>
                  </a:cubicBezTo>
                  <a:cubicBezTo>
                    <a:pt x="2643" y="4060"/>
                    <a:pt x="2631" y="4064"/>
                    <a:pt x="2616" y="4071"/>
                  </a:cubicBezTo>
                  <a:cubicBezTo>
                    <a:pt x="2649" y="4054"/>
                    <a:pt x="2670" y="4001"/>
                    <a:pt x="2697" y="4001"/>
                  </a:cubicBezTo>
                  <a:cubicBezTo>
                    <a:pt x="2707" y="4001"/>
                    <a:pt x="2718" y="4007"/>
                    <a:pt x="2730" y="4026"/>
                  </a:cubicBezTo>
                  <a:lnTo>
                    <a:pt x="2707" y="3935"/>
                  </a:lnTo>
                  <a:lnTo>
                    <a:pt x="2684" y="3980"/>
                  </a:lnTo>
                  <a:cubicBezTo>
                    <a:pt x="2684" y="3889"/>
                    <a:pt x="2752" y="3821"/>
                    <a:pt x="2661" y="3775"/>
                  </a:cubicBezTo>
                  <a:lnTo>
                    <a:pt x="2639" y="3798"/>
                  </a:lnTo>
                  <a:cubicBezTo>
                    <a:pt x="2616" y="3753"/>
                    <a:pt x="2616" y="3684"/>
                    <a:pt x="2707" y="3662"/>
                  </a:cubicBezTo>
                  <a:lnTo>
                    <a:pt x="2730" y="3730"/>
                  </a:lnTo>
                  <a:cubicBezTo>
                    <a:pt x="2730" y="3639"/>
                    <a:pt x="2730" y="3571"/>
                    <a:pt x="2684" y="3502"/>
                  </a:cubicBezTo>
                  <a:lnTo>
                    <a:pt x="2684" y="3525"/>
                  </a:lnTo>
                  <a:cubicBezTo>
                    <a:pt x="2593" y="3434"/>
                    <a:pt x="2525" y="2889"/>
                    <a:pt x="2411" y="2798"/>
                  </a:cubicBezTo>
                  <a:lnTo>
                    <a:pt x="2343" y="2843"/>
                  </a:lnTo>
                  <a:lnTo>
                    <a:pt x="2275" y="2752"/>
                  </a:lnTo>
                  <a:lnTo>
                    <a:pt x="2479" y="2798"/>
                  </a:lnTo>
                  <a:cubicBezTo>
                    <a:pt x="2457" y="2638"/>
                    <a:pt x="2457" y="1729"/>
                    <a:pt x="2502" y="1570"/>
                  </a:cubicBezTo>
                  <a:cubicBezTo>
                    <a:pt x="2522" y="1540"/>
                    <a:pt x="2545" y="1532"/>
                    <a:pt x="2566" y="1532"/>
                  </a:cubicBezTo>
                  <a:cubicBezTo>
                    <a:pt x="2594" y="1532"/>
                    <a:pt x="2616" y="1547"/>
                    <a:pt x="2616" y="1547"/>
                  </a:cubicBezTo>
                  <a:cubicBezTo>
                    <a:pt x="2593" y="1479"/>
                    <a:pt x="2548" y="1524"/>
                    <a:pt x="2570" y="1456"/>
                  </a:cubicBezTo>
                  <a:lnTo>
                    <a:pt x="2570" y="1456"/>
                  </a:lnTo>
                  <a:lnTo>
                    <a:pt x="2616" y="1479"/>
                  </a:lnTo>
                  <a:lnTo>
                    <a:pt x="2616" y="1410"/>
                  </a:lnTo>
                  <a:cubicBezTo>
                    <a:pt x="2605" y="1433"/>
                    <a:pt x="2576" y="1439"/>
                    <a:pt x="2542" y="1439"/>
                  </a:cubicBezTo>
                  <a:cubicBezTo>
                    <a:pt x="2508" y="1439"/>
                    <a:pt x="2468" y="1433"/>
                    <a:pt x="2434" y="1433"/>
                  </a:cubicBezTo>
                  <a:lnTo>
                    <a:pt x="2457" y="1365"/>
                  </a:lnTo>
                  <a:lnTo>
                    <a:pt x="2502" y="1365"/>
                  </a:lnTo>
                  <a:cubicBezTo>
                    <a:pt x="2502" y="1342"/>
                    <a:pt x="2366" y="1297"/>
                    <a:pt x="2388" y="1229"/>
                  </a:cubicBezTo>
                  <a:cubicBezTo>
                    <a:pt x="2434" y="1069"/>
                    <a:pt x="2411" y="933"/>
                    <a:pt x="2434" y="774"/>
                  </a:cubicBezTo>
                  <a:lnTo>
                    <a:pt x="2502" y="842"/>
                  </a:lnTo>
                  <a:lnTo>
                    <a:pt x="2525" y="774"/>
                  </a:lnTo>
                  <a:lnTo>
                    <a:pt x="2525" y="774"/>
                  </a:lnTo>
                  <a:cubicBezTo>
                    <a:pt x="2511" y="783"/>
                    <a:pt x="2501" y="787"/>
                    <a:pt x="2493" y="787"/>
                  </a:cubicBezTo>
                  <a:cubicBezTo>
                    <a:pt x="2468" y="787"/>
                    <a:pt x="2473" y="747"/>
                    <a:pt x="2463" y="747"/>
                  </a:cubicBezTo>
                  <a:cubicBezTo>
                    <a:pt x="2461" y="747"/>
                    <a:pt x="2459" y="748"/>
                    <a:pt x="2457" y="751"/>
                  </a:cubicBezTo>
                  <a:cubicBezTo>
                    <a:pt x="2320" y="637"/>
                    <a:pt x="2457" y="501"/>
                    <a:pt x="2366" y="410"/>
                  </a:cubicBezTo>
                  <a:cubicBezTo>
                    <a:pt x="2252" y="387"/>
                    <a:pt x="342" y="92"/>
                    <a:pt x="205" y="69"/>
                  </a:cubicBezTo>
                  <a:lnTo>
                    <a:pt x="22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28"/>
            <p:cNvSpPr/>
            <p:nvPr/>
          </p:nvSpPr>
          <p:spPr>
            <a:xfrm rot="2879640">
              <a:off x="5860074" y="641783"/>
              <a:ext cx="2503" cy="3129"/>
            </a:xfrm>
            <a:custGeom>
              <a:avLst/>
              <a:gdLst/>
              <a:ahLst/>
              <a:cxnLst/>
              <a:rect l="l" t="t" r="r" b="b"/>
              <a:pathLst>
                <a:path w="92" h="115" extrusionOk="0">
                  <a:moveTo>
                    <a:pt x="91" y="1"/>
                  </a:moveTo>
                  <a:lnTo>
                    <a:pt x="91" y="1"/>
                  </a:lnTo>
                  <a:cubicBezTo>
                    <a:pt x="23" y="24"/>
                    <a:pt x="0" y="69"/>
                    <a:pt x="0" y="115"/>
                  </a:cubicBezTo>
                  <a:cubicBezTo>
                    <a:pt x="68" y="92"/>
                    <a:pt x="68" y="46"/>
                    <a:pt x="9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28"/>
            <p:cNvSpPr/>
            <p:nvPr/>
          </p:nvSpPr>
          <p:spPr>
            <a:xfrm rot="2879640">
              <a:off x="5863293" y="643216"/>
              <a:ext cx="27" cy="27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28"/>
            <p:cNvSpPr/>
            <p:nvPr/>
          </p:nvSpPr>
          <p:spPr>
            <a:xfrm rot="2879640">
              <a:off x="5980959" y="449496"/>
              <a:ext cx="27" cy="626"/>
            </a:xfrm>
            <a:custGeom>
              <a:avLst/>
              <a:gdLst/>
              <a:ahLst/>
              <a:cxnLst/>
              <a:rect l="l" t="t" r="r" b="b"/>
              <a:pathLst>
                <a:path w="1" h="23" extrusionOk="0">
                  <a:moveTo>
                    <a:pt x="1" y="0"/>
                  </a:moveTo>
                  <a:lnTo>
                    <a:pt x="1" y="2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28"/>
            <p:cNvSpPr/>
            <p:nvPr/>
          </p:nvSpPr>
          <p:spPr>
            <a:xfrm rot="2879640">
              <a:off x="5884499" y="438709"/>
              <a:ext cx="77362" cy="220411"/>
            </a:xfrm>
            <a:custGeom>
              <a:avLst/>
              <a:gdLst/>
              <a:ahLst/>
              <a:cxnLst/>
              <a:rect l="l" t="t" r="r" b="b"/>
              <a:pathLst>
                <a:path w="2843" h="8100" extrusionOk="0">
                  <a:moveTo>
                    <a:pt x="57" y="714"/>
                  </a:moveTo>
                  <a:cubicBezTo>
                    <a:pt x="50" y="716"/>
                    <a:pt x="46" y="721"/>
                    <a:pt x="46" y="728"/>
                  </a:cubicBezTo>
                  <a:cubicBezTo>
                    <a:pt x="50" y="724"/>
                    <a:pt x="54" y="719"/>
                    <a:pt x="57" y="714"/>
                  </a:cubicBezTo>
                  <a:close/>
                  <a:moveTo>
                    <a:pt x="2431" y="7931"/>
                  </a:moveTo>
                  <a:cubicBezTo>
                    <a:pt x="2436" y="7931"/>
                    <a:pt x="2443" y="7933"/>
                    <a:pt x="2456" y="7937"/>
                  </a:cubicBezTo>
                  <a:lnTo>
                    <a:pt x="2437" y="7993"/>
                  </a:lnTo>
                  <a:lnTo>
                    <a:pt x="2437" y="7993"/>
                  </a:lnTo>
                  <a:cubicBezTo>
                    <a:pt x="2443" y="7960"/>
                    <a:pt x="2412" y="7931"/>
                    <a:pt x="2431" y="7931"/>
                  </a:cubicBezTo>
                  <a:close/>
                  <a:moveTo>
                    <a:pt x="205" y="1"/>
                  </a:moveTo>
                  <a:lnTo>
                    <a:pt x="182" y="91"/>
                  </a:lnTo>
                  <a:lnTo>
                    <a:pt x="250" y="91"/>
                  </a:lnTo>
                  <a:cubicBezTo>
                    <a:pt x="273" y="160"/>
                    <a:pt x="205" y="114"/>
                    <a:pt x="205" y="160"/>
                  </a:cubicBezTo>
                  <a:cubicBezTo>
                    <a:pt x="159" y="160"/>
                    <a:pt x="137" y="114"/>
                    <a:pt x="137" y="46"/>
                  </a:cubicBezTo>
                  <a:lnTo>
                    <a:pt x="137" y="46"/>
                  </a:lnTo>
                  <a:cubicBezTo>
                    <a:pt x="137" y="91"/>
                    <a:pt x="91" y="137"/>
                    <a:pt x="159" y="160"/>
                  </a:cubicBezTo>
                  <a:cubicBezTo>
                    <a:pt x="137" y="182"/>
                    <a:pt x="114" y="182"/>
                    <a:pt x="94" y="182"/>
                  </a:cubicBezTo>
                  <a:cubicBezTo>
                    <a:pt x="74" y="182"/>
                    <a:pt x="57" y="182"/>
                    <a:pt x="46" y="205"/>
                  </a:cubicBezTo>
                  <a:cubicBezTo>
                    <a:pt x="68" y="251"/>
                    <a:pt x="114" y="296"/>
                    <a:pt x="91" y="342"/>
                  </a:cubicBezTo>
                  <a:lnTo>
                    <a:pt x="68" y="342"/>
                  </a:lnTo>
                  <a:cubicBezTo>
                    <a:pt x="0" y="433"/>
                    <a:pt x="159" y="501"/>
                    <a:pt x="91" y="592"/>
                  </a:cubicBezTo>
                  <a:lnTo>
                    <a:pt x="68" y="569"/>
                  </a:lnTo>
                  <a:lnTo>
                    <a:pt x="68" y="569"/>
                  </a:lnTo>
                  <a:cubicBezTo>
                    <a:pt x="48" y="610"/>
                    <a:pt x="82" y="669"/>
                    <a:pt x="57" y="714"/>
                  </a:cubicBezTo>
                  <a:lnTo>
                    <a:pt x="57" y="714"/>
                  </a:lnTo>
                  <a:cubicBezTo>
                    <a:pt x="61" y="712"/>
                    <a:pt x="66" y="711"/>
                    <a:pt x="71" y="711"/>
                  </a:cubicBezTo>
                  <a:cubicBezTo>
                    <a:pt x="85" y="711"/>
                    <a:pt x="102" y="717"/>
                    <a:pt x="114" y="728"/>
                  </a:cubicBezTo>
                  <a:cubicBezTo>
                    <a:pt x="68" y="796"/>
                    <a:pt x="114" y="842"/>
                    <a:pt x="46" y="887"/>
                  </a:cubicBezTo>
                  <a:lnTo>
                    <a:pt x="114" y="956"/>
                  </a:lnTo>
                  <a:cubicBezTo>
                    <a:pt x="91" y="1183"/>
                    <a:pt x="159" y="2138"/>
                    <a:pt x="159" y="2365"/>
                  </a:cubicBezTo>
                  <a:lnTo>
                    <a:pt x="137" y="2365"/>
                  </a:lnTo>
                  <a:cubicBezTo>
                    <a:pt x="159" y="2729"/>
                    <a:pt x="137" y="3457"/>
                    <a:pt x="205" y="3844"/>
                  </a:cubicBezTo>
                  <a:cubicBezTo>
                    <a:pt x="137" y="3889"/>
                    <a:pt x="159" y="3980"/>
                    <a:pt x="137" y="4048"/>
                  </a:cubicBezTo>
                  <a:lnTo>
                    <a:pt x="205" y="4048"/>
                  </a:lnTo>
                  <a:cubicBezTo>
                    <a:pt x="182" y="4230"/>
                    <a:pt x="227" y="4048"/>
                    <a:pt x="250" y="4253"/>
                  </a:cubicBezTo>
                  <a:cubicBezTo>
                    <a:pt x="296" y="4458"/>
                    <a:pt x="227" y="5253"/>
                    <a:pt x="159" y="5435"/>
                  </a:cubicBezTo>
                  <a:cubicBezTo>
                    <a:pt x="250" y="5549"/>
                    <a:pt x="182" y="5663"/>
                    <a:pt x="227" y="5776"/>
                  </a:cubicBezTo>
                  <a:lnTo>
                    <a:pt x="205" y="5754"/>
                  </a:lnTo>
                  <a:lnTo>
                    <a:pt x="205" y="5754"/>
                  </a:lnTo>
                  <a:cubicBezTo>
                    <a:pt x="250" y="5867"/>
                    <a:pt x="137" y="6459"/>
                    <a:pt x="182" y="6572"/>
                  </a:cubicBezTo>
                  <a:cubicBezTo>
                    <a:pt x="227" y="6663"/>
                    <a:pt x="137" y="6663"/>
                    <a:pt x="114" y="6732"/>
                  </a:cubicBezTo>
                  <a:cubicBezTo>
                    <a:pt x="205" y="6732"/>
                    <a:pt x="273" y="6822"/>
                    <a:pt x="273" y="6868"/>
                  </a:cubicBezTo>
                  <a:lnTo>
                    <a:pt x="250" y="6868"/>
                  </a:lnTo>
                  <a:cubicBezTo>
                    <a:pt x="273" y="6913"/>
                    <a:pt x="341" y="7027"/>
                    <a:pt x="364" y="7118"/>
                  </a:cubicBezTo>
                  <a:lnTo>
                    <a:pt x="296" y="7118"/>
                  </a:lnTo>
                  <a:cubicBezTo>
                    <a:pt x="364" y="7186"/>
                    <a:pt x="341" y="7323"/>
                    <a:pt x="341" y="7368"/>
                  </a:cubicBezTo>
                  <a:cubicBezTo>
                    <a:pt x="318" y="7505"/>
                    <a:pt x="205" y="7664"/>
                    <a:pt x="273" y="7846"/>
                  </a:cubicBezTo>
                  <a:lnTo>
                    <a:pt x="114" y="7937"/>
                  </a:lnTo>
                  <a:lnTo>
                    <a:pt x="137" y="7937"/>
                  </a:lnTo>
                  <a:cubicBezTo>
                    <a:pt x="137" y="7937"/>
                    <a:pt x="1153" y="8100"/>
                    <a:pt x="1844" y="8100"/>
                  </a:cubicBezTo>
                  <a:cubicBezTo>
                    <a:pt x="2083" y="8100"/>
                    <a:pt x="2283" y="8080"/>
                    <a:pt x="2388" y="8028"/>
                  </a:cubicBezTo>
                  <a:lnTo>
                    <a:pt x="2433" y="8050"/>
                  </a:lnTo>
                  <a:lnTo>
                    <a:pt x="2433" y="8005"/>
                  </a:lnTo>
                  <a:cubicBezTo>
                    <a:pt x="2443" y="7986"/>
                    <a:pt x="2452" y="7979"/>
                    <a:pt x="2464" y="7979"/>
                  </a:cubicBezTo>
                  <a:cubicBezTo>
                    <a:pt x="2479" y="7979"/>
                    <a:pt x="2498" y="7992"/>
                    <a:pt x="2524" y="8005"/>
                  </a:cubicBezTo>
                  <a:lnTo>
                    <a:pt x="2547" y="7959"/>
                  </a:lnTo>
                  <a:lnTo>
                    <a:pt x="2524" y="7959"/>
                  </a:lnTo>
                  <a:lnTo>
                    <a:pt x="2479" y="7869"/>
                  </a:lnTo>
                  <a:cubicBezTo>
                    <a:pt x="2479" y="7834"/>
                    <a:pt x="2501" y="7834"/>
                    <a:pt x="2524" y="7834"/>
                  </a:cubicBezTo>
                  <a:cubicBezTo>
                    <a:pt x="2547" y="7834"/>
                    <a:pt x="2570" y="7834"/>
                    <a:pt x="2570" y="7800"/>
                  </a:cubicBezTo>
                  <a:cubicBezTo>
                    <a:pt x="2615" y="7482"/>
                    <a:pt x="2683" y="7164"/>
                    <a:pt x="2683" y="6845"/>
                  </a:cubicBezTo>
                  <a:lnTo>
                    <a:pt x="2706" y="6845"/>
                  </a:lnTo>
                  <a:cubicBezTo>
                    <a:pt x="2706" y="6754"/>
                    <a:pt x="2706" y="6663"/>
                    <a:pt x="2683" y="6572"/>
                  </a:cubicBezTo>
                  <a:lnTo>
                    <a:pt x="2774" y="6550"/>
                  </a:lnTo>
                  <a:cubicBezTo>
                    <a:pt x="2729" y="6550"/>
                    <a:pt x="2729" y="6049"/>
                    <a:pt x="2752" y="6027"/>
                  </a:cubicBezTo>
                  <a:lnTo>
                    <a:pt x="2638" y="6027"/>
                  </a:lnTo>
                  <a:cubicBezTo>
                    <a:pt x="2638" y="5936"/>
                    <a:pt x="2752" y="6004"/>
                    <a:pt x="2729" y="5913"/>
                  </a:cubicBezTo>
                  <a:cubicBezTo>
                    <a:pt x="2592" y="5867"/>
                    <a:pt x="2752" y="5754"/>
                    <a:pt x="2683" y="5731"/>
                  </a:cubicBezTo>
                  <a:cubicBezTo>
                    <a:pt x="2683" y="5731"/>
                    <a:pt x="2706" y="5685"/>
                    <a:pt x="2752" y="5685"/>
                  </a:cubicBezTo>
                  <a:cubicBezTo>
                    <a:pt x="2661" y="5663"/>
                    <a:pt x="2729" y="5640"/>
                    <a:pt x="2706" y="5617"/>
                  </a:cubicBezTo>
                  <a:lnTo>
                    <a:pt x="2661" y="5617"/>
                  </a:lnTo>
                  <a:lnTo>
                    <a:pt x="2638" y="5572"/>
                  </a:lnTo>
                  <a:lnTo>
                    <a:pt x="2706" y="5572"/>
                  </a:lnTo>
                  <a:cubicBezTo>
                    <a:pt x="2752" y="5390"/>
                    <a:pt x="2843" y="4594"/>
                    <a:pt x="2797" y="4412"/>
                  </a:cubicBezTo>
                  <a:lnTo>
                    <a:pt x="2797" y="4412"/>
                  </a:lnTo>
                  <a:cubicBezTo>
                    <a:pt x="2752" y="4435"/>
                    <a:pt x="2774" y="4503"/>
                    <a:pt x="2683" y="4526"/>
                  </a:cubicBezTo>
                  <a:cubicBezTo>
                    <a:pt x="2638" y="4458"/>
                    <a:pt x="2706" y="4458"/>
                    <a:pt x="2661" y="4435"/>
                  </a:cubicBezTo>
                  <a:cubicBezTo>
                    <a:pt x="2797" y="4412"/>
                    <a:pt x="2706" y="4321"/>
                    <a:pt x="2843" y="4298"/>
                  </a:cubicBezTo>
                  <a:lnTo>
                    <a:pt x="2752" y="4276"/>
                  </a:lnTo>
                  <a:lnTo>
                    <a:pt x="2797" y="4253"/>
                  </a:lnTo>
                  <a:cubicBezTo>
                    <a:pt x="2729" y="4048"/>
                    <a:pt x="2774" y="4207"/>
                    <a:pt x="2797" y="4025"/>
                  </a:cubicBezTo>
                  <a:cubicBezTo>
                    <a:pt x="2774" y="3935"/>
                    <a:pt x="2683" y="3866"/>
                    <a:pt x="2729" y="3821"/>
                  </a:cubicBezTo>
                  <a:lnTo>
                    <a:pt x="2661" y="3821"/>
                  </a:lnTo>
                  <a:cubicBezTo>
                    <a:pt x="2729" y="3821"/>
                    <a:pt x="2615" y="3753"/>
                    <a:pt x="2683" y="3730"/>
                  </a:cubicBezTo>
                  <a:cubicBezTo>
                    <a:pt x="2665" y="3712"/>
                    <a:pt x="2676" y="3649"/>
                    <a:pt x="2634" y="3649"/>
                  </a:cubicBezTo>
                  <a:cubicBezTo>
                    <a:pt x="2624" y="3649"/>
                    <a:pt x="2610" y="3653"/>
                    <a:pt x="2592" y="3662"/>
                  </a:cubicBezTo>
                  <a:cubicBezTo>
                    <a:pt x="2627" y="3644"/>
                    <a:pt x="2648" y="3601"/>
                    <a:pt x="2667" y="3601"/>
                  </a:cubicBezTo>
                  <a:cubicBezTo>
                    <a:pt x="2672" y="3601"/>
                    <a:pt x="2678" y="3605"/>
                    <a:pt x="2683" y="3616"/>
                  </a:cubicBezTo>
                  <a:lnTo>
                    <a:pt x="2683" y="3548"/>
                  </a:lnTo>
                  <a:lnTo>
                    <a:pt x="2661" y="3571"/>
                  </a:lnTo>
                  <a:cubicBezTo>
                    <a:pt x="2661" y="3480"/>
                    <a:pt x="2729" y="3434"/>
                    <a:pt x="2638" y="3389"/>
                  </a:cubicBezTo>
                  <a:lnTo>
                    <a:pt x="2615" y="3411"/>
                  </a:lnTo>
                  <a:cubicBezTo>
                    <a:pt x="2615" y="3366"/>
                    <a:pt x="2592" y="3321"/>
                    <a:pt x="2683" y="3298"/>
                  </a:cubicBezTo>
                  <a:lnTo>
                    <a:pt x="2706" y="3343"/>
                  </a:lnTo>
                  <a:cubicBezTo>
                    <a:pt x="2706" y="3275"/>
                    <a:pt x="2706" y="3207"/>
                    <a:pt x="2661" y="3139"/>
                  </a:cubicBezTo>
                  <a:lnTo>
                    <a:pt x="2661" y="3161"/>
                  </a:lnTo>
                  <a:cubicBezTo>
                    <a:pt x="2570" y="3070"/>
                    <a:pt x="2524" y="2593"/>
                    <a:pt x="2411" y="2502"/>
                  </a:cubicBezTo>
                  <a:lnTo>
                    <a:pt x="2342" y="2547"/>
                  </a:lnTo>
                  <a:lnTo>
                    <a:pt x="2297" y="2456"/>
                  </a:lnTo>
                  <a:lnTo>
                    <a:pt x="2297" y="2456"/>
                  </a:lnTo>
                  <a:lnTo>
                    <a:pt x="2479" y="2525"/>
                  </a:lnTo>
                  <a:cubicBezTo>
                    <a:pt x="2479" y="2365"/>
                    <a:pt x="2456" y="1547"/>
                    <a:pt x="2501" y="1410"/>
                  </a:cubicBezTo>
                  <a:cubicBezTo>
                    <a:pt x="2517" y="1388"/>
                    <a:pt x="2534" y="1380"/>
                    <a:pt x="2552" y="1380"/>
                  </a:cubicBezTo>
                  <a:cubicBezTo>
                    <a:pt x="2587" y="1380"/>
                    <a:pt x="2623" y="1410"/>
                    <a:pt x="2638" y="1410"/>
                  </a:cubicBezTo>
                  <a:cubicBezTo>
                    <a:pt x="2615" y="1319"/>
                    <a:pt x="2570" y="1365"/>
                    <a:pt x="2570" y="1297"/>
                  </a:cubicBezTo>
                  <a:lnTo>
                    <a:pt x="2570" y="1297"/>
                  </a:lnTo>
                  <a:lnTo>
                    <a:pt x="2638" y="1319"/>
                  </a:lnTo>
                  <a:lnTo>
                    <a:pt x="2615" y="1274"/>
                  </a:lnTo>
                  <a:cubicBezTo>
                    <a:pt x="2604" y="1285"/>
                    <a:pt x="2575" y="1285"/>
                    <a:pt x="2544" y="1285"/>
                  </a:cubicBezTo>
                  <a:cubicBezTo>
                    <a:pt x="2513" y="1285"/>
                    <a:pt x="2479" y="1285"/>
                    <a:pt x="2456" y="1297"/>
                  </a:cubicBezTo>
                  <a:lnTo>
                    <a:pt x="2456" y="1228"/>
                  </a:lnTo>
                  <a:lnTo>
                    <a:pt x="2501" y="1228"/>
                  </a:lnTo>
                  <a:cubicBezTo>
                    <a:pt x="2524" y="1206"/>
                    <a:pt x="2365" y="1183"/>
                    <a:pt x="2388" y="1092"/>
                  </a:cubicBezTo>
                  <a:cubicBezTo>
                    <a:pt x="2433" y="978"/>
                    <a:pt x="2411" y="842"/>
                    <a:pt x="2433" y="705"/>
                  </a:cubicBezTo>
                  <a:lnTo>
                    <a:pt x="2501" y="774"/>
                  </a:lnTo>
                  <a:lnTo>
                    <a:pt x="2524" y="705"/>
                  </a:lnTo>
                  <a:lnTo>
                    <a:pt x="2524" y="705"/>
                  </a:lnTo>
                  <a:cubicBezTo>
                    <a:pt x="2514" y="709"/>
                    <a:pt x="2507" y="710"/>
                    <a:pt x="2500" y="710"/>
                  </a:cubicBezTo>
                  <a:cubicBezTo>
                    <a:pt x="2462" y="710"/>
                    <a:pt x="2476" y="660"/>
                    <a:pt x="2456" y="660"/>
                  </a:cubicBezTo>
                  <a:cubicBezTo>
                    <a:pt x="2320" y="569"/>
                    <a:pt x="2456" y="455"/>
                    <a:pt x="2365" y="364"/>
                  </a:cubicBezTo>
                  <a:cubicBezTo>
                    <a:pt x="2251" y="364"/>
                    <a:pt x="341" y="69"/>
                    <a:pt x="205" y="69"/>
                  </a:cubicBezTo>
                  <a:lnTo>
                    <a:pt x="20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28"/>
            <p:cNvSpPr/>
            <p:nvPr/>
          </p:nvSpPr>
          <p:spPr>
            <a:xfrm rot="2879640">
              <a:off x="6059465" y="816947"/>
              <a:ext cx="2503" cy="3129"/>
            </a:xfrm>
            <a:custGeom>
              <a:avLst/>
              <a:gdLst/>
              <a:ahLst/>
              <a:cxnLst/>
              <a:rect l="l" t="t" r="r" b="b"/>
              <a:pathLst>
                <a:path w="92" h="115" extrusionOk="0">
                  <a:moveTo>
                    <a:pt x="91" y="1"/>
                  </a:moveTo>
                  <a:lnTo>
                    <a:pt x="91" y="1"/>
                  </a:lnTo>
                  <a:cubicBezTo>
                    <a:pt x="23" y="46"/>
                    <a:pt x="0" y="69"/>
                    <a:pt x="0" y="115"/>
                  </a:cubicBezTo>
                  <a:cubicBezTo>
                    <a:pt x="69" y="92"/>
                    <a:pt x="69" y="46"/>
                    <a:pt x="9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28"/>
            <p:cNvSpPr/>
            <p:nvPr/>
          </p:nvSpPr>
          <p:spPr>
            <a:xfrm rot="2879640">
              <a:off x="6062685" y="818380"/>
              <a:ext cx="27" cy="27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28"/>
            <p:cNvSpPr/>
            <p:nvPr/>
          </p:nvSpPr>
          <p:spPr>
            <a:xfrm rot="2879640">
              <a:off x="6170295" y="632898"/>
              <a:ext cx="27" cy="653"/>
            </a:xfrm>
            <a:custGeom>
              <a:avLst/>
              <a:gdLst/>
              <a:ahLst/>
              <a:cxnLst/>
              <a:rect l="l" t="t" r="r" b="b"/>
              <a:pathLst>
                <a:path w="1" h="24" extrusionOk="0">
                  <a:moveTo>
                    <a:pt x="0" y="1"/>
                  </a:moveTo>
                  <a:lnTo>
                    <a:pt x="0" y="2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28"/>
            <p:cNvSpPr/>
            <p:nvPr/>
          </p:nvSpPr>
          <p:spPr>
            <a:xfrm rot="2879640">
              <a:off x="6078626" y="624537"/>
              <a:ext cx="77987" cy="207159"/>
            </a:xfrm>
            <a:custGeom>
              <a:avLst/>
              <a:gdLst/>
              <a:ahLst/>
              <a:cxnLst/>
              <a:rect l="l" t="t" r="r" b="b"/>
              <a:pathLst>
                <a:path w="2866" h="7613" extrusionOk="0">
                  <a:moveTo>
                    <a:pt x="205" y="0"/>
                  </a:moveTo>
                  <a:lnTo>
                    <a:pt x="182" y="46"/>
                  </a:lnTo>
                  <a:cubicBezTo>
                    <a:pt x="185" y="46"/>
                    <a:pt x="187" y="46"/>
                    <a:pt x="190" y="47"/>
                  </a:cubicBezTo>
                  <a:lnTo>
                    <a:pt x="190" y="47"/>
                  </a:lnTo>
                  <a:lnTo>
                    <a:pt x="205" y="0"/>
                  </a:lnTo>
                  <a:close/>
                  <a:moveTo>
                    <a:pt x="2479" y="7459"/>
                  </a:moveTo>
                  <a:lnTo>
                    <a:pt x="2461" y="7514"/>
                  </a:lnTo>
                  <a:lnTo>
                    <a:pt x="2461" y="7514"/>
                  </a:lnTo>
                  <a:cubicBezTo>
                    <a:pt x="2467" y="7477"/>
                    <a:pt x="2418" y="7459"/>
                    <a:pt x="2479" y="7459"/>
                  </a:cubicBezTo>
                  <a:close/>
                  <a:moveTo>
                    <a:pt x="137" y="46"/>
                  </a:moveTo>
                  <a:cubicBezTo>
                    <a:pt x="114" y="91"/>
                    <a:pt x="69" y="136"/>
                    <a:pt x="137" y="159"/>
                  </a:cubicBezTo>
                  <a:cubicBezTo>
                    <a:pt x="126" y="182"/>
                    <a:pt x="109" y="182"/>
                    <a:pt x="92" y="182"/>
                  </a:cubicBezTo>
                  <a:cubicBezTo>
                    <a:pt x="74" y="182"/>
                    <a:pt x="57" y="182"/>
                    <a:pt x="46" y="205"/>
                  </a:cubicBezTo>
                  <a:cubicBezTo>
                    <a:pt x="46" y="227"/>
                    <a:pt x="114" y="273"/>
                    <a:pt x="69" y="318"/>
                  </a:cubicBezTo>
                  <a:cubicBezTo>
                    <a:pt x="1" y="409"/>
                    <a:pt x="160" y="478"/>
                    <a:pt x="92" y="546"/>
                  </a:cubicBezTo>
                  <a:lnTo>
                    <a:pt x="69" y="546"/>
                  </a:lnTo>
                  <a:cubicBezTo>
                    <a:pt x="23" y="569"/>
                    <a:pt x="69" y="637"/>
                    <a:pt x="46" y="682"/>
                  </a:cubicBezTo>
                  <a:lnTo>
                    <a:pt x="114" y="705"/>
                  </a:lnTo>
                  <a:cubicBezTo>
                    <a:pt x="69" y="750"/>
                    <a:pt x="92" y="796"/>
                    <a:pt x="46" y="841"/>
                  </a:cubicBezTo>
                  <a:lnTo>
                    <a:pt x="114" y="910"/>
                  </a:lnTo>
                  <a:cubicBezTo>
                    <a:pt x="92" y="1114"/>
                    <a:pt x="160" y="2001"/>
                    <a:pt x="160" y="2229"/>
                  </a:cubicBezTo>
                  <a:lnTo>
                    <a:pt x="137" y="2229"/>
                  </a:lnTo>
                  <a:cubicBezTo>
                    <a:pt x="160" y="2570"/>
                    <a:pt x="137" y="3275"/>
                    <a:pt x="228" y="3616"/>
                  </a:cubicBezTo>
                  <a:cubicBezTo>
                    <a:pt x="160" y="3684"/>
                    <a:pt x="160" y="3752"/>
                    <a:pt x="160" y="3820"/>
                  </a:cubicBezTo>
                  <a:lnTo>
                    <a:pt x="205" y="3820"/>
                  </a:lnTo>
                  <a:cubicBezTo>
                    <a:pt x="205" y="3980"/>
                    <a:pt x="251" y="3820"/>
                    <a:pt x="273" y="4002"/>
                  </a:cubicBezTo>
                  <a:cubicBezTo>
                    <a:pt x="319" y="4207"/>
                    <a:pt x="251" y="4957"/>
                    <a:pt x="182" y="5117"/>
                  </a:cubicBezTo>
                  <a:cubicBezTo>
                    <a:pt x="273" y="5207"/>
                    <a:pt x="205" y="5344"/>
                    <a:pt x="251" y="5435"/>
                  </a:cubicBezTo>
                  <a:lnTo>
                    <a:pt x="228" y="5412"/>
                  </a:lnTo>
                  <a:lnTo>
                    <a:pt x="228" y="5412"/>
                  </a:lnTo>
                  <a:cubicBezTo>
                    <a:pt x="273" y="5526"/>
                    <a:pt x="160" y="6072"/>
                    <a:pt x="205" y="6185"/>
                  </a:cubicBezTo>
                  <a:lnTo>
                    <a:pt x="205" y="6163"/>
                  </a:lnTo>
                  <a:lnTo>
                    <a:pt x="205" y="6163"/>
                  </a:lnTo>
                  <a:cubicBezTo>
                    <a:pt x="251" y="6276"/>
                    <a:pt x="160" y="6254"/>
                    <a:pt x="137" y="6344"/>
                  </a:cubicBezTo>
                  <a:cubicBezTo>
                    <a:pt x="147" y="6342"/>
                    <a:pt x="156" y="6341"/>
                    <a:pt x="165" y="6341"/>
                  </a:cubicBezTo>
                  <a:cubicBezTo>
                    <a:pt x="238" y="6341"/>
                    <a:pt x="276" y="6418"/>
                    <a:pt x="296" y="6458"/>
                  </a:cubicBezTo>
                  <a:lnTo>
                    <a:pt x="273" y="6458"/>
                  </a:lnTo>
                  <a:cubicBezTo>
                    <a:pt x="273" y="6504"/>
                    <a:pt x="364" y="6617"/>
                    <a:pt x="387" y="6686"/>
                  </a:cubicBezTo>
                  <a:lnTo>
                    <a:pt x="319" y="6686"/>
                  </a:lnTo>
                  <a:cubicBezTo>
                    <a:pt x="387" y="6754"/>
                    <a:pt x="342" y="6890"/>
                    <a:pt x="364" y="6936"/>
                  </a:cubicBezTo>
                  <a:cubicBezTo>
                    <a:pt x="342" y="7049"/>
                    <a:pt x="228" y="7209"/>
                    <a:pt x="296" y="7368"/>
                  </a:cubicBezTo>
                  <a:lnTo>
                    <a:pt x="137" y="7459"/>
                  </a:lnTo>
                  <a:lnTo>
                    <a:pt x="160" y="7459"/>
                  </a:lnTo>
                  <a:cubicBezTo>
                    <a:pt x="160" y="7459"/>
                    <a:pt x="1196" y="7612"/>
                    <a:pt x="1887" y="7612"/>
                  </a:cubicBezTo>
                  <a:cubicBezTo>
                    <a:pt x="2117" y="7612"/>
                    <a:pt x="2309" y="7595"/>
                    <a:pt x="2411" y="7550"/>
                  </a:cubicBezTo>
                  <a:lnTo>
                    <a:pt x="2456" y="7572"/>
                  </a:lnTo>
                  <a:lnTo>
                    <a:pt x="2456" y="7527"/>
                  </a:lnTo>
                  <a:cubicBezTo>
                    <a:pt x="2466" y="7508"/>
                    <a:pt x="2476" y="7501"/>
                    <a:pt x="2487" y="7501"/>
                  </a:cubicBezTo>
                  <a:cubicBezTo>
                    <a:pt x="2503" y="7501"/>
                    <a:pt x="2521" y="7514"/>
                    <a:pt x="2547" y="7527"/>
                  </a:cubicBezTo>
                  <a:lnTo>
                    <a:pt x="2570" y="7481"/>
                  </a:lnTo>
                  <a:lnTo>
                    <a:pt x="2525" y="7504"/>
                  </a:lnTo>
                  <a:lnTo>
                    <a:pt x="2502" y="7391"/>
                  </a:lnTo>
                  <a:cubicBezTo>
                    <a:pt x="2502" y="7368"/>
                    <a:pt x="2519" y="7368"/>
                    <a:pt x="2539" y="7368"/>
                  </a:cubicBezTo>
                  <a:cubicBezTo>
                    <a:pt x="2559" y="7368"/>
                    <a:pt x="2582" y="7368"/>
                    <a:pt x="2593" y="7345"/>
                  </a:cubicBezTo>
                  <a:cubicBezTo>
                    <a:pt x="2638" y="7049"/>
                    <a:pt x="2707" y="6754"/>
                    <a:pt x="2707" y="6435"/>
                  </a:cubicBezTo>
                  <a:lnTo>
                    <a:pt x="2729" y="6458"/>
                  </a:lnTo>
                  <a:cubicBezTo>
                    <a:pt x="2707" y="6344"/>
                    <a:pt x="2729" y="6276"/>
                    <a:pt x="2707" y="6185"/>
                  </a:cubicBezTo>
                  <a:lnTo>
                    <a:pt x="2775" y="6163"/>
                  </a:lnTo>
                  <a:cubicBezTo>
                    <a:pt x="2729" y="6163"/>
                    <a:pt x="2752" y="5685"/>
                    <a:pt x="2752" y="5685"/>
                  </a:cubicBezTo>
                  <a:lnTo>
                    <a:pt x="2661" y="5662"/>
                  </a:lnTo>
                  <a:cubicBezTo>
                    <a:pt x="2661" y="5571"/>
                    <a:pt x="2775" y="5640"/>
                    <a:pt x="2752" y="5549"/>
                  </a:cubicBezTo>
                  <a:cubicBezTo>
                    <a:pt x="2616" y="5526"/>
                    <a:pt x="2775" y="5412"/>
                    <a:pt x="2707" y="5389"/>
                  </a:cubicBezTo>
                  <a:cubicBezTo>
                    <a:pt x="2707" y="5389"/>
                    <a:pt x="2707" y="5344"/>
                    <a:pt x="2752" y="5344"/>
                  </a:cubicBezTo>
                  <a:cubicBezTo>
                    <a:pt x="2684" y="5344"/>
                    <a:pt x="2752" y="5298"/>
                    <a:pt x="2729" y="5276"/>
                  </a:cubicBezTo>
                  <a:lnTo>
                    <a:pt x="2729" y="5276"/>
                  </a:lnTo>
                  <a:lnTo>
                    <a:pt x="2684" y="5298"/>
                  </a:lnTo>
                  <a:lnTo>
                    <a:pt x="2661" y="5230"/>
                  </a:lnTo>
                  <a:lnTo>
                    <a:pt x="2729" y="5230"/>
                  </a:lnTo>
                  <a:cubicBezTo>
                    <a:pt x="2752" y="5071"/>
                    <a:pt x="2866" y="4321"/>
                    <a:pt x="2820" y="4161"/>
                  </a:cubicBezTo>
                  <a:lnTo>
                    <a:pt x="2820" y="4161"/>
                  </a:lnTo>
                  <a:cubicBezTo>
                    <a:pt x="2775" y="4184"/>
                    <a:pt x="2798" y="4230"/>
                    <a:pt x="2707" y="4252"/>
                  </a:cubicBezTo>
                  <a:cubicBezTo>
                    <a:pt x="2661" y="4207"/>
                    <a:pt x="2729" y="4184"/>
                    <a:pt x="2684" y="4161"/>
                  </a:cubicBezTo>
                  <a:cubicBezTo>
                    <a:pt x="2820" y="4139"/>
                    <a:pt x="2707" y="4070"/>
                    <a:pt x="2843" y="4025"/>
                  </a:cubicBezTo>
                  <a:lnTo>
                    <a:pt x="2775" y="4025"/>
                  </a:lnTo>
                  <a:lnTo>
                    <a:pt x="2820" y="4002"/>
                  </a:lnTo>
                  <a:cubicBezTo>
                    <a:pt x="2752" y="3798"/>
                    <a:pt x="2775" y="3957"/>
                    <a:pt x="2798" y="3775"/>
                  </a:cubicBezTo>
                  <a:cubicBezTo>
                    <a:pt x="2798" y="3684"/>
                    <a:pt x="2707" y="3638"/>
                    <a:pt x="2729" y="3593"/>
                  </a:cubicBezTo>
                  <a:lnTo>
                    <a:pt x="2661" y="3593"/>
                  </a:lnTo>
                  <a:cubicBezTo>
                    <a:pt x="2729" y="3593"/>
                    <a:pt x="2616" y="3525"/>
                    <a:pt x="2684" y="3502"/>
                  </a:cubicBezTo>
                  <a:cubicBezTo>
                    <a:pt x="2684" y="3482"/>
                    <a:pt x="2701" y="3429"/>
                    <a:pt x="2647" y="3429"/>
                  </a:cubicBezTo>
                  <a:cubicBezTo>
                    <a:pt x="2639" y="3429"/>
                    <a:pt x="2628" y="3431"/>
                    <a:pt x="2616" y="3434"/>
                  </a:cubicBezTo>
                  <a:cubicBezTo>
                    <a:pt x="2650" y="3417"/>
                    <a:pt x="2659" y="3373"/>
                    <a:pt x="2680" y="3373"/>
                  </a:cubicBezTo>
                  <a:cubicBezTo>
                    <a:pt x="2687" y="3373"/>
                    <a:pt x="2696" y="3377"/>
                    <a:pt x="2707" y="3388"/>
                  </a:cubicBezTo>
                  <a:lnTo>
                    <a:pt x="2707" y="3320"/>
                  </a:lnTo>
                  <a:lnTo>
                    <a:pt x="2684" y="3343"/>
                  </a:lnTo>
                  <a:cubicBezTo>
                    <a:pt x="2661" y="3275"/>
                    <a:pt x="2729" y="3229"/>
                    <a:pt x="2661" y="3184"/>
                  </a:cubicBezTo>
                  <a:lnTo>
                    <a:pt x="2616" y="3206"/>
                  </a:lnTo>
                  <a:cubicBezTo>
                    <a:pt x="2616" y="3161"/>
                    <a:pt x="2616" y="3115"/>
                    <a:pt x="2707" y="3093"/>
                  </a:cubicBezTo>
                  <a:lnTo>
                    <a:pt x="2729" y="3138"/>
                  </a:lnTo>
                  <a:cubicBezTo>
                    <a:pt x="2729" y="3070"/>
                    <a:pt x="2729" y="3024"/>
                    <a:pt x="2684" y="2956"/>
                  </a:cubicBezTo>
                  <a:lnTo>
                    <a:pt x="2684" y="2979"/>
                  </a:lnTo>
                  <a:cubicBezTo>
                    <a:pt x="2593" y="2888"/>
                    <a:pt x="2525" y="2433"/>
                    <a:pt x="2411" y="2365"/>
                  </a:cubicBezTo>
                  <a:lnTo>
                    <a:pt x="2343" y="2388"/>
                  </a:lnTo>
                  <a:lnTo>
                    <a:pt x="2297" y="2320"/>
                  </a:lnTo>
                  <a:lnTo>
                    <a:pt x="2502" y="2365"/>
                  </a:lnTo>
                  <a:cubicBezTo>
                    <a:pt x="2502" y="2229"/>
                    <a:pt x="2456" y="1455"/>
                    <a:pt x="2502" y="1319"/>
                  </a:cubicBezTo>
                  <a:cubicBezTo>
                    <a:pt x="2517" y="1304"/>
                    <a:pt x="2535" y="1299"/>
                    <a:pt x="2552" y="1299"/>
                  </a:cubicBezTo>
                  <a:cubicBezTo>
                    <a:pt x="2588" y="1299"/>
                    <a:pt x="2623" y="1319"/>
                    <a:pt x="2638" y="1319"/>
                  </a:cubicBezTo>
                  <a:cubicBezTo>
                    <a:pt x="2616" y="1251"/>
                    <a:pt x="2570" y="1296"/>
                    <a:pt x="2570" y="1228"/>
                  </a:cubicBezTo>
                  <a:lnTo>
                    <a:pt x="2570" y="1228"/>
                  </a:lnTo>
                  <a:lnTo>
                    <a:pt x="2638" y="1251"/>
                  </a:lnTo>
                  <a:lnTo>
                    <a:pt x="2616" y="1205"/>
                  </a:lnTo>
                  <a:cubicBezTo>
                    <a:pt x="2604" y="1217"/>
                    <a:pt x="2576" y="1217"/>
                    <a:pt x="2545" y="1217"/>
                  </a:cubicBezTo>
                  <a:cubicBezTo>
                    <a:pt x="2513" y="1217"/>
                    <a:pt x="2479" y="1217"/>
                    <a:pt x="2456" y="1228"/>
                  </a:cubicBezTo>
                  <a:lnTo>
                    <a:pt x="2456" y="1160"/>
                  </a:lnTo>
                  <a:lnTo>
                    <a:pt x="2502" y="1160"/>
                  </a:lnTo>
                  <a:cubicBezTo>
                    <a:pt x="2525" y="1137"/>
                    <a:pt x="2366" y="1114"/>
                    <a:pt x="2388" y="1046"/>
                  </a:cubicBezTo>
                  <a:cubicBezTo>
                    <a:pt x="2434" y="910"/>
                    <a:pt x="2411" y="796"/>
                    <a:pt x="2434" y="660"/>
                  </a:cubicBezTo>
                  <a:lnTo>
                    <a:pt x="2502" y="728"/>
                  </a:lnTo>
                  <a:lnTo>
                    <a:pt x="2502" y="682"/>
                  </a:lnTo>
                  <a:cubicBezTo>
                    <a:pt x="2497" y="685"/>
                    <a:pt x="2493" y="686"/>
                    <a:pt x="2489" y="686"/>
                  </a:cubicBezTo>
                  <a:cubicBezTo>
                    <a:pt x="2465" y="686"/>
                    <a:pt x="2473" y="633"/>
                    <a:pt x="2463" y="633"/>
                  </a:cubicBezTo>
                  <a:cubicBezTo>
                    <a:pt x="2461" y="633"/>
                    <a:pt x="2459" y="634"/>
                    <a:pt x="2456" y="637"/>
                  </a:cubicBezTo>
                  <a:cubicBezTo>
                    <a:pt x="2320" y="546"/>
                    <a:pt x="2434" y="432"/>
                    <a:pt x="2366" y="364"/>
                  </a:cubicBezTo>
                  <a:cubicBezTo>
                    <a:pt x="2231" y="341"/>
                    <a:pt x="375" y="76"/>
                    <a:pt x="190" y="47"/>
                  </a:cubicBezTo>
                  <a:lnTo>
                    <a:pt x="190" y="47"/>
                  </a:lnTo>
                  <a:lnTo>
                    <a:pt x="182" y="68"/>
                  </a:lnTo>
                  <a:lnTo>
                    <a:pt x="251" y="91"/>
                  </a:lnTo>
                  <a:cubicBezTo>
                    <a:pt x="262" y="125"/>
                    <a:pt x="251" y="125"/>
                    <a:pt x="236" y="125"/>
                  </a:cubicBezTo>
                  <a:cubicBezTo>
                    <a:pt x="222" y="125"/>
                    <a:pt x="205" y="125"/>
                    <a:pt x="205" y="159"/>
                  </a:cubicBezTo>
                  <a:cubicBezTo>
                    <a:pt x="137" y="159"/>
                    <a:pt x="137" y="114"/>
                    <a:pt x="137" y="46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28"/>
            <p:cNvSpPr/>
            <p:nvPr/>
          </p:nvSpPr>
          <p:spPr>
            <a:xfrm rot="2879640">
              <a:off x="5714169" y="214296"/>
              <a:ext cx="27" cy="626"/>
            </a:xfrm>
            <a:custGeom>
              <a:avLst/>
              <a:gdLst/>
              <a:ahLst/>
              <a:cxnLst/>
              <a:rect l="l" t="t" r="r" b="b"/>
              <a:pathLst>
                <a:path w="1" h="23" extrusionOk="0">
                  <a:moveTo>
                    <a:pt x="0" y="0"/>
                  </a:moveTo>
                  <a:lnTo>
                    <a:pt x="0" y="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28"/>
            <p:cNvSpPr/>
            <p:nvPr/>
          </p:nvSpPr>
          <p:spPr>
            <a:xfrm rot="2879640">
              <a:off x="5622510" y="205912"/>
              <a:ext cx="77987" cy="207159"/>
            </a:xfrm>
            <a:custGeom>
              <a:avLst/>
              <a:gdLst/>
              <a:ahLst/>
              <a:cxnLst/>
              <a:rect l="l" t="t" r="r" b="b"/>
              <a:pathLst>
                <a:path w="2866" h="7613" extrusionOk="0">
                  <a:moveTo>
                    <a:pt x="228" y="0"/>
                  </a:moveTo>
                  <a:lnTo>
                    <a:pt x="183" y="69"/>
                  </a:lnTo>
                  <a:lnTo>
                    <a:pt x="251" y="69"/>
                  </a:lnTo>
                  <a:cubicBezTo>
                    <a:pt x="296" y="137"/>
                    <a:pt x="205" y="91"/>
                    <a:pt x="228" y="137"/>
                  </a:cubicBezTo>
                  <a:cubicBezTo>
                    <a:pt x="160" y="137"/>
                    <a:pt x="137" y="91"/>
                    <a:pt x="137" y="46"/>
                  </a:cubicBezTo>
                  <a:lnTo>
                    <a:pt x="137" y="46"/>
                  </a:lnTo>
                  <a:cubicBezTo>
                    <a:pt x="137" y="91"/>
                    <a:pt x="92" y="137"/>
                    <a:pt x="160" y="137"/>
                  </a:cubicBezTo>
                  <a:cubicBezTo>
                    <a:pt x="148" y="160"/>
                    <a:pt x="126" y="160"/>
                    <a:pt x="103" y="160"/>
                  </a:cubicBezTo>
                  <a:cubicBezTo>
                    <a:pt x="80" y="160"/>
                    <a:pt x="57" y="160"/>
                    <a:pt x="46" y="182"/>
                  </a:cubicBezTo>
                  <a:cubicBezTo>
                    <a:pt x="69" y="228"/>
                    <a:pt x="137" y="273"/>
                    <a:pt x="92" y="319"/>
                  </a:cubicBezTo>
                  <a:lnTo>
                    <a:pt x="69" y="296"/>
                  </a:lnTo>
                  <a:lnTo>
                    <a:pt x="69" y="296"/>
                  </a:lnTo>
                  <a:cubicBezTo>
                    <a:pt x="1" y="410"/>
                    <a:pt x="160" y="455"/>
                    <a:pt x="92" y="546"/>
                  </a:cubicBezTo>
                  <a:lnTo>
                    <a:pt x="92" y="523"/>
                  </a:lnTo>
                  <a:cubicBezTo>
                    <a:pt x="46" y="569"/>
                    <a:pt x="92" y="614"/>
                    <a:pt x="46" y="683"/>
                  </a:cubicBezTo>
                  <a:lnTo>
                    <a:pt x="114" y="683"/>
                  </a:lnTo>
                  <a:cubicBezTo>
                    <a:pt x="69" y="751"/>
                    <a:pt x="114" y="796"/>
                    <a:pt x="69" y="842"/>
                  </a:cubicBezTo>
                  <a:lnTo>
                    <a:pt x="114" y="887"/>
                  </a:lnTo>
                  <a:cubicBezTo>
                    <a:pt x="114" y="1115"/>
                    <a:pt x="160" y="2001"/>
                    <a:pt x="160" y="2229"/>
                  </a:cubicBezTo>
                  <a:lnTo>
                    <a:pt x="160" y="2206"/>
                  </a:lnTo>
                  <a:cubicBezTo>
                    <a:pt x="183" y="2547"/>
                    <a:pt x="160" y="3252"/>
                    <a:pt x="228" y="3616"/>
                  </a:cubicBezTo>
                  <a:cubicBezTo>
                    <a:pt x="160" y="3661"/>
                    <a:pt x="183" y="3752"/>
                    <a:pt x="160" y="3798"/>
                  </a:cubicBezTo>
                  <a:lnTo>
                    <a:pt x="228" y="3798"/>
                  </a:lnTo>
                  <a:cubicBezTo>
                    <a:pt x="205" y="3980"/>
                    <a:pt x="273" y="3821"/>
                    <a:pt x="296" y="3980"/>
                  </a:cubicBezTo>
                  <a:cubicBezTo>
                    <a:pt x="342" y="4184"/>
                    <a:pt x="251" y="4935"/>
                    <a:pt x="205" y="5117"/>
                  </a:cubicBezTo>
                  <a:cubicBezTo>
                    <a:pt x="273" y="5208"/>
                    <a:pt x="205" y="5321"/>
                    <a:pt x="273" y="5412"/>
                  </a:cubicBezTo>
                  <a:lnTo>
                    <a:pt x="251" y="5412"/>
                  </a:lnTo>
                  <a:cubicBezTo>
                    <a:pt x="273" y="5503"/>
                    <a:pt x="183" y="6072"/>
                    <a:pt x="205" y="6186"/>
                  </a:cubicBezTo>
                  <a:lnTo>
                    <a:pt x="228" y="6163"/>
                  </a:lnTo>
                  <a:lnTo>
                    <a:pt x="228" y="6163"/>
                  </a:lnTo>
                  <a:cubicBezTo>
                    <a:pt x="273" y="6254"/>
                    <a:pt x="183" y="6254"/>
                    <a:pt x="137" y="6322"/>
                  </a:cubicBezTo>
                  <a:cubicBezTo>
                    <a:pt x="251" y="6322"/>
                    <a:pt x="296" y="6413"/>
                    <a:pt x="296" y="6436"/>
                  </a:cubicBezTo>
                  <a:lnTo>
                    <a:pt x="273" y="6436"/>
                  </a:lnTo>
                  <a:cubicBezTo>
                    <a:pt x="296" y="6481"/>
                    <a:pt x="387" y="6595"/>
                    <a:pt x="387" y="6686"/>
                  </a:cubicBezTo>
                  <a:lnTo>
                    <a:pt x="342" y="6686"/>
                  </a:lnTo>
                  <a:cubicBezTo>
                    <a:pt x="387" y="6754"/>
                    <a:pt x="364" y="6868"/>
                    <a:pt x="364" y="6936"/>
                  </a:cubicBezTo>
                  <a:cubicBezTo>
                    <a:pt x="342" y="7027"/>
                    <a:pt x="251" y="7209"/>
                    <a:pt x="319" y="7345"/>
                  </a:cubicBezTo>
                  <a:lnTo>
                    <a:pt x="160" y="7436"/>
                  </a:lnTo>
                  <a:lnTo>
                    <a:pt x="160" y="7459"/>
                  </a:lnTo>
                  <a:cubicBezTo>
                    <a:pt x="160" y="7459"/>
                    <a:pt x="1209" y="7613"/>
                    <a:pt x="1896" y="7613"/>
                  </a:cubicBezTo>
                  <a:cubicBezTo>
                    <a:pt x="2125" y="7613"/>
                    <a:pt x="2314" y="7595"/>
                    <a:pt x="2411" y="7550"/>
                  </a:cubicBezTo>
                  <a:lnTo>
                    <a:pt x="2479" y="7550"/>
                  </a:lnTo>
                  <a:lnTo>
                    <a:pt x="2457" y="7505"/>
                  </a:lnTo>
                  <a:cubicBezTo>
                    <a:pt x="2490" y="7471"/>
                    <a:pt x="2462" y="7450"/>
                    <a:pt x="2463" y="7450"/>
                  </a:cubicBezTo>
                  <a:lnTo>
                    <a:pt x="2463" y="7450"/>
                  </a:lnTo>
                  <a:cubicBezTo>
                    <a:pt x="2463" y="7450"/>
                    <a:pt x="2467" y="7453"/>
                    <a:pt x="2479" y="7459"/>
                  </a:cubicBezTo>
                  <a:lnTo>
                    <a:pt x="2479" y="7505"/>
                  </a:lnTo>
                  <a:cubicBezTo>
                    <a:pt x="2486" y="7490"/>
                    <a:pt x="2493" y="7485"/>
                    <a:pt x="2500" y="7485"/>
                  </a:cubicBezTo>
                  <a:cubicBezTo>
                    <a:pt x="2516" y="7485"/>
                    <a:pt x="2532" y="7512"/>
                    <a:pt x="2547" y="7527"/>
                  </a:cubicBezTo>
                  <a:lnTo>
                    <a:pt x="2570" y="7459"/>
                  </a:lnTo>
                  <a:lnTo>
                    <a:pt x="2547" y="7482"/>
                  </a:lnTo>
                  <a:lnTo>
                    <a:pt x="2502" y="7391"/>
                  </a:lnTo>
                  <a:cubicBezTo>
                    <a:pt x="2502" y="7345"/>
                    <a:pt x="2593" y="7391"/>
                    <a:pt x="2593" y="7323"/>
                  </a:cubicBezTo>
                  <a:cubicBezTo>
                    <a:pt x="2638" y="7027"/>
                    <a:pt x="2729" y="6731"/>
                    <a:pt x="2707" y="6436"/>
                  </a:cubicBezTo>
                  <a:lnTo>
                    <a:pt x="2752" y="6436"/>
                  </a:lnTo>
                  <a:cubicBezTo>
                    <a:pt x="2729" y="6345"/>
                    <a:pt x="2729" y="6254"/>
                    <a:pt x="2707" y="6186"/>
                  </a:cubicBezTo>
                  <a:lnTo>
                    <a:pt x="2798" y="6140"/>
                  </a:lnTo>
                  <a:lnTo>
                    <a:pt x="2798" y="6140"/>
                  </a:lnTo>
                  <a:cubicBezTo>
                    <a:pt x="2797" y="6141"/>
                    <a:pt x="2796" y="6141"/>
                    <a:pt x="2795" y="6141"/>
                  </a:cubicBezTo>
                  <a:cubicBezTo>
                    <a:pt x="2752" y="6141"/>
                    <a:pt x="2753" y="5663"/>
                    <a:pt x="2775" y="5663"/>
                  </a:cubicBezTo>
                  <a:lnTo>
                    <a:pt x="2684" y="5663"/>
                  </a:lnTo>
                  <a:cubicBezTo>
                    <a:pt x="2684" y="5572"/>
                    <a:pt x="2798" y="5640"/>
                    <a:pt x="2775" y="5549"/>
                  </a:cubicBezTo>
                  <a:cubicBezTo>
                    <a:pt x="2638" y="5503"/>
                    <a:pt x="2775" y="5412"/>
                    <a:pt x="2707" y="5367"/>
                  </a:cubicBezTo>
                  <a:cubicBezTo>
                    <a:pt x="2729" y="5367"/>
                    <a:pt x="2729" y="5344"/>
                    <a:pt x="2775" y="5344"/>
                  </a:cubicBezTo>
                  <a:cubicBezTo>
                    <a:pt x="2707" y="5321"/>
                    <a:pt x="2752" y="5299"/>
                    <a:pt x="2729" y="5276"/>
                  </a:cubicBezTo>
                  <a:lnTo>
                    <a:pt x="2684" y="5276"/>
                  </a:lnTo>
                  <a:lnTo>
                    <a:pt x="2661" y="5231"/>
                  </a:lnTo>
                  <a:lnTo>
                    <a:pt x="2752" y="5231"/>
                  </a:lnTo>
                  <a:cubicBezTo>
                    <a:pt x="2775" y="5071"/>
                    <a:pt x="2866" y="4321"/>
                    <a:pt x="2843" y="4139"/>
                  </a:cubicBezTo>
                  <a:lnTo>
                    <a:pt x="2843" y="4139"/>
                  </a:lnTo>
                  <a:cubicBezTo>
                    <a:pt x="2775" y="4162"/>
                    <a:pt x="2820" y="4207"/>
                    <a:pt x="2729" y="4230"/>
                  </a:cubicBezTo>
                  <a:cubicBezTo>
                    <a:pt x="2684" y="4184"/>
                    <a:pt x="2752" y="4162"/>
                    <a:pt x="2684" y="4162"/>
                  </a:cubicBezTo>
                  <a:cubicBezTo>
                    <a:pt x="2820" y="4139"/>
                    <a:pt x="2729" y="4048"/>
                    <a:pt x="2866" y="4025"/>
                  </a:cubicBezTo>
                  <a:lnTo>
                    <a:pt x="2798" y="4003"/>
                  </a:lnTo>
                  <a:lnTo>
                    <a:pt x="2843" y="3980"/>
                  </a:lnTo>
                  <a:cubicBezTo>
                    <a:pt x="2752" y="3798"/>
                    <a:pt x="2798" y="3934"/>
                    <a:pt x="2820" y="3775"/>
                  </a:cubicBezTo>
                  <a:cubicBezTo>
                    <a:pt x="2820" y="3684"/>
                    <a:pt x="2707" y="3616"/>
                    <a:pt x="2752" y="3571"/>
                  </a:cubicBezTo>
                  <a:lnTo>
                    <a:pt x="2684" y="3571"/>
                  </a:lnTo>
                  <a:cubicBezTo>
                    <a:pt x="2752" y="3571"/>
                    <a:pt x="2638" y="3502"/>
                    <a:pt x="2707" y="3502"/>
                  </a:cubicBezTo>
                  <a:cubicBezTo>
                    <a:pt x="2707" y="3482"/>
                    <a:pt x="2707" y="3408"/>
                    <a:pt x="2642" y="3408"/>
                  </a:cubicBezTo>
                  <a:cubicBezTo>
                    <a:pt x="2639" y="3408"/>
                    <a:pt x="2636" y="3408"/>
                    <a:pt x="2632" y="3408"/>
                  </a:cubicBezTo>
                  <a:lnTo>
                    <a:pt x="2632" y="3408"/>
                  </a:lnTo>
                  <a:cubicBezTo>
                    <a:pt x="2662" y="3397"/>
                    <a:pt x="2682" y="3361"/>
                    <a:pt x="2711" y="3361"/>
                  </a:cubicBezTo>
                  <a:cubicBezTo>
                    <a:pt x="2717" y="3361"/>
                    <a:pt x="2723" y="3363"/>
                    <a:pt x="2729" y="3366"/>
                  </a:cubicBezTo>
                  <a:lnTo>
                    <a:pt x="2707" y="3320"/>
                  </a:lnTo>
                  <a:lnTo>
                    <a:pt x="2684" y="3343"/>
                  </a:lnTo>
                  <a:cubicBezTo>
                    <a:pt x="2684" y="3252"/>
                    <a:pt x="2752" y="3229"/>
                    <a:pt x="2661" y="3161"/>
                  </a:cubicBezTo>
                  <a:lnTo>
                    <a:pt x="2638" y="3184"/>
                  </a:lnTo>
                  <a:cubicBezTo>
                    <a:pt x="2638" y="3138"/>
                    <a:pt x="2616" y="3093"/>
                    <a:pt x="2707" y="3093"/>
                  </a:cubicBezTo>
                  <a:lnTo>
                    <a:pt x="2729" y="3138"/>
                  </a:lnTo>
                  <a:cubicBezTo>
                    <a:pt x="2752" y="3047"/>
                    <a:pt x="2729" y="3002"/>
                    <a:pt x="2684" y="2934"/>
                  </a:cubicBezTo>
                  <a:lnTo>
                    <a:pt x="2684" y="2957"/>
                  </a:lnTo>
                  <a:cubicBezTo>
                    <a:pt x="2593" y="2866"/>
                    <a:pt x="2547" y="2434"/>
                    <a:pt x="2434" y="2343"/>
                  </a:cubicBezTo>
                  <a:lnTo>
                    <a:pt x="2366" y="2388"/>
                  </a:lnTo>
                  <a:lnTo>
                    <a:pt x="2297" y="2297"/>
                  </a:lnTo>
                  <a:lnTo>
                    <a:pt x="2502" y="2343"/>
                  </a:lnTo>
                  <a:cubicBezTo>
                    <a:pt x="2502" y="2206"/>
                    <a:pt x="2479" y="1456"/>
                    <a:pt x="2525" y="1319"/>
                  </a:cubicBezTo>
                  <a:cubicBezTo>
                    <a:pt x="2540" y="1297"/>
                    <a:pt x="2558" y="1289"/>
                    <a:pt x="2574" y="1289"/>
                  </a:cubicBezTo>
                  <a:cubicBezTo>
                    <a:pt x="2608" y="1289"/>
                    <a:pt x="2638" y="1319"/>
                    <a:pt x="2638" y="1319"/>
                  </a:cubicBezTo>
                  <a:cubicBezTo>
                    <a:pt x="2616" y="1251"/>
                    <a:pt x="2570" y="1274"/>
                    <a:pt x="2570" y="1228"/>
                  </a:cubicBezTo>
                  <a:lnTo>
                    <a:pt x="2638" y="1228"/>
                  </a:lnTo>
                  <a:lnTo>
                    <a:pt x="2616" y="1183"/>
                  </a:lnTo>
                  <a:cubicBezTo>
                    <a:pt x="2604" y="1206"/>
                    <a:pt x="2582" y="1211"/>
                    <a:pt x="2553" y="1211"/>
                  </a:cubicBezTo>
                  <a:cubicBezTo>
                    <a:pt x="2525" y="1211"/>
                    <a:pt x="2491" y="1206"/>
                    <a:pt x="2457" y="1206"/>
                  </a:cubicBezTo>
                  <a:lnTo>
                    <a:pt x="2479" y="1137"/>
                  </a:lnTo>
                  <a:lnTo>
                    <a:pt x="2525" y="1137"/>
                  </a:lnTo>
                  <a:cubicBezTo>
                    <a:pt x="2525" y="1137"/>
                    <a:pt x="2366" y="1092"/>
                    <a:pt x="2411" y="1024"/>
                  </a:cubicBezTo>
                  <a:cubicBezTo>
                    <a:pt x="2434" y="910"/>
                    <a:pt x="2411" y="773"/>
                    <a:pt x="2434" y="660"/>
                  </a:cubicBezTo>
                  <a:lnTo>
                    <a:pt x="2502" y="705"/>
                  </a:lnTo>
                  <a:lnTo>
                    <a:pt x="2525" y="660"/>
                  </a:lnTo>
                  <a:lnTo>
                    <a:pt x="2525" y="660"/>
                  </a:lnTo>
                  <a:cubicBezTo>
                    <a:pt x="2515" y="663"/>
                    <a:pt x="2507" y="665"/>
                    <a:pt x="2500" y="665"/>
                  </a:cubicBezTo>
                  <a:cubicBezTo>
                    <a:pt x="2469" y="665"/>
                    <a:pt x="2473" y="632"/>
                    <a:pt x="2464" y="632"/>
                  </a:cubicBezTo>
                  <a:cubicBezTo>
                    <a:pt x="2462" y="632"/>
                    <a:pt x="2460" y="634"/>
                    <a:pt x="2457" y="637"/>
                  </a:cubicBezTo>
                  <a:cubicBezTo>
                    <a:pt x="2320" y="523"/>
                    <a:pt x="2457" y="432"/>
                    <a:pt x="2366" y="341"/>
                  </a:cubicBezTo>
                  <a:cubicBezTo>
                    <a:pt x="2252" y="319"/>
                    <a:pt x="342" y="69"/>
                    <a:pt x="205" y="46"/>
                  </a:cubicBezTo>
                  <a:lnTo>
                    <a:pt x="22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28"/>
            <p:cNvSpPr/>
            <p:nvPr/>
          </p:nvSpPr>
          <p:spPr>
            <a:xfrm rot="2879640">
              <a:off x="6755735" y="325943"/>
              <a:ext cx="2503" cy="2503"/>
            </a:xfrm>
            <a:custGeom>
              <a:avLst/>
              <a:gdLst/>
              <a:ahLst/>
              <a:cxnLst/>
              <a:rect l="l" t="t" r="r" b="b"/>
              <a:pathLst>
                <a:path w="92" h="92" extrusionOk="0">
                  <a:moveTo>
                    <a:pt x="91" y="1"/>
                  </a:moveTo>
                  <a:lnTo>
                    <a:pt x="91" y="1"/>
                  </a:lnTo>
                  <a:cubicBezTo>
                    <a:pt x="23" y="23"/>
                    <a:pt x="0" y="46"/>
                    <a:pt x="0" y="91"/>
                  </a:cubicBezTo>
                  <a:cubicBezTo>
                    <a:pt x="68" y="69"/>
                    <a:pt x="68" y="46"/>
                    <a:pt x="9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28"/>
            <p:cNvSpPr/>
            <p:nvPr/>
          </p:nvSpPr>
          <p:spPr>
            <a:xfrm rot="2879640">
              <a:off x="6758721" y="327272"/>
              <a:ext cx="27" cy="27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28"/>
            <p:cNvSpPr/>
            <p:nvPr/>
          </p:nvSpPr>
          <p:spPr>
            <a:xfrm rot="2879640">
              <a:off x="6865791" y="141537"/>
              <a:ext cx="653" cy="653"/>
            </a:xfrm>
            <a:custGeom>
              <a:avLst/>
              <a:gdLst/>
              <a:ahLst/>
              <a:cxnLst/>
              <a:rect l="l" t="t" r="r" b="b"/>
              <a:pathLst>
                <a:path w="24" h="24" extrusionOk="0">
                  <a:moveTo>
                    <a:pt x="1" y="0"/>
                  </a:moveTo>
                  <a:lnTo>
                    <a:pt x="24" y="2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28"/>
            <p:cNvSpPr/>
            <p:nvPr/>
          </p:nvSpPr>
          <p:spPr>
            <a:xfrm rot="2879640">
              <a:off x="6774786" y="133178"/>
              <a:ext cx="77362" cy="207159"/>
            </a:xfrm>
            <a:custGeom>
              <a:avLst/>
              <a:gdLst/>
              <a:ahLst/>
              <a:cxnLst/>
              <a:rect l="l" t="t" r="r" b="b"/>
              <a:pathLst>
                <a:path w="2843" h="7613" extrusionOk="0">
                  <a:moveTo>
                    <a:pt x="205" y="1"/>
                  </a:moveTo>
                  <a:lnTo>
                    <a:pt x="182" y="46"/>
                  </a:lnTo>
                  <a:cubicBezTo>
                    <a:pt x="184" y="46"/>
                    <a:pt x="187" y="47"/>
                    <a:pt x="189" y="47"/>
                  </a:cubicBezTo>
                  <a:lnTo>
                    <a:pt x="189" y="47"/>
                  </a:lnTo>
                  <a:lnTo>
                    <a:pt x="205" y="1"/>
                  </a:lnTo>
                  <a:close/>
                  <a:moveTo>
                    <a:pt x="2454" y="7453"/>
                  </a:moveTo>
                  <a:cubicBezTo>
                    <a:pt x="2458" y="7453"/>
                    <a:pt x="2466" y="7455"/>
                    <a:pt x="2479" y="7459"/>
                  </a:cubicBezTo>
                  <a:lnTo>
                    <a:pt x="2460" y="7515"/>
                  </a:lnTo>
                  <a:lnTo>
                    <a:pt x="2460" y="7515"/>
                  </a:lnTo>
                  <a:cubicBezTo>
                    <a:pt x="2466" y="7483"/>
                    <a:pt x="2435" y="7453"/>
                    <a:pt x="2454" y="7453"/>
                  </a:cubicBezTo>
                  <a:close/>
                  <a:moveTo>
                    <a:pt x="137" y="46"/>
                  </a:moveTo>
                  <a:cubicBezTo>
                    <a:pt x="114" y="92"/>
                    <a:pt x="68" y="137"/>
                    <a:pt x="137" y="160"/>
                  </a:cubicBezTo>
                  <a:cubicBezTo>
                    <a:pt x="131" y="165"/>
                    <a:pt x="125" y="167"/>
                    <a:pt x="118" y="167"/>
                  </a:cubicBezTo>
                  <a:cubicBezTo>
                    <a:pt x="106" y="167"/>
                    <a:pt x="91" y="161"/>
                    <a:pt x="78" y="161"/>
                  </a:cubicBezTo>
                  <a:cubicBezTo>
                    <a:pt x="66" y="161"/>
                    <a:pt x="54" y="166"/>
                    <a:pt x="46" y="183"/>
                  </a:cubicBezTo>
                  <a:cubicBezTo>
                    <a:pt x="46" y="228"/>
                    <a:pt x="114" y="273"/>
                    <a:pt x="68" y="319"/>
                  </a:cubicBezTo>
                  <a:cubicBezTo>
                    <a:pt x="0" y="410"/>
                    <a:pt x="159" y="455"/>
                    <a:pt x="91" y="546"/>
                  </a:cubicBezTo>
                  <a:lnTo>
                    <a:pt x="68" y="524"/>
                  </a:lnTo>
                  <a:cubicBezTo>
                    <a:pt x="23" y="569"/>
                    <a:pt x="68" y="637"/>
                    <a:pt x="46" y="683"/>
                  </a:cubicBezTo>
                  <a:lnTo>
                    <a:pt x="91" y="683"/>
                  </a:lnTo>
                  <a:cubicBezTo>
                    <a:pt x="68" y="751"/>
                    <a:pt x="91" y="796"/>
                    <a:pt x="46" y="842"/>
                  </a:cubicBezTo>
                  <a:lnTo>
                    <a:pt x="114" y="887"/>
                  </a:lnTo>
                  <a:cubicBezTo>
                    <a:pt x="91" y="1115"/>
                    <a:pt x="159" y="2002"/>
                    <a:pt x="159" y="2229"/>
                  </a:cubicBezTo>
                  <a:lnTo>
                    <a:pt x="137" y="2206"/>
                  </a:lnTo>
                  <a:lnTo>
                    <a:pt x="137" y="2206"/>
                  </a:lnTo>
                  <a:cubicBezTo>
                    <a:pt x="159" y="2570"/>
                    <a:pt x="137" y="3252"/>
                    <a:pt x="205" y="3616"/>
                  </a:cubicBezTo>
                  <a:cubicBezTo>
                    <a:pt x="159" y="3662"/>
                    <a:pt x="159" y="3753"/>
                    <a:pt x="137" y="3798"/>
                  </a:cubicBezTo>
                  <a:lnTo>
                    <a:pt x="205" y="3798"/>
                  </a:lnTo>
                  <a:cubicBezTo>
                    <a:pt x="205" y="3980"/>
                    <a:pt x="250" y="3821"/>
                    <a:pt x="273" y="3980"/>
                  </a:cubicBezTo>
                  <a:cubicBezTo>
                    <a:pt x="319" y="4185"/>
                    <a:pt x="228" y="4935"/>
                    <a:pt x="182" y="5117"/>
                  </a:cubicBezTo>
                  <a:cubicBezTo>
                    <a:pt x="273" y="5208"/>
                    <a:pt x="205" y="5322"/>
                    <a:pt x="250" y="5413"/>
                  </a:cubicBezTo>
                  <a:lnTo>
                    <a:pt x="228" y="5413"/>
                  </a:lnTo>
                  <a:cubicBezTo>
                    <a:pt x="250" y="5504"/>
                    <a:pt x="159" y="6072"/>
                    <a:pt x="182" y="6186"/>
                  </a:cubicBezTo>
                  <a:lnTo>
                    <a:pt x="205" y="6163"/>
                  </a:lnTo>
                  <a:lnTo>
                    <a:pt x="205" y="6163"/>
                  </a:lnTo>
                  <a:cubicBezTo>
                    <a:pt x="250" y="6254"/>
                    <a:pt x="159" y="6254"/>
                    <a:pt x="137" y="6322"/>
                  </a:cubicBezTo>
                  <a:cubicBezTo>
                    <a:pt x="228" y="6322"/>
                    <a:pt x="273" y="6413"/>
                    <a:pt x="296" y="6436"/>
                  </a:cubicBezTo>
                  <a:lnTo>
                    <a:pt x="273" y="6436"/>
                  </a:lnTo>
                  <a:cubicBezTo>
                    <a:pt x="273" y="6481"/>
                    <a:pt x="364" y="6595"/>
                    <a:pt x="364" y="6686"/>
                  </a:cubicBezTo>
                  <a:lnTo>
                    <a:pt x="319" y="6686"/>
                  </a:lnTo>
                  <a:cubicBezTo>
                    <a:pt x="387" y="6754"/>
                    <a:pt x="341" y="6868"/>
                    <a:pt x="364" y="6936"/>
                  </a:cubicBezTo>
                  <a:cubicBezTo>
                    <a:pt x="319" y="7027"/>
                    <a:pt x="228" y="7209"/>
                    <a:pt x="296" y="7368"/>
                  </a:cubicBezTo>
                  <a:lnTo>
                    <a:pt x="137" y="7437"/>
                  </a:lnTo>
                  <a:lnTo>
                    <a:pt x="159" y="7459"/>
                  </a:lnTo>
                  <a:cubicBezTo>
                    <a:pt x="159" y="7459"/>
                    <a:pt x="1195" y="7613"/>
                    <a:pt x="1886" y="7613"/>
                  </a:cubicBezTo>
                  <a:cubicBezTo>
                    <a:pt x="2116" y="7613"/>
                    <a:pt x="2308" y="7596"/>
                    <a:pt x="2411" y="7550"/>
                  </a:cubicBezTo>
                  <a:lnTo>
                    <a:pt x="2456" y="7550"/>
                  </a:lnTo>
                  <a:lnTo>
                    <a:pt x="2456" y="7528"/>
                  </a:lnTo>
                  <a:cubicBezTo>
                    <a:pt x="2458" y="7524"/>
                    <a:pt x="2459" y="7521"/>
                    <a:pt x="2460" y="7518"/>
                  </a:cubicBezTo>
                  <a:lnTo>
                    <a:pt x="2460" y="7518"/>
                  </a:lnTo>
                  <a:cubicBezTo>
                    <a:pt x="2467" y="7498"/>
                    <a:pt x="2475" y="7491"/>
                    <a:pt x="2484" y="7491"/>
                  </a:cubicBezTo>
                  <a:cubicBezTo>
                    <a:pt x="2500" y="7491"/>
                    <a:pt x="2519" y="7514"/>
                    <a:pt x="2547" y="7528"/>
                  </a:cubicBezTo>
                  <a:lnTo>
                    <a:pt x="2570" y="7482"/>
                  </a:lnTo>
                  <a:lnTo>
                    <a:pt x="2524" y="7482"/>
                  </a:lnTo>
                  <a:lnTo>
                    <a:pt x="2479" y="7391"/>
                  </a:lnTo>
                  <a:cubicBezTo>
                    <a:pt x="2502" y="7346"/>
                    <a:pt x="2570" y="7391"/>
                    <a:pt x="2593" y="7323"/>
                  </a:cubicBezTo>
                  <a:cubicBezTo>
                    <a:pt x="2638" y="7027"/>
                    <a:pt x="2706" y="6732"/>
                    <a:pt x="2706" y="6436"/>
                  </a:cubicBezTo>
                  <a:lnTo>
                    <a:pt x="2729" y="6436"/>
                  </a:lnTo>
                  <a:cubicBezTo>
                    <a:pt x="2706" y="6345"/>
                    <a:pt x="2729" y="6254"/>
                    <a:pt x="2706" y="6186"/>
                  </a:cubicBezTo>
                  <a:lnTo>
                    <a:pt x="2774" y="6140"/>
                  </a:lnTo>
                  <a:lnTo>
                    <a:pt x="2774" y="6140"/>
                  </a:lnTo>
                  <a:cubicBezTo>
                    <a:pt x="2773" y="6141"/>
                    <a:pt x="2772" y="6141"/>
                    <a:pt x="2771" y="6141"/>
                  </a:cubicBezTo>
                  <a:cubicBezTo>
                    <a:pt x="2730" y="6141"/>
                    <a:pt x="2752" y="5685"/>
                    <a:pt x="2752" y="5663"/>
                  </a:cubicBezTo>
                  <a:lnTo>
                    <a:pt x="2661" y="5663"/>
                  </a:lnTo>
                  <a:cubicBezTo>
                    <a:pt x="2661" y="5572"/>
                    <a:pt x="2774" y="5640"/>
                    <a:pt x="2752" y="5549"/>
                  </a:cubicBezTo>
                  <a:cubicBezTo>
                    <a:pt x="2615" y="5504"/>
                    <a:pt x="2774" y="5413"/>
                    <a:pt x="2706" y="5367"/>
                  </a:cubicBezTo>
                  <a:cubicBezTo>
                    <a:pt x="2706" y="5367"/>
                    <a:pt x="2706" y="5344"/>
                    <a:pt x="2752" y="5344"/>
                  </a:cubicBezTo>
                  <a:cubicBezTo>
                    <a:pt x="2683" y="5322"/>
                    <a:pt x="2752" y="5299"/>
                    <a:pt x="2729" y="5276"/>
                  </a:cubicBezTo>
                  <a:lnTo>
                    <a:pt x="2683" y="5276"/>
                  </a:lnTo>
                  <a:lnTo>
                    <a:pt x="2661" y="5231"/>
                  </a:lnTo>
                  <a:lnTo>
                    <a:pt x="2729" y="5231"/>
                  </a:lnTo>
                  <a:cubicBezTo>
                    <a:pt x="2752" y="5072"/>
                    <a:pt x="2843" y="4321"/>
                    <a:pt x="2820" y="4139"/>
                  </a:cubicBezTo>
                  <a:lnTo>
                    <a:pt x="2820" y="4139"/>
                  </a:lnTo>
                  <a:cubicBezTo>
                    <a:pt x="2774" y="4162"/>
                    <a:pt x="2797" y="4230"/>
                    <a:pt x="2706" y="4230"/>
                  </a:cubicBezTo>
                  <a:cubicBezTo>
                    <a:pt x="2661" y="4185"/>
                    <a:pt x="2729" y="4162"/>
                    <a:pt x="2683" y="4162"/>
                  </a:cubicBezTo>
                  <a:cubicBezTo>
                    <a:pt x="2820" y="4139"/>
                    <a:pt x="2706" y="4048"/>
                    <a:pt x="2843" y="4026"/>
                  </a:cubicBezTo>
                  <a:lnTo>
                    <a:pt x="2774" y="4003"/>
                  </a:lnTo>
                  <a:lnTo>
                    <a:pt x="2820" y="3980"/>
                  </a:lnTo>
                  <a:cubicBezTo>
                    <a:pt x="2752" y="3798"/>
                    <a:pt x="2774" y="3935"/>
                    <a:pt x="2797" y="3775"/>
                  </a:cubicBezTo>
                  <a:cubicBezTo>
                    <a:pt x="2797" y="3684"/>
                    <a:pt x="2683" y="3639"/>
                    <a:pt x="2729" y="3571"/>
                  </a:cubicBezTo>
                  <a:lnTo>
                    <a:pt x="2661" y="3571"/>
                  </a:lnTo>
                  <a:cubicBezTo>
                    <a:pt x="2729" y="3571"/>
                    <a:pt x="2615" y="3503"/>
                    <a:pt x="2683" y="3503"/>
                  </a:cubicBezTo>
                  <a:cubicBezTo>
                    <a:pt x="2683" y="3482"/>
                    <a:pt x="2683" y="3408"/>
                    <a:pt x="2619" y="3408"/>
                  </a:cubicBezTo>
                  <a:cubicBezTo>
                    <a:pt x="2616" y="3408"/>
                    <a:pt x="2613" y="3408"/>
                    <a:pt x="2609" y="3409"/>
                  </a:cubicBezTo>
                  <a:lnTo>
                    <a:pt x="2609" y="3409"/>
                  </a:lnTo>
                  <a:cubicBezTo>
                    <a:pt x="2634" y="3399"/>
                    <a:pt x="2653" y="3373"/>
                    <a:pt x="2676" y="3373"/>
                  </a:cubicBezTo>
                  <a:cubicBezTo>
                    <a:pt x="2685" y="3373"/>
                    <a:pt x="2695" y="3377"/>
                    <a:pt x="2706" y="3389"/>
                  </a:cubicBezTo>
                  <a:lnTo>
                    <a:pt x="2706" y="3321"/>
                  </a:lnTo>
                  <a:lnTo>
                    <a:pt x="2683" y="3343"/>
                  </a:lnTo>
                  <a:cubicBezTo>
                    <a:pt x="2661" y="3252"/>
                    <a:pt x="2729" y="3230"/>
                    <a:pt x="2661" y="3161"/>
                  </a:cubicBezTo>
                  <a:lnTo>
                    <a:pt x="2615" y="3184"/>
                  </a:lnTo>
                  <a:cubicBezTo>
                    <a:pt x="2615" y="3139"/>
                    <a:pt x="2615" y="3116"/>
                    <a:pt x="2706" y="3093"/>
                  </a:cubicBezTo>
                  <a:lnTo>
                    <a:pt x="2729" y="3139"/>
                  </a:lnTo>
                  <a:cubicBezTo>
                    <a:pt x="2729" y="3048"/>
                    <a:pt x="2729" y="3002"/>
                    <a:pt x="2683" y="2934"/>
                  </a:cubicBezTo>
                  <a:lnTo>
                    <a:pt x="2683" y="2957"/>
                  </a:lnTo>
                  <a:cubicBezTo>
                    <a:pt x="2593" y="2866"/>
                    <a:pt x="2524" y="2434"/>
                    <a:pt x="2411" y="2343"/>
                  </a:cubicBezTo>
                  <a:lnTo>
                    <a:pt x="2342" y="2388"/>
                  </a:lnTo>
                  <a:lnTo>
                    <a:pt x="2297" y="2297"/>
                  </a:lnTo>
                  <a:lnTo>
                    <a:pt x="2502" y="2366"/>
                  </a:lnTo>
                  <a:cubicBezTo>
                    <a:pt x="2502" y="2206"/>
                    <a:pt x="2456" y="1456"/>
                    <a:pt x="2502" y="1320"/>
                  </a:cubicBezTo>
                  <a:cubicBezTo>
                    <a:pt x="2517" y="1304"/>
                    <a:pt x="2534" y="1299"/>
                    <a:pt x="2552" y="1299"/>
                  </a:cubicBezTo>
                  <a:cubicBezTo>
                    <a:pt x="2587" y="1299"/>
                    <a:pt x="2623" y="1320"/>
                    <a:pt x="2638" y="1320"/>
                  </a:cubicBezTo>
                  <a:cubicBezTo>
                    <a:pt x="2615" y="1251"/>
                    <a:pt x="2547" y="1274"/>
                    <a:pt x="2570" y="1229"/>
                  </a:cubicBezTo>
                  <a:lnTo>
                    <a:pt x="2570" y="1229"/>
                  </a:lnTo>
                  <a:lnTo>
                    <a:pt x="2638" y="1251"/>
                  </a:lnTo>
                  <a:lnTo>
                    <a:pt x="2615" y="1183"/>
                  </a:lnTo>
                  <a:cubicBezTo>
                    <a:pt x="2604" y="1206"/>
                    <a:pt x="2575" y="1211"/>
                    <a:pt x="2544" y="1211"/>
                  </a:cubicBezTo>
                  <a:cubicBezTo>
                    <a:pt x="2513" y="1211"/>
                    <a:pt x="2479" y="1206"/>
                    <a:pt x="2456" y="1206"/>
                  </a:cubicBezTo>
                  <a:lnTo>
                    <a:pt x="2456" y="1138"/>
                  </a:lnTo>
                  <a:lnTo>
                    <a:pt x="2502" y="1138"/>
                  </a:lnTo>
                  <a:cubicBezTo>
                    <a:pt x="2502" y="1138"/>
                    <a:pt x="2365" y="1092"/>
                    <a:pt x="2388" y="1024"/>
                  </a:cubicBezTo>
                  <a:cubicBezTo>
                    <a:pt x="2411" y="910"/>
                    <a:pt x="2411" y="774"/>
                    <a:pt x="2411" y="660"/>
                  </a:cubicBezTo>
                  <a:lnTo>
                    <a:pt x="2479" y="706"/>
                  </a:lnTo>
                  <a:lnTo>
                    <a:pt x="2502" y="660"/>
                  </a:lnTo>
                  <a:lnTo>
                    <a:pt x="2502" y="660"/>
                  </a:lnTo>
                  <a:cubicBezTo>
                    <a:pt x="2495" y="663"/>
                    <a:pt x="2490" y="665"/>
                    <a:pt x="2486" y="665"/>
                  </a:cubicBezTo>
                  <a:cubicBezTo>
                    <a:pt x="2466" y="665"/>
                    <a:pt x="2472" y="633"/>
                    <a:pt x="2464" y="633"/>
                  </a:cubicBezTo>
                  <a:cubicBezTo>
                    <a:pt x="2462" y="633"/>
                    <a:pt x="2459" y="634"/>
                    <a:pt x="2456" y="637"/>
                  </a:cubicBezTo>
                  <a:cubicBezTo>
                    <a:pt x="2320" y="524"/>
                    <a:pt x="2433" y="433"/>
                    <a:pt x="2342" y="342"/>
                  </a:cubicBezTo>
                  <a:cubicBezTo>
                    <a:pt x="2230" y="319"/>
                    <a:pt x="375" y="76"/>
                    <a:pt x="189" y="47"/>
                  </a:cubicBezTo>
                  <a:lnTo>
                    <a:pt x="189" y="47"/>
                  </a:lnTo>
                  <a:lnTo>
                    <a:pt x="182" y="69"/>
                  </a:lnTo>
                  <a:lnTo>
                    <a:pt x="250" y="69"/>
                  </a:lnTo>
                  <a:cubicBezTo>
                    <a:pt x="273" y="137"/>
                    <a:pt x="205" y="92"/>
                    <a:pt x="205" y="160"/>
                  </a:cubicBezTo>
                  <a:cubicBezTo>
                    <a:pt x="137" y="160"/>
                    <a:pt x="137" y="92"/>
                    <a:pt x="137" y="46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28"/>
            <p:cNvSpPr/>
            <p:nvPr/>
          </p:nvSpPr>
          <p:spPr>
            <a:xfrm rot="2879640">
              <a:off x="6532719" y="250312"/>
              <a:ext cx="2503" cy="2503"/>
            </a:xfrm>
            <a:custGeom>
              <a:avLst/>
              <a:gdLst/>
              <a:ahLst/>
              <a:cxnLst/>
              <a:rect l="l" t="t" r="r" b="b"/>
              <a:pathLst>
                <a:path w="92" h="92" extrusionOk="0">
                  <a:moveTo>
                    <a:pt x="91" y="0"/>
                  </a:moveTo>
                  <a:lnTo>
                    <a:pt x="91" y="0"/>
                  </a:lnTo>
                  <a:cubicBezTo>
                    <a:pt x="23" y="23"/>
                    <a:pt x="0" y="46"/>
                    <a:pt x="23" y="91"/>
                  </a:cubicBezTo>
                  <a:cubicBezTo>
                    <a:pt x="69" y="68"/>
                    <a:pt x="91" y="46"/>
                    <a:pt x="9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28"/>
            <p:cNvSpPr/>
            <p:nvPr/>
          </p:nvSpPr>
          <p:spPr>
            <a:xfrm rot="2879640">
              <a:off x="6535705" y="251642"/>
              <a:ext cx="27" cy="27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28"/>
            <p:cNvSpPr/>
            <p:nvPr/>
          </p:nvSpPr>
          <p:spPr>
            <a:xfrm rot="2879640">
              <a:off x="6643318" y="66121"/>
              <a:ext cx="27" cy="653"/>
            </a:xfrm>
            <a:custGeom>
              <a:avLst/>
              <a:gdLst/>
              <a:ahLst/>
              <a:cxnLst/>
              <a:rect l="l" t="t" r="r" b="b"/>
              <a:pathLst>
                <a:path w="1" h="24" extrusionOk="0">
                  <a:moveTo>
                    <a:pt x="1" y="1"/>
                  </a:moveTo>
                  <a:lnTo>
                    <a:pt x="1" y="2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28"/>
            <p:cNvSpPr/>
            <p:nvPr/>
          </p:nvSpPr>
          <p:spPr>
            <a:xfrm rot="2879640">
              <a:off x="6551899" y="57258"/>
              <a:ext cx="77987" cy="207785"/>
            </a:xfrm>
            <a:custGeom>
              <a:avLst/>
              <a:gdLst/>
              <a:ahLst/>
              <a:cxnLst/>
              <a:rect l="l" t="t" r="r" b="b"/>
              <a:pathLst>
                <a:path w="2866" h="7636" extrusionOk="0">
                  <a:moveTo>
                    <a:pt x="205" y="0"/>
                  </a:moveTo>
                  <a:lnTo>
                    <a:pt x="182" y="91"/>
                  </a:lnTo>
                  <a:lnTo>
                    <a:pt x="251" y="91"/>
                  </a:lnTo>
                  <a:cubicBezTo>
                    <a:pt x="273" y="160"/>
                    <a:pt x="205" y="114"/>
                    <a:pt x="205" y="160"/>
                  </a:cubicBezTo>
                  <a:cubicBezTo>
                    <a:pt x="160" y="160"/>
                    <a:pt x="137" y="114"/>
                    <a:pt x="137" y="69"/>
                  </a:cubicBezTo>
                  <a:lnTo>
                    <a:pt x="137" y="69"/>
                  </a:lnTo>
                  <a:cubicBezTo>
                    <a:pt x="137" y="114"/>
                    <a:pt x="91" y="160"/>
                    <a:pt x="160" y="160"/>
                  </a:cubicBezTo>
                  <a:cubicBezTo>
                    <a:pt x="137" y="182"/>
                    <a:pt x="114" y="182"/>
                    <a:pt x="94" y="182"/>
                  </a:cubicBezTo>
                  <a:cubicBezTo>
                    <a:pt x="74" y="182"/>
                    <a:pt x="57" y="182"/>
                    <a:pt x="46" y="205"/>
                  </a:cubicBezTo>
                  <a:cubicBezTo>
                    <a:pt x="69" y="251"/>
                    <a:pt x="114" y="296"/>
                    <a:pt x="91" y="319"/>
                  </a:cubicBezTo>
                  <a:lnTo>
                    <a:pt x="69" y="319"/>
                  </a:lnTo>
                  <a:cubicBezTo>
                    <a:pt x="1" y="410"/>
                    <a:pt x="160" y="478"/>
                    <a:pt x="91" y="569"/>
                  </a:cubicBezTo>
                  <a:lnTo>
                    <a:pt x="69" y="546"/>
                  </a:lnTo>
                  <a:lnTo>
                    <a:pt x="69" y="546"/>
                  </a:lnTo>
                  <a:cubicBezTo>
                    <a:pt x="46" y="592"/>
                    <a:pt x="91" y="637"/>
                    <a:pt x="46" y="705"/>
                  </a:cubicBezTo>
                  <a:lnTo>
                    <a:pt x="114" y="705"/>
                  </a:lnTo>
                  <a:cubicBezTo>
                    <a:pt x="69" y="774"/>
                    <a:pt x="114" y="819"/>
                    <a:pt x="69" y="865"/>
                  </a:cubicBezTo>
                  <a:lnTo>
                    <a:pt x="114" y="910"/>
                  </a:lnTo>
                  <a:cubicBezTo>
                    <a:pt x="91" y="1137"/>
                    <a:pt x="160" y="2024"/>
                    <a:pt x="160" y="2252"/>
                  </a:cubicBezTo>
                  <a:lnTo>
                    <a:pt x="160" y="2229"/>
                  </a:lnTo>
                  <a:cubicBezTo>
                    <a:pt x="182" y="2570"/>
                    <a:pt x="160" y="3275"/>
                    <a:pt x="228" y="3639"/>
                  </a:cubicBezTo>
                  <a:cubicBezTo>
                    <a:pt x="160" y="3684"/>
                    <a:pt x="182" y="3775"/>
                    <a:pt x="160" y="3821"/>
                  </a:cubicBezTo>
                  <a:lnTo>
                    <a:pt x="228" y="3821"/>
                  </a:lnTo>
                  <a:cubicBezTo>
                    <a:pt x="205" y="4003"/>
                    <a:pt x="273" y="3844"/>
                    <a:pt x="273" y="4003"/>
                  </a:cubicBezTo>
                  <a:cubicBezTo>
                    <a:pt x="342" y="4207"/>
                    <a:pt x="251" y="4958"/>
                    <a:pt x="205" y="5140"/>
                  </a:cubicBezTo>
                  <a:cubicBezTo>
                    <a:pt x="273" y="5231"/>
                    <a:pt x="205" y="5344"/>
                    <a:pt x="273" y="5435"/>
                  </a:cubicBezTo>
                  <a:lnTo>
                    <a:pt x="251" y="5435"/>
                  </a:lnTo>
                  <a:cubicBezTo>
                    <a:pt x="273" y="5526"/>
                    <a:pt x="182" y="6072"/>
                    <a:pt x="205" y="6208"/>
                  </a:cubicBezTo>
                  <a:lnTo>
                    <a:pt x="205" y="6186"/>
                  </a:lnTo>
                  <a:lnTo>
                    <a:pt x="205" y="6186"/>
                  </a:lnTo>
                  <a:cubicBezTo>
                    <a:pt x="273" y="6277"/>
                    <a:pt x="182" y="6277"/>
                    <a:pt x="137" y="6345"/>
                  </a:cubicBezTo>
                  <a:cubicBezTo>
                    <a:pt x="228" y="6345"/>
                    <a:pt x="296" y="6436"/>
                    <a:pt x="296" y="6459"/>
                  </a:cubicBezTo>
                  <a:lnTo>
                    <a:pt x="273" y="6459"/>
                  </a:lnTo>
                  <a:cubicBezTo>
                    <a:pt x="296" y="6504"/>
                    <a:pt x="364" y="6618"/>
                    <a:pt x="387" y="6709"/>
                  </a:cubicBezTo>
                  <a:lnTo>
                    <a:pt x="342" y="6709"/>
                  </a:lnTo>
                  <a:cubicBezTo>
                    <a:pt x="387" y="6777"/>
                    <a:pt x="364" y="6891"/>
                    <a:pt x="364" y="6959"/>
                  </a:cubicBezTo>
                  <a:cubicBezTo>
                    <a:pt x="342" y="7050"/>
                    <a:pt x="251" y="7232"/>
                    <a:pt x="319" y="7368"/>
                  </a:cubicBezTo>
                  <a:lnTo>
                    <a:pt x="160" y="7459"/>
                  </a:lnTo>
                  <a:lnTo>
                    <a:pt x="160" y="7482"/>
                  </a:lnTo>
                  <a:cubicBezTo>
                    <a:pt x="160" y="7482"/>
                    <a:pt x="1209" y="7635"/>
                    <a:pt x="1896" y="7635"/>
                  </a:cubicBezTo>
                  <a:cubicBezTo>
                    <a:pt x="2125" y="7635"/>
                    <a:pt x="2314" y="7618"/>
                    <a:pt x="2411" y="7573"/>
                  </a:cubicBezTo>
                  <a:lnTo>
                    <a:pt x="2456" y="7573"/>
                  </a:lnTo>
                  <a:lnTo>
                    <a:pt x="2456" y="7550"/>
                  </a:lnTo>
                  <a:cubicBezTo>
                    <a:pt x="2473" y="7499"/>
                    <a:pt x="2452" y="7473"/>
                    <a:pt x="2460" y="7473"/>
                  </a:cubicBezTo>
                  <a:cubicBezTo>
                    <a:pt x="2462" y="7473"/>
                    <a:pt x="2468" y="7476"/>
                    <a:pt x="2479" y="7482"/>
                  </a:cubicBezTo>
                  <a:lnTo>
                    <a:pt x="2479" y="7527"/>
                  </a:lnTo>
                  <a:cubicBezTo>
                    <a:pt x="2479" y="7513"/>
                    <a:pt x="2484" y="7508"/>
                    <a:pt x="2490" y="7508"/>
                  </a:cubicBezTo>
                  <a:cubicBezTo>
                    <a:pt x="2505" y="7508"/>
                    <a:pt x="2532" y="7534"/>
                    <a:pt x="2547" y="7550"/>
                  </a:cubicBezTo>
                  <a:lnTo>
                    <a:pt x="2570" y="7482"/>
                  </a:lnTo>
                  <a:lnTo>
                    <a:pt x="2547" y="7505"/>
                  </a:lnTo>
                  <a:lnTo>
                    <a:pt x="2502" y="7414"/>
                  </a:lnTo>
                  <a:cubicBezTo>
                    <a:pt x="2502" y="7368"/>
                    <a:pt x="2593" y="7414"/>
                    <a:pt x="2593" y="7345"/>
                  </a:cubicBezTo>
                  <a:cubicBezTo>
                    <a:pt x="2638" y="7050"/>
                    <a:pt x="2707" y="6754"/>
                    <a:pt x="2707" y="6459"/>
                  </a:cubicBezTo>
                  <a:lnTo>
                    <a:pt x="2752" y="6459"/>
                  </a:lnTo>
                  <a:cubicBezTo>
                    <a:pt x="2729" y="6368"/>
                    <a:pt x="2729" y="6277"/>
                    <a:pt x="2707" y="6208"/>
                  </a:cubicBezTo>
                  <a:lnTo>
                    <a:pt x="2798" y="6163"/>
                  </a:lnTo>
                  <a:lnTo>
                    <a:pt x="2798" y="6163"/>
                  </a:lnTo>
                  <a:cubicBezTo>
                    <a:pt x="2797" y="6163"/>
                    <a:pt x="2796" y="6164"/>
                    <a:pt x="2795" y="6164"/>
                  </a:cubicBezTo>
                  <a:cubicBezTo>
                    <a:pt x="2752" y="6164"/>
                    <a:pt x="2753" y="5685"/>
                    <a:pt x="2775" y="5685"/>
                  </a:cubicBezTo>
                  <a:lnTo>
                    <a:pt x="2684" y="5685"/>
                  </a:lnTo>
                  <a:cubicBezTo>
                    <a:pt x="2684" y="5594"/>
                    <a:pt x="2775" y="5663"/>
                    <a:pt x="2752" y="5572"/>
                  </a:cubicBezTo>
                  <a:cubicBezTo>
                    <a:pt x="2638" y="5526"/>
                    <a:pt x="2775" y="5435"/>
                    <a:pt x="2707" y="5390"/>
                  </a:cubicBezTo>
                  <a:cubicBezTo>
                    <a:pt x="2729" y="5390"/>
                    <a:pt x="2729" y="5367"/>
                    <a:pt x="2775" y="5367"/>
                  </a:cubicBezTo>
                  <a:cubicBezTo>
                    <a:pt x="2684" y="5344"/>
                    <a:pt x="2752" y="5322"/>
                    <a:pt x="2729" y="5299"/>
                  </a:cubicBezTo>
                  <a:lnTo>
                    <a:pt x="2684" y="5299"/>
                  </a:lnTo>
                  <a:lnTo>
                    <a:pt x="2661" y="5253"/>
                  </a:lnTo>
                  <a:lnTo>
                    <a:pt x="2729" y="5253"/>
                  </a:lnTo>
                  <a:cubicBezTo>
                    <a:pt x="2775" y="5094"/>
                    <a:pt x="2866" y="4344"/>
                    <a:pt x="2843" y="4162"/>
                  </a:cubicBezTo>
                  <a:lnTo>
                    <a:pt x="2843" y="4162"/>
                  </a:lnTo>
                  <a:cubicBezTo>
                    <a:pt x="2775" y="4185"/>
                    <a:pt x="2820" y="4230"/>
                    <a:pt x="2729" y="4253"/>
                  </a:cubicBezTo>
                  <a:cubicBezTo>
                    <a:pt x="2684" y="4207"/>
                    <a:pt x="2752" y="4185"/>
                    <a:pt x="2684" y="4185"/>
                  </a:cubicBezTo>
                  <a:cubicBezTo>
                    <a:pt x="2820" y="4162"/>
                    <a:pt x="2729" y="4071"/>
                    <a:pt x="2866" y="4048"/>
                  </a:cubicBezTo>
                  <a:lnTo>
                    <a:pt x="2775" y="4025"/>
                  </a:lnTo>
                  <a:lnTo>
                    <a:pt x="2820" y="4003"/>
                  </a:lnTo>
                  <a:cubicBezTo>
                    <a:pt x="2752" y="3821"/>
                    <a:pt x="2798" y="3957"/>
                    <a:pt x="2820" y="3798"/>
                  </a:cubicBezTo>
                  <a:cubicBezTo>
                    <a:pt x="2798" y="3684"/>
                    <a:pt x="2707" y="3639"/>
                    <a:pt x="2752" y="3593"/>
                  </a:cubicBezTo>
                  <a:lnTo>
                    <a:pt x="2684" y="3593"/>
                  </a:lnTo>
                  <a:cubicBezTo>
                    <a:pt x="2752" y="3593"/>
                    <a:pt x="2638" y="3525"/>
                    <a:pt x="2707" y="3525"/>
                  </a:cubicBezTo>
                  <a:cubicBezTo>
                    <a:pt x="2686" y="3505"/>
                    <a:pt x="2702" y="3431"/>
                    <a:pt x="2642" y="3431"/>
                  </a:cubicBezTo>
                  <a:cubicBezTo>
                    <a:pt x="2639" y="3431"/>
                    <a:pt x="2635" y="3431"/>
                    <a:pt x="2632" y="3431"/>
                  </a:cubicBezTo>
                  <a:lnTo>
                    <a:pt x="2632" y="3431"/>
                  </a:lnTo>
                  <a:cubicBezTo>
                    <a:pt x="2661" y="3420"/>
                    <a:pt x="2680" y="3384"/>
                    <a:pt x="2697" y="3384"/>
                  </a:cubicBezTo>
                  <a:cubicBezTo>
                    <a:pt x="2700" y="3384"/>
                    <a:pt x="2703" y="3385"/>
                    <a:pt x="2707" y="3389"/>
                  </a:cubicBezTo>
                  <a:lnTo>
                    <a:pt x="2707" y="3343"/>
                  </a:lnTo>
                  <a:lnTo>
                    <a:pt x="2684" y="3366"/>
                  </a:lnTo>
                  <a:cubicBezTo>
                    <a:pt x="2684" y="3275"/>
                    <a:pt x="2752" y="3230"/>
                    <a:pt x="2661" y="3184"/>
                  </a:cubicBezTo>
                  <a:lnTo>
                    <a:pt x="2638" y="3207"/>
                  </a:lnTo>
                  <a:cubicBezTo>
                    <a:pt x="2638" y="3161"/>
                    <a:pt x="2616" y="3116"/>
                    <a:pt x="2707" y="3116"/>
                  </a:cubicBezTo>
                  <a:lnTo>
                    <a:pt x="2729" y="3161"/>
                  </a:lnTo>
                  <a:cubicBezTo>
                    <a:pt x="2729" y="3070"/>
                    <a:pt x="2729" y="3025"/>
                    <a:pt x="2684" y="2957"/>
                  </a:cubicBezTo>
                  <a:lnTo>
                    <a:pt x="2684" y="2979"/>
                  </a:lnTo>
                  <a:cubicBezTo>
                    <a:pt x="2593" y="2888"/>
                    <a:pt x="2547" y="2456"/>
                    <a:pt x="2434" y="2365"/>
                  </a:cubicBezTo>
                  <a:lnTo>
                    <a:pt x="2365" y="2388"/>
                  </a:lnTo>
                  <a:lnTo>
                    <a:pt x="2297" y="2320"/>
                  </a:lnTo>
                  <a:lnTo>
                    <a:pt x="2502" y="2365"/>
                  </a:lnTo>
                  <a:cubicBezTo>
                    <a:pt x="2502" y="2229"/>
                    <a:pt x="2479" y="1479"/>
                    <a:pt x="2525" y="1342"/>
                  </a:cubicBezTo>
                  <a:cubicBezTo>
                    <a:pt x="2532" y="1319"/>
                    <a:pt x="2547" y="1312"/>
                    <a:pt x="2564" y="1312"/>
                  </a:cubicBezTo>
                  <a:cubicBezTo>
                    <a:pt x="2598" y="1312"/>
                    <a:pt x="2638" y="1342"/>
                    <a:pt x="2638" y="1342"/>
                  </a:cubicBezTo>
                  <a:cubicBezTo>
                    <a:pt x="2616" y="1274"/>
                    <a:pt x="2570" y="1297"/>
                    <a:pt x="2570" y="1251"/>
                  </a:cubicBezTo>
                  <a:lnTo>
                    <a:pt x="2638" y="1251"/>
                  </a:lnTo>
                  <a:lnTo>
                    <a:pt x="2616" y="1206"/>
                  </a:lnTo>
                  <a:cubicBezTo>
                    <a:pt x="2604" y="1228"/>
                    <a:pt x="2576" y="1234"/>
                    <a:pt x="2545" y="1234"/>
                  </a:cubicBezTo>
                  <a:cubicBezTo>
                    <a:pt x="2513" y="1234"/>
                    <a:pt x="2479" y="1228"/>
                    <a:pt x="2456" y="1228"/>
                  </a:cubicBezTo>
                  <a:lnTo>
                    <a:pt x="2456" y="1160"/>
                  </a:lnTo>
                  <a:lnTo>
                    <a:pt x="2525" y="1160"/>
                  </a:lnTo>
                  <a:cubicBezTo>
                    <a:pt x="2525" y="1160"/>
                    <a:pt x="2365" y="1115"/>
                    <a:pt x="2411" y="1047"/>
                  </a:cubicBezTo>
                  <a:cubicBezTo>
                    <a:pt x="2434" y="933"/>
                    <a:pt x="2411" y="796"/>
                    <a:pt x="2434" y="683"/>
                  </a:cubicBezTo>
                  <a:lnTo>
                    <a:pt x="2502" y="728"/>
                  </a:lnTo>
                  <a:lnTo>
                    <a:pt x="2525" y="683"/>
                  </a:lnTo>
                  <a:lnTo>
                    <a:pt x="2525" y="683"/>
                  </a:lnTo>
                  <a:cubicBezTo>
                    <a:pt x="2515" y="686"/>
                    <a:pt x="2507" y="687"/>
                    <a:pt x="2500" y="687"/>
                  </a:cubicBezTo>
                  <a:cubicBezTo>
                    <a:pt x="2469" y="687"/>
                    <a:pt x="2473" y="655"/>
                    <a:pt x="2464" y="655"/>
                  </a:cubicBezTo>
                  <a:cubicBezTo>
                    <a:pt x="2462" y="655"/>
                    <a:pt x="2460" y="657"/>
                    <a:pt x="2456" y="660"/>
                  </a:cubicBezTo>
                  <a:cubicBezTo>
                    <a:pt x="2320" y="546"/>
                    <a:pt x="2456" y="455"/>
                    <a:pt x="2365" y="364"/>
                  </a:cubicBezTo>
                  <a:cubicBezTo>
                    <a:pt x="2252" y="342"/>
                    <a:pt x="342" y="91"/>
                    <a:pt x="205" y="69"/>
                  </a:cubicBezTo>
                  <a:lnTo>
                    <a:pt x="20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28"/>
            <p:cNvSpPr/>
            <p:nvPr/>
          </p:nvSpPr>
          <p:spPr>
            <a:xfrm rot="2879640">
              <a:off x="6171543" y="533641"/>
              <a:ext cx="2503" cy="3129"/>
            </a:xfrm>
            <a:custGeom>
              <a:avLst/>
              <a:gdLst/>
              <a:ahLst/>
              <a:cxnLst/>
              <a:rect l="l" t="t" r="r" b="b"/>
              <a:pathLst>
                <a:path w="92" h="115" extrusionOk="0">
                  <a:moveTo>
                    <a:pt x="91" y="1"/>
                  </a:moveTo>
                  <a:lnTo>
                    <a:pt x="91" y="1"/>
                  </a:lnTo>
                  <a:cubicBezTo>
                    <a:pt x="23" y="46"/>
                    <a:pt x="0" y="69"/>
                    <a:pt x="0" y="114"/>
                  </a:cubicBezTo>
                  <a:cubicBezTo>
                    <a:pt x="69" y="92"/>
                    <a:pt x="69" y="46"/>
                    <a:pt x="9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28"/>
            <p:cNvSpPr/>
            <p:nvPr/>
          </p:nvSpPr>
          <p:spPr>
            <a:xfrm rot="2879640">
              <a:off x="6174762" y="535074"/>
              <a:ext cx="27" cy="27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28"/>
            <p:cNvSpPr/>
            <p:nvPr/>
          </p:nvSpPr>
          <p:spPr>
            <a:xfrm rot="2879640">
              <a:off x="6307521" y="329447"/>
              <a:ext cx="27" cy="626"/>
            </a:xfrm>
            <a:custGeom>
              <a:avLst/>
              <a:gdLst/>
              <a:ahLst/>
              <a:cxnLst/>
              <a:rect l="l" t="t" r="r" b="b"/>
              <a:pathLst>
                <a:path w="1" h="23" extrusionOk="0">
                  <a:moveTo>
                    <a:pt x="0" y="0"/>
                  </a:moveTo>
                  <a:lnTo>
                    <a:pt x="0" y="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28"/>
            <p:cNvSpPr/>
            <p:nvPr/>
          </p:nvSpPr>
          <p:spPr>
            <a:xfrm rot="2879640">
              <a:off x="6203781" y="315140"/>
              <a:ext cx="76763" cy="240221"/>
            </a:xfrm>
            <a:custGeom>
              <a:avLst/>
              <a:gdLst/>
              <a:ahLst/>
              <a:cxnLst/>
              <a:rect l="l" t="t" r="r" b="b"/>
              <a:pathLst>
                <a:path w="2821" h="8828" extrusionOk="0">
                  <a:moveTo>
                    <a:pt x="56" y="778"/>
                  </a:moveTo>
                  <a:cubicBezTo>
                    <a:pt x="50" y="783"/>
                    <a:pt x="46" y="789"/>
                    <a:pt x="46" y="796"/>
                  </a:cubicBezTo>
                  <a:cubicBezTo>
                    <a:pt x="50" y="790"/>
                    <a:pt x="54" y="784"/>
                    <a:pt x="56" y="778"/>
                  </a:cubicBezTo>
                  <a:close/>
                  <a:moveTo>
                    <a:pt x="2275" y="2661"/>
                  </a:moveTo>
                  <a:lnTo>
                    <a:pt x="2411" y="2706"/>
                  </a:lnTo>
                  <a:lnTo>
                    <a:pt x="2411" y="2706"/>
                  </a:lnTo>
                  <a:lnTo>
                    <a:pt x="2320" y="2752"/>
                  </a:lnTo>
                  <a:lnTo>
                    <a:pt x="2275" y="2661"/>
                  </a:lnTo>
                  <a:close/>
                  <a:moveTo>
                    <a:pt x="205" y="0"/>
                  </a:moveTo>
                  <a:lnTo>
                    <a:pt x="183" y="91"/>
                  </a:lnTo>
                  <a:lnTo>
                    <a:pt x="251" y="91"/>
                  </a:lnTo>
                  <a:cubicBezTo>
                    <a:pt x="274" y="159"/>
                    <a:pt x="205" y="114"/>
                    <a:pt x="205" y="182"/>
                  </a:cubicBezTo>
                  <a:cubicBezTo>
                    <a:pt x="160" y="182"/>
                    <a:pt x="137" y="114"/>
                    <a:pt x="137" y="46"/>
                  </a:cubicBezTo>
                  <a:cubicBezTo>
                    <a:pt x="137" y="114"/>
                    <a:pt x="92" y="159"/>
                    <a:pt x="137" y="182"/>
                  </a:cubicBezTo>
                  <a:cubicBezTo>
                    <a:pt x="130" y="196"/>
                    <a:pt x="122" y="199"/>
                    <a:pt x="112" y="199"/>
                  </a:cubicBezTo>
                  <a:cubicBezTo>
                    <a:pt x="102" y="199"/>
                    <a:pt x="91" y="195"/>
                    <a:pt x="80" y="195"/>
                  </a:cubicBezTo>
                  <a:cubicBezTo>
                    <a:pt x="67" y="195"/>
                    <a:pt x="55" y="201"/>
                    <a:pt x="46" y="228"/>
                  </a:cubicBezTo>
                  <a:cubicBezTo>
                    <a:pt x="69" y="250"/>
                    <a:pt x="114" y="319"/>
                    <a:pt x="92" y="364"/>
                  </a:cubicBezTo>
                  <a:lnTo>
                    <a:pt x="69" y="364"/>
                  </a:lnTo>
                  <a:cubicBezTo>
                    <a:pt x="1" y="455"/>
                    <a:pt x="160" y="523"/>
                    <a:pt x="92" y="637"/>
                  </a:cubicBezTo>
                  <a:lnTo>
                    <a:pt x="69" y="614"/>
                  </a:lnTo>
                  <a:lnTo>
                    <a:pt x="69" y="614"/>
                  </a:lnTo>
                  <a:cubicBezTo>
                    <a:pt x="48" y="656"/>
                    <a:pt x="84" y="716"/>
                    <a:pt x="56" y="778"/>
                  </a:cubicBezTo>
                  <a:lnTo>
                    <a:pt x="56" y="778"/>
                  </a:lnTo>
                  <a:cubicBezTo>
                    <a:pt x="62" y="773"/>
                    <a:pt x="70" y="770"/>
                    <a:pt x="79" y="770"/>
                  </a:cubicBezTo>
                  <a:cubicBezTo>
                    <a:pt x="91" y="770"/>
                    <a:pt x="105" y="777"/>
                    <a:pt x="114" y="796"/>
                  </a:cubicBezTo>
                  <a:cubicBezTo>
                    <a:pt x="69" y="864"/>
                    <a:pt x="92" y="910"/>
                    <a:pt x="46" y="978"/>
                  </a:cubicBezTo>
                  <a:lnTo>
                    <a:pt x="114" y="1024"/>
                  </a:lnTo>
                  <a:cubicBezTo>
                    <a:pt x="92" y="1271"/>
                    <a:pt x="136" y="2301"/>
                    <a:pt x="137" y="2563"/>
                  </a:cubicBezTo>
                  <a:lnTo>
                    <a:pt x="137" y="2563"/>
                  </a:lnTo>
                  <a:cubicBezTo>
                    <a:pt x="137" y="2977"/>
                    <a:pt x="115" y="3780"/>
                    <a:pt x="183" y="4184"/>
                  </a:cubicBezTo>
                  <a:cubicBezTo>
                    <a:pt x="114" y="4230"/>
                    <a:pt x="137" y="4321"/>
                    <a:pt x="114" y="4389"/>
                  </a:cubicBezTo>
                  <a:cubicBezTo>
                    <a:pt x="124" y="4370"/>
                    <a:pt x="138" y="4363"/>
                    <a:pt x="150" y="4363"/>
                  </a:cubicBezTo>
                  <a:cubicBezTo>
                    <a:pt x="168" y="4363"/>
                    <a:pt x="183" y="4376"/>
                    <a:pt x="183" y="4389"/>
                  </a:cubicBezTo>
                  <a:cubicBezTo>
                    <a:pt x="160" y="4594"/>
                    <a:pt x="228" y="4412"/>
                    <a:pt x="228" y="4616"/>
                  </a:cubicBezTo>
                  <a:cubicBezTo>
                    <a:pt x="274" y="4844"/>
                    <a:pt x="183" y="5731"/>
                    <a:pt x="137" y="5935"/>
                  </a:cubicBezTo>
                  <a:cubicBezTo>
                    <a:pt x="228" y="6026"/>
                    <a:pt x="160" y="6163"/>
                    <a:pt x="205" y="6276"/>
                  </a:cubicBezTo>
                  <a:lnTo>
                    <a:pt x="183" y="6276"/>
                  </a:lnTo>
                  <a:cubicBezTo>
                    <a:pt x="205" y="6390"/>
                    <a:pt x="114" y="7027"/>
                    <a:pt x="137" y="7163"/>
                  </a:cubicBezTo>
                  <a:lnTo>
                    <a:pt x="160" y="7141"/>
                  </a:lnTo>
                  <a:lnTo>
                    <a:pt x="160" y="7141"/>
                  </a:lnTo>
                  <a:cubicBezTo>
                    <a:pt x="205" y="7277"/>
                    <a:pt x="114" y="7254"/>
                    <a:pt x="69" y="7345"/>
                  </a:cubicBezTo>
                  <a:cubicBezTo>
                    <a:pt x="79" y="7343"/>
                    <a:pt x="89" y="7342"/>
                    <a:pt x="98" y="7342"/>
                  </a:cubicBezTo>
                  <a:cubicBezTo>
                    <a:pt x="190" y="7342"/>
                    <a:pt x="228" y="7440"/>
                    <a:pt x="228" y="7482"/>
                  </a:cubicBezTo>
                  <a:lnTo>
                    <a:pt x="205" y="7459"/>
                  </a:lnTo>
                  <a:lnTo>
                    <a:pt x="205" y="7459"/>
                  </a:lnTo>
                  <a:cubicBezTo>
                    <a:pt x="228" y="7527"/>
                    <a:pt x="296" y="7664"/>
                    <a:pt x="319" y="7755"/>
                  </a:cubicBezTo>
                  <a:lnTo>
                    <a:pt x="274" y="7755"/>
                  </a:lnTo>
                  <a:cubicBezTo>
                    <a:pt x="319" y="7823"/>
                    <a:pt x="296" y="7982"/>
                    <a:pt x="296" y="8027"/>
                  </a:cubicBezTo>
                  <a:cubicBezTo>
                    <a:pt x="274" y="8164"/>
                    <a:pt x="160" y="8369"/>
                    <a:pt x="228" y="8550"/>
                  </a:cubicBezTo>
                  <a:lnTo>
                    <a:pt x="69" y="8641"/>
                  </a:lnTo>
                  <a:lnTo>
                    <a:pt x="92" y="8664"/>
                  </a:lnTo>
                  <a:cubicBezTo>
                    <a:pt x="92" y="8664"/>
                    <a:pt x="1108" y="8827"/>
                    <a:pt x="1799" y="8827"/>
                  </a:cubicBezTo>
                  <a:cubicBezTo>
                    <a:pt x="2038" y="8827"/>
                    <a:pt x="2238" y="8808"/>
                    <a:pt x="2343" y="8755"/>
                  </a:cubicBezTo>
                  <a:lnTo>
                    <a:pt x="2388" y="8755"/>
                  </a:lnTo>
                  <a:lnTo>
                    <a:pt x="2388" y="8710"/>
                  </a:lnTo>
                  <a:cubicBezTo>
                    <a:pt x="2411" y="8641"/>
                    <a:pt x="2366" y="8619"/>
                    <a:pt x="2411" y="8619"/>
                  </a:cubicBezTo>
                  <a:lnTo>
                    <a:pt x="2411" y="8710"/>
                  </a:lnTo>
                  <a:cubicBezTo>
                    <a:pt x="2411" y="8683"/>
                    <a:pt x="2415" y="8674"/>
                    <a:pt x="2422" y="8674"/>
                  </a:cubicBezTo>
                  <a:cubicBezTo>
                    <a:pt x="2433" y="8674"/>
                    <a:pt x="2452" y="8696"/>
                    <a:pt x="2479" y="8710"/>
                  </a:cubicBezTo>
                  <a:lnTo>
                    <a:pt x="2502" y="8641"/>
                  </a:lnTo>
                  <a:lnTo>
                    <a:pt x="2502" y="8641"/>
                  </a:lnTo>
                  <a:lnTo>
                    <a:pt x="2479" y="8664"/>
                  </a:lnTo>
                  <a:cubicBezTo>
                    <a:pt x="2457" y="8641"/>
                    <a:pt x="2411" y="8596"/>
                    <a:pt x="2434" y="8550"/>
                  </a:cubicBezTo>
                  <a:cubicBezTo>
                    <a:pt x="2434" y="8505"/>
                    <a:pt x="2525" y="8550"/>
                    <a:pt x="2525" y="8482"/>
                  </a:cubicBezTo>
                  <a:cubicBezTo>
                    <a:pt x="2570" y="8141"/>
                    <a:pt x="2639" y="7800"/>
                    <a:pt x="2639" y="7436"/>
                  </a:cubicBezTo>
                  <a:lnTo>
                    <a:pt x="2684" y="7459"/>
                  </a:lnTo>
                  <a:cubicBezTo>
                    <a:pt x="2661" y="7345"/>
                    <a:pt x="2661" y="7254"/>
                    <a:pt x="2639" y="7163"/>
                  </a:cubicBezTo>
                  <a:lnTo>
                    <a:pt x="2730" y="7118"/>
                  </a:lnTo>
                  <a:lnTo>
                    <a:pt x="2730" y="7118"/>
                  </a:lnTo>
                  <a:cubicBezTo>
                    <a:pt x="2729" y="7118"/>
                    <a:pt x="2728" y="7119"/>
                    <a:pt x="2727" y="7119"/>
                  </a:cubicBezTo>
                  <a:cubicBezTo>
                    <a:pt x="2685" y="7119"/>
                    <a:pt x="2707" y="6572"/>
                    <a:pt x="2707" y="6572"/>
                  </a:cubicBezTo>
                  <a:lnTo>
                    <a:pt x="2616" y="6549"/>
                  </a:lnTo>
                  <a:cubicBezTo>
                    <a:pt x="2616" y="6458"/>
                    <a:pt x="2730" y="6527"/>
                    <a:pt x="2707" y="6436"/>
                  </a:cubicBezTo>
                  <a:cubicBezTo>
                    <a:pt x="2570" y="6390"/>
                    <a:pt x="2730" y="6276"/>
                    <a:pt x="2661" y="6231"/>
                  </a:cubicBezTo>
                  <a:cubicBezTo>
                    <a:pt x="2661" y="6231"/>
                    <a:pt x="2661" y="6186"/>
                    <a:pt x="2707" y="6186"/>
                  </a:cubicBezTo>
                  <a:cubicBezTo>
                    <a:pt x="2639" y="6163"/>
                    <a:pt x="2684" y="6140"/>
                    <a:pt x="2684" y="6117"/>
                  </a:cubicBezTo>
                  <a:lnTo>
                    <a:pt x="2639" y="6117"/>
                  </a:lnTo>
                  <a:lnTo>
                    <a:pt x="2616" y="6049"/>
                  </a:lnTo>
                  <a:lnTo>
                    <a:pt x="2684" y="6049"/>
                  </a:lnTo>
                  <a:cubicBezTo>
                    <a:pt x="2707" y="5867"/>
                    <a:pt x="2820" y="5003"/>
                    <a:pt x="2775" y="4798"/>
                  </a:cubicBezTo>
                  <a:lnTo>
                    <a:pt x="2775" y="4798"/>
                  </a:lnTo>
                  <a:cubicBezTo>
                    <a:pt x="2730" y="4821"/>
                    <a:pt x="2752" y="4889"/>
                    <a:pt x="2661" y="4912"/>
                  </a:cubicBezTo>
                  <a:cubicBezTo>
                    <a:pt x="2616" y="4867"/>
                    <a:pt x="2684" y="4844"/>
                    <a:pt x="2639" y="4821"/>
                  </a:cubicBezTo>
                  <a:cubicBezTo>
                    <a:pt x="2775" y="4798"/>
                    <a:pt x="2684" y="4707"/>
                    <a:pt x="2820" y="4662"/>
                  </a:cubicBezTo>
                  <a:lnTo>
                    <a:pt x="2730" y="4662"/>
                  </a:lnTo>
                  <a:lnTo>
                    <a:pt x="2775" y="4639"/>
                  </a:lnTo>
                  <a:cubicBezTo>
                    <a:pt x="2707" y="4412"/>
                    <a:pt x="2752" y="4571"/>
                    <a:pt x="2775" y="4389"/>
                  </a:cubicBezTo>
                  <a:cubicBezTo>
                    <a:pt x="2752" y="4275"/>
                    <a:pt x="2661" y="4207"/>
                    <a:pt x="2707" y="4139"/>
                  </a:cubicBezTo>
                  <a:lnTo>
                    <a:pt x="2707" y="4139"/>
                  </a:lnTo>
                  <a:lnTo>
                    <a:pt x="2639" y="4162"/>
                  </a:lnTo>
                  <a:cubicBezTo>
                    <a:pt x="2707" y="4139"/>
                    <a:pt x="2593" y="4071"/>
                    <a:pt x="2661" y="4071"/>
                  </a:cubicBezTo>
                  <a:cubicBezTo>
                    <a:pt x="2661" y="4030"/>
                    <a:pt x="2661" y="3953"/>
                    <a:pt x="2597" y="3953"/>
                  </a:cubicBezTo>
                  <a:cubicBezTo>
                    <a:pt x="2593" y="3953"/>
                    <a:pt x="2588" y="3954"/>
                    <a:pt x="2584" y="3954"/>
                  </a:cubicBezTo>
                  <a:lnTo>
                    <a:pt x="2584" y="3954"/>
                  </a:lnTo>
                  <a:cubicBezTo>
                    <a:pt x="2612" y="3943"/>
                    <a:pt x="2632" y="3899"/>
                    <a:pt x="2659" y="3899"/>
                  </a:cubicBezTo>
                  <a:cubicBezTo>
                    <a:pt x="2667" y="3899"/>
                    <a:pt x="2675" y="3902"/>
                    <a:pt x="2684" y="3912"/>
                  </a:cubicBezTo>
                  <a:lnTo>
                    <a:pt x="2684" y="3843"/>
                  </a:lnTo>
                  <a:lnTo>
                    <a:pt x="2639" y="3889"/>
                  </a:lnTo>
                  <a:cubicBezTo>
                    <a:pt x="2639" y="3775"/>
                    <a:pt x="2707" y="3730"/>
                    <a:pt x="2639" y="3661"/>
                  </a:cubicBezTo>
                  <a:lnTo>
                    <a:pt x="2593" y="3707"/>
                  </a:lnTo>
                  <a:cubicBezTo>
                    <a:pt x="2593" y="3639"/>
                    <a:pt x="2593" y="3593"/>
                    <a:pt x="2684" y="3593"/>
                  </a:cubicBezTo>
                  <a:lnTo>
                    <a:pt x="2707" y="3639"/>
                  </a:lnTo>
                  <a:cubicBezTo>
                    <a:pt x="2707" y="3548"/>
                    <a:pt x="2707" y="3479"/>
                    <a:pt x="2661" y="3411"/>
                  </a:cubicBezTo>
                  <a:lnTo>
                    <a:pt x="2639" y="3434"/>
                  </a:lnTo>
                  <a:cubicBezTo>
                    <a:pt x="2570" y="3343"/>
                    <a:pt x="2502" y="2820"/>
                    <a:pt x="2411" y="2706"/>
                  </a:cubicBezTo>
                  <a:lnTo>
                    <a:pt x="2411" y="2706"/>
                  </a:lnTo>
                  <a:lnTo>
                    <a:pt x="2479" y="2729"/>
                  </a:lnTo>
                  <a:cubicBezTo>
                    <a:pt x="2479" y="2547"/>
                    <a:pt x="2457" y="1660"/>
                    <a:pt x="2502" y="1524"/>
                  </a:cubicBezTo>
                  <a:cubicBezTo>
                    <a:pt x="2522" y="1495"/>
                    <a:pt x="2545" y="1486"/>
                    <a:pt x="2566" y="1486"/>
                  </a:cubicBezTo>
                  <a:cubicBezTo>
                    <a:pt x="2594" y="1486"/>
                    <a:pt x="2616" y="1501"/>
                    <a:pt x="2616" y="1501"/>
                  </a:cubicBezTo>
                  <a:cubicBezTo>
                    <a:pt x="2593" y="1433"/>
                    <a:pt x="2548" y="1478"/>
                    <a:pt x="2570" y="1410"/>
                  </a:cubicBezTo>
                  <a:lnTo>
                    <a:pt x="2570" y="1410"/>
                  </a:lnTo>
                  <a:lnTo>
                    <a:pt x="2616" y="1433"/>
                  </a:lnTo>
                  <a:lnTo>
                    <a:pt x="2616" y="1365"/>
                  </a:lnTo>
                  <a:cubicBezTo>
                    <a:pt x="2604" y="1387"/>
                    <a:pt x="2576" y="1393"/>
                    <a:pt x="2542" y="1393"/>
                  </a:cubicBezTo>
                  <a:cubicBezTo>
                    <a:pt x="2508" y="1393"/>
                    <a:pt x="2468" y="1387"/>
                    <a:pt x="2434" y="1387"/>
                  </a:cubicBezTo>
                  <a:lnTo>
                    <a:pt x="2457" y="1319"/>
                  </a:lnTo>
                  <a:lnTo>
                    <a:pt x="2502" y="1319"/>
                  </a:lnTo>
                  <a:cubicBezTo>
                    <a:pt x="2502" y="1296"/>
                    <a:pt x="2366" y="1251"/>
                    <a:pt x="2388" y="1183"/>
                  </a:cubicBezTo>
                  <a:cubicBezTo>
                    <a:pt x="2411" y="1046"/>
                    <a:pt x="2411" y="887"/>
                    <a:pt x="2434" y="751"/>
                  </a:cubicBezTo>
                  <a:lnTo>
                    <a:pt x="2502" y="819"/>
                  </a:lnTo>
                  <a:lnTo>
                    <a:pt x="2502" y="751"/>
                  </a:lnTo>
                  <a:cubicBezTo>
                    <a:pt x="2497" y="753"/>
                    <a:pt x="2493" y="754"/>
                    <a:pt x="2489" y="754"/>
                  </a:cubicBezTo>
                  <a:cubicBezTo>
                    <a:pt x="2465" y="754"/>
                    <a:pt x="2474" y="702"/>
                    <a:pt x="2463" y="702"/>
                  </a:cubicBezTo>
                  <a:cubicBezTo>
                    <a:pt x="2461" y="702"/>
                    <a:pt x="2459" y="703"/>
                    <a:pt x="2457" y="705"/>
                  </a:cubicBezTo>
                  <a:cubicBezTo>
                    <a:pt x="2320" y="592"/>
                    <a:pt x="2457" y="478"/>
                    <a:pt x="2366" y="387"/>
                  </a:cubicBezTo>
                  <a:cubicBezTo>
                    <a:pt x="2252" y="364"/>
                    <a:pt x="342" y="68"/>
                    <a:pt x="205" y="46"/>
                  </a:cubicBezTo>
                  <a:lnTo>
                    <a:pt x="20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28"/>
            <p:cNvSpPr/>
            <p:nvPr/>
          </p:nvSpPr>
          <p:spPr>
            <a:xfrm rot="2879640">
              <a:off x="6170703" y="-57989"/>
              <a:ext cx="2503" cy="3755"/>
            </a:xfrm>
            <a:custGeom>
              <a:avLst/>
              <a:gdLst/>
              <a:ahLst/>
              <a:cxnLst/>
              <a:rect l="l" t="t" r="r" b="b"/>
              <a:pathLst>
                <a:path w="92" h="138" extrusionOk="0">
                  <a:moveTo>
                    <a:pt x="91" y="1"/>
                  </a:moveTo>
                  <a:lnTo>
                    <a:pt x="91" y="1"/>
                  </a:lnTo>
                  <a:cubicBezTo>
                    <a:pt x="23" y="46"/>
                    <a:pt x="0" y="69"/>
                    <a:pt x="0" y="137"/>
                  </a:cubicBezTo>
                  <a:cubicBezTo>
                    <a:pt x="69" y="92"/>
                    <a:pt x="69" y="46"/>
                    <a:pt x="9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28"/>
            <p:cNvSpPr/>
            <p:nvPr/>
          </p:nvSpPr>
          <p:spPr>
            <a:xfrm rot="2879640">
              <a:off x="6174155" y="-56452"/>
              <a:ext cx="27" cy="27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28"/>
            <p:cNvSpPr/>
            <p:nvPr/>
          </p:nvSpPr>
          <p:spPr>
            <a:xfrm rot="2879640">
              <a:off x="6306681" y="-262183"/>
              <a:ext cx="27" cy="1252"/>
            </a:xfrm>
            <a:custGeom>
              <a:avLst/>
              <a:gdLst/>
              <a:ahLst/>
              <a:cxnLst/>
              <a:rect l="l" t="t" r="r" b="b"/>
              <a:pathLst>
                <a:path w="1" h="46" extrusionOk="0">
                  <a:moveTo>
                    <a:pt x="0" y="0"/>
                  </a:moveTo>
                  <a:lnTo>
                    <a:pt x="0" y="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28"/>
            <p:cNvSpPr/>
            <p:nvPr/>
          </p:nvSpPr>
          <p:spPr>
            <a:xfrm rot="2879640">
              <a:off x="6203173" y="-276386"/>
              <a:ext cx="76763" cy="240221"/>
            </a:xfrm>
            <a:custGeom>
              <a:avLst/>
              <a:gdLst/>
              <a:ahLst/>
              <a:cxnLst/>
              <a:rect l="l" t="t" r="r" b="b"/>
              <a:pathLst>
                <a:path w="2821" h="8828" extrusionOk="0">
                  <a:moveTo>
                    <a:pt x="56" y="778"/>
                  </a:moveTo>
                  <a:cubicBezTo>
                    <a:pt x="50" y="783"/>
                    <a:pt x="46" y="790"/>
                    <a:pt x="46" y="796"/>
                  </a:cubicBezTo>
                  <a:cubicBezTo>
                    <a:pt x="50" y="790"/>
                    <a:pt x="54" y="784"/>
                    <a:pt x="56" y="778"/>
                  </a:cubicBezTo>
                  <a:close/>
                  <a:moveTo>
                    <a:pt x="2275" y="2684"/>
                  </a:moveTo>
                  <a:lnTo>
                    <a:pt x="2403" y="2712"/>
                  </a:lnTo>
                  <a:lnTo>
                    <a:pt x="2403" y="2712"/>
                  </a:lnTo>
                  <a:lnTo>
                    <a:pt x="2343" y="2752"/>
                  </a:lnTo>
                  <a:lnTo>
                    <a:pt x="2275" y="2684"/>
                  </a:lnTo>
                  <a:close/>
                  <a:moveTo>
                    <a:pt x="228" y="0"/>
                  </a:moveTo>
                  <a:lnTo>
                    <a:pt x="183" y="91"/>
                  </a:lnTo>
                  <a:lnTo>
                    <a:pt x="251" y="91"/>
                  </a:lnTo>
                  <a:cubicBezTo>
                    <a:pt x="274" y="160"/>
                    <a:pt x="205" y="114"/>
                    <a:pt x="205" y="182"/>
                  </a:cubicBezTo>
                  <a:cubicBezTo>
                    <a:pt x="160" y="182"/>
                    <a:pt x="137" y="114"/>
                    <a:pt x="137" y="69"/>
                  </a:cubicBezTo>
                  <a:lnTo>
                    <a:pt x="137" y="69"/>
                  </a:lnTo>
                  <a:cubicBezTo>
                    <a:pt x="137" y="114"/>
                    <a:pt x="92" y="160"/>
                    <a:pt x="160" y="182"/>
                  </a:cubicBezTo>
                  <a:cubicBezTo>
                    <a:pt x="146" y="196"/>
                    <a:pt x="133" y="199"/>
                    <a:pt x="120" y="199"/>
                  </a:cubicBezTo>
                  <a:cubicBezTo>
                    <a:pt x="106" y="199"/>
                    <a:pt x="93" y="195"/>
                    <a:pt x="82" y="195"/>
                  </a:cubicBezTo>
                  <a:cubicBezTo>
                    <a:pt x="67" y="195"/>
                    <a:pt x="55" y="201"/>
                    <a:pt x="46" y="228"/>
                  </a:cubicBezTo>
                  <a:cubicBezTo>
                    <a:pt x="69" y="273"/>
                    <a:pt x="114" y="319"/>
                    <a:pt x="92" y="364"/>
                  </a:cubicBezTo>
                  <a:lnTo>
                    <a:pt x="69" y="364"/>
                  </a:lnTo>
                  <a:cubicBezTo>
                    <a:pt x="1" y="478"/>
                    <a:pt x="160" y="546"/>
                    <a:pt x="92" y="637"/>
                  </a:cubicBezTo>
                  <a:lnTo>
                    <a:pt x="69" y="614"/>
                  </a:lnTo>
                  <a:lnTo>
                    <a:pt x="69" y="614"/>
                  </a:lnTo>
                  <a:cubicBezTo>
                    <a:pt x="48" y="656"/>
                    <a:pt x="84" y="716"/>
                    <a:pt x="56" y="778"/>
                  </a:cubicBezTo>
                  <a:lnTo>
                    <a:pt x="56" y="778"/>
                  </a:lnTo>
                  <a:cubicBezTo>
                    <a:pt x="62" y="773"/>
                    <a:pt x="70" y="770"/>
                    <a:pt x="78" y="770"/>
                  </a:cubicBezTo>
                  <a:cubicBezTo>
                    <a:pt x="91" y="770"/>
                    <a:pt x="105" y="777"/>
                    <a:pt x="114" y="796"/>
                  </a:cubicBezTo>
                  <a:cubicBezTo>
                    <a:pt x="69" y="865"/>
                    <a:pt x="92" y="933"/>
                    <a:pt x="46" y="978"/>
                  </a:cubicBezTo>
                  <a:lnTo>
                    <a:pt x="114" y="1024"/>
                  </a:lnTo>
                  <a:cubicBezTo>
                    <a:pt x="92" y="1297"/>
                    <a:pt x="137" y="2320"/>
                    <a:pt x="137" y="2570"/>
                  </a:cubicBezTo>
                  <a:cubicBezTo>
                    <a:pt x="137" y="2957"/>
                    <a:pt x="114" y="3775"/>
                    <a:pt x="183" y="4185"/>
                  </a:cubicBezTo>
                  <a:cubicBezTo>
                    <a:pt x="114" y="4253"/>
                    <a:pt x="137" y="4321"/>
                    <a:pt x="114" y="4389"/>
                  </a:cubicBezTo>
                  <a:cubicBezTo>
                    <a:pt x="124" y="4380"/>
                    <a:pt x="137" y="4374"/>
                    <a:pt x="149" y="4374"/>
                  </a:cubicBezTo>
                  <a:cubicBezTo>
                    <a:pt x="167" y="4374"/>
                    <a:pt x="183" y="4385"/>
                    <a:pt x="183" y="4412"/>
                  </a:cubicBezTo>
                  <a:cubicBezTo>
                    <a:pt x="160" y="4594"/>
                    <a:pt x="228" y="4412"/>
                    <a:pt x="228" y="4617"/>
                  </a:cubicBezTo>
                  <a:cubicBezTo>
                    <a:pt x="296" y="4844"/>
                    <a:pt x="205" y="5731"/>
                    <a:pt x="137" y="5936"/>
                  </a:cubicBezTo>
                  <a:cubicBezTo>
                    <a:pt x="228" y="6049"/>
                    <a:pt x="160" y="6186"/>
                    <a:pt x="205" y="6277"/>
                  </a:cubicBezTo>
                  <a:lnTo>
                    <a:pt x="183" y="6277"/>
                  </a:lnTo>
                  <a:cubicBezTo>
                    <a:pt x="205" y="6390"/>
                    <a:pt x="114" y="7027"/>
                    <a:pt x="137" y="7164"/>
                  </a:cubicBezTo>
                  <a:lnTo>
                    <a:pt x="160" y="7164"/>
                  </a:lnTo>
                  <a:cubicBezTo>
                    <a:pt x="205" y="7277"/>
                    <a:pt x="114" y="7255"/>
                    <a:pt x="69" y="7345"/>
                  </a:cubicBezTo>
                  <a:cubicBezTo>
                    <a:pt x="183" y="7345"/>
                    <a:pt x="228" y="7436"/>
                    <a:pt x="228" y="7482"/>
                  </a:cubicBezTo>
                  <a:lnTo>
                    <a:pt x="205" y="7482"/>
                  </a:lnTo>
                  <a:cubicBezTo>
                    <a:pt x="228" y="7527"/>
                    <a:pt x="319" y="7664"/>
                    <a:pt x="319" y="7755"/>
                  </a:cubicBezTo>
                  <a:lnTo>
                    <a:pt x="274" y="7755"/>
                  </a:lnTo>
                  <a:cubicBezTo>
                    <a:pt x="319" y="7846"/>
                    <a:pt x="296" y="7982"/>
                    <a:pt x="296" y="8050"/>
                  </a:cubicBezTo>
                  <a:cubicBezTo>
                    <a:pt x="274" y="8164"/>
                    <a:pt x="183" y="8369"/>
                    <a:pt x="228" y="8551"/>
                  </a:cubicBezTo>
                  <a:lnTo>
                    <a:pt x="92" y="8642"/>
                  </a:lnTo>
                  <a:lnTo>
                    <a:pt x="92" y="8664"/>
                  </a:lnTo>
                  <a:cubicBezTo>
                    <a:pt x="92" y="8664"/>
                    <a:pt x="1108" y="8828"/>
                    <a:pt x="1799" y="8828"/>
                  </a:cubicBezTo>
                  <a:cubicBezTo>
                    <a:pt x="2038" y="8828"/>
                    <a:pt x="2238" y="8808"/>
                    <a:pt x="2343" y="8755"/>
                  </a:cubicBezTo>
                  <a:lnTo>
                    <a:pt x="2388" y="8755"/>
                  </a:lnTo>
                  <a:lnTo>
                    <a:pt x="2388" y="8710"/>
                  </a:lnTo>
                  <a:cubicBezTo>
                    <a:pt x="2407" y="8673"/>
                    <a:pt x="2380" y="8636"/>
                    <a:pt x="2394" y="8636"/>
                  </a:cubicBezTo>
                  <a:cubicBezTo>
                    <a:pt x="2397" y="8636"/>
                    <a:pt x="2403" y="8637"/>
                    <a:pt x="2411" y="8642"/>
                  </a:cubicBezTo>
                  <a:lnTo>
                    <a:pt x="2411" y="8710"/>
                  </a:lnTo>
                  <a:cubicBezTo>
                    <a:pt x="2411" y="8691"/>
                    <a:pt x="2419" y="8684"/>
                    <a:pt x="2430" y="8684"/>
                  </a:cubicBezTo>
                  <a:cubicBezTo>
                    <a:pt x="2445" y="8684"/>
                    <a:pt x="2466" y="8697"/>
                    <a:pt x="2479" y="8710"/>
                  </a:cubicBezTo>
                  <a:lnTo>
                    <a:pt x="2502" y="8664"/>
                  </a:lnTo>
                  <a:lnTo>
                    <a:pt x="2479" y="8664"/>
                  </a:lnTo>
                  <a:cubicBezTo>
                    <a:pt x="2457" y="8642"/>
                    <a:pt x="2411" y="8596"/>
                    <a:pt x="2434" y="8551"/>
                  </a:cubicBezTo>
                  <a:cubicBezTo>
                    <a:pt x="2434" y="8528"/>
                    <a:pt x="2457" y="8528"/>
                    <a:pt x="2479" y="8528"/>
                  </a:cubicBezTo>
                  <a:cubicBezTo>
                    <a:pt x="2502" y="8528"/>
                    <a:pt x="2525" y="8528"/>
                    <a:pt x="2525" y="8505"/>
                  </a:cubicBezTo>
                  <a:cubicBezTo>
                    <a:pt x="2570" y="8141"/>
                    <a:pt x="2661" y="7800"/>
                    <a:pt x="2661" y="7459"/>
                  </a:cubicBezTo>
                  <a:lnTo>
                    <a:pt x="2684" y="7459"/>
                  </a:lnTo>
                  <a:cubicBezTo>
                    <a:pt x="2661" y="7345"/>
                    <a:pt x="2684" y="7255"/>
                    <a:pt x="2661" y="7164"/>
                  </a:cubicBezTo>
                  <a:lnTo>
                    <a:pt x="2729" y="7118"/>
                  </a:lnTo>
                  <a:lnTo>
                    <a:pt x="2729" y="7118"/>
                  </a:lnTo>
                  <a:cubicBezTo>
                    <a:pt x="2729" y="7119"/>
                    <a:pt x="2728" y="7119"/>
                    <a:pt x="2727" y="7119"/>
                  </a:cubicBezTo>
                  <a:cubicBezTo>
                    <a:pt x="2685" y="7119"/>
                    <a:pt x="2707" y="6572"/>
                    <a:pt x="2707" y="6572"/>
                  </a:cubicBezTo>
                  <a:lnTo>
                    <a:pt x="2616" y="6550"/>
                  </a:lnTo>
                  <a:cubicBezTo>
                    <a:pt x="2616" y="6459"/>
                    <a:pt x="2729" y="6527"/>
                    <a:pt x="2707" y="6436"/>
                  </a:cubicBezTo>
                  <a:cubicBezTo>
                    <a:pt x="2570" y="6390"/>
                    <a:pt x="2729" y="6277"/>
                    <a:pt x="2661" y="6231"/>
                  </a:cubicBezTo>
                  <a:cubicBezTo>
                    <a:pt x="2661" y="6231"/>
                    <a:pt x="2661" y="6186"/>
                    <a:pt x="2707" y="6186"/>
                  </a:cubicBezTo>
                  <a:cubicBezTo>
                    <a:pt x="2638" y="6186"/>
                    <a:pt x="2707" y="6140"/>
                    <a:pt x="2684" y="6118"/>
                  </a:cubicBezTo>
                  <a:lnTo>
                    <a:pt x="2638" y="6118"/>
                  </a:lnTo>
                  <a:lnTo>
                    <a:pt x="2616" y="6049"/>
                  </a:lnTo>
                  <a:lnTo>
                    <a:pt x="2684" y="6049"/>
                  </a:lnTo>
                  <a:cubicBezTo>
                    <a:pt x="2707" y="5867"/>
                    <a:pt x="2820" y="5003"/>
                    <a:pt x="2775" y="4821"/>
                  </a:cubicBezTo>
                  <a:lnTo>
                    <a:pt x="2775" y="4821"/>
                  </a:lnTo>
                  <a:cubicBezTo>
                    <a:pt x="2729" y="4844"/>
                    <a:pt x="2775" y="4890"/>
                    <a:pt x="2684" y="4912"/>
                  </a:cubicBezTo>
                  <a:cubicBezTo>
                    <a:pt x="2616" y="4867"/>
                    <a:pt x="2684" y="4844"/>
                    <a:pt x="2638" y="4821"/>
                  </a:cubicBezTo>
                  <a:cubicBezTo>
                    <a:pt x="2775" y="4799"/>
                    <a:pt x="2684" y="4708"/>
                    <a:pt x="2820" y="4685"/>
                  </a:cubicBezTo>
                  <a:lnTo>
                    <a:pt x="2729" y="4662"/>
                  </a:lnTo>
                  <a:lnTo>
                    <a:pt x="2775" y="4639"/>
                  </a:lnTo>
                  <a:cubicBezTo>
                    <a:pt x="2707" y="4412"/>
                    <a:pt x="2752" y="4594"/>
                    <a:pt x="2775" y="4389"/>
                  </a:cubicBezTo>
                  <a:cubicBezTo>
                    <a:pt x="2775" y="4276"/>
                    <a:pt x="2661" y="4207"/>
                    <a:pt x="2707" y="4162"/>
                  </a:cubicBezTo>
                  <a:lnTo>
                    <a:pt x="2638" y="4162"/>
                  </a:lnTo>
                  <a:cubicBezTo>
                    <a:pt x="2707" y="4162"/>
                    <a:pt x="2593" y="4071"/>
                    <a:pt x="2661" y="4071"/>
                  </a:cubicBezTo>
                  <a:cubicBezTo>
                    <a:pt x="2661" y="4052"/>
                    <a:pt x="2661" y="3969"/>
                    <a:pt x="2608" y="3969"/>
                  </a:cubicBezTo>
                  <a:cubicBezTo>
                    <a:pt x="2598" y="3969"/>
                    <a:pt x="2585" y="3972"/>
                    <a:pt x="2570" y="3980"/>
                  </a:cubicBezTo>
                  <a:cubicBezTo>
                    <a:pt x="2604" y="3963"/>
                    <a:pt x="2625" y="3910"/>
                    <a:pt x="2652" y="3910"/>
                  </a:cubicBezTo>
                  <a:cubicBezTo>
                    <a:pt x="2662" y="3910"/>
                    <a:pt x="2672" y="3916"/>
                    <a:pt x="2684" y="3934"/>
                  </a:cubicBezTo>
                  <a:lnTo>
                    <a:pt x="2684" y="3844"/>
                  </a:lnTo>
                  <a:lnTo>
                    <a:pt x="2661" y="3889"/>
                  </a:lnTo>
                  <a:cubicBezTo>
                    <a:pt x="2638" y="3798"/>
                    <a:pt x="2707" y="3753"/>
                    <a:pt x="2638" y="3684"/>
                  </a:cubicBezTo>
                  <a:lnTo>
                    <a:pt x="2593" y="3707"/>
                  </a:lnTo>
                  <a:cubicBezTo>
                    <a:pt x="2593" y="3662"/>
                    <a:pt x="2593" y="3616"/>
                    <a:pt x="2684" y="3593"/>
                  </a:cubicBezTo>
                  <a:lnTo>
                    <a:pt x="2707" y="3639"/>
                  </a:lnTo>
                  <a:cubicBezTo>
                    <a:pt x="2707" y="3548"/>
                    <a:pt x="2707" y="3502"/>
                    <a:pt x="2661" y="3411"/>
                  </a:cubicBezTo>
                  <a:lnTo>
                    <a:pt x="2661" y="3434"/>
                  </a:lnTo>
                  <a:cubicBezTo>
                    <a:pt x="2572" y="3345"/>
                    <a:pt x="2505" y="2846"/>
                    <a:pt x="2418" y="2716"/>
                  </a:cubicBezTo>
                  <a:lnTo>
                    <a:pt x="2418" y="2716"/>
                  </a:lnTo>
                  <a:lnTo>
                    <a:pt x="2479" y="2729"/>
                  </a:lnTo>
                  <a:cubicBezTo>
                    <a:pt x="2479" y="2570"/>
                    <a:pt x="2457" y="1683"/>
                    <a:pt x="2502" y="1524"/>
                  </a:cubicBezTo>
                  <a:cubicBezTo>
                    <a:pt x="2520" y="1497"/>
                    <a:pt x="2541" y="1488"/>
                    <a:pt x="2562" y="1488"/>
                  </a:cubicBezTo>
                  <a:cubicBezTo>
                    <a:pt x="2594" y="1488"/>
                    <a:pt x="2625" y="1510"/>
                    <a:pt x="2638" y="1524"/>
                  </a:cubicBezTo>
                  <a:cubicBezTo>
                    <a:pt x="2593" y="1433"/>
                    <a:pt x="2548" y="1479"/>
                    <a:pt x="2570" y="1410"/>
                  </a:cubicBezTo>
                  <a:lnTo>
                    <a:pt x="2570" y="1410"/>
                  </a:lnTo>
                  <a:lnTo>
                    <a:pt x="2616" y="1433"/>
                  </a:lnTo>
                  <a:lnTo>
                    <a:pt x="2616" y="1365"/>
                  </a:lnTo>
                  <a:cubicBezTo>
                    <a:pt x="2604" y="1388"/>
                    <a:pt x="2576" y="1393"/>
                    <a:pt x="2545" y="1393"/>
                  </a:cubicBezTo>
                  <a:cubicBezTo>
                    <a:pt x="2513" y="1393"/>
                    <a:pt x="2479" y="1388"/>
                    <a:pt x="2457" y="1388"/>
                  </a:cubicBezTo>
                  <a:lnTo>
                    <a:pt x="2457" y="1319"/>
                  </a:lnTo>
                  <a:lnTo>
                    <a:pt x="2502" y="1319"/>
                  </a:lnTo>
                  <a:cubicBezTo>
                    <a:pt x="2502" y="1297"/>
                    <a:pt x="2366" y="1274"/>
                    <a:pt x="2388" y="1183"/>
                  </a:cubicBezTo>
                  <a:cubicBezTo>
                    <a:pt x="2434" y="1047"/>
                    <a:pt x="2411" y="887"/>
                    <a:pt x="2434" y="751"/>
                  </a:cubicBezTo>
                  <a:lnTo>
                    <a:pt x="2502" y="819"/>
                  </a:lnTo>
                  <a:lnTo>
                    <a:pt x="2525" y="751"/>
                  </a:lnTo>
                  <a:lnTo>
                    <a:pt x="2525" y="751"/>
                  </a:lnTo>
                  <a:cubicBezTo>
                    <a:pt x="2517" y="753"/>
                    <a:pt x="2510" y="755"/>
                    <a:pt x="2505" y="755"/>
                  </a:cubicBezTo>
                  <a:cubicBezTo>
                    <a:pt x="2471" y="755"/>
                    <a:pt x="2473" y="715"/>
                    <a:pt x="2466" y="715"/>
                  </a:cubicBezTo>
                  <a:cubicBezTo>
                    <a:pt x="2464" y="715"/>
                    <a:pt x="2461" y="719"/>
                    <a:pt x="2457" y="728"/>
                  </a:cubicBezTo>
                  <a:cubicBezTo>
                    <a:pt x="2320" y="614"/>
                    <a:pt x="2457" y="478"/>
                    <a:pt x="2366" y="387"/>
                  </a:cubicBezTo>
                  <a:cubicBezTo>
                    <a:pt x="2252" y="364"/>
                    <a:pt x="342" y="69"/>
                    <a:pt x="205" y="69"/>
                  </a:cubicBezTo>
                  <a:lnTo>
                    <a:pt x="22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28"/>
            <p:cNvSpPr/>
            <p:nvPr/>
          </p:nvSpPr>
          <p:spPr>
            <a:xfrm rot="2879640">
              <a:off x="6863833" y="761068"/>
              <a:ext cx="1878" cy="3129"/>
            </a:xfrm>
            <a:custGeom>
              <a:avLst/>
              <a:gdLst/>
              <a:ahLst/>
              <a:cxnLst/>
              <a:rect l="l" t="t" r="r" b="b"/>
              <a:pathLst>
                <a:path w="69" h="115" extrusionOk="0">
                  <a:moveTo>
                    <a:pt x="69" y="1"/>
                  </a:moveTo>
                  <a:lnTo>
                    <a:pt x="69" y="1"/>
                  </a:lnTo>
                  <a:cubicBezTo>
                    <a:pt x="23" y="46"/>
                    <a:pt x="1" y="69"/>
                    <a:pt x="1" y="115"/>
                  </a:cubicBezTo>
                  <a:cubicBezTo>
                    <a:pt x="69" y="92"/>
                    <a:pt x="69" y="46"/>
                    <a:pt x="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28"/>
            <p:cNvSpPr/>
            <p:nvPr/>
          </p:nvSpPr>
          <p:spPr>
            <a:xfrm rot="2879640">
              <a:off x="6866530" y="762268"/>
              <a:ext cx="27" cy="27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28"/>
            <p:cNvSpPr/>
            <p:nvPr/>
          </p:nvSpPr>
          <p:spPr>
            <a:xfrm rot="2879640">
              <a:off x="6999708" y="557106"/>
              <a:ext cx="27" cy="626"/>
            </a:xfrm>
            <a:custGeom>
              <a:avLst/>
              <a:gdLst/>
              <a:ahLst/>
              <a:cxnLst/>
              <a:rect l="l" t="t" r="r" b="b"/>
              <a:pathLst>
                <a:path w="1" h="23" extrusionOk="0">
                  <a:moveTo>
                    <a:pt x="0" y="0"/>
                  </a:moveTo>
                  <a:lnTo>
                    <a:pt x="0" y="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28"/>
            <p:cNvSpPr/>
            <p:nvPr/>
          </p:nvSpPr>
          <p:spPr>
            <a:xfrm rot="2879640">
              <a:off x="6896071" y="542567"/>
              <a:ext cx="76137" cy="240221"/>
            </a:xfrm>
            <a:custGeom>
              <a:avLst/>
              <a:gdLst/>
              <a:ahLst/>
              <a:cxnLst/>
              <a:rect l="l" t="t" r="r" b="b"/>
              <a:pathLst>
                <a:path w="2798" h="8828" extrusionOk="0">
                  <a:moveTo>
                    <a:pt x="206" y="0"/>
                  </a:moveTo>
                  <a:lnTo>
                    <a:pt x="183" y="46"/>
                  </a:lnTo>
                  <a:cubicBezTo>
                    <a:pt x="186" y="46"/>
                    <a:pt x="189" y="47"/>
                    <a:pt x="194" y="48"/>
                  </a:cubicBezTo>
                  <a:lnTo>
                    <a:pt x="194" y="48"/>
                  </a:lnTo>
                  <a:lnTo>
                    <a:pt x="206" y="0"/>
                  </a:lnTo>
                  <a:close/>
                  <a:moveTo>
                    <a:pt x="2411" y="8619"/>
                  </a:moveTo>
                  <a:lnTo>
                    <a:pt x="2392" y="8695"/>
                  </a:lnTo>
                  <a:lnTo>
                    <a:pt x="2392" y="8695"/>
                  </a:lnTo>
                  <a:cubicBezTo>
                    <a:pt x="2402" y="8638"/>
                    <a:pt x="2348" y="8619"/>
                    <a:pt x="2411" y="8619"/>
                  </a:cubicBezTo>
                  <a:close/>
                  <a:moveTo>
                    <a:pt x="137" y="46"/>
                  </a:moveTo>
                  <a:cubicBezTo>
                    <a:pt x="115" y="114"/>
                    <a:pt x="69" y="160"/>
                    <a:pt x="137" y="182"/>
                  </a:cubicBezTo>
                  <a:cubicBezTo>
                    <a:pt x="131" y="196"/>
                    <a:pt x="122" y="199"/>
                    <a:pt x="112" y="199"/>
                  </a:cubicBezTo>
                  <a:cubicBezTo>
                    <a:pt x="102" y="199"/>
                    <a:pt x="91" y="195"/>
                    <a:pt x="81" y="195"/>
                  </a:cubicBezTo>
                  <a:cubicBezTo>
                    <a:pt x="68" y="195"/>
                    <a:pt x="55" y="201"/>
                    <a:pt x="46" y="228"/>
                  </a:cubicBezTo>
                  <a:cubicBezTo>
                    <a:pt x="46" y="251"/>
                    <a:pt x="115" y="319"/>
                    <a:pt x="69" y="364"/>
                  </a:cubicBezTo>
                  <a:cubicBezTo>
                    <a:pt x="1" y="455"/>
                    <a:pt x="160" y="523"/>
                    <a:pt x="92" y="637"/>
                  </a:cubicBezTo>
                  <a:lnTo>
                    <a:pt x="69" y="614"/>
                  </a:lnTo>
                  <a:cubicBezTo>
                    <a:pt x="24" y="660"/>
                    <a:pt x="69" y="728"/>
                    <a:pt x="24" y="796"/>
                  </a:cubicBezTo>
                  <a:cubicBezTo>
                    <a:pt x="37" y="783"/>
                    <a:pt x="58" y="770"/>
                    <a:pt x="73" y="770"/>
                  </a:cubicBezTo>
                  <a:cubicBezTo>
                    <a:pt x="84" y="770"/>
                    <a:pt x="92" y="777"/>
                    <a:pt x="92" y="796"/>
                  </a:cubicBezTo>
                  <a:cubicBezTo>
                    <a:pt x="46" y="865"/>
                    <a:pt x="92" y="910"/>
                    <a:pt x="46" y="978"/>
                  </a:cubicBezTo>
                  <a:lnTo>
                    <a:pt x="92" y="1024"/>
                  </a:lnTo>
                  <a:cubicBezTo>
                    <a:pt x="69" y="1274"/>
                    <a:pt x="137" y="2320"/>
                    <a:pt x="137" y="2570"/>
                  </a:cubicBezTo>
                  <a:lnTo>
                    <a:pt x="115" y="2547"/>
                  </a:lnTo>
                  <a:lnTo>
                    <a:pt x="115" y="2547"/>
                  </a:lnTo>
                  <a:cubicBezTo>
                    <a:pt x="137" y="2957"/>
                    <a:pt x="115" y="3775"/>
                    <a:pt x="183" y="4185"/>
                  </a:cubicBezTo>
                  <a:cubicBezTo>
                    <a:pt x="115" y="4230"/>
                    <a:pt x="115" y="4321"/>
                    <a:pt x="115" y="4389"/>
                  </a:cubicBezTo>
                  <a:cubicBezTo>
                    <a:pt x="124" y="4370"/>
                    <a:pt x="138" y="4363"/>
                    <a:pt x="149" y="4363"/>
                  </a:cubicBezTo>
                  <a:cubicBezTo>
                    <a:pt x="164" y="4363"/>
                    <a:pt x="173" y="4376"/>
                    <a:pt x="160" y="4389"/>
                  </a:cubicBezTo>
                  <a:cubicBezTo>
                    <a:pt x="160" y="4594"/>
                    <a:pt x="206" y="4412"/>
                    <a:pt x="228" y="4617"/>
                  </a:cubicBezTo>
                  <a:cubicBezTo>
                    <a:pt x="274" y="4844"/>
                    <a:pt x="183" y="5731"/>
                    <a:pt x="137" y="5936"/>
                  </a:cubicBezTo>
                  <a:cubicBezTo>
                    <a:pt x="206" y="6027"/>
                    <a:pt x="137" y="6163"/>
                    <a:pt x="206" y="6277"/>
                  </a:cubicBezTo>
                  <a:lnTo>
                    <a:pt x="183" y="6277"/>
                  </a:lnTo>
                  <a:cubicBezTo>
                    <a:pt x="206" y="6390"/>
                    <a:pt x="115" y="7027"/>
                    <a:pt x="137" y="7163"/>
                  </a:cubicBezTo>
                  <a:lnTo>
                    <a:pt x="137" y="7141"/>
                  </a:lnTo>
                  <a:lnTo>
                    <a:pt x="137" y="7141"/>
                  </a:lnTo>
                  <a:cubicBezTo>
                    <a:pt x="206" y="7277"/>
                    <a:pt x="92" y="7254"/>
                    <a:pt x="69" y="7345"/>
                  </a:cubicBezTo>
                  <a:cubicBezTo>
                    <a:pt x="77" y="7343"/>
                    <a:pt x="85" y="7342"/>
                    <a:pt x="93" y="7342"/>
                  </a:cubicBezTo>
                  <a:cubicBezTo>
                    <a:pt x="172" y="7342"/>
                    <a:pt x="228" y="7440"/>
                    <a:pt x="228" y="7482"/>
                  </a:cubicBezTo>
                  <a:lnTo>
                    <a:pt x="206" y="7459"/>
                  </a:lnTo>
                  <a:lnTo>
                    <a:pt x="206" y="7459"/>
                  </a:lnTo>
                  <a:cubicBezTo>
                    <a:pt x="228" y="7527"/>
                    <a:pt x="297" y="7664"/>
                    <a:pt x="319" y="7755"/>
                  </a:cubicBezTo>
                  <a:lnTo>
                    <a:pt x="251" y="7755"/>
                  </a:lnTo>
                  <a:cubicBezTo>
                    <a:pt x="319" y="7823"/>
                    <a:pt x="274" y="7982"/>
                    <a:pt x="297" y="8028"/>
                  </a:cubicBezTo>
                  <a:cubicBezTo>
                    <a:pt x="251" y="8164"/>
                    <a:pt x="160" y="8369"/>
                    <a:pt x="228" y="8551"/>
                  </a:cubicBezTo>
                  <a:lnTo>
                    <a:pt x="69" y="8642"/>
                  </a:lnTo>
                  <a:lnTo>
                    <a:pt x="92" y="8664"/>
                  </a:lnTo>
                  <a:cubicBezTo>
                    <a:pt x="92" y="8664"/>
                    <a:pt x="1108" y="8827"/>
                    <a:pt x="1799" y="8827"/>
                  </a:cubicBezTo>
                  <a:cubicBezTo>
                    <a:pt x="2038" y="8827"/>
                    <a:pt x="2238" y="8808"/>
                    <a:pt x="2343" y="8755"/>
                  </a:cubicBezTo>
                  <a:lnTo>
                    <a:pt x="2389" y="8755"/>
                  </a:lnTo>
                  <a:lnTo>
                    <a:pt x="2389" y="8710"/>
                  </a:lnTo>
                  <a:cubicBezTo>
                    <a:pt x="2398" y="8683"/>
                    <a:pt x="2406" y="8674"/>
                    <a:pt x="2415" y="8674"/>
                  </a:cubicBezTo>
                  <a:cubicBezTo>
                    <a:pt x="2429" y="8674"/>
                    <a:pt x="2443" y="8696"/>
                    <a:pt x="2457" y="8710"/>
                  </a:cubicBezTo>
                  <a:lnTo>
                    <a:pt x="2502" y="8642"/>
                  </a:lnTo>
                  <a:lnTo>
                    <a:pt x="2457" y="8664"/>
                  </a:lnTo>
                  <a:cubicBezTo>
                    <a:pt x="2434" y="8642"/>
                    <a:pt x="2389" y="8596"/>
                    <a:pt x="2411" y="8551"/>
                  </a:cubicBezTo>
                  <a:cubicBezTo>
                    <a:pt x="2434" y="8505"/>
                    <a:pt x="2502" y="8551"/>
                    <a:pt x="2525" y="8482"/>
                  </a:cubicBezTo>
                  <a:cubicBezTo>
                    <a:pt x="2571" y="8141"/>
                    <a:pt x="2639" y="7800"/>
                    <a:pt x="2639" y="7436"/>
                  </a:cubicBezTo>
                  <a:lnTo>
                    <a:pt x="2662" y="7459"/>
                  </a:lnTo>
                  <a:cubicBezTo>
                    <a:pt x="2662" y="7345"/>
                    <a:pt x="2662" y="7254"/>
                    <a:pt x="2639" y="7163"/>
                  </a:cubicBezTo>
                  <a:lnTo>
                    <a:pt x="2730" y="7118"/>
                  </a:lnTo>
                  <a:lnTo>
                    <a:pt x="2730" y="7118"/>
                  </a:lnTo>
                  <a:cubicBezTo>
                    <a:pt x="2729" y="7118"/>
                    <a:pt x="2728" y="7119"/>
                    <a:pt x="2727" y="7119"/>
                  </a:cubicBezTo>
                  <a:cubicBezTo>
                    <a:pt x="2684" y="7119"/>
                    <a:pt x="2685" y="6572"/>
                    <a:pt x="2707" y="6572"/>
                  </a:cubicBezTo>
                  <a:lnTo>
                    <a:pt x="2616" y="6550"/>
                  </a:lnTo>
                  <a:cubicBezTo>
                    <a:pt x="2616" y="6459"/>
                    <a:pt x="2707" y="6527"/>
                    <a:pt x="2707" y="6436"/>
                  </a:cubicBezTo>
                  <a:cubicBezTo>
                    <a:pt x="2571" y="6390"/>
                    <a:pt x="2707" y="6277"/>
                    <a:pt x="2639" y="6231"/>
                  </a:cubicBezTo>
                  <a:cubicBezTo>
                    <a:pt x="2662" y="6231"/>
                    <a:pt x="2662" y="6186"/>
                    <a:pt x="2707" y="6186"/>
                  </a:cubicBezTo>
                  <a:cubicBezTo>
                    <a:pt x="2639" y="6163"/>
                    <a:pt x="2684" y="6140"/>
                    <a:pt x="2662" y="6117"/>
                  </a:cubicBezTo>
                  <a:lnTo>
                    <a:pt x="2616" y="6117"/>
                  </a:lnTo>
                  <a:lnTo>
                    <a:pt x="2593" y="6049"/>
                  </a:lnTo>
                  <a:lnTo>
                    <a:pt x="2684" y="6049"/>
                  </a:lnTo>
                  <a:cubicBezTo>
                    <a:pt x="2707" y="5867"/>
                    <a:pt x="2798" y="5003"/>
                    <a:pt x="2775" y="4799"/>
                  </a:cubicBezTo>
                  <a:lnTo>
                    <a:pt x="2775" y="4799"/>
                  </a:lnTo>
                  <a:cubicBezTo>
                    <a:pt x="2707" y="4844"/>
                    <a:pt x="2752" y="4890"/>
                    <a:pt x="2662" y="4912"/>
                  </a:cubicBezTo>
                  <a:cubicBezTo>
                    <a:pt x="2616" y="4867"/>
                    <a:pt x="2684" y="4844"/>
                    <a:pt x="2639" y="4821"/>
                  </a:cubicBezTo>
                  <a:cubicBezTo>
                    <a:pt x="2775" y="4799"/>
                    <a:pt x="2662" y="4708"/>
                    <a:pt x="2798" y="4662"/>
                  </a:cubicBezTo>
                  <a:lnTo>
                    <a:pt x="2730" y="4662"/>
                  </a:lnTo>
                  <a:lnTo>
                    <a:pt x="2775" y="4639"/>
                  </a:lnTo>
                  <a:cubicBezTo>
                    <a:pt x="2707" y="4412"/>
                    <a:pt x="2730" y="4571"/>
                    <a:pt x="2752" y="4389"/>
                  </a:cubicBezTo>
                  <a:cubicBezTo>
                    <a:pt x="2752" y="4276"/>
                    <a:pt x="2662" y="4207"/>
                    <a:pt x="2684" y="4162"/>
                  </a:cubicBezTo>
                  <a:lnTo>
                    <a:pt x="2639" y="4162"/>
                  </a:lnTo>
                  <a:cubicBezTo>
                    <a:pt x="2684" y="4162"/>
                    <a:pt x="2593" y="4071"/>
                    <a:pt x="2662" y="4071"/>
                  </a:cubicBezTo>
                  <a:cubicBezTo>
                    <a:pt x="2643" y="4034"/>
                    <a:pt x="2655" y="3968"/>
                    <a:pt x="2611" y="3968"/>
                  </a:cubicBezTo>
                  <a:cubicBezTo>
                    <a:pt x="2601" y="3968"/>
                    <a:pt x="2588" y="3971"/>
                    <a:pt x="2571" y="3980"/>
                  </a:cubicBezTo>
                  <a:cubicBezTo>
                    <a:pt x="2607" y="3962"/>
                    <a:pt x="2629" y="3899"/>
                    <a:pt x="2648" y="3899"/>
                  </a:cubicBezTo>
                  <a:cubicBezTo>
                    <a:pt x="2653" y="3899"/>
                    <a:pt x="2657" y="3903"/>
                    <a:pt x="2662" y="3912"/>
                  </a:cubicBezTo>
                  <a:lnTo>
                    <a:pt x="2662" y="3843"/>
                  </a:lnTo>
                  <a:lnTo>
                    <a:pt x="2639" y="3889"/>
                  </a:lnTo>
                  <a:cubicBezTo>
                    <a:pt x="2639" y="3798"/>
                    <a:pt x="2707" y="3730"/>
                    <a:pt x="2616" y="3662"/>
                  </a:cubicBezTo>
                  <a:lnTo>
                    <a:pt x="2593" y="3707"/>
                  </a:lnTo>
                  <a:cubicBezTo>
                    <a:pt x="2593" y="3639"/>
                    <a:pt x="2571" y="3593"/>
                    <a:pt x="2662" y="3593"/>
                  </a:cubicBezTo>
                  <a:lnTo>
                    <a:pt x="2684" y="3639"/>
                  </a:lnTo>
                  <a:cubicBezTo>
                    <a:pt x="2684" y="3548"/>
                    <a:pt x="2684" y="3480"/>
                    <a:pt x="2639" y="3411"/>
                  </a:cubicBezTo>
                  <a:lnTo>
                    <a:pt x="2639" y="3434"/>
                  </a:lnTo>
                  <a:cubicBezTo>
                    <a:pt x="2548" y="3343"/>
                    <a:pt x="2502" y="2820"/>
                    <a:pt x="2389" y="2706"/>
                  </a:cubicBezTo>
                  <a:lnTo>
                    <a:pt x="2320" y="2752"/>
                  </a:lnTo>
                  <a:lnTo>
                    <a:pt x="2275" y="2661"/>
                  </a:lnTo>
                  <a:lnTo>
                    <a:pt x="2275" y="2661"/>
                  </a:lnTo>
                  <a:lnTo>
                    <a:pt x="2457" y="2729"/>
                  </a:lnTo>
                  <a:cubicBezTo>
                    <a:pt x="2457" y="2547"/>
                    <a:pt x="2434" y="1660"/>
                    <a:pt x="2502" y="1524"/>
                  </a:cubicBezTo>
                  <a:cubicBezTo>
                    <a:pt x="2522" y="1495"/>
                    <a:pt x="2546" y="1486"/>
                    <a:pt x="2566" y="1486"/>
                  </a:cubicBezTo>
                  <a:cubicBezTo>
                    <a:pt x="2594" y="1486"/>
                    <a:pt x="2616" y="1501"/>
                    <a:pt x="2616" y="1501"/>
                  </a:cubicBezTo>
                  <a:cubicBezTo>
                    <a:pt x="2593" y="1433"/>
                    <a:pt x="2548" y="1479"/>
                    <a:pt x="2548" y="1410"/>
                  </a:cubicBezTo>
                  <a:lnTo>
                    <a:pt x="2548" y="1410"/>
                  </a:lnTo>
                  <a:lnTo>
                    <a:pt x="2616" y="1433"/>
                  </a:lnTo>
                  <a:lnTo>
                    <a:pt x="2593" y="1365"/>
                  </a:lnTo>
                  <a:cubicBezTo>
                    <a:pt x="2582" y="1388"/>
                    <a:pt x="2559" y="1393"/>
                    <a:pt x="2531" y="1393"/>
                  </a:cubicBezTo>
                  <a:cubicBezTo>
                    <a:pt x="2502" y="1393"/>
                    <a:pt x="2468" y="1388"/>
                    <a:pt x="2434" y="1388"/>
                  </a:cubicBezTo>
                  <a:lnTo>
                    <a:pt x="2457" y="1319"/>
                  </a:lnTo>
                  <a:lnTo>
                    <a:pt x="2502" y="1319"/>
                  </a:lnTo>
                  <a:cubicBezTo>
                    <a:pt x="2502" y="1297"/>
                    <a:pt x="2343" y="1251"/>
                    <a:pt x="2389" y="1183"/>
                  </a:cubicBezTo>
                  <a:cubicBezTo>
                    <a:pt x="2411" y="1046"/>
                    <a:pt x="2389" y="887"/>
                    <a:pt x="2411" y="751"/>
                  </a:cubicBezTo>
                  <a:lnTo>
                    <a:pt x="2480" y="819"/>
                  </a:lnTo>
                  <a:lnTo>
                    <a:pt x="2502" y="751"/>
                  </a:lnTo>
                  <a:lnTo>
                    <a:pt x="2502" y="751"/>
                  </a:lnTo>
                  <a:cubicBezTo>
                    <a:pt x="2497" y="753"/>
                    <a:pt x="2493" y="755"/>
                    <a:pt x="2489" y="755"/>
                  </a:cubicBezTo>
                  <a:cubicBezTo>
                    <a:pt x="2465" y="755"/>
                    <a:pt x="2472" y="702"/>
                    <a:pt x="2447" y="702"/>
                  </a:cubicBezTo>
                  <a:cubicBezTo>
                    <a:pt x="2444" y="702"/>
                    <a:pt x="2439" y="703"/>
                    <a:pt x="2434" y="705"/>
                  </a:cubicBezTo>
                  <a:cubicBezTo>
                    <a:pt x="2320" y="592"/>
                    <a:pt x="2434" y="478"/>
                    <a:pt x="2343" y="387"/>
                  </a:cubicBezTo>
                  <a:cubicBezTo>
                    <a:pt x="2232" y="365"/>
                    <a:pt x="399" y="81"/>
                    <a:pt x="194" y="48"/>
                  </a:cubicBezTo>
                  <a:lnTo>
                    <a:pt x="194" y="48"/>
                  </a:lnTo>
                  <a:lnTo>
                    <a:pt x="183" y="91"/>
                  </a:lnTo>
                  <a:lnTo>
                    <a:pt x="251" y="91"/>
                  </a:lnTo>
                  <a:cubicBezTo>
                    <a:pt x="274" y="160"/>
                    <a:pt x="206" y="114"/>
                    <a:pt x="206" y="182"/>
                  </a:cubicBezTo>
                  <a:cubicBezTo>
                    <a:pt x="137" y="182"/>
                    <a:pt x="137" y="114"/>
                    <a:pt x="137" y="46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28"/>
            <p:cNvSpPr/>
            <p:nvPr/>
          </p:nvSpPr>
          <p:spPr>
            <a:xfrm rot="2879640">
              <a:off x="6225427" y="221298"/>
              <a:ext cx="1905" cy="2503"/>
            </a:xfrm>
            <a:custGeom>
              <a:avLst/>
              <a:gdLst/>
              <a:ahLst/>
              <a:cxnLst/>
              <a:rect l="l" t="t" r="r" b="b"/>
              <a:pathLst>
                <a:path w="70" h="92" extrusionOk="0">
                  <a:moveTo>
                    <a:pt x="69" y="0"/>
                  </a:moveTo>
                  <a:lnTo>
                    <a:pt x="69" y="0"/>
                  </a:lnTo>
                  <a:cubicBezTo>
                    <a:pt x="24" y="23"/>
                    <a:pt x="1" y="46"/>
                    <a:pt x="1" y="91"/>
                  </a:cubicBezTo>
                  <a:cubicBezTo>
                    <a:pt x="69" y="68"/>
                    <a:pt x="69" y="23"/>
                    <a:pt x="6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28"/>
            <p:cNvSpPr/>
            <p:nvPr/>
          </p:nvSpPr>
          <p:spPr>
            <a:xfrm rot="2879640">
              <a:off x="6227815" y="222628"/>
              <a:ext cx="626" cy="27"/>
            </a:xfrm>
            <a:custGeom>
              <a:avLst/>
              <a:gdLst/>
              <a:ahLst/>
              <a:cxnLst/>
              <a:rect l="l" t="t" r="r" b="b"/>
              <a:pathLst>
                <a:path w="23" h="1" extrusionOk="0">
                  <a:moveTo>
                    <a:pt x="23" y="0"/>
                  </a:moveTo>
                  <a:lnTo>
                    <a:pt x="2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28"/>
            <p:cNvSpPr/>
            <p:nvPr/>
          </p:nvSpPr>
          <p:spPr>
            <a:xfrm rot="2879640">
              <a:off x="6324069" y="38062"/>
              <a:ext cx="27" cy="626"/>
            </a:xfrm>
            <a:custGeom>
              <a:avLst/>
              <a:gdLst/>
              <a:ahLst/>
              <a:cxnLst/>
              <a:rect l="l" t="t" r="r" b="b"/>
              <a:pathLst>
                <a:path w="1" h="23" extrusionOk="0">
                  <a:moveTo>
                    <a:pt x="1" y="0"/>
                  </a:moveTo>
                  <a:lnTo>
                    <a:pt x="1" y="2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28"/>
            <p:cNvSpPr/>
            <p:nvPr/>
          </p:nvSpPr>
          <p:spPr>
            <a:xfrm rot="2879640">
              <a:off x="6235977" y="34028"/>
              <a:ext cx="82940" cy="197608"/>
            </a:xfrm>
            <a:custGeom>
              <a:avLst/>
              <a:gdLst/>
              <a:ahLst/>
              <a:cxnLst/>
              <a:rect l="l" t="t" r="r" b="b"/>
              <a:pathLst>
                <a:path w="3048" h="7262" extrusionOk="0">
                  <a:moveTo>
                    <a:pt x="2388" y="2070"/>
                  </a:moveTo>
                  <a:lnTo>
                    <a:pt x="2499" y="2094"/>
                  </a:lnTo>
                  <a:lnTo>
                    <a:pt x="2499" y="2094"/>
                  </a:lnTo>
                  <a:lnTo>
                    <a:pt x="2434" y="2138"/>
                  </a:lnTo>
                  <a:lnTo>
                    <a:pt x="2388" y="2070"/>
                  </a:lnTo>
                  <a:close/>
                  <a:moveTo>
                    <a:pt x="2707" y="7095"/>
                  </a:moveTo>
                  <a:lnTo>
                    <a:pt x="2688" y="7151"/>
                  </a:lnTo>
                  <a:lnTo>
                    <a:pt x="2688" y="7151"/>
                  </a:lnTo>
                  <a:cubicBezTo>
                    <a:pt x="2694" y="7114"/>
                    <a:pt x="2645" y="7095"/>
                    <a:pt x="2707" y="7095"/>
                  </a:cubicBezTo>
                  <a:close/>
                  <a:moveTo>
                    <a:pt x="182" y="0"/>
                  </a:moveTo>
                  <a:lnTo>
                    <a:pt x="137" y="69"/>
                  </a:lnTo>
                  <a:lnTo>
                    <a:pt x="228" y="69"/>
                  </a:lnTo>
                  <a:cubicBezTo>
                    <a:pt x="251" y="137"/>
                    <a:pt x="182" y="91"/>
                    <a:pt x="182" y="137"/>
                  </a:cubicBezTo>
                  <a:cubicBezTo>
                    <a:pt x="173" y="140"/>
                    <a:pt x="165" y="141"/>
                    <a:pt x="158" y="141"/>
                  </a:cubicBezTo>
                  <a:cubicBezTo>
                    <a:pt x="114" y="141"/>
                    <a:pt x="111" y="85"/>
                    <a:pt x="92" y="46"/>
                  </a:cubicBezTo>
                  <a:lnTo>
                    <a:pt x="92" y="46"/>
                  </a:lnTo>
                  <a:cubicBezTo>
                    <a:pt x="92" y="91"/>
                    <a:pt x="46" y="137"/>
                    <a:pt x="114" y="160"/>
                  </a:cubicBezTo>
                  <a:cubicBezTo>
                    <a:pt x="92" y="182"/>
                    <a:pt x="46" y="160"/>
                    <a:pt x="23" y="205"/>
                  </a:cubicBezTo>
                  <a:cubicBezTo>
                    <a:pt x="46" y="228"/>
                    <a:pt x="92" y="273"/>
                    <a:pt x="69" y="319"/>
                  </a:cubicBezTo>
                  <a:lnTo>
                    <a:pt x="46" y="319"/>
                  </a:lnTo>
                  <a:cubicBezTo>
                    <a:pt x="1" y="410"/>
                    <a:pt x="160" y="432"/>
                    <a:pt x="92" y="523"/>
                  </a:cubicBezTo>
                  <a:lnTo>
                    <a:pt x="69" y="523"/>
                  </a:lnTo>
                  <a:cubicBezTo>
                    <a:pt x="23" y="546"/>
                    <a:pt x="92" y="614"/>
                    <a:pt x="46" y="660"/>
                  </a:cubicBezTo>
                  <a:lnTo>
                    <a:pt x="114" y="660"/>
                  </a:lnTo>
                  <a:cubicBezTo>
                    <a:pt x="69" y="728"/>
                    <a:pt x="114" y="774"/>
                    <a:pt x="69" y="819"/>
                  </a:cubicBezTo>
                  <a:lnTo>
                    <a:pt x="137" y="842"/>
                  </a:lnTo>
                  <a:cubicBezTo>
                    <a:pt x="114" y="1069"/>
                    <a:pt x="228" y="1888"/>
                    <a:pt x="251" y="2115"/>
                  </a:cubicBezTo>
                  <a:lnTo>
                    <a:pt x="228" y="2092"/>
                  </a:lnTo>
                  <a:lnTo>
                    <a:pt x="228" y="2092"/>
                  </a:lnTo>
                  <a:cubicBezTo>
                    <a:pt x="273" y="2411"/>
                    <a:pt x="296" y="3093"/>
                    <a:pt x="387" y="3411"/>
                  </a:cubicBezTo>
                  <a:cubicBezTo>
                    <a:pt x="319" y="3480"/>
                    <a:pt x="342" y="3548"/>
                    <a:pt x="319" y="3593"/>
                  </a:cubicBezTo>
                  <a:lnTo>
                    <a:pt x="387" y="3593"/>
                  </a:lnTo>
                  <a:cubicBezTo>
                    <a:pt x="387" y="3775"/>
                    <a:pt x="433" y="3616"/>
                    <a:pt x="455" y="3775"/>
                  </a:cubicBezTo>
                  <a:cubicBezTo>
                    <a:pt x="501" y="3957"/>
                    <a:pt x="433" y="4685"/>
                    <a:pt x="387" y="4867"/>
                  </a:cubicBezTo>
                  <a:cubicBezTo>
                    <a:pt x="478" y="4958"/>
                    <a:pt x="410" y="5049"/>
                    <a:pt x="455" y="5140"/>
                  </a:cubicBezTo>
                  <a:lnTo>
                    <a:pt x="433" y="5140"/>
                  </a:lnTo>
                  <a:cubicBezTo>
                    <a:pt x="455" y="5231"/>
                    <a:pt x="364" y="5776"/>
                    <a:pt x="410" y="5890"/>
                  </a:cubicBezTo>
                  <a:lnTo>
                    <a:pt x="410" y="5867"/>
                  </a:lnTo>
                  <a:lnTo>
                    <a:pt x="410" y="5867"/>
                  </a:lnTo>
                  <a:cubicBezTo>
                    <a:pt x="478" y="5958"/>
                    <a:pt x="364" y="5936"/>
                    <a:pt x="342" y="6026"/>
                  </a:cubicBezTo>
                  <a:cubicBezTo>
                    <a:pt x="433" y="6026"/>
                    <a:pt x="501" y="6095"/>
                    <a:pt x="501" y="6140"/>
                  </a:cubicBezTo>
                  <a:lnTo>
                    <a:pt x="478" y="6140"/>
                  </a:lnTo>
                  <a:cubicBezTo>
                    <a:pt x="501" y="6186"/>
                    <a:pt x="592" y="6299"/>
                    <a:pt x="592" y="6368"/>
                  </a:cubicBezTo>
                  <a:lnTo>
                    <a:pt x="546" y="6368"/>
                  </a:lnTo>
                  <a:cubicBezTo>
                    <a:pt x="592" y="6436"/>
                    <a:pt x="569" y="6549"/>
                    <a:pt x="569" y="6595"/>
                  </a:cubicBezTo>
                  <a:cubicBezTo>
                    <a:pt x="546" y="6709"/>
                    <a:pt x="455" y="6868"/>
                    <a:pt x="524" y="7004"/>
                  </a:cubicBezTo>
                  <a:lnTo>
                    <a:pt x="364" y="7095"/>
                  </a:lnTo>
                  <a:lnTo>
                    <a:pt x="387" y="7118"/>
                  </a:lnTo>
                  <a:cubicBezTo>
                    <a:pt x="387" y="7118"/>
                    <a:pt x="1447" y="7262"/>
                    <a:pt x="2138" y="7262"/>
                  </a:cubicBezTo>
                  <a:cubicBezTo>
                    <a:pt x="2357" y="7262"/>
                    <a:pt x="2540" y="7247"/>
                    <a:pt x="2638" y="7209"/>
                  </a:cubicBezTo>
                  <a:lnTo>
                    <a:pt x="2684" y="7209"/>
                  </a:lnTo>
                  <a:lnTo>
                    <a:pt x="2684" y="7163"/>
                  </a:lnTo>
                  <a:cubicBezTo>
                    <a:pt x="2691" y="7149"/>
                    <a:pt x="2698" y="7144"/>
                    <a:pt x="2706" y="7144"/>
                  </a:cubicBezTo>
                  <a:cubicBezTo>
                    <a:pt x="2723" y="7144"/>
                    <a:pt x="2743" y="7171"/>
                    <a:pt x="2775" y="7186"/>
                  </a:cubicBezTo>
                  <a:lnTo>
                    <a:pt x="2798" y="7118"/>
                  </a:lnTo>
                  <a:lnTo>
                    <a:pt x="2752" y="7141"/>
                  </a:lnTo>
                  <a:lnTo>
                    <a:pt x="2707" y="7050"/>
                  </a:lnTo>
                  <a:cubicBezTo>
                    <a:pt x="2729" y="7004"/>
                    <a:pt x="2798" y="7050"/>
                    <a:pt x="2820" y="6982"/>
                  </a:cubicBezTo>
                  <a:cubicBezTo>
                    <a:pt x="2866" y="6686"/>
                    <a:pt x="2934" y="6413"/>
                    <a:pt x="2911" y="6095"/>
                  </a:cubicBezTo>
                  <a:lnTo>
                    <a:pt x="2911" y="6095"/>
                  </a:lnTo>
                  <a:lnTo>
                    <a:pt x="2957" y="6117"/>
                  </a:lnTo>
                  <a:cubicBezTo>
                    <a:pt x="2934" y="6026"/>
                    <a:pt x="2934" y="5936"/>
                    <a:pt x="2911" y="5867"/>
                  </a:cubicBezTo>
                  <a:lnTo>
                    <a:pt x="3002" y="5822"/>
                  </a:lnTo>
                  <a:lnTo>
                    <a:pt x="3002" y="5822"/>
                  </a:lnTo>
                  <a:cubicBezTo>
                    <a:pt x="3001" y="5822"/>
                    <a:pt x="3000" y="5823"/>
                    <a:pt x="2999" y="5823"/>
                  </a:cubicBezTo>
                  <a:cubicBezTo>
                    <a:pt x="2957" y="5823"/>
                    <a:pt x="2957" y="5366"/>
                    <a:pt x="2957" y="5344"/>
                  </a:cubicBezTo>
                  <a:lnTo>
                    <a:pt x="2866" y="5344"/>
                  </a:lnTo>
                  <a:cubicBezTo>
                    <a:pt x="2866" y="5253"/>
                    <a:pt x="2979" y="5322"/>
                    <a:pt x="2957" y="5231"/>
                  </a:cubicBezTo>
                  <a:cubicBezTo>
                    <a:pt x="2820" y="5208"/>
                    <a:pt x="2979" y="5094"/>
                    <a:pt x="2911" y="5071"/>
                  </a:cubicBezTo>
                  <a:cubicBezTo>
                    <a:pt x="2911" y="5071"/>
                    <a:pt x="2911" y="5026"/>
                    <a:pt x="2957" y="5026"/>
                  </a:cubicBezTo>
                  <a:cubicBezTo>
                    <a:pt x="2889" y="5026"/>
                    <a:pt x="2934" y="5003"/>
                    <a:pt x="2934" y="4958"/>
                  </a:cubicBezTo>
                  <a:lnTo>
                    <a:pt x="2934" y="4958"/>
                  </a:lnTo>
                  <a:lnTo>
                    <a:pt x="2889" y="4980"/>
                  </a:lnTo>
                  <a:lnTo>
                    <a:pt x="2843" y="4912"/>
                  </a:lnTo>
                  <a:lnTo>
                    <a:pt x="2934" y="4912"/>
                  </a:lnTo>
                  <a:cubicBezTo>
                    <a:pt x="2957" y="4776"/>
                    <a:pt x="3048" y="4025"/>
                    <a:pt x="3002" y="3866"/>
                  </a:cubicBezTo>
                  <a:lnTo>
                    <a:pt x="3002" y="3866"/>
                  </a:lnTo>
                  <a:cubicBezTo>
                    <a:pt x="2957" y="3889"/>
                    <a:pt x="2979" y="3934"/>
                    <a:pt x="2889" y="3957"/>
                  </a:cubicBezTo>
                  <a:cubicBezTo>
                    <a:pt x="2843" y="3912"/>
                    <a:pt x="2911" y="3889"/>
                    <a:pt x="2866" y="3866"/>
                  </a:cubicBezTo>
                  <a:cubicBezTo>
                    <a:pt x="3002" y="3866"/>
                    <a:pt x="2889" y="3775"/>
                    <a:pt x="3025" y="3752"/>
                  </a:cubicBezTo>
                  <a:lnTo>
                    <a:pt x="2957" y="3730"/>
                  </a:lnTo>
                  <a:lnTo>
                    <a:pt x="3002" y="3707"/>
                  </a:lnTo>
                  <a:cubicBezTo>
                    <a:pt x="2911" y="3525"/>
                    <a:pt x="2957" y="3662"/>
                    <a:pt x="2979" y="3502"/>
                  </a:cubicBezTo>
                  <a:cubicBezTo>
                    <a:pt x="2957" y="3411"/>
                    <a:pt x="2866" y="3366"/>
                    <a:pt x="2889" y="3298"/>
                  </a:cubicBezTo>
                  <a:lnTo>
                    <a:pt x="2889" y="3298"/>
                  </a:lnTo>
                  <a:lnTo>
                    <a:pt x="2820" y="3320"/>
                  </a:lnTo>
                  <a:cubicBezTo>
                    <a:pt x="2889" y="3298"/>
                    <a:pt x="2775" y="3252"/>
                    <a:pt x="2843" y="3229"/>
                  </a:cubicBezTo>
                  <a:cubicBezTo>
                    <a:pt x="2843" y="3211"/>
                    <a:pt x="2843" y="3149"/>
                    <a:pt x="2796" y="3149"/>
                  </a:cubicBezTo>
                  <a:cubicBezTo>
                    <a:pt x="2784" y="3149"/>
                    <a:pt x="2770" y="3152"/>
                    <a:pt x="2752" y="3161"/>
                  </a:cubicBezTo>
                  <a:cubicBezTo>
                    <a:pt x="2787" y="3144"/>
                    <a:pt x="2808" y="3100"/>
                    <a:pt x="2836" y="3100"/>
                  </a:cubicBezTo>
                  <a:cubicBezTo>
                    <a:pt x="2845" y="3100"/>
                    <a:pt x="2855" y="3105"/>
                    <a:pt x="2866" y="3116"/>
                  </a:cubicBezTo>
                  <a:lnTo>
                    <a:pt x="2843" y="3048"/>
                  </a:lnTo>
                  <a:lnTo>
                    <a:pt x="2820" y="3070"/>
                  </a:lnTo>
                  <a:cubicBezTo>
                    <a:pt x="2820" y="3002"/>
                    <a:pt x="2889" y="2957"/>
                    <a:pt x="2798" y="2911"/>
                  </a:cubicBezTo>
                  <a:lnTo>
                    <a:pt x="2752" y="2934"/>
                  </a:lnTo>
                  <a:cubicBezTo>
                    <a:pt x="2752" y="2888"/>
                    <a:pt x="2752" y="2843"/>
                    <a:pt x="2843" y="2820"/>
                  </a:cubicBezTo>
                  <a:lnTo>
                    <a:pt x="2866" y="2866"/>
                  </a:lnTo>
                  <a:cubicBezTo>
                    <a:pt x="2866" y="2797"/>
                    <a:pt x="2843" y="2752"/>
                    <a:pt x="2798" y="2684"/>
                  </a:cubicBezTo>
                  <a:lnTo>
                    <a:pt x="2798" y="2706"/>
                  </a:lnTo>
                  <a:cubicBezTo>
                    <a:pt x="2708" y="2617"/>
                    <a:pt x="2618" y="2194"/>
                    <a:pt x="2506" y="2096"/>
                  </a:cubicBezTo>
                  <a:lnTo>
                    <a:pt x="2506" y="2096"/>
                  </a:lnTo>
                  <a:lnTo>
                    <a:pt x="2593" y="2115"/>
                  </a:lnTo>
                  <a:cubicBezTo>
                    <a:pt x="2570" y="1956"/>
                    <a:pt x="2502" y="1206"/>
                    <a:pt x="2547" y="1069"/>
                  </a:cubicBezTo>
                  <a:cubicBezTo>
                    <a:pt x="2563" y="1054"/>
                    <a:pt x="2580" y="1049"/>
                    <a:pt x="2597" y="1049"/>
                  </a:cubicBezTo>
                  <a:cubicBezTo>
                    <a:pt x="2631" y="1049"/>
                    <a:pt x="2661" y="1069"/>
                    <a:pt x="2661" y="1069"/>
                  </a:cubicBezTo>
                  <a:cubicBezTo>
                    <a:pt x="2638" y="1001"/>
                    <a:pt x="2593" y="1046"/>
                    <a:pt x="2593" y="978"/>
                  </a:cubicBezTo>
                  <a:lnTo>
                    <a:pt x="2593" y="978"/>
                  </a:lnTo>
                  <a:lnTo>
                    <a:pt x="2661" y="1001"/>
                  </a:lnTo>
                  <a:lnTo>
                    <a:pt x="2661" y="1001"/>
                  </a:lnTo>
                  <a:lnTo>
                    <a:pt x="2638" y="955"/>
                  </a:lnTo>
                  <a:cubicBezTo>
                    <a:pt x="2627" y="967"/>
                    <a:pt x="2599" y="967"/>
                    <a:pt x="2567" y="967"/>
                  </a:cubicBezTo>
                  <a:cubicBezTo>
                    <a:pt x="2536" y="967"/>
                    <a:pt x="2502" y="967"/>
                    <a:pt x="2479" y="978"/>
                  </a:cubicBezTo>
                  <a:lnTo>
                    <a:pt x="2479" y="910"/>
                  </a:lnTo>
                  <a:lnTo>
                    <a:pt x="2547" y="910"/>
                  </a:lnTo>
                  <a:cubicBezTo>
                    <a:pt x="2547" y="887"/>
                    <a:pt x="2388" y="865"/>
                    <a:pt x="2411" y="796"/>
                  </a:cubicBezTo>
                  <a:cubicBezTo>
                    <a:pt x="2434" y="683"/>
                    <a:pt x="2411" y="546"/>
                    <a:pt x="2434" y="432"/>
                  </a:cubicBezTo>
                  <a:lnTo>
                    <a:pt x="2502" y="478"/>
                  </a:lnTo>
                  <a:lnTo>
                    <a:pt x="2502" y="432"/>
                  </a:lnTo>
                  <a:cubicBezTo>
                    <a:pt x="2495" y="436"/>
                    <a:pt x="2490" y="437"/>
                    <a:pt x="2486" y="437"/>
                  </a:cubicBezTo>
                  <a:cubicBezTo>
                    <a:pt x="2466" y="437"/>
                    <a:pt x="2472" y="405"/>
                    <a:pt x="2464" y="405"/>
                  </a:cubicBezTo>
                  <a:cubicBezTo>
                    <a:pt x="2462" y="405"/>
                    <a:pt x="2460" y="406"/>
                    <a:pt x="2456" y="410"/>
                  </a:cubicBezTo>
                  <a:cubicBezTo>
                    <a:pt x="2320" y="319"/>
                    <a:pt x="2434" y="205"/>
                    <a:pt x="2343" y="137"/>
                  </a:cubicBezTo>
                  <a:cubicBezTo>
                    <a:pt x="2229" y="137"/>
                    <a:pt x="296" y="46"/>
                    <a:pt x="160" y="46"/>
                  </a:cubicBezTo>
                  <a:lnTo>
                    <a:pt x="18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28"/>
            <p:cNvSpPr/>
            <p:nvPr/>
          </p:nvSpPr>
          <p:spPr>
            <a:xfrm rot="2879640">
              <a:off x="6388622" y="625964"/>
              <a:ext cx="2503" cy="3728"/>
            </a:xfrm>
            <a:custGeom>
              <a:avLst/>
              <a:gdLst/>
              <a:ahLst/>
              <a:cxnLst/>
              <a:rect l="l" t="t" r="r" b="b"/>
              <a:pathLst>
                <a:path w="92" h="137" extrusionOk="0">
                  <a:moveTo>
                    <a:pt x="91" y="1"/>
                  </a:moveTo>
                  <a:lnTo>
                    <a:pt x="91" y="1"/>
                  </a:lnTo>
                  <a:cubicBezTo>
                    <a:pt x="23" y="46"/>
                    <a:pt x="0" y="69"/>
                    <a:pt x="0" y="137"/>
                  </a:cubicBezTo>
                  <a:cubicBezTo>
                    <a:pt x="69" y="114"/>
                    <a:pt x="69" y="46"/>
                    <a:pt x="9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28"/>
            <p:cNvSpPr/>
            <p:nvPr/>
          </p:nvSpPr>
          <p:spPr>
            <a:xfrm rot="2879640">
              <a:off x="6392064" y="627496"/>
              <a:ext cx="27" cy="27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28"/>
            <p:cNvSpPr/>
            <p:nvPr/>
          </p:nvSpPr>
          <p:spPr>
            <a:xfrm rot="2879640">
              <a:off x="6521953" y="407930"/>
              <a:ext cx="653" cy="626"/>
            </a:xfrm>
            <a:custGeom>
              <a:avLst/>
              <a:gdLst/>
              <a:ahLst/>
              <a:cxnLst/>
              <a:rect l="l" t="t" r="r" b="b"/>
              <a:pathLst>
                <a:path w="24" h="23" extrusionOk="0">
                  <a:moveTo>
                    <a:pt x="0" y="0"/>
                  </a:moveTo>
                  <a:lnTo>
                    <a:pt x="23" y="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28"/>
            <p:cNvSpPr/>
            <p:nvPr/>
          </p:nvSpPr>
          <p:spPr>
            <a:xfrm rot="2879640">
              <a:off x="6415420" y="396442"/>
              <a:ext cx="86042" cy="248520"/>
            </a:xfrm>
            <a:custGeom>
              <a:avLst/>
              <a:gdLst/>
              <a:ahLst/>
              <a:cxnLst/>
              <a:rect l="l" t="t" r="r" b="b"/>
              <a:pathLst>
                <a:path w="3162" h="9133" extrusionOk="0">
                  <a:moveTo>
                    <a:pt x="159" y="1"/>
                  </a:moveTo>
                  <a:lnTo>
                    <a:pt x="137" y="69"/>
                  </a:lnTo>
                  <a:cubicBezTo>
                    <a:pt x="138" y="68"/>
                    <a:pt x="140" y="68"/>
                    <a:pt x="143" y="68"/>
                  </a:cubicBezTo>
                  <a:lnTo>
                    <a:pt x="143" y="68"/>
                  </a:lnTo>
                  <a:lnTo>
                    <a:pt x="159" y="1"/>
                  </a:lnTo>
                  <a:close/>
                  <a:moveTo>
                    <a:pt x="71" y="811"/>
                  </a:moveTo>
                  <a:lnTo>
                    <a:pt x="71" y="811"/>
                  </a:lnTo>
                  <a:cubicBezTo>
                    <a:pt x="69" y="813"/>
                    <a:pt x="68" y="816"/>
                    <a:pt x="68" y="819"/>
                  </a:cubicBezTo>
                  <a:cubicBezTo>
                    <a:pt x="69" y="816"/>
                    <a:pt x="70" y="814"/>
                    <a:pt x="71" y="811"/>
                  </a:cubicBezTo>
                  <a:close/>
                  <a:moveTo>
                    <a:pt x="2320" y="46"/>
                  </a:moveTo>
                  <a:cubicBezTo>
                    <a:pt x="2207" y="46"/>
                    <a:pt x="321" y="46"/>
                    <a:pt x="143" y="68"/>
                  </a:cubicBezTo>
                  <a:lnTo>
                    <a:pt x="143" y="68"/>
                  </a:lnTo>
                  <a:lnTo>
                    <a:pt x="137" y="91"/>
                  </a:lnTo>
                  <a:lnTo>
                    <a:pt x="205" y="91"/>
                  </a:lnTo>
                  <a:cubicBezTo>
                    <a:pt x="228" y="160"/>
                    <a:pt x="159" y="114"/>
                    <a:pt x="159" y="182"/>
                  </a:cubicBezTo>
                  <a:cubicBezTo>
                    <a:pt x="114" y="182"/>
                    <a:pt x="91" y="137"/>
                    <a:pt x="91" y="69"/>
                  </a:cubicBezTo>
                  <a:lnTo>
                    <a:pt x="91" y="69"/>
                  </a:lnTo>
                  <a:cubicBezTo>
                    <a:pt x="68" y="137"/>
                    <a:pt x="46" y="182"/>
                    <a:pt x="114" y="205"/>
                  </a:cubicBezTo>
                  <a:cubicBezTo>
                    <a:pt x="103" y="228"/>
                    <a:pt x="80" y="228"/>
                    <a:pt x="57" y="228"/>
                  </a:cubicBezTo>
                  <a:cubicBezTo>
                    <a:pt x="34" y="228"/>
                    <a:pt x="12" y="228"/>
                    <a:pt x="0" y="251"/>
                  </a:cubicBezTo>
                  <a:cubicBezTo>
                    <a:pt x="23" y="296"/>
                    <a:pt x="91" y="342"/>
                    <a:pt x="68" y="387"/>
                  </a:cubicBezTo>
                  <a:lnTo>
                    <a:pt x="46" y="387"/>
                  </a:lnTo>
                  <a:cubicBezTo>
                    <a:pt x="0" y="501"/>
                    <a:pt x="159" y="546"/>
                    <a:pt x="91" y="660"/>
                  </a:cubicBezTo>
                  <a:lnTo>
                    <a:pt x="68" y="660"/>
                  </a:lnTo>
                  <a:cubicBezTo>
                    <a:pt x="47" y="682"/>
                    <a:pt x="88" y="746"/>
                    <a:pt x="71" y="811"/>
                  </a:cubicBezTo>
                  <a:lnTo>
                    <a:pt x="71" y="811"/>
                  </a:lnTo>
                  <a:cubicBezTo>
                    <a:pt x="75" y="805"/>
                    <a:pt x="84" y="802"/>
                    <a:pt x="94" y="802"/>
                  </a:cubicBezTo>
                  <a:cubicBezTo>
                    <a:pt x="108" y="802"/>
                    <a:pt x="125" y="808"/>
                    <a:pt x="137" y="819"/>
                  </a:cubicBezTo>
                  <a:cubicBezTo>
                    <a:pt x="91" y="910"/>
                    <a:pt x="137" y="956"/>
                    <a:pt x="91" y="1001"/>
                  </a:cubicBezTo>
                  <a:lnTo>
                    <a:pt x="159" y="1069"/>
                  </a:lnTo>
                  <a:cubicBezTo>
                    <a:pt x="159" y="1319"/>
                    <a:pt x="341" y="2343"/>
                    <a:pt x="341" y="2616"/>
                  </a:cubicBezTo>
                  <a:cubicBezTo>
                    <a:pt x="387" y="3002"/>
                    <a:pt x="387" y="3844"/>
                    <a:pt x="500" y="4276"/>
                  </a:cubicBezTo>
                  <a:cubicBezTo>
                    <a:pt x="432" y="4321"/>
                    <a:pt x="455" y="4412"/>
                    <a:pt x="432" y="4480"/>
                  </a:cubicBezTo>
                  <a:cubicBezTo>
                    <a:pt x="442" y="4471"/>
                    <a:pt x="455" y="4465"/>
                    <a:pt x="467" y="4465"/>
                  </a:cubicBezTo>
                  <a:cubicBezTo>
                    <a:pt x="485" y="4465"/>
                    <a:pt x="500" y="4476"/>
                    <a:pt x="500" y="4503"/>
                  </a:cubicBezTo>
                  <a:cubicBezTo>
                    <a:pt x="500" y="4605"/>
                    <a:pt x="512" y="4605"/>
                    <a:pt x="526" y="4605"/>
                  </a:cubicBezTo>
                  <a:cubicBezTo>
                    <a:pt x="540" y="4605"/>
                    <a:pt x="557" y="4605"/>
                    <a:pt x="569" y="4708"/>
                  </a:cubicBezTo>
                  <a:cubicBezTo>
                    <a:pt x="637" y="4958"/>
                    <a:pt x="569" y="5890"/>
                    <a:pt x="523" y="6095"/>
                  </a:cubicBezTo>
                  <a:cubicBezTo>
                    <a:pt x="591" y="6209"/>
                    <a:pt x="523" y="6345"/>
                    <a:pt x="591" y="6459"/>
                  </a:cubicBezTo>
                  <a:lnTo>
                    <a:pt x="569" y="6459"/>
                  </a:lnTo>
                  <a:cubicBezTo>
                    <a:pt x="591" y="6572"/>
                    <a:pt x="523" y="7255"/>
                    <a:pt x="546" y="7391"/>
                  </a:cubicBezTo>
                  <a:cubicBezTo>
                    <a:pt x="591" y="7505"/>
                    <a:pt x="500" y="7482"/>
                    <a:pt x="478" y="7573"/>
                  </a:cubicBezTo>
                  <a:cubicBezTo>
                    <a:pt x="569" y="7573"/>
                    <a:pt x="614" y="7687"/>
                    <a:pt x="637" y="7709"/>
                  </a:cubicBezTo>
                  <a:lnTo>
                    <a:pt x="614" y="7709"/>
                  </a:lnTo>
                  <a:cubicBezTo>
                    <a:pt x="614" y="7778"/>
                    <a:pt x="705" y="7914"/>
                    <a:pt x="705" y="8028"/>
                  </a:cubicBezTo>
                  <a:lnTo>
                    <a:pt x="660" y="8005"/>
                  </a:lnTo>
                  <a:lnTo>
                    <a:pt x="660" y="8005"/>
                  </a:lnTo>
                  <a:cubicBezTo>
                    <a:pt x="705" y="8096"/>
                    <a:pt x="682" y="8255"/>
                    <a:pt x="682" y="8301"/>
                  </a:cubicBezTo>
                  <a:cubicBezTo>
                    <a:pt x="660" y="8437"/>
                    <a:pt x="569" y="8642"/>
                    <a:pt x="614" y="8846"/>
                  </a:cubicBezTo>
                  <a:lnTo>
                    <a:pt x="455" y="8937"/>
                  </a:lnTo>
                  <a:lnTo>
                    <a:pt x="478" y="8960"/>
                  </a:lnTo>
                  <a:cubicBezTo>
                    <a:pt x="478" y="8960"/>
                    <a:pt x="1478" y="9133"/>
                    <a:pt x="2168" y="9133"/>
                  </a:cubicBezTo>
                  <a:cubicBezTo>
                    <a:pt x="2414" y="9133"/>
                    <a:pt x="2621" y="9111"/>
                    <a:pt x="2729" y="9051"/>
                  </a:cubicBezTo>
                  <a:lnTo>
                    <a:pt x="2774" y="9051"/>
                  </a:lnTo>
                  <a:lnTo>
                    <a:pt x="2774" y="9006"/>
                  </a:lnTo>
                  <a:cubicBezTo>
                    <a:pt x="2797" y="8937"/>
                    <a:pt x="2752" y="8915"/>
                    <a:pt x="2797" y="8915"/>
                  </a:cubicBezTo>
                  <a:lnTo>
                    <a:pt x="2797" y="9006"/>
                  </a:lnTo>
                  <a:cubicBezTo>
                    <a:pt x="2797" y="8979"/>
                    <a:pt x="2804" y="8970"/>
                    <a:pt x="2814" y="8970"/>
                  </a:cubicBezTo>
                  <a:cubicBezTo>
                    <a:pt x="2829" y="8970"/>
                    <a:pt x="2852" y="8992"/>
                    <a:pt x="2865" y="9006"/>
                  </a:cubicBezTo>
                  <a:lnTo>
                    <a:pt x="2888" y="8937"/>
                  </a:lnTo>
                  <a:lnTo>
                    <a:pt x="2888" y="8937"/>
                  </a:lnTo>
                  <a:lnTo>
                    <a:pt x="2865" y="8960"/>
                  </a:lnTo>
                  <a:cubicBezTo>
                    <a:pt x="2843" y="8915"/>
                    <a:pt x="2797" y="8869"/>
                    <a:pt x="2820" y="8846"/>
                  </a:cubicBezTo>
                  <a:cubicBezTo>
                    <a:pt x="2820" y="8812"/>
                    <a:pt x="2843" y="8812"/>
                    <a:pt x="2865" y="8812"/>
                  </a:cubicBezTo>
                  <a:cubicBezTo>
                    <a:pt x="2888" y="8812"/>
                    <a:pt x="2911" y="8812"/>
                    <a:pt x="2911" y="8778"/>
                  </a:cubicBezTo>
                  <a:cubicBezTo>
                    <a:pt x="2979" y="8392"/>
                    <a:pt x="3047" y="8028"/>
                    <a:pt x="3047" y="7641"/>
                  </a:cubicBezTo>
                  <a:lnTo>
                    <a:pt x="3070" y="7664"/>
                  </a:lnTo>
                  <a:cubicBezTo>
                    <a:pt x="3070" y="7527"/>
                    <a:pt x="3070" y="7436"/>
                    <a:pt x="3047" y="7323"/>
                  </a:cubicBezTo>
                  <a:lnTo>
                    <a:pt x="3138" y="7277"/>
                  </a:lnTo>
                  <a:lnTo>
                    <a:pt x="3138" y="7277"/>
                  </a:lnTo>
                  <a:cubicBezTo>
                    <a:pt x="3137" y="7278"/>
                    <a:pt x="3137" y="7278"/>
                    <a:pt x="3136" y="7278"/>
                  </a:cubicBezTo>
                  <a:cubicBezTo>
                    <a:pt x="3093" y="7278"/>
                    <a:pt x="3093" y="6709"/>
                    <a:pt x="3093" y="6709"/>
                  </a:cubicBezTo>
                  <a:lnTo>
                    <a:pt x="3002" y="6686"/>
                  </a:lnTo>
                  <a:cubicBezTo>
                    <a:pt x="3002" y="6572"/>
                    <a:pt x="3116" y="6663"/>
                    <a:pt x="3093" y="6550"/>
                  </a:cubicBezTo>
                  <a:cubicBezTo>
                    <a:pt x="2956" y="6504"/>
                    <a:pt x="3116" y="6390"/>
                    <a:pt x="3025" y="6345"/>
                  </a:cubicBezTo>
                  <a:cubicBezTo>
                    <a:pt x="3047" y="6345"/>
                    <a:pt x="3047" y="6299"/>
                    <a:pt x="3093" y="6299"/>
                  </a:cubicBezTo>
                  <a:cubicBezTo>
                    <a:pt x="3025" y="6277"/>
                    <a:pt x="3070" y="6254"/>
                    <a:pt x="3047" y="6209"/>
                  </a:cubicBezTo>
                  <a:lnTo>
                    <a:pt x="3047" y="6209"/>
                  </a:lnTo>
                  <a:lnTo>
                    <a:pt x="3002" y="6231"/>
                  </a:lnTo>
                  <a:lnTo>
                    <a:pt x="2979" y="6163"/>
                  </a:lnTo>
                  <a:lnTo>
                    <a:pt x="3070" y="6163"/>
                  </a:lnTo>
                  <a:cubicBezTo>
                    <a:pt x="3093" y="5958"/>
                    <a:pt x="3161" y="5026"/>
                    <a:pt x="3138" y="4821"/>
                  </a:cubicBezTo>
                  <a:lnTo>
                    <a:pt x="3138" y="4821"/>
                  </a:lnTo>
                  <a:cubicBezTo>
                    <a:pt x="3070" y="4844"/>
                    <a:pt x="3116" y="4912"/>
                    <a:pt x="3025" y="4935"/>
                  </a:cubicBezTo>
                  <a:cubicBezTo>
                    <a:pt x="2979" y="4890"/>
                    <a:pt x="3047" y="4867"/>
                    <a:pt x="2979" y="4844"/>
                  </a:cubicBezTo>
                  <a:cubicBezTo>
                    <a:pt x="3116" y="4821"/>
                    <a:pt x="3025" y="4708"/>
                    <a:pt x="3138" y="4685"/>
                  </a:cubicBezTo>
                  <a:lnTo>
                    <a:pt x="3070" y="4662"/>
                  </a:lnTo>
                  <a:lnTo>
                    <a:pt x="3116" y="4639"/>
                  </a:lnTo>
                  <a:cubicBezTo>
                    <a:pt x="3025" y="4389"/>
                    <a:pt x="3070" y="4571"/>
                    <a:pt x="3093" y="4367"/>
                  </a:cubicBezTo>
                  <a:cubicBezTo>
                    <a:pt x="3070" y="4230"/>
                    <a:pt x="2979" y="4185"/>
                    <a:pt x="3002" y="4116"/>
                  </a:cubicBezTo>
                  <a:lnTo>
                    <a:pt x="2934" y="4116"/>
                  </a:lnTo>
                  <a:cubicBezTo>
                    <a:pt x="3002" y="4116"/>
                    <a:pt x="2888" y="4025"/>
                    <a:pt x="2956" y="4025"/>
                  </a:cubicBezTo>
                  <a:cubicBezTo>
                    <a:pt x="2956" y="3985"/>
                    <a:pt x="2956" y="3908"/>
                    <a:pt x="2892" y="3908"/>
                  </a:cubicBezTo>
                  <a:cubicBezTo>
                    <a:pt x="2888" y="3908"/>
                    <a:pt x="2883" y="3909"/>
                    <a:pt x="2879" y="3909"/>
                  </a:cubicBezTo>
                  <a:lnTo>
                    <a:pt x="2879" y="3909"/>
                  </a:lnTo>
                  <a:cubicBezTo>
                    <a:pt x="2907" y="3898"/>
                    <a:pt x="2926" y="3854"/>
                    <a:pt x="2943" y="3854"/>
                  </a:cubicBezTo>
                  <a:cubicBezTo>
                    <a:pt x="2947" y="3854"/>
                    <a:pt x="2952" y="3857"/>
                    <a:pt x="2956" y="3866"/>
                  </a:cubicBezTo>
                  <a:lnTo>
                    <a:pt x="2956" y="3775"/>
                  </a:lnTo>
                  <a:lnTo>
                    <a:pt x="2934" y="3821"/>
                  </a:lnTo>
                  <a:cubicBezTo>
                    <a:pt x="2911" y="3730"/>
                    <a:pt x="2979" y="3662"/>
                    <a:pt x="2911" y="3593"/>
                  </a:cubicBezTo>
                  <a:lnTo>
                    <a:pt x="2865" y="3639"/>
                  </a:lnTo>
                  <a:cubicBezTo>
                    <a:pt x="2865" y="3571"/>
                    <a:pt x="2843" y="3525"/>
                    <a:pt x="2934" y="3502"/>
                  </a:cubicBezTo>
                  <a:lnTo>
                    <a:pt x="2979" y="3548"/>
                  </a:lnTo>
                  <a:cubicBezTo>
                    <a:pt x="2956" y="3457"/>
                    <a:pt x="2956" y="3389"/>
                    <a:pt x="2911" y="3321"/>
                  </a:cubicBezTo>
                  <a:lnTo>
                    <a:pt x="2911" y="3343"/>
                  </a:lnTo>
                  <a:cubicBezTo>
                    <a:pt x="2820" y="3230"/>
                    <a:pt x="2729" y="2661"/>
                    <a:pt x="2615" y="2570"/>
                  </a:cubicBezTo>
                  <a:lnTo>
                    <a:pt x="2547" y="2616"/>
                  </a:lnTo>
                  <a:lnTo>
                    <a:pt x="2479" y="2547"/>
                  </a:lnTo>
                  <a:lnTo>
                    <a:pt x="2479" y="2547"/>
                  </a:lnTo>
                  <a:lnTo>
                    <a:pt x="2683" y="2570"/>
                  </a:lnTo>
                  <a:cubicBezTo>
                    <a:pt x="2683" y="2388"/>
                    <a:pt x="2570" y="1433"/>
                    <a:pt x="2593" y="1251"/>
                  </a:cubicBezTo>
                  <a:cubicBezTo>
                    <a:pt x="2600" y="1228"/>
                    <a:pt x="2615" y="1221"/>
                    <a:pt x="2632" y="1221"/>
                  </a:cubicBezTo>
                  <a:cubicBezTo>
                    <a:pt x="2666" y="1221"/>
                    <a:pt x="2706" y="1251"/>
                    <a:pt x="2706" y="1251"/>
                  </a:cubicBezTo>
                  <a:cubicBezTo>
                    <a:pt x="2683" y="1160"/>
                    <a:pt x="2638" y="1206"/>
                    <a:pt x="2638" y="1138"/>
                  </a:cubicBezTo>
                  <a:lnTo>
                    <a:pt x="2638" y="1138"/>
                  </a:lnTo>
                  <a:lnTo>
                    <a:pt x="2706" y="1160"/>
                  </a:lnTo>
                  <a:lnTo>
                    <a:pt x="2683" y="1092"/>
                  </a:lnTo>
                  <a:cubicBezTo>
                    <a:pt x="2661" y="1138"/>
                    <a:pt x="2570" y="1115"/>
                    <a:pt x="2524" y="1138"/>
                  </a:cubicBezTo>
                  <a:lnTo>
                    <a:pt x="2524" y="1047"/>
                  </a:lnTo>
                  <a:lnTo>
                    <a:pt x="2570" y="1047"/>
                  </a:lnTo>
                  <a:cubicBezTo>
                    <a:pt x="2570" y="1024"/>
                    <a:pt x="2411" y="1001"/>
                    <a:pt x="2433" y="910"/>
                  </a:cubicBezTo>
                  <a:cubicBezTo>
                    <a:pt x="2456" y="751"/>
                    <a:pt x="2433" y="592"/>
                    <a:pt x="2433" y="433"/>
                  </a:cubicBezTo>
                  <a:lnTo>
                    <a:pt x="2433" y="433"/>
                  </a:lnTo>
                  <a:lnTo>
                    <a:pt x="2502" y="501"/>
                  </a:lnTo>
                  <a:lnTo>
                    <a:pt x="2502" y="433"/>
                  </a:lnTo>
                  <a:cubicBezTo>
                    <a:pt x="2494" y="440"/>
                    <a:pt x="2488" y="444"/>
                    <a:pt x="2484" y="444"/>
                  </a:cubicBezTo>
                  <a:cubicBezTo>
                    <a:pt x="2467" y="444"/>
                    <a:pt x="2471" y="399"/>
                    <a:pt x="2464" y="399"/>
                  </a:cubicBezTo>
                  <a:cubicBezTo>
                    <a:pt x="2463" y="399"/>
                    <a:pt x="2460" y="402"/>
                    <a:pt x="2456" y="410"/>
                  </a:cubicBezTo>
                  <a:cubicBezTo>
                    <a:pt x="2297" y="296"/>
                    <a:pt x="2411" y="137"/>
                    <a:pt x="2320" y="46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28"/>
            <p:cNvSpPr/>
            <p:nvPr/>
          </p:nvSpPr>
          <p:spPr>
            <a:xfrm rot="2879640">
              <a:off x="6363718" y="1114894"/>
              <a:ext cx="27" cy="653"/>
            </a:xfrm>
            <a:custGeom>
              <a:avLst/>
              <a:gdLst/>
              <a:ahLst/>
              <a:cxnLst/>
              <a:rect l="l" t="t" r="r" b="b"/>
              <a:pathLst>
                <a:path w="1" h="24" extrusionOk="0">
                  <a:moveTo>
                    <a:pt x="0" y="1"/>
                  </a:moveTo>
                  <a:lnTo>
                    <a:pt x="0" y="2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28"/>
            <p:cNvSpPr/>
            <p:nvPr/>
          </p:nvSpPr>
          <p:spPr>
            <a:xfrm rot="2879640">
              <a:off x="6256553" y="1103419"/>
              <a:ext cx="86641" cy="248520"/>
            </a:xfrm>
            <a:custGeom>
              <a:avLst/>
              <a:gdLst/>
              <a:ahLst/>
              <a:cxnLst/>
              <a:rect l="l" t="t" r="r" b="b"/>
              <a:pathLst>
                <a:path w="3184" h="9133" extrusionOk="0">
                  <a:moveTo>
                    <a:pt x="2502" y="2547"/>
                  </a:moveTo>
                  <a:lnTo>
                    <a:pt x="2612" y="2572"/>
                  </a:lnTo>
                  <a:lnTo>
                    <a:pt x="2612" y="2572"/>
                  </a:lnTo>
                  <a:lnTo>
                    <a:pt x="2547" y="2615"/>
                  </a:lnTo>
                  <a:lnTo>
                    <a:pt x="2502" y="2547"/>
                  </a:lnTo>
                  <a:close/>
                  <a:moveTo>
                    <a:pt x="3138" y="7277"/>
                  </a:moveTo>
                  <a:lnTo>
                    <a:pt x="3137" y="7277"/>
                  </a:lnTo>
                  <a:lnTo>
                    <a:pt x="3137" y="7277"/>
                  </a:lnTo>
                  <a:cubicBezTo>
                    <a:pt x="3138" y="7277"/>
                    <a:pt x="3138" y="7277"/>
                    <a:pt x="3138" y="7277"/>
                  </a:cubicBezTo>
                  <a:close/>
                  <a:moveTo>
                    <a:pt x="2820" y="8914"/>
                  </a:moveTo>
                  <a:lnTo>
                    <a:pt x="2801" y="8990"/>
                  </a:lnTo>
                  <a:lnTo>
                    <a:pt x="2801" y="8990"/>
                  </a:lnTo>
                  <a:cubicBezTo>
                    <a:pt x="2810" y="8934"/>
                    <a:pt x="2757" y="8914"/>
                    <a:pt x="2820" y="8914"/>
                  </a:cubicBezTo>
                  <a:close/>
                  <a:moveTo>
                    <a:pt x="159" y="0"/>
                  </a:moveTo>
                  <a:lnTo>
                    <a:pt x="137" y="91"/>
                  </a:lnTo>
                  <a:lnTo>
                    <a:pt x="228" y="91"/>
                  </a:lnTo>
                  <a:cubicBezTo>
                    <a:pt x="250" y="159"/>
                    <a:pt x="182" y="114"/>
                    <a:pt x="182" y="182"/>
                  </a:cubicBezTo>
                  <a:cubicBezTo>
                    <a:pt x="114" y="182"/>
                    <a:pt x="114" y="137"/>
                    <a:pt x="91" y="68"/>
                  </a:cubicBezTo>
                  <a:lnTo>
                    <a:pt x="91" y="68"/>
                  </a:lnTo>
                  <a:cubicBezTo>
                    <a:pt x="91" y="137"/>
                    <a:pt x="46" y="182"/>
                    <a:pt x="114" y="205"/>
                  </a:cubicBezTo>
                  <a:cubicBezTo>
                    <a:pt x="102" y="228"/>
                    <a:pt x="85" y="228"/>
                    <a:pt x="68" y="228"/>
                  </a:cubicBezTo>
                  <a:cubicBezTo>
                    <a:pt x="51" y="228"/>
                    <a:pt x="34" y="228"/>
                    <a:pt x="23" y="250"/>
                  </a:cubicBezTo>
                  <a:cubicBezTo>
                    <a:pt x="46" y="296"/>
                    <a:pt x="114" y="341"/>
                    <a:pt x="68" y="387"/>
                  </a:cubicBezTo>
                  <a:cubicBezTo>
                    <a:pt x="0" y="500"/>
                    <a:pt x="159" y="546"/>
                    <a:pt x="114" y="660"/>
                  </a:cubicBezTo>
                  <a:lnTo>
                    <a:pt x="91" y="660"/>
                  </a:lnTo>
                  <a:cubicBezTo>
                    <a:pt x="68" y="682"/>
                    <a:pt x="114" y="751"/>
                    <a:pt x="68" y="819"/>
                  </a:cubicBezTo>
                  <a:cubicBezTo>
                    <a:pt x="80" y="807"/>
                    <a:pt x="97" y="802"/>
                    <a:pt x="111" y="802"/>
                  </a:cubicBezTo>
                  <a:cubicBezTo>
                    <a:pt x="125" y="802"/>
                    <a:pt x="137" y="807"/>
                    <a:pt x="137" y="819"/>
                  </a:cubicBezTo>
                  <a:cubicBezTo>
                    <a:pt x="114" y="910"/>
                    <a:pt x="159" y="955"/>
                    <a:pt x="114" y="1001"/>
                  </a:cubicBezTo>
                  <a:lnTo>
                    <a:pt x="182" y="1069"/>
                  </a:lnTo>
                  <a:cubicBezTo>
                    <a:pt x="182" y="1319"/>
                    <a:pt x="364" y="2342"/>
                    <a:pt x="364" y="2615"/>
                  </a:cubicBezTo>
                  <a:lnTo>
                    <a:pt x="341" y="2615"/>
                  </a:lnTo>
                  <a:cubicBezTo>
                    <a:pt x="387" y="3002"/>
                    <a:pt x="409" y="3843"/>
                    <a:pt x="500" y="4275"/>
                  </a:cubicBezTo>
                  <a:cubicBezTo>
                    <a:pt x="455" y="4343"/>
                    <a:pt x="455" y="4412"/>
                    <a:pt x="455" y="4480"/>
                  </a:cubicBezTo>
                  <a:cubicBezTo>
                    <a:pt x="464" y="4470"/>
                    <a:pt x="478" y="4465"/>
                    <a:pt x="490" y="4465"/>
                  </a:cubicBezTo>
                  <a:cubicBezTo>
                    <a:pt x="508" y="4465"/>
                    <a:pt x="523" y="4476"/>
                    <a:pt x="523" y="4503"/>
                  </a:cubicBezTo>
                  <a:cubicBezTo>
                    <a:pt x="523" y="4605"/>
                    <a:pt x="529" y="4605"/>
                    <a:pt x="540" y="4605"/>
                  </a:cubicBezTo>
                  <a:cubicBezTo>
                    <a:pt x="552" y="4605"/>
                    <a:pt x="569" y="4605"/>
                    <a:pt x="591" y="4707"/>
                  </a:cubicBezTo>
                  <a:cubicBezTo>
                    <a:pt x="637" y="4957"/>
                    <a:pt x="569" y="5890"/>
                    <a:pt x="523" y="6094"/>
                  </a:cubicBezTo>
                  <a:cubicBezTo>
                    <a:pt x="614" y="6208"/>
                    <a:pt x="546" y="6367"/>
                    <a:pt x="614" y="6481"/>
                  </a:cubicBezTo>
                  <a:lnTo>
                    <a:pt x="591" y="6458"/>
                  </a:lnTo>
                  <a:lnTo>
                    <a:pt x="591" y="6458"/>
                  </a:lnTo>
                  <a:cubicBezTo>
                    <a:pt x="614" y="6572"/>
                    <a:pt x="546" y="7254"/>
                    <a:pt x="546" y="7413"/>
                  </a:cubicBezTo>
                  <a:lnTo>
                    <a:pt x="569" y="7391"/>
                  </a:lnTo>
                  <a:lnTo>
                    <a:pt x="569" y="7391"/>
                  </a:lnTo>
                  <a:cubicBezTo>
                    <a:pt x="614" y="7504"/>
                    <a:pt x="523" y="7482"/>
                    <a:pt x="478" y="7573"/>
                  </a:cubicBezTo>
                  <a:cubicBezTo>
                    <a:pt x="591" y="7573"/>
                    <a:pt x="637" y="7686"/>
                    <a:pt x="637" y="7732"/>
                  </a:cubicBezTo>
                  <a:lnTo>
                    <a:pt x="614" y="7709"/>
                  </a:lnTo>
                  <a:lnTo>
                    <a:pt x="614" y="7709"/>
                  </a:lnTo>
                  <a:cubicBezTo>
                    <a:pt x="637" y="7777"/>
                    <a:pt x="728" y="7914"/>
                    <a:pt x="728" y="8027"/>
                  </a:cubicBezTo>
                  <a:lnTo>
                    <a:pt x="682" y="8005"/>
                  </a:lnTo>
                  <a:lnTo>
                    <a:pt x="682" y="8005"/>
                  </a:lnTo>
                  <a:cubicBezTo>
                    <a:pt x="728" y="8096"/>
                    <a:pt x="705" y="8255"/>
                    <a:pt x="705" y="8323"/>
                  </a:cubicBezTo>
                  <a:cubicBezTo>
                    <a:pt x="682" y="8437"/>
                    <a:pt x="569" y="8641"/>
                    <a:pt x="637" y="8846"/>
                  </a:cubicBezTo>
                  <a:lnTo>
                    <a:pt x="478" y="8937"/>
                  </a:lnTo>
                  <a:lnTo>
                    <a:pt x="500" y="8960"/>
                  </a:lnTo>
                  <a:cubicBezTo>
                    <a:pt x="500" y="8960"/>
                    <a:pt x="1500" y="9133"/>
                    <a:pt x="2191" y="9133"/>
                  </a:cubicBezTo>
                  <a:cubicBezTo>
                    <a:pt x="2437" y="9133"/>
                    <a:pt x="2644" y="9110"/>
                    <a:pt x="2752" y="9051"/>
                  </a:cubicBezTo>
                  <a:lnTo>
                    <a:pt x="2797" y="9051"/>
                  </a:lnTo>
                  <a:lnTo>
                    <a:pt x="2797" y="9005"/>
                  </a:lnTo>
                  <a:cubicBezTo>
                    <a:pt x="2806" y="8978"/>
                    <a:pt x="2815" y="8969"/>
                    <a:pt x="2825" y="8969"/>
                  </a:cubicBezTo>
                  <a:cubicBezTo>
                    <a:pt x="2841" y="8969"/>
                    <a:pt x="2860" y="8991"/>
                    <a:pt x="2888" y="9005"/>
                  </a:cubicBezTo>
                  <a:lnTo>
                    <a:pt x="2911" y="8937"/>
                  </a:lnTo>
                  <a:lnTo>
                    <a:pt x="2865" y="8960"/>
                  </a:lnTo>
                  <a:cubicBezTo>
                    <a:pt x="2865" y="8914"/>
                    <a:pt x="2797" y="8869"/>
                    <a:pt x="2843" y="8846"/>
                  </a:cubicBezTo>
                  <a:cubicBezTo>
                    <a:pt x="2843" y="8812"/>
                    <a:pt x="2860" y="8812"/>
                    <a:pt x="2880" y="8812"/>
                  </a:cubicBezTo>
                  <a:cubicBezTo>
                    <a:pt x="2899" y="8812"/>
                    <a:pt x="2922" y="8812"/>
                    <a:pt x="2934" y="8778"/>
                  </a:cubicBezTo>
                  <a:cubicBezTo>
                    <a:pt x="2979" y="8391"/>
                    <a:pt x="3070" y="8027"/>
                    <a:pt x="3070" y="7641"/>
                  </a:cubicBezTo>
                  <a:lnTo>
                    <a:pt x="3093" y="7663"/>
                  </a:lnTo>
                  <a:cubicBezTo>
                    <a:pt x="3070" y="7550"/>
                    <a:pt x="3093" y="7436"/>
                    <a:pt x="3070" y="7322"/>
                  </a:cubicBezTo>
                  <a:lnTo>
                    <a:pt x="3137" y="7277"/>
                  </a:lnTo>
                  <a:lnTo>
                    <a:pt x="3137" y="7277"/>
                  </a:lnTo>
                  <a:cubicBezTo>
                    <a:pt x="3137" y="7278"/>
                    <a:pt x="3137" y="7278"/>
                    <a:pt x="3137" y="7278"/>
                  </a:cubicBezTo>
                  <a:cubicBezTo>
                    <a:pt x="3115" y="7278"/>
                    <a:pt x="3115" y="6708"/>
                    <a:pt x="3115" y="6708"/>
                  </a:cubicBezTo>
                  <a:lnTo>
                    <a:pt x="3025" y="6686"/>
                  </a:lnTo>
                  <a:cubicBezTo>
                    <a:pt x="3025" y="6572"/>
                    <a:pt x="3138" y="6663"/>
                    <a:pt x="3115" y="6549"/>
                  </a:cubicBezTo>
                  <a:cubicBezTo>
                    <a:pt x="2979" y="6504"/>
                    <a:pt x="3115" y="6390"/>
                    <a:pt x="3047" y="6345"/>
                  </a:cubicBezTo>
                  <a:cubicBezTo>
                    <a:pt x="3070" y="6345"/>
                    <a:pt x="3070" y="6299"/>
                    <a:pt x="3115" y="6299"/>
                  </a:cubicBezTo>
                  <a:cubicBezTo>
                    <a:pt x="3025" y="6276"/>
                    <a:pt x="3093" y="6254"/>
                    <a:pt x="3070" y="6208"/>
                  </a:cubicBezTo>
                  <a:lnTo>
                    <a:pt x="3070" y="6208"/>
                  </a:lnTo>
                  <a:lnTo>
                    <a:pt x="3025" y="6231"/>
                  </a:lnTo>
                  <a:lnTo>
                    <a:pt x="3002" y="6163"/>
                  </a:lnTo>
                  <a:lnTo>
                    <a:pt x="3070" y="6163"/>
                  </a:lnTo>
                  <a:cubicBezTo>
                    <a:pt x="3093" y="5958"/>
                    <a:pt x="3184" y="5026"/>
                    <a:pt x="3138" y="4821"/>
                  </a:cubicBezTo>
                  <a:lnTo>
                    <a:pt x="3138" y="4821"/>
                  </a:lnTo>
                  <a:cubicBezTo>
                    <a:pt x="3093" y="4844"/>
                    <a:pt x="3115" y="4912"/>
                    <a:pt x="3025" y="4935"/>
                  </a:cubicBezTo>
                  <a:cubicBezTo>
                    <a:pt x="2979" y="4889"/>
                    <a:pt x="3047" y="4866"/>
                    <a:pt x="3002" y="4844"/>
                  </a:cubicBezTo>
                  <a:cubicBezTo>
                    <a:pt x="3138" y="4821"/>
                    <a:pt x="3025" y="4707"/>
                    <a:pt x="3161" y="4685"/>
                  </a:cubicBezTo>
                  <a:lnTo>
                    <a:pt x="3093" y="4662"/>
                  </a:lnTo>
                  <a:lnTo>
                    <a:pt x="3138" y="4639"/>
                  </a:lnTo>
                  <a:cubicBezTo>
                    <a:pt x="3047" y="4389"/>
                    <a:pt x="3093" y="4571"/>
                    <a:pt x="3115" y="4366"/>
                  </a:cubicBezTo>
                  <a:cubicBezTo>
                    <a:pt x="3093" y="4230"/>
                    <a:pt x="2979" y="4184"/>
                    <a:pt x="3025" y="4116"/>
                  </a:cubicBezTo>
                  <a:lnTo>
                    <a:pt x="2956" y="4116"/>
                  </a:lnTo>
                  <a:cubicBezTo>
                    <a:pt x="3025" y="4116"/>
                    <a:pt x="2911" y="4025"/>
                    <a:pt x="2979" y="4025"/>
                  </a:cubicBezTo>
                  <a:cubicBezTo>
                    <a:pt x="2959" y="3985"/>
                    <a:pt x="2957" y="3908"/>
                    <a:pt x="2908" y="3908"/>
                  </a:cubicBezTo>
                  <a:cubicBezTo>
                    <a:pt x="2906" y="3908"/>
                    <a:pt x="2904" y="3908"/>
                    <a:pt x="2902" y="3908"/>
                  </a:cubicBezTo>
                  <a:lnTo>
                    <a:pt x="2902" y="3908"/>
                  </a:lnTo>
                  <a:cubicBezTo>
                    <a:pt x="2927" y="3896"/>
                    <a:pt x="2935" y="3853"/>
                    <a:pt x="2956" y="3853"/>
                  </a:cubicBezTo>
                  <a:cubicBezTo>
                    <a:pt x="2963" y="3853"/>
                    <a:pt x="2970" y="3857"/>
                    <a:pt x="2979" y="3866"/>
                  </a:cubicBezTo>
                  <a:lnTo>
                    <a:pt x="2979" y="3775"/>
                  </a:lnTo>
                  <a:lnTo>
                    <a:pt x="2956" y="3820"/>
                  </a:lnTo>
                  <a:cubicBezTo>
                    <a:pt x="2934" y="3729"/>
                    <a:pt x="3002" y="3661"/>
                    <a:pt x="2911" y="3593"/>
                  </a:cubicBezTo>
                  <a:lnTo>
                    <a:pt x="2888" y="3639"/>
                  </a:lnTo>
                  <a:cubicBezTo>
                    <a:pt x="2865" y="3570"/>
                    <a:pt x="2865" y="3525"/>
                    <a:pt x="2956" y="3502"/>
                  </a:cubicBezTo>
                  <a:lnTo>
                    <a:pt x="2979" y="3570"/>
                  </a:lnTo>
                  <a:cubicBezTo>
                    <a:pt x="2979" y="3457"/>
                    <a:pt x="2979" y="3388"/>
                    <a:pt x="2911" y="3320"/>
                  </a:cubicBezTo>
                  <a:lnTo>
                    <a:pt x="2911" y="3343"/>
                  </a:lnTo>
                  <a:cubicBezTo>
                    <a:pt x="2821" y="3231"/>
                    <a:pt x="2731" y="2674"/>
                    <a:pt x="2619" y="2573"/>
                  </a:cubicBezTo>
                  <a:lnTo>
                    <a:pt x="2619" y="2573"/>
                  </a:lnTo>
                  <a:lnTo>
                    <a:pt x="2706" y="2592"/>
                  </a:lnTo>
                  <a:cubicBezTo>
                    <a:pt x="2706" y="2388"/>
                    <a:pt x="2570" y="1433"/>
                    <a:pt x="2615" y="1274"/>
                  </a:cubicBezTo>
                  <a:cubicBezTo>
                    <a:pt x="2624" y="1237"/>
                    <a:pt x="2641" y="1226"/>
                    <a:pt x="2659" y="1226"/>
                  </a:cubicBezTo>
                  <a:cubicBezTo>
                    <a:pt x="2685" y="1226"/>
                    <a:pt x="2715" y="1251"/>
                    <a:pt x="2729" y="1251"/>
                  </a:cubicBezTo>
                  <a:cubicBezTo>
                    <a:pt x="2683" y="1160"/>
                    <a:pt x="2661" y="1205"/>
                    <a:pt x="2661" y="1137"/>
                  </a:cubicBezTo>
                  <a:lnTo>
                    <a:pt x="2661" y="1137"/>
                  </a:lnTo>
                  <a:lnTo>
                    <a:pt x="2706" y="1160"/>
                  </a:lnTo>
                  <a:lnTo>
                    <a:pt x="2706" y="1160"/>
                  </a:lnTo>
                  <a:lnTo>
                    <a:pt x="2683" y="1092"/>
                  </a:lnTo>
                  <a:cubicBezTo>
                    <a:pt x="2683" y="1137"/>
                    <a:pt x="2592" y="1114"/>
                    <a:pt x="2524" y="1137"/>
                  </a:cubicBezTo>
                  <a:lnTo>
                    <a:pt x="2524" y="1046"/>
                  </a:lnTo>
                  <a:lnTo>
                    <a:pt x="2592" y="1046"/>
                  </a:lnTo>
                  <a:cubicBezTo>
                    <a:pt x="2592" y="1023"/>
                    <a:pt x="2433" y="1001"/>
                    <a:pt x="2456" y="910"/>
                  </a:cubicBezTo>
                  <a:cubicBezTo>
                    <a:pt x="2479" y="751"/>
                    <a:pt x="2433" y="591"/>
                    <a:pt x="2433" y="432"/>
                  </a:cubicBezTo>
                  <a:lnTo>
                    <a:pt x="2433" y="432"/>
                  </a:lnTo>
                  <a:lnTo>
                    <a:pt x="2524" y="500"/>
                  </a:lnTo>
                  <a:lnTo>
                    <a:pt x="2524" y="432"/>
                  </a:lnTo>
                  <a:cubicBezTo>
                    <a:pt x="2516" y="440"/>
                    <a:pt x="2510" y="443"/>
                    <a:pt x="2504" y="443"/>
                  </a:cubicBezTo>
                  <a:cubicBezTo>
                    <a:pt x="2484" y="443"/>
                    <a:pt x="2477" y="399"/>
                    <a:pt x="2466" y="399"/>
                  </a:cubicBezTo>
                  <a:cubicBezTo>
                    <a:pt x="2463" y="399"/>
                    <a:pt x="2460" y="402"/>
                    <a:pt x="2456" y="409"/>
                  </a:cubicBezTo>
                  <a:cubicBezTo>
                    <a:pt x="2320" y="296"/>
                    <a:pt x="2433" y="137"/>
                    <a:pt x="2342" y="46"/>
                  </a:cubicBezTo>
                  <a:cubicBezTo>
                    <a:pt x="2206" y="46"/>
                    <a:pt x="296" y="46"/>
                    <a:pt x="159" y="68"/>
                  </a:cubicBezTo>
                  <a:lnTo>
                    <a:pt x="15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28"/>
            <p:cNvSpPr/>
            <p:nvPr/>
          </p:nvSpPr>
          <p:spPr>
            <a:xfrm rot="2879640">
              <a:off x="6245573" y="988116"/>
              <a:ext cx="1878" cy="3129"/>
            </a:xfrm>
            <a:custGeom>
              <a:avLst/>
              <a:gdLst/>
              <a:ahLst/>
              <a:cxnLst/>
              <a:rect l="l" t="t" r="r" b="b"/>
              <a:pathLst>
                <a:path w="69" h="115" extrusionOk="0">
                  <a:moveTo>
                    <a:pt x="69" y="1"/>
                  </a:moveTo>
                  <a:cubicBezTo>
                    <a:pt x="23" y="46"/>
                    <a:pt x="1" y="69"/>
                    <a:pt x="1" y="115"/>
                  </a:cubicBezTo>
                  <a:cubicBezTo>
                    <a:pt x="69" y="92"/>
                    <a:pt x="69" y="46"/>
                    <a:pt x="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28"/>
            <p:cNvSpPr/>
            <p:nvPr/>
          </p:nvSpPr>
          <p:spPr>
            <a:xfrm rot="2879640">
              <a:off x="6248270" y="989316"/>
              <a:ext cx="27" cy="27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28"/>
            <p:cNvSpPr/>
            <p:nvPr/>
          </p:nvSpPr>
          <p:spPr>
            <a:xfrm rot="2879640">
              <a:off x="6390082" y="778012"/>
              <a:ext cx="27" cy="653"/>
            </a:xfrm>
            <a:custGeom>
              <a:avLst/>
              <a:gdLst/>
              <a:ahLst/>
              <a:cxnLst/>
              <a:rect l="l" t="t" r="r" b="b"/>
              <a:pathLst>
                <a:path w="1" h="24" extrusionOk="0">
                  <a:moveTo>
                    <a:pt x="1" y="1"/>
                  </a:moveTo>
                  <a:lnTo>
                    <a:pt x="1" y="2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28"/>
            <p:cNvSpPr/>
            <p:nvPr/>
          </p:nvSpPr>
          <p:spPr>
            <a:xfrm rot="2879640">
              <a:off x="6277847" y="755751"/>
              <a:ext cx="73661" cy="256820"/>
            </a:xfrm>
            <a:custGeom>
              <a:avLst/>
              <a:gdLst/>
              <a:ahLst/>
              <a:cxnLst/>
              <a:rect l="l" t="t" r="r" b="b"/>
              <a:pathLst>
                <a:path w="2707" h="9438" extrusionOk="0">
                  <a:moveTo>
                    <a:pt x="387" y="0"/>
                  </a:moveTo>
                  <a:lnTo>
                    <a:pt x="364" y="91"/>
                  </a:lnTo>
                  <a:cubicBezTo>
                    <a:pt x="366" y="91"/>
                    <a:pt x="367" y="91"/>
                    <a:pt x="369" y="91"/>
                  </a:cubicBezTo>
                  <a:lnTo>
                    <a:pt x="369" y="91"/>
                  </a:lnTo>
                  <a:lnTo>
                    <a:pt x="387" y="0"/>
                  </a:lnTo>
                  <a:close/>
                  <a:moveTo>
                    <a:pt x="2229" y="2956"/>
                  </a:moveTo>
                  <a:lnTo>
                    <a:pt x="2365" y="3002"/>
                  </a:lnTo>
                  <a:lnTo>
                    <a:pt x="2365" y="3002"/>
                  </a:lnTo>
                  <a:lnTo>
                    <a:pt x="2297" y="3047"/>
                  </a:lnTo>
                  <a:lnTo>
                    <a:pt x="2229" y="2956"/>
                  </a:lnTo>
                  <a:close/>
                  <a:moveTo>
                    <a:pt x="2525" y="9028"/>
                  </a:moveTo>
                  <a:lnTo>
                    <a:pt x="2525" y="9070"/>
                  </a:lnTo>
                  <a:lnTo>
                    <a:pt x="2525" y="9070"/>
                  </a:lnTo>
                  <a:cubicBezTo>
                    <a:pt x="2515" y="9048"/>
                    <a:pt x="2494" y="9043"/>
                    <a:pt x="2525" y="9028"/>
                  </a:cubicBezTo>
                  <a:close/>
                  <a:moveTo>
                    <a:pt x="319" y="68"/>
                  </a:moveTo>
                  <a:cubicBezTo>
                    <a:pt x="296" y="137"/>
                    <a:pt x="251" y="182"/>
                    <a:pt x="319" y="205"/>
                  </a:cubicBezTo>
                  <a:cubicBezTo>
                    <a:pt x="305" y="218"/>
                    <a:pt x="294" y="222"/>
                    <a:pt x="283" y="222"/>
                  </a:cubicBezTo>
                  <a:cubicBezTo>
                    <a:pt x="272" y="222"/>
                    <a:pt x="261" y="218"/>
                    <a:pt x="250" y="218"/>
                  </a:cubicBezTo>
                  <a:cubicBezTo>
                    <a:pt x="237" y="218"/>
                    <a:pt x="223" y="224"/>
                    <a:pt x="205" y="250"/>
                  </a:cubicBezTo>
                  <a:cubicBezTo>
                    <a:pt x="228" y="296"/>
                    <a:pt x="273" y="341"/>
                    <a:pt x="228" y="387"/>
                  </a:cubicBezTo>
                  <a:cubicBezTo>
                    <a:pt x="137" y="500"/>
                    <a:pt x="296" y="591"/>
                    <a:pt x="205" y="682"/>
                  </a:cubicBezTo>
                  <a:cubicBezTo>
                    <a:pt x="160" y="705"/>
                    <a:pt x="205" y="796"/>
                    <a:pt x="160" y="842"/>
                  </a:cubicBezTo>
                  <a:cubicBezTo>
                    <a:pt x="160" y="842"/>
                    <a:pt x="171" y="836"/>
                    <a:pt x="182" y="836"/>
                  </a:cubicBezTo>
                  <a:cubicBezTo>
                    <a:pt x="194" y="836"/>
                    <a:pt x="205" y="842"/>
                    <a:pt x="205" y="864"/>
                  </a:cubicBezTo>
                  <a:cubicBezTo>
                    <a:pt x="160" y="932"/>
                    <a:pt x="205" y="1001"/>
                    <a:pt x="137" y="1046"/>
                  </a:cubicBezTo>
                  <a:lnTo>
                    <a:pt x="205" y="1114"/>
                  </a:lnTo>
                  <a:cubicBezTo>
                    <a:pt x="160" y="1387"/>
                    <a:pt x="91" y="2479"/>
                    <a:pt x="114" y="2752"/>
                  </a:cubicBezTo>
                  <a:lnTo>
                    <a:pt x="91" y="2752"/>
                  </a:lnTo>
                  <a:cubicBezTo>
                    <a:pt x="91" y="3184"/>
                    <a:pt x="23" y="4048"/>
                    <a:pt x="91" y="4503"/>
                  </a:cubicBezTo>
                  <a:cubicBezTo>
                    <a:pt x="23" y="4548"/>
                    <a:pt x="23" y="4662"/>
                    <a:pt x="1" y="4730"/>
                  </a:cubicBezTo>
                  <a:cubicBezTo>
                    <a:pt x="20" y="4711"/>
                    <a:pt x="35" y="4704"/>
                    <a:pt x="46" y="4704"/>
                  </a:cubicBezTo>
                  <a:cubicBezTo>
                    <a:pt x="61" y="4704"/>
                    <a:pt x="69" y="4717"/>
                    <a:pt x="69" y="4730"/>
                  </a:cubicBezTo>
                  <a:cubicBezTo>
                    <a:pt x="46" y="4957"/>
                    <a:pt x="114" y="4753"/>
                    <a:pt x="137" y="4957"/>
                  </a:cubicBezTo>
                  <a:cubicBezTo>
                    <a:pt x="182" y="5230"/>
                    <a:pt x="114" y="6185"/>
                    <a:pt x="69" y="6413"/>
                  </a:cubicBezTo>
                  <a:cubicBezTo>
                    <a:pt x="137" y="6526"/>
                    <a:pt x="69" y="6686"/>
                    <a:pt x="137" y="6799"/>
                  </a:cubicBezTo>
                  <a:lnTo>
                    <a:pt x="114" y="6799"/>
                  </a:lnTo>
                  <a:cubicBezTo>
                    <a:pt x="137" y="6845"/>
                    <a:pt x="114" y="7072"/>
                    <a:pt x="114" y="7277"/>
                  </a:cubicBezTo>
                  <a:cubicBezTo>
                    <a:pt x="114" y="7482"/>
                    <a:pt x="114" y="7709"/>
                    <a:pt x="137" y="7777"/>
                  </a:cubicBezTo>
                  <a:lnTo>
                    <a:pt x="137" y="7754"/>
                  </a:lnTo>
                  <a:lnTo>
                    <a:pt x="137" y="7754"/>
                  </a:lnTo>
                  <a:cubicBezTo>
                    <a:pt x="205" y="7891"/>
                    <a:pt x="114" y="7868"/>
                    <a:pt x="91" y="7982"/>
                  </a:cubicBezTo>
                  <a:cubicBezTo>
                    <a:pt x="100" y="7980"/>
                    <a:pt x="108" y="7979"/>
                    <a:pt x="115" y="7979"/>
                  </a:cubicBezTo>
                  <a:cubicBezTo>
                    <a:pt x="194" y="7979"/>
                    <a:pt x="251" y="8077"/>
                    <a:pt x="251" y="8118"/>
                  </a:cubicBezTo>
                  <a:lnTo>
                    <a:pt x="228" y="8118"/>
                  </a:lnTo>
                  <a:cubicBezTo>
                    <a:pt x="251" y="8187"/>
                    <a:pt x="342" y="8323"/>
                    <a:pt x="364" y="8414"/>
                  </a:cubicBezTo>
                  <a:lnTo>
                    <a:pt x="319" y="8414"/>
                  </a:lnTo>
                  <a:cubicBezTo>
                    <a:pt x="364" y="8505"/>
                    <a:pt x="364" y="8664"/>
                    <a:pt x="364" y="8732"/>
                  </a:cubicBezTo>
                  <a:cubicBezTo>
                    <a:pt x="364" y="8869"/>
                    <a:pt x="273" y="9096"/>
                    <a:pt x="364" y="9278"/>
                  </a:cubicBezTo>
                  <a:lnTo>
                    <a:pt x="228" y="9437"/>
                  </a:lnTo>
                  <a:cubicBezTo>
                    <a:pt x="228" y="9437"/>
                    <a:pt x="2093" y="9437"/>
                    <a:pt x="2479" y="9164"/>
                  </a:cubicBezTo>
                  <a:lnTo>
                    <a:pt x="2525" y="9164"/>
                  </a:lnTo>
                  <a:lnTo>
                    <a:pt x="2525" y="9119"/>
                  </a:lnTo>
                  <a:cubicBezTo>
                    <a:pt x="2534" y="9092"/>
                    <a:pt x="2542" y="9083"/>
                    <a:pt x="2551" y="9083"/>
                  </a:cubicBezTo>
                  <a:cubicBezTo>
                    <a:pt x="2565" y="9083"/>
                    <a:pt x="2579" y="9105"/>
                    <a:pt x="2593" y="9119"/>
                  </a:cubicBezTo>
                  <a:lnTo>
                    <a:pt x="2616" y="9051"/>
                  </a:lnTo>
                  <a:lnTo>
                    <a:pt x="2593" y="9073"/>
                  </a:lnTo>
                  <a:cubicBezTo>
                    <a:pt x="2570" y="9028"/>
                    <a:pt x="2525" y="9005"/>
                    <a:pt x="2547" y="8960"/>
                  </a:cubicBezTo>
                  <a:cubicBezTo>
                    <a:pt x="2547" y="8914"/>
                    <a:pt x="2616" y="8960"/>
                    <a:pt x="2638" y="8891"/>
                  </a:cubicBezTo>
                  <a:cubicBezTo>
                    <a:pt x="2638" y="8528"/>
                    <a:pt x="2684" y="8187"/>
                    <a:pt x="2661" y="7823"/>
                  </a:cubicBezTo>
                  <a:lnTo>
                    <a:pt x="2661" y="7823"/>
                  </a:lnTo>
                  <a:lnTo>
                    <a:pt x="2684" y="7845"/>
                  </a:lnTo>
                  <a:cubicBezTo>
                    <a:pt x="2661" y="7732"/>
                    <a:pt x="2661" y="7641"/>
                    <a:pt x="2638" y="7550"/>
                  </a:cubicBezTo>
                  <a:lnTo>
                    <a:pt x="2707" y="7504"/>
                  </a:lnTo>
                  <a:lnTo>
                    <a:pt x="2707" y="7504"/>
                  </a:lnTo>
                  <a:cubicBezTo>
                    <a:pt x="2706" y="7505"/>
                    <a:pt x="2705" y="7505"/>
                    <a:pt x="2704" y="7505"/>
                  </a:cubicBezTo>
                  <a:cubicBezTo>
                    <a:pt x="2659" y="7505"/>
                    <a:pt x="2616" y="6959"/>
                    <a:pt x="2638" y="6959"/>
                  </a:cubicBezTo>
                  <a:lnTo>
                    <a:pt x="2547" y="6959"/>
                  </a:lnTo>
                  <a:cubicBezTo>
                    <a:pt x="2547" y="6845"/>
                    <a:pt x="2661" y="6913"/>
                    <a:pt x="2638" y="6822"/>
                  </a:cubicBezTo>
                  <a:cubicBezTo>
                    <a:pt x="2502" y="6777"/>
                    <a:pt x="2661" y="6663"/>
                    <a:pt x="2570" y="6617"/>
                  </a:cubicBezTo>
                  <a:cubicBezTo>
                    <a:pt x="2593" y="6617"/>
                    <a:pt x="2593" y="6572"/>
                    <a:pt x="2638" y="6572"/>
                  </a:cubicBezTo>
                  <a:cubicBezTo>
                    <a:pt x="2570" y="6572"/>
                    <a:pt x="2616" y="6526"/>
                    <a:pt x="2593" y="6504"/>
                  </a:cubicBezTo>
                  <a:lnTo>
                    <a:pt x="2593" y="6504"/>
                  </a:lnTo>
                  <a:lnTo>
                    <a:pt x="2547" y="6526"/>
                  </a:lnTo>
                  <a:lnTo>
                    <a:pt x="2525" y="6458"/>
                  </a:lnTo>
                  <a:lnTo>
                    <a:pt x="2616" y="6436"/>
                  </a:lnTo>
                  <a:cubicBezTo>
                    <a:pt x="2638" y="6254"/>
                    <a:pt x="2707" y="5389"/>
                    <a:pt x="2684" y="5208"/>
                  </a:cubicBezTo>
                  <a:lnTo>
                    <a:pt x="2684" y="5208"/>
                  </a:lnTo>
                  <a:cubicBezTo>
                    <a:pt x="2616" y="5230"/>
                    <a:pt x="2661" y="5276"/>
                    <a:pt x="2570" y="5299"/>
                  </a:cubicBezTo>
                  <a:cubicBezTo>
                    <a:pt x="2525" y="5253"/>
                    <a:pt x="2593" y="5230"/>
                    <a:pt x="2547" y="5208"/>
                  </a:cubicBezTo>
                  <a:cubicBezTo>
                    <a:pt x="2661" y="5185"/>
                    <a:pt x="2570" y="5094"/>
                    <a:pt x="2707" y="5048"/>
                  </a:cubicBezTo>
                  <a:lnTo>
                    <a:pt x="2638" y="5026"/>
                  </a:lnTo>
                  <a:lnTo>
                    <a:pt x="2684" y="5003"/>
                  </a:lnTo>
                  <a:cubicBezTo>
                    <a:pt x="2593" y="4776"/>
                    <a:pt x="2638" y="4957"/>
                    <a:pt x="2661" y="4753"/>
                  </a:cubicBezTo>
                  <a:cubicBezTo>
                    <a:pt x="2661" y="4639"/>
                    <a:pt x="2570" y="4571"/>
                    <a:pt x="2616" y="4525"/>
                  </a:cubicBezTo>
                  <a:lnTo>
                    <a:pt x="2547" y="4525"/>
                  </a:lnTo>
                  <a:cubicBezTo>
                    <a:pt x="2616" y="4525"/>
                    <a:pt x="2502" y="4434"/>
                    <a:pt x="2570" y="4434"/>
                  </a:cubicBezTo>
                  <a:cubicBezTo>
                    <a:pt x="2570" y="4394"/>
                    <a:pt x="2570" y="4317"/>
                    <a:pt x="2506" y="4317"/>
                  </a:cubicBezTo>
                  <a:cubicBezTo>
                    <a:pt x="2502" y="4317"/>
                    <a:pt x="2497" y="4317"/>
                    <a:pt x="2492" y="4318"/>
                  </a:cubicBezTo>
                  <a:lnTo>
                    <a:pt x="2492" y="4318"/>
                  </a:lnTo>
                  <a:cubicBezTo>
                    <a:pt x="2521" y="4307"/>
                    <a:pt x="2541" y="4263"/>
                    <a:pt x="2568" y="4263"/>
                  </a:cubicBezTo>
                  <a:cubicBezTo>
                    <a:pt x="2576" y="4263"/>
                    <a:pt x="2584" y="4266"/>
                    <a:pt x="2593" y="4275"/>
                  </a:cubicBezTo>
                  <a:lnTo>
                    <a:pt x="2593" y="4207"/>
                  </a:lnTo>
                  <a:lnTo>
                    <a:pt x="2570" y="4230"/>
                  </a:lnTo>
                  <a:cubicBezTo>
                    <a:pt x="2547" y="4139"/>
                    <a:pt x="2638" y="4093"/>
                    <a:pt x="2547" y="4025"/>
                  </a:cubicBezTo>
                  <a:lnTo>
                    <a:pt x="2525" y="4048"/>
                  </a:lnTo>
                  <a:cubicBezTo>
                    <a:pt x="2525" y="4002"/>
                    <a:pt x="2502" y="3934"/>
                    <a:pt x="2593" y="3934"/>
                  </a:cubicBezTo>
                  <a:lnTo>
                    <a:pt x="2616" y="3980"/>
                  </a:lnTo>
                  <a:cubicBezTo>
                    <a:pt x="2638" y="3889"/>
                    <a:pt x="2616" y="3820"/>
                    <a:pt x="2593" y="3752"/>
                  </a:cubicBezTo>
                  <a:lnTo>
                    <a:pt x="2570" y="3775"/>
                  </a:lnTo>
                  <a:cubicBezTo>
                    <a:pt x="2502" y="3661"/>
                    <a:pt x="2456" y="3116"/>
                    <a:pt x="2365" y="3002"/>
                  </a:cubicBezTo>
                  <a:lnTo>
                    <a:pt x="2365" y="3002"/>
                  </a:lnTo>
                  <a:lnTo>
                    <a:pt x="2434" y="3025"/>
                  </a:lnTo>
                  <a:cubicBezTo>
                    <a:pt x="2434" y="2843"/>
                    <a:pt x="2479" y="1933"/>
                    <a:pt x="2547" y="1774"/>
                  </a:cubicBezTo>
                  <a:cubicBezTo>
                    <a:pt x="2563" y="1751"/>
                    <a:pt x="2580" y="1744"/>
                    <a:pt x="2597" y="1744"/>
                  </a:cubicBezTo>
                  <a:cubicBezTo>
                    <a:pt x="2631" y="1744"/>
                    <a:pt x="2661" y="1774"/>
                    <a:pt x="2661" y="1774"/>
                  </a:cubicBezTo>
                  <a:cubicBezTo>
                    <a:pt x="2661" y="1683"/>
                    <a:pt x="2593" y="1728"/>
                    <a:pt x="2616" y="1660"/>
                  </a:cubicBezTo>
                  <a:lnTo>
                    <a:pt x="2616" y="1660"/>
                  </a:lnTo>
                  <a:lnTo>
                    <a:pt x="2684" y="1683"/>
                  </a:lnTo>
                  <a:lnTo>
                    <a:pt x="2661" y="1615"/>
                  </a:lnTo>
                  <a:cubicBezTo>
                    <a:pt x="2650" y="1637"/>
                    <a:pt x="2621" y="1643"/>
                    <a:pt x="2590" y="1643"/>
                  </a:cubicBezTo>
                  <a:cubicBezTo>
                    <a:pt x="2559" y="1643"/>
                    <a:pt x="2525" y="1637"/>
                    <a:pt x="2502" y="1637"/>
                  </a:cubicBezTo>
                  <a:lnTo>
                    <a:pt x="2525" y="1546"/>
                  </a:lnTo>
                  <a:lnTo>
                    <a:pt x="2570" y="1569"/>
                  </a:lnTo>
                  <a:cubicBezTo>
                    <a:pt x="2570" y="1546"/>
                    <a:pt x="2434" y="1501"/>
                    <a:pt x="2456" y="1410"/>
                  </a:cubicBezTo>
                  <a:cubicBezTo>
                    <a:pt x="2502" y="1274"/>
                    <a:pt x="2502" y="1114"/>
                    <a:pt x="2547" y="955"/>
                  </a:cubicBezTo>
                  <a:lnTo>
                    <a:pt x="2593" y="1046"/>
                  </a:lnTo>
                  <a:lnTo>
                    <a:pt x="2616" y="978"/>
                  </a:lnTo>
                  <a:lnTo>
                    <a:pt x="2616" y="978"/>
                  </a:lnTo>
                  <a:cubicBezTo>
                    <a:pt x="2610" y="981"/>
                    <a:pt x="2606" y="982"/>
                    <a:pt x="2603" y="982"/>
                  </a:cubicBezTo>
                  <a:cubicBezTo>
                    <a:pt x="2578" y="982"/>
                    <a:pt x="2587" y="929"/>
                    <a:pt x="2576" y="929"/>
                  </a:cubicBezTo>
                  <a:cubicBezTo>
                    <a:pt x="2575" y="929"/>
                    <a:pt x="2573" y="930"/>
                    <a:pt x="2570" y="932"/>
                  </a:cubicBezTo>
                  <a:cubicBezTo>
                    <a:pt x="2456" y="796"/>
                    <a:pt x="2593" y="682"/>
                    <a:pt x="2502" y="569"/>
                  </a:cubicBezTo>
                  <a:cubicBezTo>
                    <a:pt x="2389" y="546"/>
                    <a:pt x="538" y="100"/>
                    <a:pt x="369" y="91"/>
                  </a:cubicBezTo>
                  <a:lnTo>
                    <a:pt x="369" y="91"/>
                  </a:lnTo>
                  <a:lnTo>
                    <a:pt x="364" y="114"/>
                  </a:lnTo>
                  <a:lnTo>
                    <a:pt x="433" y="114"/>
                  </a:lnTo>
                  <a:cubicBezTo>
                    <a:pt x="455" y="205"/>
                    <a:pt x="387" y="137"/>
                    <a:pt x="387" y="205"/>
                  </a:cubicBezTo>
                  <a:cubicBezTo>
                    <a:pt x="319" y="205"/>
                    <a:pt x="319" y="137"/>
                    <a:pt x="319" y="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28"/>
            <p:cNvSpPr/>
            <p:nvPr/>
          </p:nvSpPr>
          <p:spPr>
            <a:xfrm rot="2879640">
              <a:off x="6672870" y="638573"/>
              <a:ext cx="1878" cy="2503"/>
            </a:xfrm>
            <a:custGeom>
              <a:avLst/>
              <a:gdLst/>
              <a:ahLst/>
              <a:cxnLst/>
              <a:rect l="l" t="t" r="r" b="b"/>
              <a:pathLst>
                <a:path w="69" h="92" extrusionOk="0">
                  <a:moveTo>
                    <a:pt x="69" y="1"/>
                  </a:moveTo>
                  <a:lnTo>
                    <a:pt x="69" y="1"/>
                  </a:lnTo>
                  <a:cubicBezTo>
                    <a:pt x="23" y="23"/>
                    <a:pt x="1" y="69"/>
                    <a:pt x="1" y="92"/>
                  </a:cubicBezTo>
                  <a:cubicBezTo>
                    <a:pt x="46" y="92"/>
                    <a:pt x="69" y="46"/>
                    <a:pt x="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28"/>
            <p:cNvSpPr/>
            <p:nvPr/>
          </p:nvSpPr>
          <p:spPr>
            <a:xfrm rot="2879640">
              <a:off x="6675334" y="639670"/>
              <a:ext cx="27" cy="27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28"/>
            <p:cNvSpPr/>
            <p:nvPr/>
          </p:nvSpPr>
          <p:spPr>
            <a:xfrm rot="2879640">
              <a:off x="6790174" y="458516"/>
              <a:ext cx="27" cy="653"/>
            </a:xfrm>
            <a:custGeom>
              <a:avLst/>
              <a:gdLst/>
              <a:ahLst/>
              <a:cxnLst/>
              <a:rect l="l" t="t" r="r" b="b"/>
              <a:pathLst>
                <a:path w="1" h="24" extrusionOk="0">
                  <a:moveTo>
                    <a:pt x="0" y="0"/>
                  </a:moveTo>
                  <a:lnTo>
                    <a:pt x="0" y="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28"/>
            <p:cNvSpPr/>
            <p:nvPr/>
          </p:nvSpPr>
          <p:spPr>
            <a:xfrm rot="2879640">
              <a:off x="6695922" y="445195"/>
              <a:ext cx="81688" cy="213418"/>
            </a:xfrm>
            <a:custGeom>
              <a:avLst/>
              <a:gdLst/>
              <a:ahLst/>
              <a:cxnLst/>
              <a:rect l="l" t="t" r="r" b="b"/>
              <a:pathLst>
                <a:path w="3002" h="7843" extrusionOk="0">
                  <a:moveTo>
                    <a:pt x="2783" y="5569"/>
                  </a:moveTo>
                  <a:cubicBezTo>
                    <a:pt x="2787" y="5571"/>
                    <a:pt x="2792" y="5573"/>
                    <a:pt x="2797" y="5575"/>
                  </a:cubicBezTo>
                  <a:cubicBezTo>
                    <a:pt x="2792" y="5572"/>
                    <a:pt x="2788" y="5570"/>
                    <a:pt x="2783" y="5569"/>
                  </a:cubicBezTo>
                  <a:close/>
                  <a:moveTo>
                    <a:pt x="2342" y="7689"/>
                  </a:moveTo>
                  <a:lnTo>
                    <a:pt x="2324" y="7745"/>
                  </a:lnTo>
                  <a:lnTo>
                    <a:pt x="2324" y="7745"/>
                  </a:lnTo>
                  <a:cubicBezTo>
                    <a:pt x="2330" y="7708"/>
                    <a:pt x="2281" y="7689"/>
                    <a:pt x="2342" y="7689"/>
                  </a:cubicBezTo>
                  <a:close/>
                  <a:moveTo>
                    <a:pt x="2446" y="1"/>
                  </a:moveTo>
                  <a:cubicBezTo>
                    <a:pt x="2108" y="1"/>
                    <a:pt x="467" y="120"/>
                    <a:pt x="341" y="162"/>
                  </a:cubicBezTo>
                  <a:lnTo>
                    <a:pt x="341" y="117"/>
                  </a:lnTo>
                  <a:lnTo>
                    <a:pt x="319" y="185"/>
                  </a:lnTo>
                  <a:lnTo>
                    <a:pt x="387" y="185"/>
                  </a:lnTo>
                  <a:cubicBezTo>
                    <a:pt x="432" y="231"/>
                    <a:pt x="341" y="208"/>
                    <a:pt x="364" y="253"/>
                  </a:cubicBezTo>
                  <a:cubicBezTo>
                    <a:pt x="296" y="253"/>
                    <a:pt x="273" y="208"/>
                    <a:pt x="273" y="185"/>
                  </a:cubicBezTo>
                  <a:lnTo>
                    <a:pt x="273" y="185"/>
                  </a:lnTo>
                  <a:cubicBezTo>
                    <a:pt x="273" y="208"/>
                    <a:pt x="228" y="253"/>
                    <a:pt x="296" y="253"/>
                  </a:cubicBezTo>
                  <a:cubicBezTo>
                    <a:pt x="273" y="299"/>
                    <a:pt x="228" y="276"/>
                    <a:pt x="205" y="322"/>
                  </a:cubicBezTo>
                  <a:cubicBezTo>
                    <a:pt x="228" y="344"/>
                    <a:pt x="273" y="367"/>
                    <a:pt x="250" y="390"/>
                  </a:cubicBezTo>
                  <a:lnTo>
                    <a:pt x="228" y="390"/>
                  </a:lnTo>
                  <a:cubicBezTo>
                    <a:pt x="182" y="481"/>
                    <a:pt x="341" y="504"/>
                    <a:pt x="296" y="595"/>
                  </a:cubicBezTo>
                  <a:lnTo>
                    <a:pt x="273" y="572"/>
                  </a:lnTo>
                  <a:lnTo>
                    <a:pt x="273" y="572"/>
                  </a:lnTo>
                  <a:cubicBezTo>
                    <a:pt x="228" y="617"/>
                    <a:pt x="296" y="640"/>
                    <a:pt x="250" y="708"/>
                  </a:cubicBezTo>
                  <a:lnTo>
                    <a:pt x="319" y="708"/>
                  </a:lnTo>
                  <a:cubicBezTo>
                    <a:pt x="296" y="754"/>
                    <a:pt x="341" y="776"/>
                    <a:pt x="273" y="822"/>
                  </a:cubicBezTo>
                  <a:lnTo>
                    <a:pt x="341" y="867"/>
                  </a:lnTo>
                  <a:cubicBezTo>
                    <a:pt x="341" y="1072"/>
                    <a:pt x="432" y="1913"/>
                    <a:pt x="410" y="2141"/>
                  </a:cubicBezTo>
                  <a:lnTo>
                    <a:pt x="387" y="2141"/>
                  </a:lnTo>
                  <a:cubicBezTo>
                    <a:pt x="410" y="2459"/>
                    <a:pt x="364" y="3164"/>
                    <a:pt x="410" y="3551"/>
                  </a:cubicBezTo>
                  <a:cubicBezTo>
                    <a:pt x="341" y="3596"/>
                    <a:pt x="341" y="3664"/>
                    <a:pt x="319" y="3733"/>
                  </a:cubicBezTo>
                  <a:lnTo>
                    <a:pt x="387" y="3733"/>
                  </a:lnTo>
                  <a:cubicBezTo>
                    <a:pt x="364" y="3915"/>
                    <a:pt x="432" y="3755"/>
                    <a:pt x="432" y="3937"/>
                  </a:cubicBezTo>
                  <a:cubicBezTo>
                    <a:pt x="478" y="4142"/>
                    <a:pt x="319" y="4938"/>
                    <a:pt x="250" y="5120"/>
                  </a:cubicBezTo>
                  <a:cubicBezTo>
                    <a:pt x="319" y="5211"/>
                    <a:pt x="250" y="5347"/>
                    <a:pt x="296" y="5438"/>
                  </a:cubicBezTo>
                  <a:lnTo>
                    <a:pt x="273" y="5438"/>
                  </a:lnTo>
                  <a:cubicBezTo>
                    <a:pt x="296" y="5529"/>
                    <a:pt x="137" y="6120"/>
                    <a:pt x="159" y="6257"/>
                  </a:cubicBezTo>
                  <a:lnTo>
                    <a:pt x="159" y="6234"/>
                  </a:lnTo>
                  <a:lnTo>
                    <a:pt x="159" y="6234"/>
                  </a:lnTo>
                  <a:cubicBezTo>
                    <a:pt x="205" y="6348"/>
                    <a:pt x="114" y="6325"/>
                    <a:pt x="68" y="6416"/>
                  </a:cubicBezTo>
                  <a:cubicBezTo>
                    <a:pt x="182" y="6416"/>
                    <a:pt x="228" y="6507"/>
                    <a:pt x="228" y="6552"/>
                  </a:cubicBezTo>
                  <a:lnTo>
                    <a:pt x="205" y="6552"/>
                  </a:lnTo>
                  <a:cubicBezTo>
                    <a:pt x="205" y="6598"/>
                    <a:pt x="296" y="6734"/>
                    <a:pt x="296" y="6825"/>
                  </a:cubicBezTo>
                  <a:lnTo>
                    <a:pt x="228" y="6803"/>
                  </a:lnTo>
                  <a:lnTo>
                    <a:pt x="228" y="6803"/>
                  </a:lnTo>
                  <a:cubicBezTo>
                    <a:pt x="273" y="6893"/>
                    <a:pt x="250" y="7030"/>
                    <a:pt x="250" y="7075"/>
                  </a:cubicBezTo>
                  <a:cubicBezTo>
                    <a:pt x="205" y="7212"/>
                    <a:pt x="114" y="7394"/>
                    <a:pt x="159" y="7576"/>
                  </a:cubicBezTo>
                  <a:lnTo>
                    <a:pt x="0" y="7667"/>
                  </a:lnTo>
                  <a:lnTo>
                    <a:pt x="0" y="7689"/>
                  </a:lnTo>
                  <a:cubicBezTo>
                    <a:pt x="0" y="7689"/>
                    <a:pt x="478" y="7758"/>
                    <a:pt x="978" y="7803"/>
                  </a:cubicBezTo>
                  <a:cubicBezTo>
                    <a:pt x="1240" y="7826"/>
                    <a:pt x="1507" y="7843"/>
                    <a:pt x="1734" y="7843"/>
                  </a:cubicBezTo>
                  <a:cubicBezTo>
                    <a:pt x="1962" y="7843"/>
                    <a:pt x="2149" y="7826"/>
                    <a:pt x="2251" y="7780"/>
                  </a:cubicBezTo>
                  <a:lnTo>
                    <a:pt x="2320" y="7803"/>
                  </a:lnTo>
                  <a:lnTo>
                    <a:pt x="2320" y="7758"/>
                  </a:lnTo>
                  <a:cubicBezTo>
                    <a:pt x="2329" y="7738"/>
                    <a:pt x="2339" y="7731"/>
                    <a:pt x="2349" y="7731"/>
                  </a:cubicBezTo>
                  <a:cubicBezTo>
                    <a:pt x="2362" y="7731"/>
                    <a:pt x="2375" y="7744"/>
                    <a:pt x="2388" y="7758"/>
                  </a:cubicBezTo>
                  <a:lnTo>
                    <a:pt x="2433" y="7712"/>
                  </a:lnTo>
                  <a:lnTo>
                    <a:pt x="2388" y="7712"/>
                  </a:lnTo>
                  <a:lnTo>
                    <a:pt x="2365" y="7621"/>
                  </a:lnTo>
                  <a:cubicBezTo>
                    <a:pt x="2365" y="7598"/>
                    <a:pt x="2382" y="7598"/>
                    <a:pt x="2402" y="7598"/>
                  </a:cubicBezTo>
                  <a:cubicBezTo>
                    <a:pt x="2422" y="7598"/>
                    <a:pt x="2445" y="7598"/>
                    <a:pt x="2456" y="7576"/>
                  </a:cubicBezTo>
                  <a:cubicBezTo>
                    <a:pt x="2524" y="7303"/>
                    <a:pt x="2615" y="7007"/>
                    <a:pt x="2638" y="6689"/>
                  </a:cubicBezTo>
                  <a:lnTo>
                    <a:pt x="2661" y="6689"/>
                  </a:lnTo>
                  <a:cubicBezTo>
                    <a:pt x="2661" y="6598"/>
                    <a:pt x="2684" y="6507"/>
                    <a:pt x="2661" y="6439"/>
                  </a:cubicBezTo>
                  <a:lnTo>
                    <a:pt x="2752" y="6393"/>
                  </a:lnTo>
                  <a:lnTo>
                    <a:pt x="2752" y="6393"/>
                  </a:lnTo>
                  <a:cubicBezTo>
                    <a:pt x="2751" y="6394"/>
                    <a:pt x="2750" y="6394"/>
                    <a:pt x="2749" y="6394"/>
                  </a:cubicBezTo>
                  <a:cubicBezTo>
                    <a:pt x="2708" y="6394"/>
                    <a:pt x="2752" y="5915"/>
                    <a:pt x="2752" y="5893"/>
                  </a:cubicBezTo>
                  <a:lnTo>
                    <a:pt x="2661" y="5893"/>
                  </a:lnTo>
                  <a:cubicBezTo>
                    <a:pt x="2684" y="5802"/>
                    <a:pt x="2775" y="5870"/>
                    <a:pt x="2775" y="5779"/>
                  </a:cubicBezTo>
                  <a:cubicBezTo>
                    <a:pt x="2638" y="5734"/>
                    <a:pt x="2797" y="5643"/>
                    <a:pt x="2729" y="5597"/>
                  </a:cubicBezTo>
                  <a:cubicBezTo>
                    <a:pt x="2747" y="5597"/>
                    <a:pt x="2751" y="5568"/>
                    <a:pt x="2775" y="5568"/>
                  </a:cubicBezTo>
                  <a:cubicBezTo>
                    <a:pt x="2777" y="5568"/>
                    <a:pt x="2780" y="5569"/>
                    <a:pt x="2783" y="5569"/>
                  </a:cubicBezTo>
                  <a:lnTo>
                    <a:pt x="2783" y="5569"/>
                  </a:lnTo>
                  <a:cubicBezTo>
                    <a:pt x="2736" y="5548"/>
                    <a:pt x="2775" y="5526"/>
                    <a:pt x="2775" y="5484"/>
                  </a:cubicBezTo>
                  <a:lnTo>
                    <a:pt x="2775" y="5484"/>
                  </a:lnTo>
                  <a:lnTo>
                    <a:pt x="2729" y="5506"/>
                  </a:lnTo>
                  <a:lnTo>
                    <a:pt x="2706" y="5438"/>
                  </a:lnTo>
                  <a:lnTo>
                    <a:pt x="2775" y="5438"/>
                  </a:lnTo>
                  <a:cubicBezTo>
                    <a:pt x="2820" y="5279"/>
                    <a:pt x="2979" y="4483"/>
                    <a:pt x="2956" y="4324"/>
                  </a:cubicBezTo>
                  <a:cubicBezTo>
                    <a:pt x="2911" y="4324"/>
                    <a:pt x="2934" y="4392"/>
                    <a:pt x="2843" y="4392"/>
                  </a:cubicBezTo>
                  <a:cubicBezTo>
                    <a:pt x="2797" y="4347"/>
                    <a:pt x="2865" y="4324"/>
                    <a:pt x="2820" y="4301"/>
                  </a:cubicBezTo>
                  <a:cubicBezTo>
                    <a:pt x="2956" y="4301"/>
                    <a:pt x="2865" y="4210"/>
                    <a:pt x="3002" y="4187"/>
                  </a:cubicBezTo>
                  <a:lnTo>
                    <a:pt x="2934" y="4165"/>
                  </a:lnTo>
                  <a:lnTo>
                    <a:pt x="2979" y="4142"/>
                  </a:lnTo>
                  <a:cubicBezTo>
                    <a:pt x="2911" y="3937"/>
                    <a:pt x="2934" y="4096"/>
                    <a:pt x="2979" y="3915"/>
                  </a:cubicBezTo>
                  <a:cubicBezTo>
                    <a:pt x="2979" y="3801"/>
                    <a:pt x="2865" y="3733"/>
                    <a:pt x="2911" y="3687"/>
                  </a:cubicBezTo>
                  <a:lnTo>
                    <a:pt x="2843" y="3687"/>
                  </a:lnTo>
                  <a:cubicBezTo>
                    <a:pt x="2911" y="3687"/>
                    <a:pt x="2820" y="3596"/>
                    <a:pt x="2888" y="3596"/>
                  </a:cubicBezTo>
                  <a:cubicBezTo>
                    <a:pt x="2868" y="3576"/>
                    <a:pt x="2884" y="3502"/>
                    <a:pt x="2823" y="3502"/>
                  </a:cubicBezTo>
                  <a:cubicBezTo>
                    <a:pt x="2816" y="3502"/>
                    <a:pt x="2807" y="3503"/>
                    <a:pt x="2797" y="3505"/>
                  </a:cubicBezTo>
                  <a:cubicBezTo>
                    <a:pt x="2832" y="3488"/>
                    <a:pt x="2853" y="3444"/>
                    <a:pt x="2881" y="3444"/>
                  </a:cubicBezTo>
                  <a:cubicBezTo>
                    <a:pt x="2890" y="3444"/>
                    <a:pt x="2900" y="3449"/>
                    <a:pt x="2911" y="3460"/>
                  </a:cubicBezTo>
                  <a:lnTo>
                    <a:pt x="2911" y="3392"/>
                  </a:lnTo>
                  <a:lnTo>
                    <a:pt x="2865" y="3437"/>
                  </a:lnTo>
                  <a:cubicBezTo>
                    <a:pt x="2865" y="3346"/>
                    <a:pt x="2934" y="3301"/>
                    <a:pt x="2865" y="3232"/>
                  </a:cubicBezTo>
                  <a:lnTo>
                    <a:pt x="2820" y="3255"/>
                  </a:lnTo>
                  <a:cubicBezTo>
                    <a:pt x="2820" y="3210"/>
                    <a:pt x="2820" y="3164"/>
                    <a:pt x="2911" y="3141"/>
                  </a:cubicBezTo>
                  <a:lnTo>
                    <a:pt x="2934" y="3210"/>
                  </a:lnTo>
                  <a:cubicBezTo>
                    <a:pt x="2956" y="3119"/>
                    <a:pt x="2934" y="3050"/>
                    <a:pt x="2911" y="2982"/>
                  </a:cubicBezTo>
                  <a:lnTo>
                    <a:pt x="2888" y="3005"/>
                  </a:lnTo>
                  <a:cubicBezTo>
                    <a:pt x="2820" y="2914"/>
                    <a:pt x="2775" y="2391"/>
                    <a:pt x="2661" y="2300"/>
                  </a:cubicBezTo>
                  <a:lnTo>
                    <a:pt x="2593" y="2345"/>
                  </a:lnTo>
                  <a:lnTo>
                    <a:pt x="2547" y="2255"/>
                  </a:lnTo>
                  <a:lnTo>
                    <a:pt x="2752" y="2323"/>
                  </a:lnTo>
                  <a:cubicBezTo>
                    <a:pt x="2752" y="2232"/>
                    <a:pt x="2752" y="1982"/>
                    <a:pt x="2752" y="1732"/>
                  </a:cubicBezTo>
                  <a:cubicBezTo>
                    <a:pt x="2729" y="1459"/>
                    <a:pt x="2729" y="1208"/>
                    <a:pt x="2752" y="1140"/>
                  </a:cubicBezTo>
                  <a:cubicBezTo>
                    <a:pt x="2771" y="1111"/>
                    <a:pt x="2795" y="1103"/>
                    <a:pt x="2816" y="1103"/>
                  </a:cubicBezTo>
                  <a:cubicBezTo>
                    <a:pt x="2843" y="1103"/>
                    <a:pt x="2865" y="1118"/>
                    <a:pt x="2865" y="1118"/>
                  </a:cubicBezTo>
                  <a:cubicBezTo>
                    <a:pt x="2843" y="1049"/>
                    <a:pt x="2797" y="1095"/>
                    <a:pt x="2797" y="1027"/>
                  </a:cubicBezTo>
                  <a:lnTo>
                    <a:pt x="2865" y="1027"/>
                  </a:lnTo>
                  <a:lnTo>
                    <a:pt x="2865" y="981"/>
                  </a:lnTo>
                  <a:cubicBezTo>
                    <a:pt x="2820" y="1004"/>
                    <a:pt x="2752" y="1004"/>
                    <a:pt x="2684" y="1027"/>
                  </a:cubicBezTo>
                  <a:lnTo>
                    <a:pt x="2706" y="936"/>
                  </a:lnTo>
                  <a:lnTo>
                    <a:pt x="2752" y="936"/>
                  </a:lnTo>
                  <a:cubicBezTo>
                    <a:pt x="2752" y="913"/>
                    <a:pt x="2593" y="890"/>
                    <a:pt x="2638" y="822"/>
                  </a:cubicBezTo>
                  <a:cubicBezTo>
                    <a:pt x="2661" y="685"/>
                    <a:pt x="2615" y="504"/>
                    <a:pt x="2615" y="367"/>
                  </a:cubicBezTo>
                  <a:lnTo>
                    <a:pt x="2615" y="367"/>
                  </a:lnTo>
                  <a:lnTo>
                    <a:pt x="2684" y="413"/>
                  </a:lnTo>
                  <a:lnTo>
                    <a:pt x="2706" y="344"/>
                  </a:lnTo>
                  <a:lnTo>
                    <a:pt x="2706" y="344"/>
                  </a:lnTo>
                  <a:cubicBezTo>
                    <a:pt x="2692" y="354"/>
                    <a:pt x="2682" y="357"/>
                    <a:pt x="2675" y="357"/>
                  </a:cubicBezTo>
                  <a:cubicBezTo>
                    <a:pt x="2650" y="357"/>
                    <a:pt x="2654" y="318"/>
                    <a:pt x="2644" y="318"/>
                  </a:cubicBezTo>
                  <a:cubicBezTo>
                    <a:pt x="2643" y="318"/>
                    <a:pt x="2641" y="319"/>
                    <a:pt x="2638" y="322"/>
                  </a:cubicBezTo>
                  <a:cubicBezTo>
                    <a:pt x="2502" y="231"/>
                    <a:pt x="2593" y="71"/>
                    <a:pt x="2502" y="3"/>
                  </a:cubicBezTo>
                  <a:cubicBezTo>
                    <a:pt x="2493" y="2"/>
                    <a:pt x="2474" y="1"/>
                    <a:pt x="244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28"/>
            <p:cNvSpPr/>
            <p:nvPr/>
          </p:nvSpPr>
          <p:spPr>
            <a:xfrm rot="2879640">
              <a:off x="6505983" y="991918"/>
              <a:ext cx="2503" cy="3102"/>
            </a:xfrm>
            <a:custGeom>
              <a:avLst/>
              <a:gdLst/>
              <a:ahLst/>
              <a:cxnLst/>
              <a:rect l="l" t="t" r="r" b="b"/>
              <a:pathLst>
                <a:path w="92" h="114" extrusionOk="0">
                  <a:moveTo>
                    <a:pt x="91" y="0"/>
                  </a:moveTo>
                  <a:lnTo>
                    <a:pt x="91" y="0"/>
                  </a:lnTo>
                  <a:cubicBezTo>
                    <a:pt x="23" y="23"/>
                    <a:pt x="0" y="68"/>
                    <a:pt x="23" y="114"/>
                  </a:cubicBezTo>
                  <a:cubicBezTo>
                    <a:pt x="68" y="91"/>
                    <a:pt x="68" y="23"/>
                    <a:pt x="9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28"/>
            <p:cNvSpPr/>
            <p:nvPr/>
          </p:nvSpPr>
          <p:spPr>
            <a:xfrm rot="2879640">
              <a:off x="6509424" y="992824"/>
              <a:ext cx="27" cy="653"/>
            </a:xfrm>
            <a:custGeom>
              <a:avLst/>
              <a:gdLst/>
              <a:ahLst/>
              <a:cxnLst/>
              <a:rect l="l" t="t" r="r" b="b"/>
              <a:pathLst>
                <a:path w="1" h="24" extrusionOk="0">
                  <a:moveTo>
                    <a:pt x="0" y="0"/>
                  </a:moveTo>
                  <a:lnTo>
                    <a:pt x="0" y="0"/>
                  </a:lnTo>
                  <a:lnTo>
                    <a:pt x="0" y="23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28"/>
            <p:cNvSpPr/>
            <p:nvPr/>
          </p:nvSpPr>
          <p:spPr>
            <a:xfrm rot="2879640">
              <a:off x="6634528" y="777026"/>
              <a:ext cx="653" cy="653"/>
            </a:xfrm>
            <a:custGeom>
              <a:avLst/>
              <a:gdLst/>
              <a:ahLst/>
              <a:cxnLst/>
              <a:rect l="l" t="t" r="r" b="b"/>
              <a:pathLst>
                <a:path w="24" h="24" extrusionOk="0">
                  <a:moveTo>
                    <a:pt x="0" y="0"/>
                  </a:moveTo>
                  <a:lnTo>
                    <a:pt x="23" y="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28"/>
            <p:cNvSpPr/>
            <p:nvPr/>
          </p:nvSpPr>
          <p:spPr>
            <a:xfrm rot="2879640">
              <a:off x="6529592" y="764868"/>
              <a:ext cx="83566" cy="244221"/>
            </a:xfrm>
            <a:custGeom>
              <a:avLst/>
              <a:gdLst/>
              <a:ahLst/>
              <a:cxnLst/>
              <a:rect l="l" t="t" r="r" b="b"/>
              <a:pathLst>
                <a:path w="3071" h="8975" extrusionOk="0">
                  <a:moveTo>
                    <a:pt x="182" y="1"/>
                  </a:moveTo>
                  <a:lnTo>
                    <a:pt x="160" y="69"/>
                  </a:lnTo>
                  <a:cubicBezTo>
                    <a:pt x="162" y="69"/>
                    <a:pt x="165" y="69"/>
                    <a:pt x="169" y="69"/>
                  </a:cubicBezTo>
                  <a:lnTo>
                    <a:pt x="169" y="69"/>
                  </a:lnTo>
                  <a:lnTo>
                    <a:pt x="182" y="1"/>
                  </a:lnTo>
                  <a:close/>
                  <a:moveTo>
                    <a:pt x="2388" y="2616"/>
                  </a:moveTo>
                  <a:lnTo>
                    <a:pt x="2516" y="2644"/>
                  </a:lnTo>
                  <a:lnTo>
                    <a:pt x="2516" y="2644"/>
                  </a:lnTo>
                  <a:lnTo>
                    <a:pt x="2456" y="2684"/>
                  </a:lnTo>
                  <a:lnTo>
                    <a:pt x="2388" y="2616"/>
                  </a:lnTo>
                  <a:close/>
                  <a:moveTo>
                    <a:pt x="2843" y="8710"/>
                  </a:moveTo>
                  <a:lnTo>
                    <a:pt x="2825" y="8766"/>
                  </a:lnTo>
                  <a:lnTo>
                    <a:pt x="2825" y="8766"/>
                  </a:lnTo>
                  <a:cubicBezTo>
                    <a:pt x="2831" y="8729"/>
                    <a:pt x="2782" y="8710"/>
                    <a:pt x="2843" y="8710"/>
                  </a:cubicBezTo>
                  <a:close/>
                  <a:moveTo>
                    <a:pt x="114" y="69"/>
                  </a:moveTo>
                  <a:cubicBezTo>
                    <a:pt x="91" y="137"/>
                    <a:pt x="46" y="183"/>
                    <a:pt x="114" y="206"/>
                  </a:cubicBezTo>
                  <a:cubicBezTo>
                    <a:pt x="103" y="228"/>
                    <a:pt x="86" y="228"/>
                    <a:pt x="69" y="228"/>
                  </a:cubicBezTo>
                  <a:cubicBezTo>
                    <a:pt x="52" y="228"/>
                    <a:pt x="35" y="228"/>
                    <a:pt x="23" y="251"/>
                  </a:cubicBezTo>
                  <a:cubicBezTo>
                    <a:pt x="46" y="296"/>
                    <a:pt x="91" y="342"/>
                    <a:pt x="69" y="387"/>
                  </a:cubicBezTo>
                  <a:lnTo>
                    <a:pt x="46" y="387"/>
                  </a:lnTo>
                  <a:cubicBezTo>
                    <a:pt x="1" y="501"/>
                    <a:pt x="160" y="569"/>
                    <a:pt x="91" y="660"/>
                  </a:cubicBezTo>
                  <a:lnTo>
                    <a:pt x="69" y="660"/>
                  </a:lnTo>
                  <a:cubicBezTo>
                    <a:pt x="46" y="706"/>
                    <a:pt x="91" y="774"/>
                    <a:pt x="46" y="842"/>
                  </a:cubicBezTo>
                  <a:cubicBezTo>
                    <a:pt x="59" y="829"/>
                    <a:pt x="80" y="816"/>
                    <a:pt x="95" y="816"/>
                  </a:cubicBezTo>
                  <a:cubicBezTo>
                    <a:pt x="106" y="816"/>
                    <a:pt x="114" y="823"/>
                    <a:pt x="114" y="842"/>
                  </a:cubicBezTo>
                  <a:cubicBezTo>
                    <a:pt x="69" y="910"/>
                    <a:pt x="114" y="956"/>
                    <a:pt x="69" y="1024"/>
                  </a:cubicBezTo>
                  <a:lnTo>
                    <a:pt x="137" y="1070"/>
                  </a:lnTo>
                  <a:cubicBezTo>
                    <a:pt x="114" y="1343"/>
                    <a:pt x="228" y="2366"/>
                    <a:pt x="251" y="2639"/>
                  </a:cubicBezTo>
                  <a:lnTo>
                    <a:pt x="228" y="2639"/>
                  </a:lnTo>
                  <a:cubicBezTo>
                    <a:pt x="273" y="3025"/>
                    <a:pt x="296" y="3867"/>
                    <a:pt x="387" y="4276"/>
                  </a:cubicBezTo>
                  <a:cubicBezTo>
                    <a:pt x="319" y="4344"/>
                    <a:pt x="342" y="4435"/>
                    <a:pt x="319" y="4503"/>
                  </a:cubicBezTo>
                  <a:cubicBezTo>
                    <a:pt x="328" y="4484"/>
                    <a:pt x="342" y="4477"/>
                    <a:pt x="355" y="4477"/>
                  </a:cubicBezTo>
                  <a:cubicBezTo>
                    <a:pt x="372" y="4477"/>
                    <a:pt x="387" y="4490"/>
                    <a:pt x="387" y="4503"/>
                  </a:cubicBezTo>
                  <a:cubicBezTo>
                    <a:pt x="387" y="4708"/>
                    <a:pt x="433" y="4503"/>
                    <a:pt x="455" y="4731"/>
                  </a:cubicBezTo>
                  <a:cubicBezTo>
                    <a:pt x="524" y="4958"/>
                    <a:pt x="478" y="5868"/>
                    <a:pt x="433" y="6095"/>
                  </a:cubicBezTo>
                  <a:cubicBezTo>
                    <a:pt x="524" y="6186"/>
                    <a:pt x="455" y="6345"/>
                    <a:pt x="524" y="6459"/>
                  </a:cubicBezTo>
                  <a:lnTo>
                    <a:pt x="501" y="6436"/>
                  </a:lnTo>
                  <a:lnTo>
                    <a:pt x="501" y="6436"/>
                  </a:lnTo>
                  <a:cubicBezTo>
                    <a:pt x="524" y="6550"/>
                    <a:pt x="455" y="7232"/>
                    <a:pt x="501" y="7369"/>
                  </a:cubicBezTo>
                  <a:cubicBezTo>
                    <a:pt x="569" y="7482"/>
                    <a:pt x="455" y="7460"/>
                    <a:pt x="433" y="7551"/>
                  </a:cubicBezTo>
                  <a:cubicBezTo>
                    <a:pt x="546" y="7551"/>
                    <a:pt x="592" y="7641"/>
                    <a:pt x="592" y="7687"/>
                  </a:cubicBezTo>
                  <a:cubicBezTo>
                    <a:pt x="592" y="7755"/>
                    <a:pt x="683" y="7869"/>
                    <a:pt x="705" y="7983"/>
                  </a:cubicBezTo>
                  <a:lnTo>
                    <a:pt x="637" y="7983"/>
                  </a:lnTo>
                  <a:cubicBezTo>
                    <a:pt x="705" y="8051"/>
                    <a:pt x="683" y="8210"/>
                    <a:pt x="705" y="8278"/>
                  </a:cubicBezTo>
                  <a:cubicBezTo>
                    <a:pt x="683" y="8415"/>
                    <a:pt x="592" y="8619"/>
                    <a:pt x="660" y="8801"/>
                  </a:cubicBezTo>
                  <a:lnTo>
                    <a:pt x="501" y="8915"/>
                  </a:lnTo>
                  <a:lnTo>
                    <a:pt x="524" y="8938"/>
                  </a:lnTo>
                  <a:cubicBezTo>
                    <a:pt x="524" y="8938"/>
                    <a:pt x="1031" y="8975"/>
                    <a:pt x="1572" y="8975"/>
                  </a:cubicBezTo>
                  <a:cubicBezTo>
                    <a:pt x="2067" y="8975"/>
                    <a:pt x="2590" y="8944"/>
                    <a:pt x="2775" y="8824"/>
                  </a:cubicBezTo>
                  <a:lnTo>
                    <a:pt x="2820" y="8824"/>
                  </a:lnTo>
                  <a:lnTo>
                    <a:pt x="2820" y="8778"/>
                  </a:lnTo>
                  <a:cubicBezTo>
                    <a:pt x="2828" y="8763"/>
                    <a:pt x="2835" y="8758"/>
                    <a:pt x="2844" y="8758"/>
                  </a:cubicBezTo>
                  <a:cubicBezTo>
                    <a:pt x="2861" y="8758"/>
                    <a:pt x="2881" y="8778"/>
                    <a:pt x="2911" y="8778"/>
                  </a:cubicBezTo>
                  <a:lnTo>
                    <a:pt x="2934" y="8710"/>
                  </a:lnTo>
                  <a:lnTo>
                    <a:pt x="2888" y="8733"/>
                  </a:lnTo>
                  <a:cubicBezTo>
                    <a:pt x="2888" y="8710"/>
                    <a:pt x="2820" y="8665"/>
                    <a:pt x="2843" y="8619"/>
                  </a:cubicBezTo>
                  <a:cubicBezTo>
                    <a:pt x="2866" y="8574"/>
                    <a:pt x="2934" y="8619"/>
                    <a:pt x="2934" y="8551"/>
                  </a:cubicBezTo>
                  <a:cubicBezTo>
                    <a:pt x="2979" y="8187"/>
                    <a:pt x="3025" y="7846"/>
                    <a:pt x="3002" y="7482"/>
                  </a:cubicBezTo>
                  <a:lnTo>
                    <a:pt x="3002" y="7482"/>
                  </a:lnTo>
                  <a:lnTo>
                    <a:pt x="3048" y="7505"/>
                  </a:lnTo>
                  <a:cubicBezTo>
                    <a:pt x="3025" y="7391"/>
                    <a:pt x="3025" y="7300"/>
                    <a:pt x="3002" y="7187"/>
                  </a:cubicBezTo>
                  <a:lnTo>
                    <a:pt x="3070" y="7141"/>
                  </a:lnTo>
                  <a:lnTo>
                    <a:pt x="3070" y="7141"/>
                  </a:lnTo>
                  <a:cubicBezTo>
                    <a:pt x="3070" y="7142"/>
                    <a:pt x="3069" y="7142"/>
                    <a:pt x="3068" y="7142"/>
                  </a:cubicBezTo>
                  <a:cubicBezTo>
                    <a:pt x="3025" y="7142"/>
                    <a:pt x="3025" y="6595"/>
                    <a:pt x="3025" y="6595"/>
                  </a:cubicBezTo>
                  <a:lnTo>
                    <a:pt x="2934" y="6573"/>
                  </a:lnTo>
                  <a:cubicBezTo>
                    <a:pt x="2934" y="6482"/>
                    <a:pt x="3048" y="6550"/>
                    <a:pt x="3025" y="6459"/>
                  </a:cubicBezTo>
                  <a:cubicBezTo>
                    <a:pt x="2888" y="6414"/>
                    <a:pt x="3025" y="6277"/>
                    <a:pt x="2957" y="6254"/>
                  </a:cubicBezTo>
                  <a:cubicBezTo>
                    <a:pt x="2957" y="6254"/>
                    <a:pt x="2957" y="6209"/>
                    <a:pt x="3002" y="6209"/>
                  </a:cubicBezTo>
                  <a:cubicBezTo>
                    <a:pt x="2934" y="6186"/>
                    <a:pt x="3002" y="6163"/>
                    <a:pt x="2979" y="6118"/>
                  </a:cubicBezTo>
                  <a:lnTo>
                    <a:pt x="2979" y="6118"/>
                  </a:lnTo>
                  <a:lnTo>
                    <a:pt x="2934" y="6141"/>
                  </a:lnTo>
                  <a:lnTo>
                    <a:pt x="2911" y="6072"/>
                  </a:lnTo>
                  <a:lnTo>
                    <a:pt x="2979" y="6072"/>
                  </a:lnTo>
                  <a:cubicBezTo>
                    <a:pt x="3002" y="5891"/>
                    <a:pt x="3048" y="5004"/>
                    <a:pt x="3002" y="4799"/>
                  </a:cubicBezTo>
                  <a:lnTo>
                    <a:pt x="3002" y="4799"/>
                  </a:lnTo>
                  <a:cubicBezTo>
                    <a:pt x="2957" y="4822"/>
                    <a:pt x="3002" y="4890"/>
                    <a:pt x="2911" y="4913"/>
                  </a:cubicBezTo>
                  <a:cubicBezTo>
                    <a:pt x="2866" y="4867"/>
                    <a:pt x="2934" y="4844"/>
                    <a:pt x="2866" y="4822"/>
                  </a:cubicBezTo>
                  <a:cubicBezTo>
                    <a:pt x="3002" y="4799"/>
                    <a:pt x="2888" y="4685"/>
                    <a:pt x="3025" y="4663"/>
                  </a:cubicBezTo>
                  <a:lnTo>
                    <a:pt x="2957" y="4640"/>
                  </a:lnTo>
                  <a:lnTo>
                    <a:pt x="3002" y="4617"/>
                  </a:lnTo>
                  <a:cubicBezTo>
                    <a:pt x="2911" y="4390"/>
                    <a:pt x="2957" y="4572"/>
                    <a:pt x="2979" y="4367"/>
                  </a:cubicBezTo>
                  <a:cubicBezTo>
                    <a:pt x="2957" y="4230"/>
                    <a:pt x="2866" y="4185"/>
                    <a:pt x="2888" y="4117"/>
                  </a:cubicBezTo>
                  <a:lnTo>
                    <a:pt x="2820" y="4117"/>
                  </a:lnTo>
                  <a:cubicBezTo>
                    <a:pt x="2888" y="4117"/>
                    <a:pt x="2775" y="4049"/>
                    <a:pt x="2843" y="4026"/>
                  </a:cubicBezTo>
                  <a:cubicBezTo>
                    <a:pt x="2843" y="4007"/>
                    <a:pt x="2843" y="3924"/>
                    <a:pt x="2790" y="3924"/>
                  </a:cubicBezTo>
                  <a:cubicBezTo>
                    <a:pt x="2779" y="3924"/>
                    <a:pt x="2767" y="3927"/>
                    <a:pt x="2752" y="3935"/>
                  </a:cubicBezTo>
                  <a:cubicBezTo>
                    <a:pt x="2786" y="3918"/>
                    <a:pt x="2807" y="3864"/>
                    <a:pt x="2834" y="3864"/>
                  </a:cubicBezTo>
                  <a:cubicBezTo>
                    <a:pt x="2843" y="3864"/>
                    <a:pt x="2854" y="3871"/>
                    <a:pt x="2866" y="3889"/>
                  </a:cubicBezTo>
                  <a:lnTo>
                    <a:pt x="2843" y="3798"/>
                  </a:lnTo>
                  <a:lnTo>
                    <a:pt x="2820" y="3844"/>
                  </a:lnTo>
                  <a:cubicBezTo>
                    <a:pt x="2820" y="3753"/>
                    <a:pt x="2888" y="3685"/>
                    <a:pt x="2798" y="3617"/>
                  </a:cubicBezTo>
                  <a:lnTo>
                    <a:pt x="2752" y="3662"/>
                  </a:lnTo>
                  <a:cubicBezTo>
                    <a:pt x="2752" y="3594"/>
                    <a:pt x="2752" y="3548"/>
                    <a:pt x="2843" y="3526"/>
                  </a:cubicBezTo>
                  <a:lnTo>
                    <a:pt x="2866" y="3594"/>
                  </a:lnTo>
                  <a:cubicBezTo>
                    <a:pt x="2866" y="3480"/>
                    <a:pt x="2843" y="3435"/>
                    <a:pt x="2798" y="3344"/>
                  </a:cubicBezTo>
                  <a:lnTo>
                    <a:pt x="2798" y="3389"/>
                  </a:lnTo>
                  <a:cubicBezTo>
                    <a:pt x="2709" y="3279"/>
                    <a:pt x="2643" y="2764"/>
                    <a:pt x="2535" y="2649"/>
                  </a:cubicBezTo>
                  <a:lnTo>
                    <a:pt x="2535" y="2649"/>
                  </a:lnTo>
                  <a:lnTo>
                    <a:pt x="2593" y="2661"/>
                  </a:lnTo>
                  <a:cubicBezTo>
                    <a:pt x="2570" y="2480"/>
                    <a:pt x="2502" y="1547"/>
                    <a:pt x="2547" y="1388"/>
                  </a:cubicBezTo>
                  <a:cubicBezTo>
                    <a:pt x="2563" y="1365"/>
                    <a:pt x="2580" y="1358"/>
                    <a:pt x="2597" y="1358"/>
                  </a:cubicBezTo>
                  <a:cubicBezTo>
                    <a:pt x="2631" y="1358"/>
                    <a:pt x="2661" y="1388"/>
                    <a:pt x="2661" y="1388"/>
                  </a:cubicBezTo>
                  <a:cubicBezTo>
                    <a:pt x="2638" y="1297"/>
                    <a:pt x="2593" y="1343"/>
                    <a:pt x="2593" y="1274"/>
                  </a:cubicBezTo>
                  <a:lnTo>
                    <a:pt x="2593" y="1274"/>
                  </a:lnTo>
                  <a:lnTo>
                    <a:pt x="2661" y="1297"/>
                  </a:lnTo>
                  <a:lnTo>
                    <a:pt x="2638" y="1229"/>
                  </a:lnTo>
                  <a:cubicBezTo>
                    <a:pt x="2616" y="1274"/>
                    <a:pt x="2547" y="1252"/>
                    <a:pt x="2479" y="1274"/>
                  </a:cubicBezTo>
                  <a:lnTo>
                    <a:pt x="2479" y="1183"/>
                  </a:lnTo>
                  <a:lnTo>
                    <a:pt x="2547" y="1183"/>
                  </a:lnTo>
                  <a:cubicBezTo>
                    <a:pt x="2547" y="1161"/>
                    <a:pt x="2388" y="1138"/>
                    <a:pt x="2411" y="1047"/>
                  </a:cubicBezTo>
                  <a:cubicBezTo>
                    <a:pt x="2434" y="910"/>
                    <a:pt x="2411" y="751"/>
                    <a:pt x="2434" y="615"/>
                  </a:cubicBezTo>
                  <a:lnTo>
                    <a:pt x="2502" y="660"/>
                  </a:lnTo>
                  <a:lnTo>
                    <a:pt x="2525" y="592"/>
                  </a:lnTo>
                  <a:lnTo>
                    <a:pt x="2525" y="592"/>
                  </a:lnTo>
                  <a:cubicBezTo>
                    <a:pt x="2511" y="601"/>
                    <a:pt x="2500" y="605"/>
                    <a:pt x="2493" y="605"/>
                  </a:cubicBezTo>
                  <a:cubicBezTo>
                    <a:pt x="2468" y="605"/>
                    <a:pt x="2472" y="566"/>
                    <a:pt x="2463" y="566"/>
                  </a:cubicBezTo>
                  <a:cubicBezTo>
                    <a:pt x="2461" y="566"/>
                    <a:pt x="2459" y="567"/>
                    <a:pt x="2456" y="569"/>
                  </a:cubicBezTo>
                  <a:cubicBezTo>
                    <a:pt x="2320" y="456"/>
                    <a:pt x="2434" y="319"/>
                    <a:pt x="2343" y="228"/>
                  </a:cubicBezTo>
                  <a:cubicBezTo>
                    <a:pt x="2231" y="228"/>
                    <a:pt x="365" y="75"/>
                    <a:pt x="169" y="69"/>
                  </a:cubicBezTo>
                  <a:lnTo>
                    <a:pt x="169" y="69"/>
                  </a:lnTo>
                  <a:lnTo>
                    <a:pt x="160" y="115"/>
                  </a:lnTo>
                  <a:lnTo>
                    <a:pt x="228" y="115"/>
                  </a:lnTo>
                  <a:cubicBezTo>
                    <a:pt x="239" y="149"/>
                    <a:pt x="228" y="149"/>
                    <a:pt x="214" y="149"/>
                  </a:cubicBezTo>
                  <a:cubicBezTo>
                    <a:pt x="199" y="149"/>
                    <a:pt x="182" y="149"/>
                    <a:pt x="182" y="183"/>
                  </a:cubicBezTo>
                  <a:cubicBezTo>
                    <a:pt x="176" y="186"/>
                    <a:pt x="171" y="187"/>
                    <a:pt x="165" y="187"/>
                  </a:cubicBezTo>
                  <a:cubicBezTo>
                    <a:pt x="131" y="187"/>
                    <a:pt x="114" y="128"/>
                    <a:pt x="114" y="6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9" name="Google Shape;289;p28"/>
          <p:cNvSpPr/>
          <p:nvPr/>
        </p:nvSpPr>
        <p:spPr>
          <a:xfrm rot="1321364">
            <a:off x="1001872" y="1158982"/>
            <a:ext cx="174513" cy="174513"/>
          </a:xfrm>
          <a:custGeom>
            <a:avLst/>
            <a:gdLst/>
            <a:ahLst/>
            <a:cxnLst/>
            <a:rect l="l" t="t" r="r" b="b"/>
            <a:pathLst>
              <a:path w="19106" h="19106" extrusionOk="0">
                <a:moveTo>
                  <a:pt x="9565" y="1"/>
                </a:moveTo>
                <a:cubicBezTo>
                  <a:pt x="4269" y="1"/>
                  <a:pt x="1" y="4269"/>
                  <a:pt x="1" y="9564"/>
                </a:cubicBezTo>
                <a:cubicBezTo>
                  <a:pt x="1" y="14837"/>
                  <a:pt x="4269" y="19105"/>
                  <a:pt x="9565" y="19105"/>
                </a:cubicBezTo>
                <a:cubicBezTo>
                  <a:pt x="14837" y="19105"/>
                  <a:pt x="19106" y="14837"/>
                  <a:pt x="19106" y="9564"/>
                </a:cubicBezTo>
                <a:cubicBezTo>
                  <a:pt x="19106" y="4269"/>
                  <a:pt x="14837" y="1"/>
                  <a:pt x="956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213;p28">
            <a:extLst>
              <a:ext uri="{FF2B5EF4-FFF2-40B4-BE49-F238E27FC236}">
                <a16:creationId xmlns:a16="http://schemas.microsoft.com/office/drawing/2014/main" id="{80AB793E-B8CB-12A8-82B9-16652A4816A5}"/>
              </a:ext>
            </a:extLst>
          </p:cNvPr>
          <p:cNvSpPr txBox="1">
            <a:spLocks/>
          </p:cNvSpPr>
          <p:nvPr/>
        </p:nvSpPr>
        <p:spPr>
          <a:xfrm>
            <a:off x="1250342" y="681680"/>
            <a:ext cx="6615900" cy="17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Margarine"/>
              <a:buNone/>
              <a:defRPr sz="6000" b="1" i="0" u="none" strike="noStrike" cap="none">
                <a:solidFill>
                  <a:schemeClr val="dk2"/>
                </a:solidFill>
                <a:latin typeface="Margarine"/>
                <a:ea typeface="Margarine"/>
                <a:cs typeface="Margarine"/>
                <a:sym typeface="Margari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th-TH" sz="4500" dirty="0">
                <a:latin typeface="DilleniaUPC" panose="02020603050405020304" pitchFamily="18" charset="-34"/>
                <a:cs typeface="DilleniaUPC" panose="02020603050405020304" pitchFamily="18" charset="-34"/>
              </a:rPr>
              <a:t>โครงงานบูรณาการสมรรถนะวิชาชีพ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34"/>
          <p:cNvSpPr txBox="1">
            <a:spLocks noGrp="1"/>
          </p:cNvSpPr>
          <p:nvPr>
            <p:ph type="title"/>
          </p:nvPr>
        </p:nvSpPr>
        <p:spPr>
          <a:xfrm>
            <a:off x="241596" y="2257050"/>
            <a:ext cx="4435244" cy="62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th-TH" altLang="en-US" sz="4000" b="1" dirty="0">
                <a:solidFill>
                  <a:srgbClr val="002060"/>
                </a:solidFill>
                <a:latin typeface="DilleniaUPC" panose="02020603050405020304" pitchFamily="18" charset="-34"/>
                <a:ea typeface="Angsana New" panose="02020603050405020304" pitchFamily="18" charset="-34"/>
                <a:cs typeface="DilleniaUPC" panose="02020603050405020304" pitchFamily="18" charset="-34"/>
                <a:sym typeface="Angsana New" panose="02020603050405020304" pitchFamily="18" charset="-34"/>
              </a:rPr>
              <a:t>ที่ปรึกษาด้านบุคลิกภาพ </a:t>
            </a:r>
            <a:br>
              <a:rPr lang="th-TH" altLang="en-US" sz="4000" b="1" dirty="0">
                <a:solidFill>
                  <a:srgbClr val="002060"/>
                </a:solidFill>
                <a:latin typeface="DilleniaUPC" panose="02020603050405020304" pitchFamily="18" charset="-34"/>
                <a:ea typeface="Angsana New" panose="02020603050405020304" pitchFamily="18" charset="-34"/>
                <a:cs typeface="DilleniaUPC" panose="02020603050405020304" pitchFamily="18" charset="-34"/>
                <a:sym typeface="Angsana New" panose="02020603050405020304" pitchFamily="18" charset="-34"/>
              </a:rPr>
            </a:br>
            <a:r>
              <a:rPr lang="th-TH" altLang="en-US" sz="4000" b="1" dirty="0">
                <a:solidFill>
                  <a:srgbClr val="002060"/>
                </a:solidFill>
                <a:latin typeface="DilleniaUPC" panose="02020603050405020304" pitchFamily="18" charset="-34"/>
                <a:ea typeface="Angsana New" panose="02020603050405020304" pitchFamily="18" charset="-34"/>
                <a:cs typeface="DilleniaUPC" panose="02020603050405020304" pitchFamily="18" charset="-34"/>
                <a:sym typeface="Angsana New" panose="02020603050405020304" pitchFamily="18" charset="-34"/>
              </a:rPr>
              <a:t>(</a:t>
            </a:r>
            <a:r>
              <a:rPr lang="en-US" altLang="en-US" sz="4000" b="1" dirty="0">
                <a:solidFill>
                  <a:srgbClr val="002060"/>
                </a:solidFill>
                <a:latin typeface="DilleniaUPC" panose="02020603050405020304" pitchFamily="18" charset="-34"/>
                <a:cs typeface="DilleniaUPC" panose="02020603050405020304" pitchFamily="18" charset="-34"/>
              </a:rPr>
              <a:t>Personality</a:t>
            </a:r>
            <a:r>
              <a:rPr lang="en-US" altLang="en-US" sz="4000" b="1" dirty="0">
                <a:solidFill>
                  <a:srgbClr val="002060"/>
                </a:solidFill>
                <a:latin typeface="DilleniaUPC" panose="02020603050405020304" pitchFamily="18" charset="-34"/>
                <a:ea typeface="Angsana New" panose="02020603050405020304" pitchFamily="18" charset="-34"/>
                <a:cs typeface="DilleniaUPC" panose="02020603050405020304" pitchFamily="18" charset="-34"/>
                <a:sym typeface="Angsana New" panose="02020603050405020304" pitchFamily="18" charset="-34"/>
              </a:rPr>
              <a:t> Advisor)</a:t>
            </a:r>
            <a:br>
              <a:rPr lang="en-US" altLang="en-US" sz="4000" b="1" dirty="0">
                <a:solidFill>
                  <a:srgbClr val="002060"/>
                </a:solidFill>
                <a:latin typeface="DilleniaUPC" panose="02020603050405020304" pitchFamily="18" charset="-34"/>
                <a:ea typeface="Angsana New" panose="02020603050405020304" pitchFamily="18" charset="-34"/>
                <a:cs typeface="DilleniaUPC" panose="02020603050405020304" pitchFamily="18" charset="-34"/>
                <a:sym typeface="Angsana New" panose="02020603050405020304" pitchFamily="18" charset="-34"/>
              </a:rPr>
            </a:br>
            <a:r>
              <a:rPr lang="th-TH" altLang="en-US" sz="3000" b="1" dirty="0">
                <a:solidFill>
                  <a:srgbClr val="002060"/>
                </a:solidFill>
                <a:latin typeface="DilleniaUPC" panose="02020603050405020304" pitchFamily="18" charset="-34"/>
                <a:ea typeface="Angsana New" panose="02020603050405020304" pitchFamily="18" charset="-34"/>
                <a:cs typeface="DilleniaUPC" panose="02020603050405020304" pitchFamily="18" charset="-34"/>
                <a:sym typeface="Angsana New" panose="02020603050405020304" pitchFamily="18" charset="-34"/>
              </a:rPr>
              <a:t>อาจารย์สิริยากร แก้วอุดม</a:t>
            </a:r>
            <a:br>
              <a:rPr lang="th-TH" altLang="en-US" sz="3000" b="1" dirty="0">
                <a:solidFill>
                  <a:srgbClr val="002060"/>
                </a:solidFill>
                <a:latin typeface="DilleniaUPC" panose="02020603050405020304" pitchFamily="18" charset="-34"/>
                <a:ea typeface="Angsana New" panose="02020603050405020304" pitchFamily="18" charset="-34"/>
                <a:cs typeface="DilleniaUPC" panose="02020603050405020304" pitchFamily="18" charset="-34"/>
                <a:sym typeface="Angsana New" panose="02020603050405020304" pitchFamily="18" charset="-34"/>
              </a:rPr>
            </a:br>
            <a:r>
              <a:rPr lang="en-US" altLang="en-US" sz="3000" b="1" dirty="0">
                <a:solidFill>
                  <a:srgbClr val="002060"/>
                </a:solidFill>
                <a:latin typeface="DilleniaUPC" panose="02020603050405020304" pitchFamily="18" charset="-34"/>
                <a:ea typeface="Angsana New" panose="02020603050405020304" pitchFamily="18" charset="-34"/>
                <a:cs typeface="DilleniaUPC" panose="02020603050405020304" pitchFamily="18" charset="-34"/>
                <a:sym typeface="Angsana New" panose="02020603050405020304" pitchFamily="18" charset="-34"/>
              </a:rPr>
              <a:t>Ms. </a:t>
            </a:r>
            <a:r>
              <a:rPr lang="en-US" altLang="en-US" sz="3000" b="1" dirty="0" err="1">
                <a:solidFill>
                  <a:srgbClr val="002060"/>
                </a:solidFill>
                <a:latin typeface="DilleniaUPC" panose="02020603050405020304" pitchFamily="18" charset="-34"/>
                <a:ea typeface="Angsana New" panose="02020603050405020304" pitchFamily="18" charset="-34"/>
                <a:cs typeface="DilleniaUPC" panose="02020603050405020304" pitchFamily="18" charset="-34"/>
                <a:sym typeface="Angsana New" panose="02020603050405020304" pitchFamily="18" charset="-34"/>
              </a:rPr>
              <a:t>Siriyakorn</a:t>
            </a:r>
            <a:r>
              <a:rPr lang="en-US" altLang="en-US" sz="3000" b="1" dirty="0">
                <a:solidFill>
                  <a:srgbClr val="002060"/>
                </a:solidFill>
                <a:latin typeface="DilleniaUPC" panose="02020603050405020304" pitchFamily="18" charset="-34"/>
                <a:ea typeface="Angsana New" panose="02020603050405020304" pitchFamily="18" charset="-34"/>
                <a:cs typeface="DilleniaUPC" panose="02020603050405020304" pitchFamily="18" charset="-34"/>
                <a:sym typeface="Angsana New" panose="02020603050405020304" pitchFamily="18" charset="-34"/>
              </a:rPr>
              <a:t> </a:t>
            </a:r>
            <a:r>
              <a:rPr lang="en-US" altLang="en-US" sz="3000" b="1" dirty="0" err="1">
                <a:solidFill>
                  <a:srgbClr val="002060"/>
                </a:solidFill>
                <a:latin typeface="DilleniaUPC" panose="02020603050405020304" pitchFamily="18" charset="-34"/>
                <a:ea typeface="Angsana New" panose="02020603050405020304" pitchFamily="18" charset="-34"/>
                <a:cs typeface="DilleniaUPC" panose="02020603050405020304" pitchFamily="18" charset="-34"/>
                <a:sym typeface="Angsana New" panose="02020603050405020304" pitchFamily="18" charset="-34"/>
              </a:rPr>
              <a:t>Kaewudom</a:t>
            </a:r>
            <a:endParaRPr lang="en-US" altLang="en-US" sz="3000" dirty="0">
              <a:solidFill>
                <a:srgbClr val="002060"/>
              </a:solidFill>
              <a:latin typeface="DilleniaUPC" panose="02020603050405020304" pitchFamily="18" charset="-34"/>
              <a:ea typeface="Angsana New" panose="02020603050405020304" pitchFamily="18" charset="-34"/>
              <a:cs typeface="DilleniaUPC" panose="02020603050405020304" pitchFamily="18" charset="-34"/>
            </a:endParaRPr>
          </a:p>
        </p:txBody>
      </p:sp>
      <p:sp>
        <p:nvSpPr>
          <p:cNvPr id="497" name="Google Shape;497;p34"/>
          <p:cNvSpPr/>
          <p:nvPr/>
        </p:nvSpPr>
        <p:spPr>
          <a:xfrm rot="-8805945" flipH="1">
            <a:off x="8562866" y="4527042"/>
            <a:ext cx="311395" cy="311395"/>
          </a:xfrm>
          <a:custGeom>
            <a:avLst/>
            <a:gdLst/>
            <a:ahLst/>
            <a:cxnLst/>
            <a:rect l="l" t="t" r="r" b="b"/>
            <a:pathLst>
              <a:path w="19106" h="19106" extrusionOk="0">
                <a:moveTo>
                  <a:pt x="9565" y="1"/>
                </a:moveTo>
                <a:cubicBezTo>
                  <a:pt x="4269" y="1"/>
                  <a:pt x="1" y="4269"/>
                  <a:pt x="1" y="9564"/>
                </a:cubicBezTo>
                <a:cubicBezTo>
                  <a:pt x="1" y="14837"/>
                  <a:pt x="4269" y="19105"/>
                  <a:pt x="9565" y="19105"/>
                </a:cubicBezTo>
                <a:cubicBezTo>
                  <a:pt x="14837" y="19105"/>
                  <a:pt x="19106" y="14837"/>
                  <a:pt x="19106" y="9564"/>
                </a:cubicBezTo>
                <a:cubicBezTo>
                  <a:pt x="19106" y="4269"/>
                  <a:pt x="14837" y="1"/>
                  <a:pt x="956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8" name="Google Shape;498;p34"/>
          <p:cNvSpPr/>
          <p:nvPr/>
        </p:nvSpPr>
        <p:spPr>
          <a:xfrm rot="-8805877" flipH="1">
            <a:off x="8483869" y="4028402"/>
            <a:ext cx="322192" cy="322192"/>
          </a:xfrm>
          <a:custGeom>
            <a:avLst/>
            <a:gdLst/>
            <a:ahLst/>
            <a:cxnLst/>
            <a:rect l="l" t="t" r="r" b="b"/>
            <a:pathLst>
              <a:path w="19106" h="19106" extrusionOk="0">
                <a:moveTo>
                  <a:pt x="9565" y="1"/>
                </a:moveTo>
                <a:cubicBezTo>
                  <a:pt x="4269" y="1"/>
                  <a:pt x="1" y="4269"/>
                  <a:pt x="1" y="9564"/>
                </a:cubicBezTo>
                <a:cubicBezTo>
                  <a:pt x="1" y="14837"/>
                  <a:pt x="4269" y="19105"/>
                  <a:pt x="9565" y="19105"/>
                </a:cubicBezTo>
                <a:cubicBezTo>
                  <a:pt x="14837" y="19105"/>
                  <a:pt x="19106" y="14837"/>
                  <a:pt x="19106" y="9564"/>
                </a:cubicBezTo>
                <a:cubicBezTo>
                  <a:pt x="19106" y="4269"/>
                  <a:pt x="14837" y="1"/>
                  <a:pt x="9565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9" name="Google Shape;499;p34"/>
          <p:cNvGrpSpPr/>
          <p:nvPr/>
        </p:nvGrpSpPr>
        <p:grpSpPr>
          <a:xfrm>
            <a:off x="4931397" y="3595050"/>
            <a:ext cx="1496409" cy="1369995"/>
            <a:chOff x="4931397" y="3595050"/>
            <a:chExt cx="1496409" cy="1369995"/>
          </a:xfrm>
        </p:grpSpPr>
        <p:sp>
          <p:nvSpPr>
            <p:cNvPr id="500" name="Google Shape;500;p34"/>
            <p:cNvSpPr/>
            <p:nvPr/>
          </p:nvSpPr>
          <p:spPr>
            <a:xfrm rot="1103015">
              <a:off x="5464249" y="4311519"/>
              <a:ext cx="250081" cy="237211"/>
            </a:xfrm>
            <a:custGeom>
              <a:avLst/>
              <a:gdLst/>
              <a:ahLst/>
              <a:cxnLst/>
              <a:rect l="l" t="t" r="r" b="b"/>
              <a:pathLst>
                <a:path w="9147" h="8677" extrusionOk="0">
                  <a:moveTo>
                    <a:pt x="8263" y="321"/>
                  </a:moveTo>
                  <a:cubicBezTo>
                    <a:pt x="8248" y="328"/>
                    <a:pt x="8237" y="332"/>
                    <a:pt x="8234" y="332"/>
                  </a:cubicBezTo>
                  <a:cubicBezTo>
                    <a:pt x="8233" y="332"/>
                    <a:pt x="8233" y="332"/>
                    <a:pt x="8233" y="331"/>
                  </a:cubicBezTo>
                  <a:cubicBezTo>
                    <a:pt x="8243" y="328"/>
                    <a:pt x="8253" y="324"/>
                    <a:pt x="8263" y="321"/>
                  </a:cubicBezTo>
                  <a:close/>
                  <a:moveTo>
                    <a:pt x="6529" y="998"/>
                  </a:moveTo>
                  <a:cubicBezTo>
                    <a:pt x="6519" y="998"/>
                    <a:pt x="6501" y="1004"/>
                    <a:pt x="6482" y="1013"/>
                  </a:cubicBezTo>
                  <a:cubicBezTo>
                    <a:pt x="6498" y="1009"/>
                    <a:pt x="6513" y="1004"/>
                    <a:pt x="6529" y="998"/>
                  </a:cubicBezTo>
                  <a:lnTo>
                    <a:pt x="6529" y="998"/>
                  </a:lnTo>
                  <a:cubicBezTo>
                    <a:pt x="6529" y="998"/>
                    <a:pt x="6529" y="998"/>
                    <a:pt x="6529" y="998"/>
                  </a:cubicBezTo>
                  <a:close/>
                  <a:moveTo>
                    <a:pt x="9073" y="1"/>
                  </a:moveTo>
                  <a:cubicBezTo>
                    <a:pt x="8926" y="1"/>
                    <a:pt x="8581" y="167"/>
                    <a:pt x="8382" y="264"/>
                  </a:cubicBezTo>
                  <a:lnTo>
                    <a:pt x="8382" y="264"/>
                  </a:lnTo>
                  <a:cubicBezTo>
                    <a:pt x="8343" y="272"/>
                    <a:pt x="8226" y="313"/>
                    <a:pt x="8165" y="354"/>
                  </a:cubicBezTo>
                  <a:lnTo>
                    <a:pt x="8165" y="399"/>
                  </a:lnTo>
                  <a:cubicBezTo>
                    <a:pt x="8085" y="433"/>
                    <a:pt x="8074" y="433"/>
                    <a:pt x="8062" y="433"/>
                  </a:cubicBezTo>
                  <a:cubicBezTo>
                    <a:pt x="8051" y="433"/>
                    <a:pt x="8039" y="433"/>
                    <a:pt x="7960" y="468"/>
                  </a:cubicBezTo>
                  <a:cubicBezTo>
                    <a:pt x="7937" y="445"/>
                    <a:pt x="8074" y="377"/>
                    <a:pt x="8210" y="308"/>
                  </a:cubicBezTo>
                  <a:lnTo>
                    <a:pt x="8210" y="308"/>
                  </a:lnTo>
                  <a:cubicBezTo>
                    <a:pt x="8096" y="354"/>
                    <a:pt x="7960" y="399"/>
                    <a:pt x="7937" y="445"/>
                  </a:cubicBezTo>
                  <a:cubicBezTo>
                    <a:pt x="7920" y="448"/>
                    <a:pt x="7908" y="450"/>
                    <a:pt x="7900" y="450"/>
                  </a:cubicBezTo>
                  <a:cubicBezTo>
                    <a:pt x="7867" y="450"/>
                    <a:pt x="7887" y="429"/>
                    <a:pt x="7865" y="429"/>
                  </a:cubicBezTo>
                  <a:cubicBezTo>
                    <a:pt x="7855" y="429"/>
                    <a:pt x="7836" y="433"/>
                    <a:pt x="7801" y="445"/>
                  </a:cubicBezTo>
                  <a:cubicBezTo>
                    <a:pt x="7710" y="490"/>
                    <a:pt x="7596" y="559"/>
                    <a:pt x="7482" y="604"/>
                  </a:cubicBezTo>
                  <a:cubicBezTo>
                    <a:pt x="7209" y="672"/>
                    <a:pt x="7096" y="809"/>
                    <a:pt x="6846" y="877"/>
                  </a:cubicBezTo>
                  <a:lnTo>
                    <a:pt x="6868" y="854"/>
                  </a:lnTo>
                  <a:lnTo>
                    <a:pt x="6868" y="854"/>
                  </a:lnTo>
                  <a:cubicBezTo>
                    <a:pt x="6787" y="875"/>
                    <a:pt x="6668" y="950"/>
                    <a:pt x="6529" y="998"/>
                  </a:cubicBezTo>
                  <a:lnTo>
                    <a:pt x="6529" y="998"/>
                  </a:lnTo>
                  <a:cubicBezTo>
                    <a:pt x="6541" y="999"/>
                    <a:pt x="6535" y="1010"/>
                    <a:pt x="6482" y="1036"/>
                  </a:cubicBezTo>
                  <a:cubicBezTo>
                    <a:pt x="6300" y="1104"/>
                    <a:pt x="6186" y="1173"/>
                    <a:pt x="6050" y="1195"/>
                  </a:cubicBezTo>
                  <a:lnTo>
                    <a:pt x="5936" y="1286"/>
                  </a:lnTo>
                  <a:cubicBezTo>
                    <a:pt x="5322" y="1536"/>
                    <a:pt x="2957" y="2560"/>
                    <a:pt x="2343" y="2833"/>
                  </a:cubicBezTo>
                  <a:lnTo>
                    <a:pt x="2366" y="2810"/>
                  </a:lnTo>
                  <a:lnTo>
                    <a:pt x="2366" y="2810"/>
                  </a:lnTo>
                  <a:cubicBezTo>
                    <a:pt x="1775" y="3083"/>
                    <a:pt x="910" y="3447"/>
                    <a:pt x="1" y="3833"/>
                  </a:cubicBezTo>
                  <a:cubicBezTo>
                    <a:pt x="615" y="4265"/>
                    <a:pt x="1274" y="4720"/>
                    <a:pt x="1866" y="5129"/>
                  </a:cubicBezTo>
                  <a:cubicBezTo>
                    <a:pt x="2229" y="5379"/>
                    <a:pt x="2548" y="5607"/>
                    <a:pt x="2821" y="5766"/>
                  </a:cubicBezTo>
                  <a:cubicBezTo>
                    <a:pt x="2934" y="5880"/>
                    <a:pt x="3116" y="5993"/>
                    <a:pt x="3253" y="6107"/>
                  </a:cubicBezTo>
                  <a:cubicBezTo>
                    <a:pt x="3215" y="6070"/>
                    <a:pt x="3205" y="6053"/>
                    <a:pt x="3215" y="6053"/>
                  </a:cubicBezTo>
                  <a:cubicBezTo>
                    <a:pt x="3223" y="6053"/>
                    <a:pt x="3245" y="6064"/>
                    <a:pt x="3275" y="6084"/>
                  </a:cubicBezTo>
                  <a:cubicBezTo>
                    <a:pt x="3480" y="6232"/>
                    <a:pt x="3491" y="6232"/>
                    <a:pt x="3503" y="6232"/>
                  </a:cubicBezTo>
                  <a:cubicBezTo>
                    <a:pt x="3514" y="6232"/>
                    <a:pt x="3526" y="6232"/>
                    <a:pt x="3730" y="6380"/>
                  </a:cubicBezTo>
                  <a:cubicBezTo>
                    <a:pt x="3980" y="6539"/>
                    <a:pt x="4526" y="6903"/>
                    <a:pt x="5072" y="7312"/>
                  </a:cubicBezTo>
                  <a:cubicBezTo>
                    <a:pt x="5845" y="7858"/>
                    <a:pt x="6618" y="8404"/>
                    <a:pt x="6982" y="8677"/>
                  </a:cubicBezTo>
                  <a:cubicBezTo>
                    <a:pt x="7005" y="8586"/>
                    <a:pt x="7028" y="8540"/>
                    <a:pt x="7050" y="8495"/>
                  </a:cubicBezTo>
                  <a:cubicBezTo>
                    <a:pt x="7096" y="8222"/>
                    <a:pt x="7164" y="7949"/>
                    <a:pt x="7232" y="7676"/>
                  </a:cubicBezTo>
                  <a:cubicBezTo>
                    <a:pt x="7278" y="7540"/>
                    <a:pt x="7300" y="7403"/>
                    <a:pt x="7346" y="7267"/>
                  </a:cubicBezTo>
                  <a:cubicBezTo>
                    <a:pt x="7346" y="7221"/>
                    <a:pt x="7369" y="7176"/>
                    <a:pt x="7369" y="7130"/>
                  </a:cubicBezTo>
                  <a:cubicBezTo>
                    <a:pt x="7391" y="7085"/>
                    <a:pt x="7391" y="7039"/>
                    <a:pt x="7391" y="7017"/>
                  </a:cubicBezTo>
                  <a:lnTo>
                    <a:pt x="7391" y="7039"/>
                  </a:lnTo>
                  <a:cubicBezTo>
                    <a:pt x="7460" y="6744"/>
                    <a:pt x="7937" y="5129"/>
                    <a:pt x="8005" y="4788"/>
                  </a:cubicBezTo>
                  <a:lnTo>
                    <a:pt x="8005" y="4788"/>
                  </a:lnTo>
                  <a:lnTo>
                    <a:pt x="7983" y="4834"/>
                  </a:lnTo>
                  <a:cubicBezTo>
                    <a:pt x="8051" y="4538"/>
                    <a:pt x="8074" y="4584"/>
                    <a:pt x="8142" y="4356"/>
                  </a:cubicBezTo>
                  <a:lnTo>
                    <a:pt x="8142" y="4356"/>
                  </a:lnTo>
                  <a:cubicBezTo>
                    <a:pt x="8140" y="4357"/>
                    <a:pt x="8138" y="4358"/>
                    <a:pt x="8136" y="4358"/>
                  </a:cubicBezTo>
                  <a:cubicBezTo>
                    <a:pt x="8100" y="4358"/>
                    <a:pt x="8143" y="4125"/>
                    <a:pt x="8165" y="4038"/>
                  </a:cubicBezTo>
                  <a:cubicBezTo>
                    <a:pt x="8210" y="3879"/>
                    <a:pt x="8255" y="3560"/>
                    <a:pt x="8324" y="3310"/>
                  </a:cubicBezTo>
                  <a:lnTo>
                    <a:pt x="8346" y="3333"/>
                  </a:lnTo>
                  <a:cubicBezTo>
                    <a:pt x="8369" y="3128"/>
                    <a:pt x="8483" y="2764"/>
                    <a:pt x="8506" y="2605"/>
                  </a:cubicBezTo>
                  <a:cubicBezTo>
                    <a:pt x="8597" y="2287"/>
                    <a:pt x="8778" y="1787"/>
                    <a:pt x="8869" y="1354"/>
                  </a:cubicBezTo>
                  <a:lnTo>
                    <a:pt x="9006" y="1082"/>
                  </a:lnTo>
                  <a:lnTo>
                    <a:pt x="9006" y="1036"/>
                  </a:lnTo>
                  <a:lnTo>
                    <a:pt x="9142" y="58"/>
                  </a:lnTo>
                  <a:cubicBezTo>
                    <a:pt x="9146" y="18"/>
                    <a:pt x="9120" y="1"/>
                    <a:pt x="90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34"/>
            <p:cNvSpPr/>
            <p:nvPr/>
          </p:nvSpPr>
          <p:spPr>
            <a:xfrm rot="1103015">
              <a:off x="5514564" y="3928371"/>
              <a:ext cx="206665" cy="270591"/>
            </a:xfrm>
            <a:custGeom>
              <a:avLst/>
              <a:gdLst/>
              <a:ahLst/>
              <a:cxnLst/>
              <a:rect l="l" t="t" r="r" b="b"/>
              <a:pathLst>
                <a:path w="7559" h="9898" extrusionOk="0">
                  <a:moveTo>
                    <a:pt x="171" y="2818"/>
                  </a:moveTo>
                  <a:cubicBezTo>
                    <a:pt x="169" y="2827"/>
                    <a:pt x="168" y="2838"/>
                    <a:pt x="168" y="2849"/>
                  </a:cubicBezTo>
                  <a:cubicBezTo>
                    <a:pt x="169" y="2838"/>
                    <a:pt x="171" y="2828"/>
                    <a:pt x="171" y="2818"/>
                  </a:cubicBezTo>
                  <a:close/>
                  <a:moveTo>
                    <a:pt x="167" y="0"/>
                  </a:moveTo>
                  <a:cubicBezTo>
                    <a:pt x="1" y="0"/>
                    <a:pt x="166" y="961"/>
                    <a:pt x="122" y="961"/>
                  </a:cubicBezTo>
                  <a:cubicBezTo>
                    <a:pt x="122" y="987"/>
                    <a:pt x="122" y="1011"/>
                    <a:pt x="122" y="1029"/>
                  </a:cubicBezTo>
                  <a:lnTo>
                    <a:pt x="168" y="1052"/>
                  </a:lnTo>
                  <a:cubicBezTo>
                    <a:pt x="191" y="1234"/>
                    <a:pt x="145" y="1098"/>
                    <a:pt x="145" y="1257"/>
                  </a:cubicBezTo>
                  <a:cubicBezTo>
                    <a:pt x="144" y="1258"/>
                    <a:pt x="142" y="1259"/>
                    <a:pt x="141" y="1259"/>
                  </a:cubicBezTo>
                  <a:cubicBezTo>
                    <a:pt x="122" y="1259"/>
                    <a:pt x="121" y="1112"/>
                    <a:pt x="100" y="984"/>
                  </a:cubicBezTo>
                  <a:lnTo>
                    <a:pt x="100" y="984"/>
                  </a:lnTo>
                  <a:cubicBezTo>
                    <a:pt x="100" y="1098"/>
                    <a:pt x="100" y="1234"/>
                    <a:pt x="122" y="1280"/>
                  </a:cubicBezTo>
                  <a:cubicBezTo>
                    <a:pt x="122" y="1327"/>
                    <a:pt x="118" y="1331"/>
                    <a:pt x="114" y="1331"/>
                  </a:cubicBezTo>
                  <a:cubicBezTo>
                    <a:pt x="113" y="1331"/>
                    <a:pt x="112" y="1331"/>
                    <a:pt x="111" y="1331"/>
                  </a:cubicBezTo>
                  <a:cubicBezTo>
                    <a:pt x="105" y="1331"/>
                    <a:pt x="100" y="1336"/>
                    <a:pt x="100" y="1416"/>
                  </a:cubicBezTo>
                  <a:cubicBezTo>
                    <a:pt x="100" y="1507"/>
                    <a:pt x="145" y="1643"/>
                    <a:pt x="122" y="1757"/>
                  </a:cubicBezTo>
                  <a:cubicBezTo>
                    <a:pt x="122" y="2030"/>
                    <a:pt x="191" y="2189"/>
                    <a:pt x="168" y="2439"/>
                  </a:cubicBezTo>
                  <a:lnTo>
                    <a:pt x="168" y="2417"/>
                  </a:lnTo>
                  <a:lnTo>
                    <a:pt x="168" y="2417"/>
                  </a:lnTo>
                  <a:cubicBezTo>
                    <a:pt x="147" y="2502"/>
                    <a:pt x="185" y="2667"/>
                    <a:pt x="171" y="2818"/>
                  </a:cubicBezTo>
                  <a:lnTo>
                    <a:pt x="171" y="2818"/>
                  </a:lnTo>
                  <a:cubicBezTo>
                    <a:pt x="175" y="2805"/>
                    <a:pt x="180" y="2796"/>
                    <a:pt x="186" y="2796"/>
                  </a:cubicBezTo>
                  <a:cubicBezTo>
                    <a:pt x="194" y="2796"/>
                    <a:pt x="204" y="2810"/>
                    <a:pt x="213" y="2849"/>
                  </a:cubicBezTo>
                  <a:cubicBezTo>
                    <a:pt x="191" y="3053"/>
                    <a:pt x="213" y="3167"/>
                    <a:pt x="213" y="3303"/>
                  </a:cubicBezTo>
                  <a:lnTo>
                    <a:pt x="236" y="3440"/>
                  </a:lnTo>
                  <a:cubicBezTo>
                    <a:pt x="259" y="4099"/>
                    <a:pt x="441" y="6692"/>
                    <a:pt x="486" y="7351"/>
                  </a:cubicBezTo>
                  <a:lnTo>
                    <a:pt x="464" y="7328"/>
                  </a:lnTo>
                  <a:lnTo>
                    <a:pt x="464" y="7328"/>
                  </a:lnTo>
                  <a:cubicBezTo>
                    <a:pt x="509" y="7965"/>
                    <a:pt x="554" y="8897"/>
                    <a:pt x="623" y="9898"/>
                  </a:cubicBezTo>
                  <a:cubicBezTo>
                    <a:pt x="1237" y="9466"/>
                    <a:pt x="1896" y="8988"/>
                    <a:pt x="2487" y="8579"/>
                  </a:cubicBezTo>
                  <a:cubicBezTo>
                    <a:pt x="2828" y="8329"/>
                    <a:pt x="3147" y="8079"/>
                    <a:pt x="3397" y="7897"/>
                  </a:cubicBezTo>
                  <a:cubicBezTo>
                    <a:pt x="3533" y="7829"/>
                    <a:pt x="3715" y="7692"/>
                    <a:pt x="3852" y="7601"/>
                  </a:cubicBezTo>
                  <a:lnTo>
                    <a:pt x="3852" y="7601"/>
                  </a:lnTo>
                  <a:cubicBezTo>
                    <a:pt x="3826" y="7619"/>
                    <a:pt x="3813" y="7626"/>
                    <a:pt x="3810" y="7626"/>
                  </a:cubicBezTo>
                  <a:cubicBezTo>
                    <a:pt x="3804" y="7626"/>
                    <a:pt x="3824" y="7607"/>
                    <a:pt x="3852" y="7578"/>
                  </a:cubicBezTo>
                  <a:cubicBezTo>
                    <a:pt x="4284" y="7283"/>
                    <a:pt x="3875" y="7556"/>
                    <a:pt x="4284" y="7237"/>
                  </a:cubicBezTo>
                  <a:cubicBezTo>
                    <a:pt x="4511" y="7078"/>
                    <a:pt x="5057" y="6692"/>
                    <a:pt x="5603" y="6305"/>
                  </a:cubicBezTo>
                  <a:cubicBezTo>
                    <a:pt x="6399" y="5782"/>
                    <a:pt x="7195" y="5236"/>
                    <a:pt x="7558" y="4963"/>
                  </a:cubicBezTo>
                  <a:cubicBezTo>
                    <a:pt x="7490" y="4918"/>
                    <a:pt x="7445" y="4895"/>
                    <a:pt x="7399" y="4850"/>
                  </a:cubicBezTo>
                  <a:cubicBezTo>
                    <a:pt x="7172" y="4713"/>
                    <a:pt x="6944" y="4554"/>
                    <a:pt x="6694" y="4395"/>
                  </a:cubicBezTo>
                  <a:cubicBezTo>
                    <a:pt x="6581" y="4327"/>
                    <a:pt x="6467" y="4236"/>
                    <a:pt x="6353" y="4168"/>
                  </a:cubicBezTo>
                  <a:cubicBezTo>
                    <a:pt x="6308" y="4122"/>
                    <a:pt x="6262" y="4099"/>
                    <a:pt x="6217" y="4077"/>
                  </a:cubicBezTo>
                  <a:lnTo>
                    <a:pt x="6126" y="4008"/>
                  </a:lnTo>
                  <a:lnTo>
                    <a:pt x="6171" y="4031"/>
                  </a:lnTo>
                  <a:cubicBezTo>
                    <a:pt x="5921" y="3872"/>
                    <a:pt x="4534" y="2871"/>
                    <a:pt x="4261" y="2689"/>
                  </a:cubicBezTo>
                  <a:lnTo>
                    <a:pt x="4261" y="2689"/>
                  </a:lnTo>
                  <a:lnTo>
                    <a:pt x="4284" y="2712"/>
                  </a:lnTo>
                  <a:cubicBezTo>
                    <a:pt x="4034" y="2576"/>
                    <a:pt x="4079" y="2553"/>
                    <a:pt x="3897" y="2417"/>
                  </a:cubicBezTo>
                  <a:cubicBezTo>
                    <a:pt x="3897" y="2423"/>
                    <a:pt x="3893" y="2426"/>
                    <a:pt x="3885" y="2426"/>
                  </a:cubicBezTo>
                  <a:cubicBezTo>
                    <a:pt x="3836" y="2426"/>
                    <a:pt x="3657" y="2319"/>
                    <a:pt x="3579" y="2280"/>
                  </a:cubicBezTo>
                  <a:lnTo>
                    <a:pt x="3602" y="2280"/>
                  </a:lnTo>
                  <a:cubicBezTo>
                    <a:pt x="3465" y="2189"/>
                    <a:pt x="3170" y="2030"/>
                    <a:pt x="2965" y="1894"/>
                  </a:cubicBezTo>
                  <a:lnTo>
                    <a:pt x="2988" y="1894"/>
                  </a:lnTo>
                  <a:cubicBezTo>
                    <a:pt x="2806" y="1780"/>
                    <a:pt x="2487" y="1552"/>
                    <a:pt x="2374" y="1484"/>
                  </a:cubicBezTo>
                  <a:cubicBezTo>
                    <a:pt x="2101" y="1280"/>
                    <a:pt x="1691" y="938"/>
                    <a:pt x="1305" y="711"/>
                  </a:cubicBezTo>
                  <a:lnTo>
                    <a:pt x="1100" y="506"/>
                  </a:lnTo>
                  <a:lnTo>
                    <a:pt x="1055" y="484"/>
                  </a:lnTo>
                  <a:lnTo>
                    <a:pt x="191" y="6"/>
                  </a:lnTo>
                  <a:cubicBezTo>
                    <a:pt x="182" y="2"/>
                    <a:pt x="174" y="0"/>
                    <a:pt x="16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34"/>
            <p:cNvSpPr/>
            <p:nvPr/>
          </p:nvSpPr>
          <p:spPr>
            <a:xfrm rot="1103015">
              <a:off x="5355680" y="3614055"/>
              <a:ext cx="137850" cy="107083"/>
            </a:xfrm>
            <a:custGeom>
              <a:avLst/>
              <a:gdLst/>
              <a:ahLst/>
              <a:cxnLst/>
              <a:rect l="l" t="t" r="r" b="b"/>
              <a:pathLst>
                <a:path w="5042" h="3917" extrusionOk="0">
                  <a:moveTo>
                    <a:pt x="4526" y="28"/>
                  </a:moveTo>
                  <a:cubicBezTo>
                    <a:pt x="4480" y="28"/>
                    <a:pt x="4412" y="28"/>
                    <a:pt x="4389" y="51"/>
                  </a:cubicBezTo>
                  <a:cubicBezTo>
                    <a:pt x="4389" y="51"/>
                    <a:pt x="4457" y="28"/>
                    <a:pt x="4526" y="28"/>
                  </a:cubicBezTo>
                  <a:close/>
                  <a:moveTo>
                    <a:pt x="4922" y="1"/>
                  </a:moveTo>
                  <a:cubicBezTo>
                    <a:pt x="4781" y="1"/>
                    <a:pt x="4548" y="51"/>
                    <a:pt x="4548" y="51"/>
                  </a:cubicBezTo>
                  <a:cubicBezTo>
                    <a:pt x="4571" y="28"/>
                    <a:pt x="4617" y="28"/>
                    <a:pt x="4617" y="28"/>
                  </a:cubicBezTo>
                  <a:lnTo>
                    <a:pt x="4617" y="28"/>
                  </a:lnTo>
                  <a:cubicBezTo>
                    <a:pt x="4617" y="28"/>
                    <a:pt x="4548" y="28"/>
                    <a:pt x="4503" y="51"/>
                  </a:cubicBezTo>
                  <a:cubicBezTo>
                    <a:pt x="4473" y="59"/>
                    <a:pt x="4460" y="61"/>
                    <a:pt x="4453" y="61"/>
                  </a:cubicBezTo>
                  <a:cubicBezTo>
                    <a:pt x="4440" y="61"/>
                    <a:pt x="4450" y="51"/>
                    <a:pt x="4389" y="51"/>
                  </a:cubicBezTo>
                  <a:cubicBezTo>
                    <a:pt x="4321" y="51"/>
                    <a:pt x="4389" y="28"/>
                    <a:pt x="4321" y="28"/>
                  </a:cubicBezTo>
                  <a:cubicBezTo>
                    <a:pt x="4253" y="51"/>
                    <a:pt x="4207" y="51"/>
                    <a:pt x="4139" y="51"/>
                  </a:cubicBezTo>
                  <a:cubicBezTo>
                    <a:pt x="4003" y="51"/>
                    <a:pt x="3912" y="97"/>
                    <a:pt x="3798" y="97"/>
                  </a:cubicBezTo>
                  <a:cubicBezTo>
                    <a:pt x="3752" y="97"/>
                    <a:pt x="3662" y="119"/>
                    <a:pt x="3571" y="119"/>
                  </a:cubicBezTo>
                  <a:cubicBezTo>
                    <a:pt x="3480" y="119"/>
                    <a:pt x="3411" y="142"/>
                    <a:pt x="3343" y="142"/>
                  </a:cubicBezTo>
                  <a:lnTo>
                    <a:pt x="3275" y="165"/>
                  </a:lnTo>
                  <a:cubicBezTo>
                    <a:pt x="2934" y="188"/>
                    <a:pt x="1638" y="324"/>
                    <a:pt x="1297" y="369"/>
                  </a:cubicBezTo>
                  <a:cubicBezTo>
                    <a:pt x="978" y="392"/>
                    <a:pt x="501" y="460"/>
                    <a:pt x="0" y="506"/>
                  </a:cubicBezTo>
                  <a:cubicBezTo>
                    <a:pt x="228" y="802"/>
                    <a:pt x="478" y="1120"/>
                    <a:pt x="705" y="1416"/>
                  </a:cubicBezTo>
                  <a:cubicBezTo>
                    <a:pt x="842" y="1597"/>
                    <a:pt x="978" y="1757"/>
                    <a:pt x="1069" y="1870"/>
                  </a:cubicBezTo>
                  <a:cubicBezTo>
                    <a:pt x="1115" y="1939"/>
                    <a:pt x="1183" y="2029"/>
                    <a:pt x="1228" y="2098"/>
                  </a:cubicBezTo>
                  <a:cubicBezTo>
                    <a:pt x="1219" y="2078"/>
                    <a:pt x="1217" y="2071"/>
                    <a:pt x="1220" y="2071"/>
                  </a:cubicBezTo>
                  <a:cubicBezTo>
                    <a:pt x="1225" y="2071"/>
                    <a:pt x="1238" y="2085"/>
                    <a:pt x="1251" y="2098"/>
                  </a:cubicBezTo>
                  <a:cubicBezTo>
                    <a:pt x="1331" y="2200"/>
                    <a:pt x="1336" y="2200"/>
                    <a:pt x="1342" y="2200"/>
                  </a:cubicBezTo>
                  <a:cubicBezTo>
                    <a:pt x="1348" y="2200"/>
                    <a:pt x="1353" y="2200"/>
                    <a:pt x="1433" y="2302"/>
                  </a:cubicBezTo>
                  <a:cubicBezTo>
                    <a:pt x="1524" y="2416"/>
                    <a:pt x="1729" y="2689"/>
                    <a:pt x="1933" y="2962"/>
                  </a:cubicBezTo>
                  <a:cubicBezTo>
                    <a:pt x="2229" y="3348"/>
                    <a:pt x="2525" y="3735"/>
                    <a:pt x="2661" y="3917"/>
                  </a:cubicBezTo>
                  <a:cubicBezTo>
                    <a:pt x="2706" y="3894"/>
                    <a:pt x="2706" y="3871"/>
                    <a:pt x="2729" y="3849"/>
                  </a:cubicBezTo>
                  <a:cubicBezTo>
                    <a:pt x="2797" y="3712"/>
                    <a:pt x="2866" y="3599"/>
                    <a:pt x="2934" y="3485"/>
                  </a:cubicBezTo>
                  <a:cubicBezTo>
                    <a:pt x="2979" y="3417"/>
                    <a:pt x="3025" y="3348"/>
                    <a:pt x="3048" y="3303"/>
                  </a:cubicBezTo>
                  <a:lnTo>
                    <a:pt x="3093" y="3235"/>
                  </a:lnTo>
                  <a:lnTo>
                    <a:pt x="3116" y="3189"/>
                  </a:lnTo>
                  <a:cubicBezTo>
                    <a:pt x="3207" y="3053"/>
                    <a:pt x="3662" y="2348"/>
                    <a:pt x="3752" y="2189"/>
                  </a:cubicBezTo>
                  <a:lnTo>
                    <a:pt x="3752" y="2211"/>
                  </a:lnTo>
                  <a:cubicBezTo>
                    <a:pt x="3821" y="2075"/>
                    <a:pt x="3821" y="2098"/>
                    <a:pt x="3889" y="1984"/>
                  </a:cubicBezTo>
                  <a:lnTo>
                    <a:pt x="3889" y="1984"/>
                  </a:lnTo>
                  <a:cubicBezTo>
                    <a:pt x="3887" y="1986"/>
                    <a:pt x="3886" y="1987"/>
                    <a:pt x="3885" y="1987"/>
                  </a:cubicBezTo>
                  <a:cubicBezTo>
                    <a:pt x="3876" y="1987"/>
                    <a:pt x="3936" y="1867"/>
                    <a:pt x="3957" y="1825"/>
                  </a:cubicBezTo>
                  <a:lnTo>
                    <a:pt x="3957" y="1848"/>
                  </a:lnTo>
                  <a:cubicBezTo>
                    <a:pt x="4003" y="1779"/>
                    <a:pt x="4071" y="1620"/>
                    <a:pt x="4139" y="1506"/>
                  </a:cubicBezTo>
                  <a:lnTo>
                    <a:pt x="4139" y="1529"/>
                  </a:lnTo>
                  <a:cubicBezTo>
                    <a:pt x="4185" y="1416"/>
                    <a:pt x="4298" y="1256"/>
                    <a:pt x="4344" y="1188"/>
                  </a:cubicBezTo>
                  <a:cubicBezTo>
                    <a:pt x="4435" y="1052"/>
                    <a:pt x="4594" y="847"/>
                    <a:pt x="4685" y="642"/>
                  </a:cubicBezTo>
                  <a:lnTo>
                    <a:pt x="4799" y="529"/>
                  </a:lnTo>
                  <a:lnTo>
                    <a:pt x="4821" y="506"/>
                  </a:lnTo>
                  <a:lnTo>
                    <a:pt x="5026" y="51"/>
                  </a:lnTo>
                  <a:cubicBezTo>
                    <a:pt x="5041" y="13"/>
                    <a:pt x="4993" y="1"/>
                    <a:pt x="492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34"/>
            <p:cNvSpPr/>
            <p:nvPr/>
          </p:nvSpPr>
          <p:spPr>
            <a:xfrm rot="1103015">
              <a:off x="6301426" y="4388097"/>
              <a:ext cx="107338" cy="138111"/>
            </a:xfrm>
            <a:custGeom>
              <a:avLst/>
              <a:gdLst/>
              <a:ahLst/>
              <a:cxnLst/>
              <a:rect l="l" t="t" r="r" b="b"/>
              <a:pathLst>
                <a:path w="3926" h="5052" extrusionOk="0">
                  <a:moveTo>
                    <a:pt x="92" y="1"/>
                  </a:moveTo>
                  <a:cubicBezTo>
                    <a:pt x="1" y="1"/>
                    <a:pt x="104" y="482"/>
                    <a:pt x="83" y="504"/>
                  </a:cubicBezTo>
                  <a:cubicBezTo>
                    <a:pt x="83" y="512"/>
                    <a:pt x="83" y="519"/>
                    <a:pt x="83" y="527"/>
                  </a:cubicBezTo>
                  <a:lnTo>
                    <a:pt x="105" y="527"/>
                  </a:lnTo>
                  <a:cubicBezTo>
                    <a:pt x="105" y="617"/>
                    <a:pt x="83" y="549"/>
                    <a:pt x="105" y="640"/>
                  </a:cubicBezTo>
                  <a:cubicBezTo>
                    <a:pt x="83" y="640"/>
                    <a:pt x="83" y="572"/>
                    <a:pt x="60" y="504"/>
                  </a:cubicBezTo>
                  <a:lnTo>
                    <a:pt x="60" y="504"/>
                  </a:lnTo>
                  <a:cubicBezTo>
                    <a:pt x="83" y="572"/>
                    <a:pt x="60" y="617"/>
                    <a:pt x="83" y="663"/>
                  </a:cubicBezTo>
                  <a:cubicBezTo>
                    <a:pt x="83" y="676"/>
                    <a:pt x="81" y="680"/>
                    <a:pt x="78" y="680"/>
                  </a:cubicBezTo>
                  <a:cubicBezTo>
                    <a:pt x="75" y="680"/>
                    <a:pt x="71" y="676"/>
                    <a:pt x="67" y="676"/>
                  </a:cubicBezTo>
                  <a:cubicBezTo>
                    <a:pt x="63" y="676"/>
                    <a:pt x="60" y="682"/>
                    <a:pt x="60" y="708"/>
                  </a:cubicBezTo>
                  <a:cubicBezTo>
                    <a:pt x="83" y="777"/>
                    <a:pt x="83" y="845"/>
                    <a:pt x="83" y="890"/>
                  </a:cubicBezTo>
                  <a:cubicBezTo>
                    <a:pt x="83" y="1050"/>
                    <a:pt x="128" y="1118"/>
                    <a:pt x="128" y="1254"/>
                  </a:cubicBezTo>
                  <a:lnTo>
                    <a:pt x="105" y="1231"/>
                  </a:lnTo>
                  <a:lnTo>
                    <a:pt x="105" y="1231"/>
                  </a:lnTo>
                  <a:cubicBezTo>
                    <a:pt x="105" y="1277"/>
                    <a:pt x="128" y="1368"/>
                    <a:pt x="128" y="1459"/>
                  </a:cubicBezTo>
                  <a:cubicBezTo>
                    <a:pt x="128" y="1446"/>
                    <a:pt x="128" y="1433"/>
                    <a:pt x="132" y="1433"/>
                  </a:cubicBezTo>
                  <a:cubicBezTo>
                    <a:pt x="136" y="1433"/>
                    <a:pt x="141" y="1440"/>
                    <a:pt x="151" y="1459"/>
                  </a:cubicBezTo>
                  <a:cubicBezTo>
                    <a:pt x="151" y="1550"/>
                    <a:pt x="151" y="1618"/>
                    <a:pt x="151" y="1686"/>
                  </a:cubicBezTo>
                  <a:lnTo>
                    <a:pt x="173" y="1754"/>
                  </a:lnTo>
                  <a:cubicBezTo>
                    <a:pt x="196" y="2096"/>
                    <a:pt x="310" y="3414"/>
                    <a:pt x="333" y="3756"/>
                  </a:cubicBezTo>
                  <a:lnTo>
                    <a:pt x="333" y="3733"/>
                  </a:lnTo>
                  <a:cubicBezTo>
                    <a:pt x="355" y="4074"/>
                    <a:pt x="401" y="4529"/>
                    <a:pt x="424" y="5052"/>
                  </a:cubicBezTo>
                  <a:cubicBezTo>
                    <a:pt x="742" y="4824"/>
                    <a:pt x="1060" y="4574"/>
                    <a:pt x="1379" y="4347"/>
                  </a:cubicBezTo>
                  <a:cubicBezTo>
                    <a:pt x="1538" y="4210"/>
                    <a:pt x="1697" y="4097"/>
                    <a:pt x="1834" y="4006"/>
                  </a:cubicBezTo>
                  <a:cubicBezTo>
                    <a:pt x="1902" y="3960"/>
                    <a:pt x="1993" y="3892"/>
                    <a:pt x="2061" y="3847"/>
                  </a:cubicBezTo>
                  <a:lnTo>
                    <a:pt x="2061" y="3847"/>
                  </a:lnTo>
                  <a:cubicBezTo>
                    <a:pt x="2048" y="3853"/>
                    <a:pt x="2040" y="3856"/>
                    <a:pt x="2037" y="3856"/>
                  </a:cubicBezTo>
                  <a:cubicBezTo>
                    <a:pt x="2029" y="3856"/>
                    <a:pt x="2045" y="3840"/>
                    <a:pt x="2061" y="3824"/>
                  </a:cubicBezTo>
                  <a:cubicBezTo>
                    <a:pt x="2266" y="3665"/>
                    <a:pt x="2061" y="3801"/>
                    <a:pt x="2288" y="3642"/>
                  </a:cubicBezTo>
                  <a:cubicBezTo>
                    <a:pt x="2402" y="3551"/>
                    <a:pt x="2652" y="3369"/>
                    <a:pt x="2948" y="3164"/>
                  </a:cubicBezTo>
                  <a:cubicBezTo>
                    <a:pt x="3334" y="2869"/>
                    <a:pt x="3744" y="2596"/>
                    <a:pt x="3926" y="2459"/>
                  </a:cubicBezTo>
                  <a:cubicBezTo>
                    <a:pt x="3880" y="2437"/>
                    <a:pt x="3857" y="2414"/>
                    <a:pt x="3835" y="2391"/>
                  </a:cubicBezTo>
                  <a:cubicBezTo>
                    <a:pt x="3721" y="2323"/>
                    <a:pt x="3607" y="2255"/>
                    <a:pt x="3471" y="2164"/>
                  </a:cubicBezTo>
                  <a:cubicBezTo>
                    <a:pt x="3425" y="2141"/>
                    <a:pt x="3357" y="2096"/>
                    <a:pt x="3312" y="2050"/>
                  </a:cubicBezTo>
                  <a:lnTo>
                    <a:pt x="3221" y="2005"/>
                  </a:lnTo>
                  <a:lnTo>
                    <a:pt x="3175" y="1982"/>
                  </a:lnTo>
                  <a:lnTo>
                    <a:pt x="3198" y="1982"/>
                  </a:lnTo>
                  <a:cubicBezTo>
                    <a:pt x="3061" y="1914"/>
                    <a:pt x="2357" y="1413"/>
                    <a:pt x="2197" y="1322"/>
                  </a:cubicBezTo>
                  <a:lnTo>
                    <a:pt x="2197" y="1322"/>
                  </a:lnTo>
                  <a:lnTo>
                    <a:pt x="2220" y="1345"/>
                  </a:lnTo>
                  <a:cubicBezTo>
                    <a:pt x="2084" y="1277"/>
                    <a:pt x="2106" y="1254"/>
                    <a:pt x="2015" y="1186"/>
                  </a:cubicBezTo>
                  <a:cubicBezTo>
                    <a:pt x="2015" y="1189"/>
                    <a:pt x="2013" y="1191"/>
                    <a:pt x="2009" y="1191"/>
                  </a:cubicBezTo>
                  <a:cubicBezTo>
                    <a:pt x="1985" y="1191"/>
                    <a:pt x="1895" y="1137"/>
                    <a:pt x="1856" y="1118"/>
                  </a:cubicBezTo>
                  <a:cubicBezTo>
                    <a:pt x="1811" y="1072"/>
                    <a:pt x="1652" y="1004"/>
                    <a:pt x="1538" y="936"/>
                  </a:cubicBezTo>
                  <a:lnTo>
                    <a:pt x="1561" y="936"/>
                  </a:lnTo>
                  <a:cubicBezTo>
                    <a:pt x="1447" y="890"/>
                    <a:pt x="1288" y="777"/>
                    <a:pt x="1242" y="731"/>
                  </a:cubicBezTo>
                  <a:cubicBezTo>
                    <a:pt x="1083" y="617"/>
                    <a:pt x="878" y="458"/>
                    <a:pt x="674" y="345"/>
                  </a:cubicBezTo>
                  <a:lnTo>
                    <a:pt x="583" y="231"/>
                  </a:lnTo>
                  <a:lnTo>
                    <a:pt x="560" y="231"/>
                  </a:lnTo>
                  <a:lnTo>
                    <a:pt x="105" y="3"/>
                  </a:lnTo>
                  <a:cubicBezTo>
                    <a:pt x="101" y="2"/>
                    <a:pt x="96" y="1"/>
                    <a:pt x="9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34"/>
            <p:cNvSpPr/>
            <p:nvPr/>
          </p:nvSpPr>
          <p:spPr>
            <a:xfrm rot="1103015">
              <a:off x="5263800" y="4692986"/>
              <a:ext cx="225092" cy="242761"/>
            </a:xfrm>
            <a:custGeom>
              <a:avLst/>
              <a:gdLst/>
              <a:ahLst/>
              <a:cxnLst/>
              <a:rect l="l" t="t" r="r" b="b"/>
              <a:pathLst>
                <a:path w="8233" h="8880" extrusionOk="0">
                  <a:moveTo>
                    <a:pt x="6649" y="516"/>
                  </a:moveTo>
                  <a:cubicBezTo>
                    <a:pt x="6644" y="518"/>
                    <a:pt x="6639" y="522"/>
                    <a:pt x="6633" y="526"/>
                  </a:cubicBezTo>
                  <a:lnTo>
                    <a:pt x="6633" y="526"/>
                  </a:lnTo>
                  <a:cubicBezTo>
                    <a:pt x="6638" y="522"/>
                    <a:pt x="6643" y="519"/>
                    <a:pt x="6648" y="517"/>
                  </a:cubicBezTo>
                  <a:lnTo>
                    <a:pt x="6648" y="517"/>
                  </a:lnTo>
                  <a:cubicBezTo>
                    <a:pt x="6648" y="517"/>
                    <a:pt x="6649" y="516"/>
                    <a:pt x="6649" y="516"/>
                  </a:cubicBezTo>
                  <a:close/>
                  <a:moveTo>
                    <a:pt x="3795" y="7707"/>
                  </a:moveTo>
                  <a:cubicBezTo>
                    <a:pt x="3804" y="7710"/>
                    <a:pt x="3820" y="7714"/>
                    <a:pt x="3844" y="7720"/>
                  </a:cubicBezTo>
                  <a:cubicBezTo>
                    <a:pt x="3828" y="7716"/>
                    <a:pt x="3811" y="7711"/>
                    <a:pt x="3795" y="7707"/>
                  </a:cubicBezTo>
                  <a:close/>
                  <a:moveTo>
                    <a:pt x="7277" y="0"/>
                  </a:moveTo>
                  <a:cubicBezTo>
                    <a:pt x="7150" y="0"/>
                    <a:pt x="6817" y="348"/>
                    <a:pt x="6649" y="516"/>
                  </a:cubicBezTo>
                  <a:lnTo>
                    <a:pt x="6649" y="516"/>
                  </a:lnTo>
                  <a:cubicBezTo>
                    <a:pt x="6655" y="513"/>
                    <a:pt x="6659" y="512"/>
                    <a:pt x="6663" y="512"/>
                  </a:cubicBezTo>
                  <a:cubicBezTo>
                    <a:pt x="6660" y="512"/>
                    <a:pt x="6655" y="514"/>
                    <a:pt x="6648" y="517"/>
                  </a:cubicBezTo>
                  <a:lnTo>
                    <a:pt x="6648" y="517"/>
                  </a:lnTo>
                  <a:cubicBezTo>
                    <a:pt x="6595" y="569"/>
                    <a:pt x="6559" y="603"/>
                    <a:pt x="6551" y="603"/>
                  </a:cubicBezTo>
                  <a:cubicBezTo>
                    <a:pt x="6550" y="603"/>
                    <a:pt x="6550" y="603"/>
                    <a:pt x="6550" y="603"/>
                  </a:cubicBezTo>
                  <a:cubicBezTo>
                    <a:pt x="6579" y="573"/>
                    <a:pt x="6609" y="543"/>
                    <a:pt x="6633" y="526"/>
                  </a:cubicBezTo>
                  <a:lnTo>
                    <a:pt x="6633" y="526"/>
                  </a:lnTo>
                  <a:cubicBezTo>
                    <a:pt x="6589" y="553"/>
                    <a:pt x="6516" y="614"/>
                    <a:pt x="6481" y="648"/>
                  </a:cubicBezTo>
                  <a:lnTo>
                    <a:pt x="6504" y="694"/>
                  </a:lnTo>
                  <a:cubicBezTo>
                    <a:pt x="6368" y="807"/>
                    <a:pt x="6459" y="694"/>
                    <a:pt x="6322" y="830"/>
                  </a:cubicBezTo>
                  <a:cubicBezTo>
                    <a:pt x="6299" y="807"/>
                    <a:pt x="6413" y="694"/>
                    <a:pt x="6527" y="603"/>
                  </a:cubicBezTo>
                  <a:lnTo>
                    <a:pt x="6527" y="603"/>
                  </a:lnTo>
                  <a:cubicBezTo>
                    <a:pt x="6436" y="671"/>
                    <a:pt x="6322" y="762"/>
                    <a:pt x="6299" y="807"/>
                  </a:cubicBezTo>
                  <a:cubicBezTo>
                    <a:pt x="6271" y="828"/>
                    <a:pt x="6260" y="834"/>
                    <a:pt x="6256" y="834"/>
                  </a:cubicBezTo>
                  <a:cubicBezTo>
                    <a:pt x="6250" y="834"/>
                    <a:pt x="6253" y="826"/>
                    <a:pt x="6244" y="826"/>
                  </a:cubicBezTo>
                  <a:cubicBezTo>
                    <a:pt x="6237" y="826"/>
                    <a:pt x="6221" y="831"/>
                    <a:pt x="6186" y="853"/>
                  </a:cubicBezTo>
                  <a:cubicBezTo>
                    <a:pt x="6118" y="944"/>
                    <a:pt x="6027" y="1057"/>
                    <a:pt x="5936" y="1126"/>
                  </a:cubicBezTo>
                  <a:lnTo>
                    <a:pt x="5936" y="1103"/>
                  </a:lnTo>
                  <a:cubicBezTo>
                    <a:pt x="5708" y="1285"/>
                    <a:pt x="5640" y="1421"/>
                    <a:pt x="5435" y="1580"/>
                  </a:cubicBezTo>
                  <a:lnTo>
                    <a:pt x="5458" y="1558"/>
                  </a:lnTo>
                  <a:lnTo>
                    <a:pt x="5458" y="1558"/>
                  </a:lnTo>
                  <a:cubicBezTo>
                    <a:pt x="5367" y="1603"/>
                    <a:pt x="5253" y="1740"/>
                    <a:pt x="5140" y="1853"/>
                  </a:cubicBezTo>
                  <a:cubicBezTo>
                    <a:pt x="5151" y="1842"/>
                    <a:pt x="5168" y="1831"/>
                    <a:pt x="5174" y="1831"/>
                  </a:cubicBezTo>
                  <a:cubicBezTo>
                    <a:pt x="5180" y="1831"/>
                    <a:pt x="5174" y="1842"/>
                    <a:pt x="5140" y="1876"/>
                  </a:cubicBezTo>
                  <a:cubicBezTo>
                    <a:pt x="4981" y="1990"/>
                    <a:pt x="4912" y="2103"/>
                    <a:pt x="4799" y="2172"/>
                  </a:cubicBezTo>
                  <a:lnTo>
                    <a:pt x="4708" y="2285"/>
                  </a:lnTo>
                  <a:cubicBezTo>
                    <a:pt x="4230" y="2717"/>
                    <a:pt x="2343" y="4514"/>
                    <a:pt x="1865" y="4969"/>
                  </a:cubicBezTo>
                  <a:lnTo>
                    <a:pt x="1888" y="4946"/>
                  </a:lnTo>
                  <a:lnTo>
                    <a:pt x="1888" y="4946"/>
                  </a:lnTo>
                  <a:cubicBezTo>
                    <a:pt x="1410" y="5378"/>
                    <a:pt x="728" y="6015"/>
                    <a:pt x="0" y="6697"/>
                  </a:cubicBezTo>
                  <a:cubicBezTo>
                    <a:pt x="728" y="6902"/>
                    <a:pt x="1501" y="7106"/>
                    <a:pt x="2206" y="7288"/>
                  </a:cubicBezTo>
                  <a:cubicBezTo>
                    <a:pt x="2638" y="7402"/>
                    <a:pt x="3002" y="7493"/>
                    <a:pt x="3321" y="7561"/>
                  </a:cubicBezTo>
                  <a:cubicBezTo>
                    <a:pt x="3443" y="7622"/>
                    <a:pt x="3640" y="7665"/>
                    <a:pt x="3795" y="7707"/>
                  </a:cubicBezTo>
                  <a:lnTo>
                    <a:pt x="3795" y="7707"/>
                  </a:lnTo>
                  <a:cubicBezTo>
                    <a:pt x="3767" y="7697"/>
                    <a:pt x="3793" y="7697"/>
                    <a:pt x="3844" y="7697"/>
                  </a:cubicBezTo>
                  <a:cubicBezTo>
                    <a:pt x="4094" y="7766"/>
                    <a:pt x="4105" y="7766"/>
                    <a:pt x="4116" y="7766"/>
                  </a:cubicBezTo>
                  <a:cubicBezTo>
                    <a:pt x="4128" y="7766"/>
                    <a:pt x="4139" y="7766"/>
                    <a:pt x="4389" y="7834"/>
                  </a:cubicBezTo>
                  <a:cubicBezTo>
                    <a:pt x="4662" y="7879"/>
                    <a:pt x="5299" y="8061"/>
                    <a:pt x="5958" y="8243"/>
                  </a:cubicBezTo>
                  <a:cubicBezTo>
                    <a:pt x="6868" y="8493"/>
                    <a:pt x="7800" y="8766"/>
                    <a:pt x="8232" y="8880"/>
                  </a:cubicBezTo>
                  <a:cubicBezTo>
                    <a:pt x="8232" y="8789"/>
                    <a:pt x="8210" y="8743"/>
                    <a:pt x="8210" y="8698"/>
                  </a:cubicBezTo>
                  <a:cubicBezTo>
                    <a:pt x="8164" y="8425"/>
                    <a:pt x="8141" y="8129"/>
                    <a:pt x="8119" y="7857"/>
                  </a:cubicBezTo>
                  <a:cubicBezTo>
                    <a:pt x="8096" y="7720"/>
                    <a:pt x="8096" y="7584"/>
                    <a:pt x="8073" y="7447"/>
                  </a:cubicBezTo>
                  <a:cubicBezTo>
                    <a:pt x="8073" y="7379"/>
                    <a:pt x="8073" y="7334"/>
                    <a:pt x="8073" y="7288"/>
                  </a:cubicBezTo>
                  <a:cubicBezTo>
                    <a:pt x="8050" y="7243"/>
                    <a:pt x="8050" y="7220"/>
                    <a:pt x="8050" y="7174"/>
                  </a:cubicBezTo>
                  <a:lnTo>
                    <a:pt x="8050" y="7197"/>
                  </a:lnTo>
                  <a:cubicBezTo>
                    <a:pt x="8028" y="6902"/>
                    <a:pt x="7914" y="5219"/>
                    <a:pt x="7869" y="4878"/>
                  </a:cubicBezTo>
                  <a:lnTo>
                    <a:pt x="7869" y="4923"/>
                  </a:lnTo>
                  <a:cubicBezTo>
                    <a:pt x="7800" y="4628"/>
                    <a:pt x="7846" y="4673"/>
                    <a:pt x="7846" y="4423"/>
                  </a:cubicBezTo>
                  <a:lnTo>
                    <a:pt x="7846" y="4423"/>
                  </a:lnTo>
                  <a:cubicBezTo>
                    <a:pt x="7842" y="4426"/>
                    <a:pt x="7839" y="4428"/>
                    <a:pt x="7835" y="4428"/>
                  </a:cubicBezTo>
                  <a:cubicBezTo>
                    <a:pt x="7794" y="4428"/>
                    <a:pt x="7755" y="4189"/>
                    <a:pt x="7755" y="4105"/>
                  </a:cubicBezTo>
                  <a:cubicBezTo>
                    <a:pt x="7732" y="3968"/>
                    <a:pt x="7664" y="3627"/>
                    <a:pt x="7641" y="3377"/>
                  </a:cubicBezTo>
                  <a:lnTo>
                    <a:pt x="7641" y="3377"/>
                  </a:lnTo>
                  <a:lnTo>
                    <a:pt x="7664" y="3400"/>
                  </a:lnTo>
                  <a:cubicBezTo>
                    <a:pt x="7618" y="3195"/>
                    <a:pt x="7596" y="2808"/>
                    <a:pt x="7596" y="2649"/>
                  </a:cubicBezTo>
                  <a:cubicBezTo>
                    <a:pt x="7573" y="2331"/>
                    <a:pt x="7550" y="1808"/>
                    <a:pt x="7482" y="1353"/>
                  </a:cubicBezTo>
                  <a:lnTo>
                    <a:pt x="7527" y="1057"/>
                  </a:lnTo>
                  <a:lnTo>
                    <a:pt x="7527" y="1012"/>
                  </a:lnTo>
                  <a:lnTo>
                    <a:pt x="7323" y="34"/>
                  </a:lnTo>
                  <a:cubicBezTo>
                    <a:pt x="7315" y="11"/>
                    <a:pt x="7299" y="0"/>
                    <a:pt x="727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34"/>
            <p:cNvSpPr/>
            <p:nvPr/>
          </p:nvSpPr>
          <p:spPr>
            <a:xfrm rot="1103015">
              <a:off x="5799088" y="4539298"/>
              <a:ext cx="267415" cy="217828"/>
            </a:xfrm>
            <a:custGeom>
              <a:avLst/>
              <a:gdLst/>
              <a:ahLst/>
              <a:cxnLst/>
              <a:rect l="l" t="t" r="r" b="b"/>
              <a:pathLst>
                <a:path w="9781" h="7968" extrusionOk="0">
                  <a:moveTo>
                    <a:pt x="8778" y="99"/>
                  </a:moveTo>
                  <a:lnTo>
                    <a:pt x="8778" y="99"/>
                  </a:lnTo>
                  <a:cubicBezTo>
                    <a:pt x="8766" y="102"/>
                    <a:pt x="8754" y="104"/>
                    <a:pt x="8742" y="106"/>
                  </a:cubicBezTo>
                  <a:lnTo>
                    <a:pt x="8742" y="106"/>
                  </a:lnTo>
                  <a:cubicBezTo>
                    <a:pt x="8754" y="104"/>
                    <a:pt x="8766" y="102"/>
                    <a:pt x="8778" y="99"/>
                  </a:cubicBezTo>
                  <a:close/>
                  <a:moveTo>
                    <a:pt x="9617" y="0"/>
                  </a:moveTo>
                  <a:cubicBezTo>
                    <a:pt x="9430" y="0"/>
                    <a:pt x="9105" y="68"/>
                    <a:pt x="8927" y="103"/>
                  </a:cubicBezTo>
                  <a:lnTo>
                    <a:pt x="8927" y="103"/>
                  </a:lnTo>
                  <a:cubicBezTo>
                    <a:pt x="8900" y="107"/>
                    <a:pt x="8862" y="113"/>
                    <a:pt x="8825" y="121"/>
                  </a:cubicBezTo>
                  <a:lnTo>
                    <a:pt x="8825" y="121"/>
                  </a:lnTo>
                  <a:cubicBezTo>
                    <a:pt x="8826" y="121"/>
                    <a:pt x="8828" y="121"/>
                    <a:pt x="8830" y="121"/>
                  </a:cubicBezTo>
                  <a:lnTo>
                    <a:pt x="8830" y="121"/>
                  </a:lnTo>
                  <a:cubicBezTo>
                    <a:pt x="8826" y="122"/>
                    <a:pt x="8823" y="122"/>
                    <a:pt x="8820" y="122"/>
                  </a:cubicBezTo>
                  <a:lnTo>
                    <a:pt x="8820" y="122"/>
                  </a:lnTo>
                  <a:cubicBezTo>
                    <a:pt x="8822" y="122"/>
                    <a:pt x="8823" y="122"/>
                    <a:pt x="8825" y="121"/>
                  </a:cubicBezTo>
                  <a:lnTo>
                    <a:pt x="8825" y="121"/>
                  </a:lnTo>
                  <a:cubicBezTo>
                    <a:pt x="8817" y="122"/>
                    <a:pt x="8809" y="122"/>
                    <a:pt x="8801" y="122"/>
                  </a:cubicBezTo>
                  <a:cubicBezTo>
                    <a:pt x="8801" y="123"/>
                    <a:pt x="8802" y="124"/>
                    <a:pt x="8806" y="124"/>
                  </a:cubicBezTo>
                  <a:cubicBezTo>
                    <a:pt x="8809" y="124"/>
                    <a:pt x="8814" y="123"/>
                    <a:pt x="8820" y="122"/>
                  </a:cubicBezTo>
                  <a:lnTo>
                    <a:pt x="8820" y="122"/>
                  </a:lnTo>
                  <a:cubicBezTo>
                    <a:pt x="8788" y="129"/>
                    <a:pt x="8756" y="137"/>
                    <a:pt x="8733" y="145"/>
                  </a:cubicBezTo>
                  <a:lnTo>
                    <a:pt x="8733" y="168"/>
                  </a:lnTo>
                  <a:cubicBezTo>
                    <a:pt x="8665" y="185"/>
                    <a:pt x="8642" y="189"/>
                    <a:pt x="8629" y="189"/>
                  </a:cubicBezTo>
                  <a:cubicBezTo>
                    <a:pt x="8616" y="189"/>
                    <a:pt x="8616" y="184"/>
                    <a:pt x="8587" y="184"/>
                  </a:cubicBezTo>
                  <a:cubicBezTo>
                    <a:pt x="8571" y="184"/>
                    <a:pt x="8546" y="185"/>
                    <a:pt x="8505" y="190"/>
                  </a:cubicBezTo>
                  <a:cubicBezTo>
                    <a:pt x="8505" y="170"/>
                    <a:pt x="8618" y="130"/>
                    <a:pt x="8742" y="106"/>
                  </a:cubicBezTo>
                  <a:lnTo>
                    <a:pt x="8742" y="106"/>
                  </a:lnTo>
                  <a:cubicBezTo>
                    <a:pt x="8640" y="123"/>
                    <a:pt x="8543" y="127"/>
                    <a:pt x="8482" y="168"/>
                  </a:cubicBezTo>
                  <a:cubicBezTo>
                    <a:pt x="8391" y="168"/>
                    <a:pt x="8461" y="139"/>
                    <a:pt x="8422" y="139"/>
                  </a:cubicBezTo>
                  <a:cubicBezTo>
                    <a:pt x="8412" y="139"/>
                    <a:pt x="8396" y="140"/>
                    <a:pt x="8369" y="145"/>
                  </a:cubicBezTo>
                  <a:cubicBezTo>
                    <a:pt x="8255" y="168"/>
                    <a:pt x="8141" y="213"/>
                    <a:pt x="8028" y="213"/>
                  </a:cubicBezTo>
                  <a:cubicBezTo>
                    <a:pt x="7732" y="236"/>
                    <a:pt x="7596" y="327"/>
                    <a:pt x="7345" y="350"/>
                  </a:cubicBezTo>
                  <a:lnTo>
                    <a:pt x="7368" y="327"/>
                  </a:lnTo>
                  <a:cubicBezTo>
                    <a:pt x="7277" y="327"/>
                    <a:pt x="7095" y="372"/>
                    <a:pt x="6936" y="395"/>
                  </a:cubicBezTo>
                  <a:cubicBezTo>
                    <a:pt x="6982" y="395"/>
                    <a:pt x="7027" y="395"/>
                    <a:pt x="6936" y="418"/>
                  </a:cubicBezTo>
                  <a:cubicBezTo>
                    <a:pt x="6754" y="441"/>
                    <a:pt x="6618" y="463"/>
                    <a:pt x="6481" y="486"/>
                  </a:cubicBezTo>
                  <a:lnTo>
                    <a:pt x="6368" y="532"/>
                  </a:lnTo>
                  <a:cubicBezTo>
                    <a:pt x="5708" y="623"/>
                    <a:pt x="3161" y="1100"/>
                    <a:pt x="2502" y="1214"/>
                  </a:cubicBezTo>
                  <a:lnTo>
                    <a:pt x="2525" y="1191"/>
                  </a:lnTo>
                  <a:lnTo>
                    <a:pt x="2525" y="1191"/>
                  </a:lnTo>
                  <a:cubicBezTo>
                    <a:pt x="1888" y="1305"/>
                    <a:pt x="978" y="1464"/>
                    <a:pt x="0" y="1646"/>
                  </a:cubicBezTo>
                  <a:cubicBezTo>
                    <a:pt x="501" y="2214"/>
                    <a:pt x="1024" y="2806"/>
                    <a:pt x="1524" y="3351"/>
                  </a:cubicBezTo>
                  <a:cubicBezTo>
                    <a:pt x="1820" y="3670"/>
                    <a:pt x="2070" y="3943"/>
                    <a:pt x="2297" y="4170"/>
                  </a:cubicBezTo>
                  <a:cubicBezTo>
                    <a:pt x="2388" y="4306"/>
                    <a:pt x="2525" y="4466"/>
                    <a:pt x="2638" y="4602"/>
                  </a:cubicBezTo>
                  <a:cubicBezTo>
                    <a:pt x="2615" y="4568"/>
                    <a:pt x="2610" y="4551"/>
                    <a:pt x="2615" y="4551"/>
                  </a:cubicBezTo>
                  <a:cubicBezTo>
                    <a:pt x="2621" y="4551"/>
                    <a:pt x="2638" y="4568"/>
                    <a:pt x="2661" y="4602"/>
                  </a:cubicBezTo>
                  <a:cubicBezTo>
                    <a:pt x="3002" y="4966"/>
                    <a:pt x="2706" y="4602"/>
                    <a:pt x="3048" y="4989"/>
                  </a:cubicBezTo>
                  <a:cubicBezTo>
                    <a:pt x="3252" y="5193"/>
                    <a:pt x="3684" y="5671"/>
                    <a:pt x="4139" y="6194"/>
                  </a:cubicBezTo>
                  <a:cubicBezTo>
                    <a:pt x="4753" y="6899"/>
                    <a:pt x="5390" y="7626"/>
                    <a:pt x="5685" y="7968"/>
                  </a:cubicBezTo>
                  <a:cubicBezTo>
                    <a:pt x="5731" y="7899"/>
                    <a:pt x="5754" y="7854"/>
                    <a:pt x="5776" y="7808"/>
                  </a:cubicBezTo>
                  <a:cubicBezTo>
                    <a:pt x="5890" y="7558"/>
                    <a:pt x="6026" y="7308"/>
                    <a:pt x="6163" y="7058"/>
                  </a:cubicBezTo>
                  <a:cubicBezTo>
                    <a:pt x="6208" y="6921"/>
                    <a:pt x="6277" y="6808"/>
                    <a:pt x="6345" y="6694"/>
                  </a:cubicBezTo>
                  <a:cubicBezTo>
                    <a:pt x="6368" y="6626"/>
                    <a:pt x="6390" y="6580"/>
                    <a:pt x="6413" y="6535"/>
                  </a:cubicBezTo>
                  <a:lnTo>
                    <a:pt x="6459" y="6444"/>
                  </a:lnTo>
                  <a:lnTo>
                    <a:pt x="6459" y="6467"/>
                  </a:lnTo>
                  <a:cubicBezTo>
                    <a:pt x="6590" y="6204"/>
                    <a:pt x="7351" y="4849"/>
                    <a:pt x="7551" y="4462"/>
                  </a:cubicBezTo>
                  <a:lnTo>
                    <a:pt x="7551" y="4462"/>
                  </a:lnTo>
                  <a:cubicBezTo>
                    <a:pt x="7551" y="4463"/>
                    <a:pt x="7550" y="4464"/>
                    <a:pt x="7550" y="4466"/>
                  </a:cubicBezTo>
                  <a:lnTo>
                    <a:pt x="7573" y="4420"/>
                  </a:lnTo>
                  <a:lnTo>
                    <a:pt x="7573" y="4420"/>
                  </a:lnTo>
                  <a:cubicBezTo>
                    <a:pt x="7567" y="4433"/>
                    <a:pt x="7559" y="4447"/>
                    <a:pt x="7551" y="4462"/>
                  </a:cubicBezTo>
                  <a:lnTo>
                    <a:pt x="7551" y="4462"/>
                  </a:lnTo>
                  <a:cubicBezTo>
                    <a:pt x="7664" y="4170"/>
                    <a:pt x="7687" y="4237"/>
                    <a:pt x="7800" y="4033"/>
                  </a:cubicBezTo>
                  <a:cubicBezTo>
                    <a:pt x="7755" y="4033"/>
                    <a:pt x="7846" y="3806"/>
                    <a:pt x="7891" y="3715"/>
                  </a:cubicBezTo>
                  <a:lnTo>
                    <a:pt x="7914" y="3715"/>
                  </a:lnTo>
                  <a:cubicBezTo>
                    <a:pt x="7959" y="3579"/>
                    <a:pt x="8096" y="3260"/>
                    <a:pt x="8209" y="3056"/>
                  </a:cubicBezTo>
                  <a:lnTo>
                    <a:pt x="8232" y="3078"/>
                  </a:lnTo>
                  <a:cubicBezTo>
                    <a:pt x="8300" y="2874"/>
                    <a:pt x="8482" y="2533"/>
                    <a:pt x="8551" y="2419"/>
                  </a:cubicBezTo>
                  <a:cubicBezTo>
                    <a:pt x="8733" y="2123"/>
                    <a:pt x="9005" y="1669"/>
                    <a:pt x="9187" y="1259"/>
                  </a:cubicBezTo>
                  <a:lnTo>
                    <a:pt x="9392" y="1032"/>
                  </a:lnTo>
                  <a:lnTo>
                    <a:pt x="9392" y="1009"/>
                  </a:lnTo>
                  <a:lnTo>
                    <a:pt x="9756" y="77"/>
                  </a:lnTo>
                  <a:cubicBezTo>
                    <a:pt x="9781" y="20"/>
                    <a:pt x="9719" y="0"/>
                    <a:pt x="961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34"/>
            <p:cNvSpPr/>
            <p:nvPr/>
          </p:nvSpPr>
          <p:spPr>
            <a:xfrm rot="1103015">
              <a:off x="5833625" y="4102881"/>
              <a:ext cx="226952" cy="241667"/>
            </a:xfrm>
            <a:custGeom>
              <a:avLst/>
              <a:gdLst/>
              <a:ahLst/>
              <a:cxnLst/>
              <a:rect l="l" t="t" r="r" b="b"/>
              <a:pathLst>
                <a:path w="8301" h="8840" extrusionOk="0">
                  <a:moveTo>
                    <a:pt x="4952" y="1913"/>
                  </a:moveTo>
                  <a:cubicBezTo>
                    <a:pt x="4946" y="1917"/>
                    <a:pt x="4940" y="1922"/>
                    <a:pt x="4935" y="1927"/>
                  </a:cubicBezTo>
                  <a:cubicBezTo>
                    <a:pt x="4941" y="1922"/>
                    <a:pt x="4946" y="1918"/>
                    <a:pt x="4952" y="1913"/>
                  </a:cubicBezTo>
                  <a:close/>
                  <a:moveTo>
                    <a:pt x="3847" y="7857"/>
                  </a:moveTo>
                  <a:lnTo>
                    <a:pt x="3847" y="7857"/>
                  </a:lnTo>
                  <a:cubicBezTo>
                    <a:pt x="3853" y="7859"/>
                    <a:pt x="3859" y="7860"/>
                    <a:pt x="3866" y="7862"/>
                  </a:cubicBezTo>
                  <a:cubicBezTo>
                    <a:pt x="3860" y="7860"/>
                    <a:pt x="3854" y="7859"/>
                    <a:pt x="3847" y="7857"/>
                  </a:cubicBezTo>
                  <a:close/>
                  <a:moveTo>
                    <a:pt x="6986" y="1"/>
                  </a:moveTo>
                  <a:cubicBezTo>
                    <a:pt x="6850" y="1"/>
                    <a:pt x="6439" y="481"/>
                    <a:pt x="6313" y="603"/>
                  </a:cubicBezTo>
                  <a:lnTo>
                    <a:pt x="6313" y="603"/>
                  </a:lnTo>
                  <a:cubicBezTo>
                    <a:pt x="6308" y="608"/>
                    <a:pt x="6302" y="612"/>
                    <a:pt x="6297" y="617"/>
                  </a:cubicBezTo>
                  <a:lnTo>
                    <a:pt x="6297" y="617"/>
                  </a:lnTo>
                  <a:cubicBezTo>
                    <a:pt x="6299" y="615"/>
                    <a:pt x="6302" y="613"/>
                    <a:pt x="6304" y="612"/>
                  </a:cubicBezTo>
                  <a:lnTo>
                    <a:pt x="6304" y="612"/>
                  </a:lnTo>
                  <a:cubicBezTo>
                    <a:pt x="6294" y="621"/>
                    <a:pt x="6287" y="627"/>
                    <a:pt x="6282" y="630"/>
                  </a:cubicBezTo>
                  <a:lnTo>
                    <a:pt x="6282" y="630"/>
                  </a:lnTo>
                  <a:cubicBezTo>
                    <a:pt x="6287" y="625"/>
                    <a:pt x="6292" y="621"/>
                    <a:pt x="6297" y="617"/>
                  </a:cubicBezTo>
                  <a:lnTo>
                    <a:pt x="6297" y="617"/>
                  </a:lnTo>
                  <a:cubicBezTo>
                    <a:pt x="6291" y="621"/>
                    <a:pt x="6284" y="626"/>
                    <a:pt x="6276" y="631"/>
                  </a:cubicBezTo>
                  <a:cubicBezTo>
                    <a:pt x="6277" y="631"/>
                    <a:pt x="6277" y="631"/>
                    <a:pt x="6278" y="631"/>
                  </a:cubicBezTo>
                  <a:cubicBezTo>
                    <a:pt x="6279" y="631"/>
                    <a:pt x="6280" y="631"/>
                    <a:pt x="6282" y="630"/>
                  </a:cubicBezTo>
                  <a:lnTo>
                    <a:pt x="6282" y="630"/>
                  </a:lnTo>
                  <a:cubicBezTo>
                    <a:pt x="6262" y="647"/>
                    <a:pt x="6244" y="664"/>
                    <a:pt x="6231" y="676"/>
                  </a:cubicBezTo>
                  <a:lnTo>
                    <a:pt x="6254" y="722"/>
                  </a:lnTo>
                  <a:cubicBezTo>
                    <a:pt x="6197" y="790"/>
                    <a:pt x="6186" y="790"/>
                    <a:pt x="6174" y="790"/>
                  </a:cubicBezTo>
                  <a:cubicBezTo>
                    <a:pt x="6163" y="790"/>
                    <a:pt x="6151" y="790"/>
                    <a:pt x="6095" y="858"/>
                  </a:cubicBezTo>
                  <a:cubicBezTo>
                    <a:pt x="6072" y="835"/>
                    <a:pt x="6163" y="722"/>
                    <a:pt x="6254" y="631"/>
                  </a:cubicBezTo>
                  <a:lnTo>
                    <a:pt x="6254" y="631"/>
                  </a:lnTo>
                  <a:cubicBezTo>
                    <a:pt x="6163" y="722"/>
                    <a:pt x="6072" y="790"/>
                    <a:pt x="6049" y="835"/>
                  </a:cubicBezTo>
                  <a:cubicBezTo>
                    <a:pt x="6019" y="866"/>
                    <a:pt x="6009" y="873"/>
                    <a:pt x="6004" y="873"/>
                  </a:cubicBezTo>
                  <a:cubicBezTo>
                    <a:pt x="6000" y="873"/>
                    <a:pt x="6002" y="866"/>
                    <a:pt x="5995" y="866"/>
                  </a:cubicBezTo>
                  <a:cubicBezTo>
                    <a:pt x="5988" y="866"/>
                    <a:pt x="5973" y="873"/>
                    <a:pt x="5935" y="904"/>
                  </a:cubicBezTo>
                  <a:cubicBezTo>
                    <a:pt x="5867" y="995"/>
                    <a:pt x="5799" y="1086"/>
                    <a:pt x="5708" y="1177"/>
                  </a:cubicBezTo>
                  <a:lnTo>
                    <a:pt x="5708" y="1154"/>
                  </a:lnTo>
                  <a:cubicBezTo>
                    <a:pt x="5481" y="1336"/>
                    <a:pt x="5435" y="1495"/>
                    <a:pt x="5230" y="1654"/>
                  </a:cubicBezTo>
                  <a:lnTo>
                    <a:pt x="5230" y="1631"/>
                  </a:lnTo>
                  <a:cubicBezTo>
                    <a:pt x="5166" y="1675"/>
                    <a:pt x="5060" y="1820"/>
                    <a:pt x="4952" y="1913"/>
                  </a:cubicBezTo>
                  <a:lnTo>
                    <a:pt x="4952" y="1913"/>
                  </a:lnTo>
                  <a:cubicBezTo>
                    <a:pt x="4959" y="1908"/>
                    <a:pt x="4966" y="1904"/>
                    <a:pt x="4969" y="1904"/>
                  </a:cubicBezTo>
                  <a:cubicBezTo>
                    <a:pt x="4975" y="1904"/>
                    <a:pt x="4969" y="1916"/>
                    <a:pt x="4935" y="1950"/>
                  </a:cubicBezTo>
                  <a:cubicBezTo>
                    <a:pt x="4798" y="2086"/>
                    <a:pt x="4707" y="2177"/>
                    <a:pt x="4594" y="2268"/>
                  </a:cubicBezTo>
                  <a:lnTo>
                    <a:pt x="4526" y="2382"/>
                  </a:lnTo>
                  <a:cubicBezTo>
                    <a:pt x="4071" y="2837"/>
                    <a:pt x="2252" y="4701"/>
                    <a:pt x="1797" y="5179"/>
                  </a:cubicBezTo>
                  <a:lnTo>
                    <a:pt x="1811" y="5164"/>
                  </a:lnTo>
                  <a:lnTo>
                    <a:pt x="1811" y="5164"/>
                  </a:lnTo>
                  <a:cubicBezTo>
                    <a:pt x="1357" y="5619"/>
                    <a:pt x="701" y="6275"/>
                    <a:pt x="0" y="6998"/>
                  </a:cubicBezTo>
                  <a:cubicBezTo>
                    <a:pt x="751" y="7157"/>
                    <a:pt x="1524" y="7339"/>
                    <a:pt x="2229" y="7498"/>
                  </a:cubicBezTo>
                  <a:cubicBezTo>
                    <a:pt x="2661" y="7566"/>
                    <a:pt x="3047" y="7657"/>
                    <a:pt x="3343" y="7726"/>
                  </a:cubicBezTo>
                  <a:cubicBezTo>
                    <a:pt x="3474" y="7769"/>
                    <a:pt x="3689" y="7813"/>
                    <a:pt x="3847" y="7857"/>
                  </a:cubicBezTo>
                  <a:lnTo>
                    <a:pt x="3847" y="7857"/>
                  </a:lnTo>
                  <a:cubicBezTo>
                    <a:pt x="3803" y="7843"/>
                    <a:pt x="3809" y="7830"/>
                    <a:pt x="3838" y="7830"/>
                  </a:cubicBezTo>
                  <a:cubicBezTo>
                    <a:pt x="3851" y="7830"/>
                    <a:pt x="3869" y="7833"/>
                    <a:pt x="3889" y="7839"/>
                  </a:cubicBezTo>
                  <a:cubicBezTo>
                    <a:pt x="4093" y="7886"/>
                    <a:pt x="4138" y="7894"/>
                    <a:pt x="4154" y="7894"/>
                  </a:cubicBezTo>
                  <a:cubicBezTo>
                    <a:pt x="4163" y="7894"/>
                    <a:pt x="4163" y="7891"/>
                    <a:pt x="4177" y="7891"/>
                  </a:cubicBezTo>
                  <a:cubicBezTo>
                    <a:pt x="4199" y="7891"/>
                    <a:pt x="4256" y="7898"/>
                    <a:pt x="4435" y="7930"/>
                  </a:cubicBezTo>
                  <a:cubicBezTo>
                    <a:pt x="4707" y="7976"/>
                    <a:pt x="5344" y="8135"/>
                    <a:pt x="6004" y="8294"/>
                  </a:cubicBezTo>
                  <a:cubicBezTo>
                    <a:pt x="6936" y="8499"/>
                    <a:pt x="7868" y="8726"/>
                    <a:pt x="8300" y="8840"/>
                  </a:cubicBezTo>
                  <a:cubicBezTo>
                    <a:pt x="8300" y="8749"/>
                    <a:pt x="8300" y="8681"/>
                    <a:pt x="8278" y="8635"/>
                  </a:cubicBezTo>
                  <a:cubicBezTo>
                    <a:pt x="8232" y="8362"/>
                    <a:pt x="8187" y="8090"/>
                    <a:pt x="8164" y="7817"/>
                  </a:cubicBezTo>
                  <a:cubicBezTo>
                    <a:pt x="8141" y="7680"/>
                    <a:pt x="8118" y="7544"/>
                    <a:pt x="8096" y="7407"/>
                  </a:cubicBezTo>
                  <a:cubicBezTo>
                    <a:pt x="8096" y="7339"/>
                    <a:pt x="8096" y="7294"/>
                    <a:pt x="8073" y="7248"/>
                  </a:cubicBezTo>
                  <a:cubicBezTo>
                    <a:pt x="8073" y="7203"/>
                    <a:pt x="8073" y="7180"/>
                    <a:pt x="8050" y="7134"/>
                  </a:cubicBezTo>
                  <a:lnTo>
                    <a:pt x="8050" y="7134"/>
                  </a:lnTo>
                  <a:lnTo>
                    <a:pt x="8073" y="7157"/>
                  </a:lnTo>
                  <a:cubicBezTo>
                    <a:pt x="8027" y="6862"/>
                    <a:pt x="7846" y="5179"/>
                    <a:pt x="7777" y="4838"/>
                  </a:cubicBezTo>
                  <a:lnTo>
                    <a:pt x="7777" y="4883"/>
                  </a:lnTo>
                  <a:cubicBezTo>
                    <a:pt x="7709" y="4588"/>
                    <a:pt x="7755" y="4633"/>
                    <a:pt x="7732" y="4406"/>
                  </a:cubicBezTo>
                  <a:lnTo>
                    <a:pt x="7732" y="4406"/>
                  </a:lnTo>
                  <a:cubicBezTo>
                    <a:pt x="7731" y="4407"/>
                    <a:pt x="7730" y="4407"/>
                    <a:pt x="7729" y="4407"/>
                  </a:cubicBezTo>
                  <a:cubicBezTo>
                    <a:pt x="7703" y="4407"/>
                    <a:pt x="7641" y="4174"/>
                    <a:pt x="7641" y="4087"/>
                  </a:cubicBezTo>
                  <a:cubicBezTo>
                    <a:pt x="7618" y="3928"/>
                    <a:pt x="7550" y="3610"/>
                    <a:pt x="7504" y="3360"/>
                  </a:cubicBezTo>
                  <a:lnTo>
                    <a:pt x="7527" y="3360"/>
                  </a:lnTo>
                  <a:cubicBezTo>
                    <a:pt x="7482" y="3178"/>
                    <a:pt x="7436" y="2791"/>
                    <a:pt x="7413" y="2632"/>
                  </a:cubicBezTo>
                  <a:cubicBezTo>
                    <a:pt x="7391" y="2314"/>
                    <a:pt x="7345" y="1791"/>
                    <a:pt x="7254" y="1336"/>
                  </a:cubicBezTo>
                  <a:lnTo>
                    <a:pt x="7300" y="1040"/>
                  </a:lnTo>
                  <a:lnTo>
                    <a:pt x="7277" y="995"/>
                  </a:lnTo>
                  <a:lnTo>
                    <a:pt x="7027" y="40"/>
                  </a:lnTo>
                  <a:cubicBezTo>
                    <a:pt x="7021" y="12"/>
                    <a:pt x="7007" y="1"/>
                    <a:pt x="69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34"/>
            <p:cNvSpPr/>
            <p:nvPr/>
          </p:nvSpPr>
          <p:spPr>
            <a:xfrm rot="1103015">
              <a:off x="5137435" y="4360307"/>
              <a:ext cx="231928" cy="234723"/>
            </a:xfrm>
            <a:custGeom>
              <a:avLst/>
              <a:gdLst/>
              <a:ahLst/>
              <a:cxnLst/>
              <a:rect l="l" t="t" r="r" b="b"/>
              <a:pathLst>
                <a:path w="8483" h="8586" extrusionOk="0">
                  <a:moveTo>
                    <a:pt x="5531" y="600"/>
                  </a:moveTo>
                  <a:lnTo>
                    <a:pt x="5531" y="600"/>
                  </a:lnTo>
                  <a:cubicBezTo>
                    <a:pt x="5480" y="671"/>
                    <a:pt x="5444" y="718"/>
                    <a:pt x="5436" y="718"/>
                  </a:cubicBezTo>
                  <a:cubicBezTo>
                    <a:pt x="5436" y="718"/>
                    <a:pt x="5435" y="718"/>
                    <a:pt x="5435" y="718"/>
                  </a:cubicBezTo>
                  <a:cubicBezTo>
                    <a:pt x="5470" y="665"/>
                    <a:pt x="5506" y="626"/>
                    <a:pt x="5531" y="600"/>
                  </a:cubicBezTo>
                  <a:close/>
                  <a:moveTo>
                    <a:pt x="6072" y="0"/>
                  </a:moveTo>
                  <a:cubicBezTo>
                    <a:pt x="5956" y="0"/>
                    <a:pt x="5692" y="375"/>
                    <a:pt x="5542" y="583"/>
                  </a:cubicBezTo>
                  <a:lnTo>
                    <a:pt x="5542" y="583"/>
                  </a:lnTo>
                  <a:cubicBezTo>
                    <a:pt x="5512" y="599"/>
                    <a:pt x="5432" y="700"/>
                    <a:pt x="5390" y="763"/>
                  </a:cubicBezTo>
                  <a:lnTo>
                    <a:pt x="5412" y="786"/>
                  </a:lnTo>
                  <a:cubicBezTo>
                    <a:pt x="5321" y="945"/>
                    <a:pt x="5367" y="809"/>
                    <a:pt x="5276" y="945"/>
                  </a:cubicBezTo>
                  <a:cubicBezTo>
                    <a:pt x="5253" y="945"/>
                    <a:pt x="5344" y="809"/>
                    <a:pt x="5412" y="718"/>
                  </a:cubicBezTo>
                  <a:lnTo>
                    <a:pt x="5412" y="718"/>
                  </a:lnTo>
                  <a:cubicBezTo>
                    <a:pt x="5344" y="809"/>
                    <a:pt x="5253" y="900"/>
                    <a:pt x="5230" y="945"/>
                  </a:cubicBezTo>
                  <a:cubicBezTo>
                    <a:pt x="5208" y="976"/>
                    <a:pt x="5200" y="983"/>
                    <a:pt x="5197" y="983"/>
                  </a:cubicBezTo>
                  <a:cubicBezTo>
                    <a:pt x="5193" y="983"/>
                    <a:pt x="5194" y="976"/>
                    <a:pt x="5188" y="976"/>
                  </a:cubicBezTo>
                  <a:cubicBezTo>
                    <a:pt x="5182" y="976"/>
                    <a:pt x="5170" y="983"/>
                    <a:pt x="5139" y="1014"/>
                  </a:cubicBezTo>
                  <a:cubicBezTo>
                    <a:pt x="5071" y="1105"/>
                    <a:pt x="5003" y="1218"/>
                    <a:pt x="4935" y="1309"/>
                  </a:cubicBezTo>
                  <a:cubicBezTo>
                    <a:pt x="4730" y="1514"/>
                    <a:pt x="4707" y="1673"/>
                    <a:pt x="4525" y="1855"/>
                  </a:cubicBezTo>
                  <a:lnTo>
                    <a:pt x="4525" y="1832"/>
                  </a:lnTo>
                  <a:cubicBezTo>
                    <a:pt x="4457" y="1900"/>
                    <a:pt x="4366" y="2060"/>
                    <a:pt x="4253" y="2173"/>
                  </a:cubicBezTo>
                  <a:cubicBezTo>
                    <a:pt x="4275" y="2151"/>
                    <a:pt x="4292" y="2134"/>
                    <a:pt x="4298" y="2134"/>
                  </a:cubicBezTo>
                  <a:cubicBezTo>
                    <a:pt x="4304" y="2134"/>
                    <a:pt x="4298" y="2151"/>
                    <a:pt x="4275" y="2196"/>
                  </a:cubicBezTo>
                  <a:cubicBezTo>
                    <a:pt x="4139" y="2333"/>
                    <a:pt x="4071" y="2446"/>
                    <a:pt x="3980" y="2537"/>
                  </a:cubicBezTo>
                  <a:lnTo>
                    <a:pt x="3911" y="2674"/>
                  </a:lnTo>
                  <a:cubicBezTo>
                    <a:pt x="3502" y="3174"/>
                    <a:pt x="1956" y="5243"/>
                    <a:pt x="1546" y="5766"/>
                  </a:cubicBezTo>
                  <a:lnTo>
                    <a:pt x="1569" y="5766"/>
                  </a:lnTo>
                  <a:cubicBezTo>
                    <a:pt x="1183" y="6267"/>
                    <a:pt x="614" y="7017"/>
                    <a:pt x="0" y="7813"/>
                  </a:cubicBezTo>
                  <a:cubicBezTo>
                    <a:pt x="751" y="7881"/>
                    <a:pt x="1546" y="7949"/>
                    <a:pt x="2274" y="8018"/>
                  </a:cubicBezTo>
                  <a:cubicBezTo>
                    <a:pt x="2706" y="8063"/>
                    <a:pt x="3093" y="8086"/>
                    <a:pt x="3411" y="8108"/>
                  </a:cubicBezTo>
                  <a:cubicBezTo>
                    <a:pt x="3570" y="8154"/>
                    <a:pt x="3775" y="8154"/>
                    <a:pt x="3957" y="8177"/>
                  </a:cubicBezTo>
                  <a:cubicBezTo>
                    <a:pt x="3866" y="8154"/>
                    <a:pt x="3889" y="8154"/>
                    <a:pt x="3957" y="8154"/>
                  </a:cubicBezTo>
                  <a:cubicBezTo>
                    <a:pt x="4150" y="8171"/>
                    <a:pt x="4207" y="8175"/>
                    <a:pt x="4227" y="8175"/>
                  </a:cubicBezTo>
                  <a:cubicBezTo>
                    <a:pt x="4248" y="8175"/>
                    <a:pt x="4226" y="8170"/>
                    <a:pt x="4290" y="8170"/>
                  </a:cubicBezTo>
                  <a:cubicBezTo>
                    <a:pt x="4326" y="8170"/>
                    <a:pt x="4389" y="8172"/>
                    <a:pt x="4503" y="8177"/>
                  </a:cubicBezTo>
                  <a:cubicBezTo>
                    <a:pt x="4798" y="8199"/>
                    <a:pt x="5458" y="8268"/>
                    <a:pt x="6117" y="8336"/>
                  </a:cubicBezTo>
                  <a:cubicBezTo>
                    <a:pt x="7072" y="8450"/>
                    <a:pt x="8027" y="8541"/>
                    <a:pt x="8482" y="8586"/>
                  </a:cubicBezTo>
                  <a:cubicBezTo>
                    <a:pt x="8459" y="8495"/>
                    <a:pt x="8437" y="8450"/>
                    <a:pt x="8437" y="8404"/>
                  </a:cubicBezTo>
                  <a:cubicBezTo>
                    <a:pt x="8346" y="8131"/>
                    <a:pt x="8277" y="7881"/>
                    <a:pt x="8187" y="7608"/>
                  </a:cubicBezTo>
                  <a:cubicBezTo>
                    <a:pt x="8164" y="7472"/>
                    <a:pt x="8118" y="7335"/>
                    <a:pt x="8096" y="7199"/>
                  </a:cubicBezTo>
                  <a:cubicBezTo>
                    <a:pt x="8073" y="7153"/>
                    <a:pt x="8050" y="7085"/>
                    <a:pt x="8050" y="7040"/>
                  </a:cubicBezTo>
                  <a:cubicBezTo>
                    <a:pt x="8027" y="7017"/>
                    <a:pt x="8027" y="6971"/>
                    <a:pt x="8005" y="6949"/>
                  </a:cubicBezTo>
                  <a:lnTo>
                    <a:pt x="8005" y="6949"/>
                  </a:lnTo>
                  <a:lnTo>
                    <a:pt x="8027" y="6971"/>
                  </a:lnTo>
                  <a:cubicBezTo>
                    <a:pt x="7936" y="6676"/>
                    <a:pt x="7550" y="5039"/>
                    <a:pt x="7459" y="4697"/>
                  </a:cubicBezTo>
                  <a:lnTo>
                    <a:pt x="7459" y="4743"/>
                  </a:lnTo>
                  <a:cubicBezTo>
                    <a:pt x="7368" y="4470"/>
                    <a:pt x="7413" y="4493"/>
                    <a:pt x="7368" y="4265"/>
                  </a:cubicBezTo>
                  <a:cubicBezTo>
                    <a:pt x="7364" y="4269"/>
                    <a:pt x="7360" y="4271"/>
                    <a:pt x="7356" y="4271"/>
                  </a:cubicBezTo>
                  <a:cubicBezTo>
                    <a:pt x="7308" y="4271"/>
                    <a:pt x="7230" y="4053"/>
                    <a:pt x="7209" y="3970"/>
                  </a:cubicBezTo>
                  <a:lnTo>
                    <a:pt x="7231" y="3970"/>
                  </a:lnTo>
                  <a:cubicBezTo>
                    <a:pt x="7186" y="3811"/>
                    <a:pt x="7050" y="3492"/>
                    <a:pt x="6981" y="3265"/>
                  </a:cubicBezTo>
                  <a:lnTo>
                    <a:pt x="7004" y="3265"/>
                  </a:lnTo>
                  <a:cubicBezTo>
                    <a:pt x="6936" y="3083"/>
                    <a:pt x="6845" y="2696"/>
                    <a:pt x="6822" y="2560"/>
                  </a:cubicBezTo>
                  <a:cubicBezTo>
                    <a:pt x="6731" y="2242"/>
                    <a:pt x="6640" y="1719"/>
                    <a:pt x="6504" y="1287"/>
                  </a:cubicBezTo>
                  <a:lnTo>
                    <a:pt x="6481" y="991"/>
                  </a:lnTo>
                  <a:lnTo>
                    <a:pt x="6481" y="945"/>
                  </a:lnTo>
                  <a:lnTo>
                    <a:pt x="6117" y="36"/>
                  </a:lnTo>
                  <a:cubicBezTo>
                    <a:pt x="6107" y="11"/>
                    <a:pt x="6092" y="0"/>
                    <a:pt x="607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34"/>
            <p:cNvSpPr/>
            <p:nvPr/>
          </p:nvSpPr>
          <p:spPr>
            <a:xfrm rot="1103015">
              <a:off x="4955857" y="4059653"/>
              <a:ext cx="271926" cy="199102"/>
            </a:xfrm>
            <a:custGeom>
              <a:avLst/>
              <a:gdLst/>
              <a:ahLst/>
              <a:cxnLst/>
              <a:rect l="l" t="t" r="r" b="b"/>
              <a:pathLst>
                <a:path w="9946" h="7283" extrusionOk="0">
                  <a:moveTo>
                    <a:pt x="2864" y="7274"/>
                  </a:moveTo>
                  <a:lnTo>
                    <a:pt x="2864" y="7274"/>
                  </a:lnTo>
                  <a:cubicBezTo>
                    <a:pt x="2874" y="7276"/>
                    <a:pt x="2885" y="7278"/>
                    <a:pt x="2897" y="7278"/>
                  </a:cubicBezTo>
                  <a:cubicBezTo>
                    <a:pt x="2886" y="7276"/>
                    <a:pt x="2875" y="7275"/>
                    <a:pt x="2864" y="7274"/>
                  </a:cubicBezTo>
                  <a:close/>
                  <a:moveTo>
                    <a:pt x="5375" y="1"/>
                  </a:moveTo>
                  <a:cubicBezTo>
                    <a:pt x="5330" y="69"/>
                    <a:pt x="5284" y="115"/>
                    <a:pt x="5262" y="160"/>
                  </a:cubicBezTo>
                  <a:cubicBezTo>
                    <a:pt x="5102" y="387"/>
                    <a:pt x="4943" y="615"/>
                    <a:pt x="4761" y="842"/>
                  </a:cubicBezTo>
                  <a:cubicBezTo>
                    <a:pt x="4670" y="933"/>
                    <a:pt x="4602" y="1047"/>
                    <a:pt x="4511" y="1161"/>
                  </a:cubicBezTo>
                  <a:cubicBezTo>
                    <a:pt x="4488" y="1206"/>
                    <a:pt x="4443" y="1252"/>
                    <a:pt x="4420" y="1297"/>
                  </a:cubicBezTo>
                  <a:lnTo>
                    <a:pt x="4352" y="1388"/>
                  </a:lnTo>
                  <a:lnTo>
                    <a:pt x="4375" y="1343"/>
                  </a:lnTo>
                  <a:lnTo>
                    <a:pt x="4375" y="1343"/>
                  </a:lnTo>
                  <a:cubicBezTo>
                    <a:pt x="4193" y="1593"/>
                    <a:pt x="3147" y="2912"/>
                    <a:pt x="2942" y="3207"/>
                  </a:cubicBezTo>
                  <a:lnTo>
                    <a:pt x="2965" y="3162"/>
                  </a:lnTo>
                  <a:lnTo>
                    <a:pt x="2965" y="3162"/>
                  </a:lnTo>
                  <a:cubicBezTo>
                    <a:pt x="2806" y="3412"/>
                    <a:pt x="2783" y="3366"/>
                    <a:pt x="2646" y="3548"/>
                  </a:cubicBezTo>
                  <a:cubicBezTo>
                    <a:pt x="2692" y="3548"/>
                    <a:pt x="2555" y="3753"/>
                    <a:pt x="2487" y="3844"/>
                  </a:cubicBezTo>
                  <a:lnTo>
                    <a:pt x="2487" y="3821"/>
                  </a:lnTo>
                  <a:cubicBezTo>
                    <a:pt x="2396" y="3958"/>
                    <a:pt x="2214" y="4253"/>
                    <a:pt x="2078" y="4435"/>
                  </a:cubicBezTo>
                  <a:lnTo>
                    <a:pt x="2055" y="4412"/>
                  </a:lnTo>
                  <a:cubicBezTo>
                    <a:pt x="1964" y="4594"/>
                    <a:pt x="1714" y="4890"/>
                    <a:pt x="1623" y="5004"/>
                  </a:cubicBezTo>
                  <a:cubicBezTo>
                    <a:pt x="1418" y="5277"/>
                    <a:pt x="1077" y="5663"/>
                    <a:pt x="804" y="6050"/>
                  </a:cubicBezTo>
                  <a:lnTo>
                    <a:pt x="577" y="6232"/>
                  </a:lnTo>
                  <a:lnTo>
                    <a:pt x="577" y="6277"/>
                  </a:lnTo>
                  <a:lnTo>
                    <a:pt x="54" y="7118"/>
                  </a:lnTo>
                  <a:cubicBezTo>
                    <a:pt x="1" y="7214"/>
                    <a:pt x="206" y="7235"/>
                    <a:pt x="440" y="7235"/>
                  </a:cubicBezTo>
                  <a:cubicBezTo>
                    <a:pt x="596" y="7235"/>
                    <a:pt x="764" y="7226"/>
                    <a:pt x="876" y="7223"/>
                  </a:cubicBezTo>
                  <a:lnTo>
                    <a:pt x="876" y="7223"/>
                  </a:lnTo>
                  <a:cubicBezTo>
                    <a:pt x="875" y="7223"/>
                    <a:pt x="874" y="7222"/>
                    <a:pt x="873" y="7222"/>
                  </a:cubicBezTo>
                  <a:lnTo>
                    <a:pt x="873" y="7222"/>
                  </a:lnTo>
                  <a:cubicBezTo>
                    <a:pt x="874" y="7222"/>
                    <a:pt x="876" y="7223"/>
                    <a:pt x="878" y="7223"/>
                  </a:cubicBezTo>
                  <a:lnTo>
                    <a:pt x="878" y="7223"/>
                  </a:lnTo>
                  <a:cubicBezTo>
                    <a:pt x="898" y="7222"/>
                    <a:pt x="917" y="7222"/>
                    <a:pt x="933" y="7222"/>
                  </a:cubicBezTo>
                  <a:cubicBezTo>
                    <a:pt x="980" y="7222"/>
                    <a:pt x="1008" y="7225"/>
                    <a:pt x="1009" y="7232"/>
                  </a:cubicBezTo>
                  <a:lnTo>
                    <a:pt x="1009" y="7232"/>
                  </a:lnTo>
                  <a:cubicBezTo>
                    <a:pt x="962" y="7231"/>
                    <a:pt x="909" y="7229"/>
                    <a:pt x="878" y="7223"/>
                  </a:cubicBezTo>
                  <a:lnTo>
                    <a:pt x="878" y="7223"/>
                  </a:lnTo>
                  <a:cubicBezTo>
                    <a:pt x="878" y="7223"/>
                    <a:pt x="877" y="7223"/>
                    <a:pt x="876" y="7223"/>
                  </a:cubicBezTo>
                  <a:lnTo>
                    <a:pt x="876" y="7223"/>
                  </a:lnTo>
                  <a:cubicBezTo>
                    <a:pt x="908" y="7232"/>
                    <a:pt x="959" y="7232"/>
                    <a:pt x="1009" y="7232"/>
                  </a:cubicBezTo>
                  <a:cubicBezTo>
                    <a:pt x="1009" y="7232"/>
                    <a:pt x="1009" y="7232"/>
                    <a:pt x="1009" y="7232"/>
                  </a:cubicBezTo>
                  <a:lnTo>
                    <a:pt x="1009" y="7232"/>
                  </a:lnTo>
                  <a:cubicBezTo>
                    <a:pt x="1035" y="7232"/>
                    <a:pt x="1059" y="7232"/>
                    <a:pt x="1077" y="7232"/>
                  </a:cubicBezTo>
                  <a:lnTo>
                    <a:pt x="1100" y="7209"/>
                  </a:lnTo>
                  <a:cubicBezTo>
                    <a:pt x="1153" y="7202"/>
                    <a:pt x="1176" y="7199"/>
                    <a:pt x="1189" y="7199"/>
                  </a:cubicBezTo>
                  <a:cubicBezTo>
                    <a:pt x="1214" y="7199"/>
                    <a:pt x="1199" y="7209"/>
                    <a:pt x="1305" y="7209"/>
                  </a:cubicBezTo>
                  <a:cubicBezTo>
                    <a:pt x="1305" y="7232"/>
                    <a:pt x="1168" y="7255"/>
                    <a:pt x="1009" y="7255"/>
                  </a:cubicBezTo>
                  <a:cubicBezTo>
                    <a:pt x="1077" y="7255"/>
                    <a:pt x="1140" y="7261"/>
                    <a:pt x="1194" y="7261"/>
                  </a:cubicBezTo>
                  <a:cubicBezTo>
                    <a:pt x="1248" y="7261"/>
                    <a:pt x="1293" y="7255"/>
                    <a:pt x="1328" y="7232"/>
                  </a:cubicBezTo>
                  <a:lnTo>
                    <a:pt x="1328" y="7232"/>
                  </a:lnTo>
                  <a:cubicBezTo>
                    <a:pt x="1441" y="7255"/>
                    <a:pt x="1305" y="7278"/>
                    <a:pt x="1441" y="7278"/>
                  </a:cubicBezTo>
                  <a:cubicBezTo>
                    <a:pt x="1555" y="7278"/>
                    <a:pt x="1691" y="7255"/>
                    <a:pt x="1805" y="7255"/>
                  </a:cubicBezTo>
                  <a:lnTo>
                    <a:pt x="1805" y="7278"/>
                  </a:lnTo>
                  <a:cubicBezTo>
                    <a:pt x="1845" y="7281"/>
                    <a:pt x="1882" y="7282"/>
                    <a:pt x="1917" y="7282"/>
                  </a:cubicBezTo>
                  <a:cubicBezTo>
                    <a:pt x="2086" y="7282"/>
                    <a:pt x="2206" y="7250"/>
                    <a:pt x="2375" y="7250"/>
                  </a:cubicBezTo>
                  <a:cubicBezTo>
                    <a:pt x="2410" y="7250"/>
                    <a:pt x="2447" y="7252"/>
                    <a:pt x="2487" y="7255"/>
                  </a:cubicBezTo>
                  <a:lnTo>
                    <a:pt x="2464" y="7255"/>
                  </a:lnTo>
                  <a:cubicBezTo>
                    <a:pt x="2510" y="7266"/>
                    <a:pt x="2573" y="7266"/>
                    <a:pt x="2646" y="7266"/>
                  </a:cubicBezTo>
                  <a:cubicBezTo>
                    <a:pt x="2712" y="7266"/>
                    <a:pt x="2786" y="7266"/>
                    <a:pt x="2864" y="7274"/>
                  </a:cubicBezTo>
                  <a:lnTo>
                    <a:pt x="2864" y="7274"/>
                  </a:lnTo>
                  <a:cubicBezTo>
                    <a:pt x="2837" y="7268"/>
                    <a:pt x="2828" y="7255"/>
                    <a:pt x="2897" y="7255"/>
                  </a:cubicBezTo>
                  <a:lnTo>
                    <a:pt x="3351" y="7255"/>
                  </a:lnTo>
                  <a:lnTo>
                    <a:pt x="3488" y="7232"/>
                  </a:lnTo>
                  <a:cubicBezTo>
                    <a:pt x="3614" y="7236"/>
                    <a:pt x="3810" y="7238"/>
                    <a:pt x="4050" y="7238"/>
                  </a:cubicBezTo>
                  <a:cubicBezTo>
                    <a:pt x="5067" y="7238"/>
                    <a:pt x="6866" y="7205"/>
                    <a:pt x="7399" y="7187"/>
                  </a:cubicBezTo>
                  <a:lnTo>
                    <a:pt x="7399" y="7187"/>
                  </a:lnTo>
                  <a:lnTo>
                    <a:pt x="7376" y="7209"/>
                  </a:lnTo>
                  <a:cubicBezTo>
                    <a:pt x="8013" y="7187"/>
                    <a:pt x="8945" y="7187"/>
                    <a:pt x="9946" y="7187"/>
                  </a:cubicBezTo>
                  <a:cubicBezTo>
                    <a:pt x="9537" y="6550"/>
                    <a:pt x="9127" y="5868"/>
                    <a:pt x="8718" y="5254"/>
                  </a:cubicBezTo>
                  <a:cubicBezTo>
                    <a:pt x="8491" y="4890"/>
                    <a:pt x="8263" y="4572"/>
                    <a:pt x="8104" y="4299"/>
                  </a:cubicBezTo>
                  <a:cubicBezTo>
                    <a:pt x="8036" y="4162"/>
                    <a:pt x="7922" y="3980"/>
                    <a:pt x="7831" y="3821"/>
                  </a:cubicBezTo>
                  <a:lnTo>
                    <a:pt x="7831" y="3821"/>
                  </a:lnTo>
                  <a:cubicBezTo>
                    <a:pt x="7854" y="3867"/>
                    <a:pt x="7854" y="3884"/>
                    <a:pt x="7845" y="3884"/>
                  </a:cubicBezTo>
                  <a:cubicBezTo>
                    <a:pt x="7837" y="3884"/>
                    <a:pt x="7820" y="3867"/>
                    <a:pt x="7808" y="3844"/>
                  </a:cubicBezTo>
                  <a:cubicBezTo>
                    <a:pt x="7536" y="3412"/>
                    <a:pt x="7763" y="3821"/>
                    <a:pt x="7490" y="3389"/>
                  </a:cubicBezTo>
                  <a:cubicBezTo>
                    <a:pt x="7331" y="3162"/>
                    <a:pt x="6967" y="2593"/>
                    <a:pt x="6626" y="2025"/>
                  </a:cubicBezTo>
                  <a:cubicBezTo>
                    <a:pt x="6126" y="1206"/>
                    <a:pt x="5625" y="387"/>
                    <a:pt x="537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9002ABEE-2108-6A83-203B-E823A396A7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2785" y="533809"/>
            <a:ext cx="3027156" cy="436115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382381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38"/>
          <p:cNvSpPr/>
          <p:nvPr/>
        </p:nvSpPr>
        <p:spPr>
          <a:xfrm flipH="1">
            <a:off x="1021187" y="9521"/>
            <a:ext cx="6754108" cy="4734353"/>
          </a:xfrm>
          <a:custGeom>
            <a:avLst/>
            <a:gdLst/>
            <a:ahLst/>
            <a:cxnLst/>
            <a:rect l="l" t="t" r="r" b="b"/>
            <a:pathLst>
              <a:path w="52454" h="34308" extrusionOk="0">
                <a:moveTo>
                  <a:pt x="12076" y="6506"/>
                </a:moveTo>
                <a:cubicBezTo>
                  <a:pt x="13582" y="6483"/>
                  <a:pt x="15043" y="6711"/>
                  <a:pt x="16390" y="7168"/>
                </a:cubicBezTo>
                <a:cubicBezTo>
                  <a:pt x="18581" y="7921"/>
                  <a:pt x="21000" y="7282"/>
                  <a:pt x="22552" y="5570"/>
                </a:cubicBezTo>
                <a:cubicBezTo>
                  <a:pt x="25702" y="2146"/>
                  <a:pt x="30199" y="1"/>
                  <a:pt x="35220" y="1"/>
                </a:cubicBezTo>
                <a:cubicBezTo>
                  <a:pt x="44670" y="1"/>
                  <a:pt x="52317" y="7556"/>
                  <a:pt x="52385" y="17005"/>
                </a:cubicBezTo>
                <a:cubicBezTo>
                  <a:pt x="52454" y="26546"/>
                  <a:pt x="44761" y="34307"/>
                  <a:pt x="35220" y="34307"/>
                </a:cubicBezTo>
                <a:cubicBezTo>
                  <a:pt x="30747" y="34307"/>
                  <a:pt x="26661" y="32595"/>
                  <a:pt x="23602" y="29765"/>
                </a:cubicBezTo>
                <a:cubicBezTo>
                  <a:pt x="22256" y="28532"/>
                  <a:pt x="20247" y="28304"/>
                  <a:pt x="18672" y="29263"/>
                </a:cubicBezTo>
                <a:cubicBezTo>
                  <a:pt x="16846" y="30358"/>
                  <a:pt x="14700" y="30975"/>
                  <a:pt x="12395" y="30975"/>
                </a:cubicBezTo>
                <a:cubicBezTo>
                  <a:pt x="5547" y="30975"/>
                  <a:pt x="1" y="25360"/>
                  <a:pt x="161" y="18466"/>
                </a:cubicBezTo>
                <a:cubicBezTo>
                  <a:pt x="320" y="11984"/>
                  <a:pt x="5593" y="6688"/>
                  <a:pt x="12076" y="6506"/>
                </a:cubicBezTo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3" name="Google Shape;723;p38"/>
          <p:cNvSpPr txBox="1">
            <a:spLocks noGrp="1"/>
          </p:cNvSpPr>
          <p:nvPr>
            <p:ph type="title"/>
          </p:nvPr>
        </p:nvSpPr>
        <p:spPr>
          <a:xfrm>
            <a:off x="319028" y="534899"/>
            <a:ext cx="7994325" cy="93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th-TH" altLang="en-US" sz="4000" b="1" dirty="0">
                <a:latin typeface="DilleniaUPC" panose="02020603050405020304" pitchFamily="18" charset="-34"/>
                <a:ea typeface="Angsana New" panose="02020603050405020304" pitchFamily="18" charset="-34"/>
                <a:cs typeface="DilleniaUPC" panose="02020603050405020304" pitchFamily="18" charset="-34"/>
                <a:sym typeface="Angsana New" panose="02020603050405020304" pitchFamily="18" charset="-34"/>
              </a:rPr>
              <a:t>หลักการและเหตุผล (</a:t>
            </a:r>
            <a:r>
              <a:rPr lang="en-US" altLang="en-US" sz="4000" b="1" dirty="0">
                <a:latin typeface="DilleniaUPC" panose="02020603050405020304" pitchFamily="18" charset="-34"/>
                <a:ea typeface="Angsana New" panose="02020603050405020304" pitchFamily="18" charset="-34"/>
                <a:cs typeface="DilleniaUPC" panose="02020603050405020304" pitchFamily="18" charset="-34"/>
                <a:sym typeface="Angsana New" panose="02020603050405020304" pitchFamily="18" charset="-34"/>
              </a:rPr>
              <a:t>Rational Criterion)</a:t>
            </a:r>
            <a:endParaRPr lang="en-US" altLang="en-US" sz="4000" dirty="0">
              <a:latin typeface="DilleniaUPC" panose="02020603050405020304" pitchFamily="18" charset="-34"/>
              <a:ea typeface="Angsana New" panose="02020603050405020304" pitchFamily="18" charset="-34"/>
              <a:cs typeface="DilleniaUPC" panose="02020603050405020304" pitchFamily="18" charset="-34"/>
            </a:endParaRPr>
          </a:p>
        </p:txBody>
      </p:sp>
      <p:sp>
        <p:nvSpPr>
          <p:cNvPr id="725" name="Google Shape;725;p38"/>
          <p:cNvSpPr/>
          <p:nvPr/>
        </p:nvSpPr>
        <p:spPr>
          <a:xfrm rot="-8805918" flipH="1">
            <a:off x="3581407" y="3884983"/>
            <a:ext cx="658428" cy="658428"/>
          </a:xfrm>
          <a:custGeom>
            <a:avLst/>
            <a:gdLst/>
            <a:ahLst/>
            <a:cxnLst/>
            <a:rect l="l" t="t" r="r" b="b"/>
            <a:pathLst>
              <a:path w="19106" h="19106" extrusionOk="0">
                <a:moveTo>
                  <a:pt x="9565" y="1"/>
                </a:moveTo>
                <a:cubicBezTo>
                  <a:pt x="4269" y="1"/>
                  <a:pt x="1" y="4269"/>
                  <a:pt x="1" y="9564"/>
                </a:cubicBezTo>
                <a:cubicBezTo>
                  <a:pt x="1" y="14837"/>
                  <a:pt x="4269" y="19105"/>
                  <a:pt x="9565" y="19105"/>
                </a:cubicBezTo>
                <a:cubicBezTo>
                  <a:pt x="14837" y="19105"/>
                  <a:pt x="19106" y="14837"/>
                  <a:pt x="19106" y="9564"/>
                </a:cubicBezTo>
                <a:cubicBezTo>
                  <a:pt x="19106" y="4269"/>
                  <a:pt x="14837" y="1"/>
                  <a:pt x="956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6" name="Google Shape;726;p38"/>
          <p:cNvSpPr/>
          <p:nvPr/>
        </p:nvSpPr>
        <p:spPr>
          <a:xfrm rot="-8805945" flipH="1">
            <a:off x="4302736" y="4253653"/>
            <a:ext cx="311395" cy="311395"/>
          </a:xfrm>
          <a:custGeom>
            <a:avLst/>
            <a:gdLst/>
            <a:ahLst/>
            <a:cxnLst/>
            <a:rect l="l" t="t" r="r" b="b"/>
            <a:pathLst>
              <a:path w="19106" h="19106" extrusionOk="0">
                <a:moveTo>
                  <a:pt x="9565" y="1"/>
                </a:moveTo>
                <a:cubicBezTo>
                  <a:pt x="4269" y="1"/>
                  <a:pt x="1" y="4269"/>
                  <a:pt x="1" y="9564"/>
                </a:cubicBezTo>
                <a:cubicBezTo>
                  <a:pt x="1" y="14837"/>
                  <a:pt x="4269" y="19105"/>
                  <a:pt x="9565" y="19105"/>
                </a:cubicBezTo>
                <a:cubicBezTo>
                  <a:pt x="14837" y="19105"/>
                  <a:pt x="19106" y="14837"/>
                  <a:pt x="19106" y="9564"/>
                </a:cubicBezTo>
                <a:cubicBezTo>
                  <a:pt x="19106" y="4269"/>
                  <a:pt x="14837" y="1"/>
                  <a:pt x="956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28" name="Google Shape;728;p38"/>
          <p:cNvGrpSpPr/>
          <p:nvPr/>
        </p:nvGrpSpPr>
        <p:grpSpPr>
          <a:xfrm>
            <a:off x="7315473" y="-288175"/>
            <a:ext cx="2530776" cy="1796750"/>
            <a:chOff x="7315473" y="-288175"/>
            <a:chExt cx="2530776" cy="1796750"/>
          </a:xfrm>
        </p:grpSpPr>
        <p:sp>
          <p:nvSpPr>
            <p:cNvPr id="729" name="Google Shape;729;p38"/>
            <p:cNvSpPr/>
            <p:nvPr/>
          </p:nvSpPr>
          <p:spPr>
            <a:xfrm rot="1103040">
              <a:off x="8216652" y="403259"/>
              <a:ext cx="422932" cy="401221"/>
            </a:xfrm>
            <a:custGeom>
              <a:avLst/>
              <a:gdLst/>
              <a:ahLst/>
              <a:cxnLst/>
              <a:rect l="l" t="t" r="r" b="b"/>
              <a:pathLst>
                <a:path w="9147" h="8677" extrusionOk="0">
                  <a:moveTo>
                    <a:pt x="8263" y="321"/>
                  </a:moveTo>
                  <a:cubicBezTo>
                    <a:pt x="8248" y="328"/>
                    <a:pt x="8237" y="332"/>
                    <a:pt x="8234" y="332"/>
                  </a:cubicBezTo>
                  <a:cubicBezTo>
                    <a:pt x="8233" y="332"/>
                    <a:pt x="8233" y="332"/>
                    <a:pt x="8233" y="331"/>
                  </a:cubicBezTo>
                  <a:cubicBezTo>
                    <a:pt x="8243" y="328"/>
                    <a:pt x="8253" y="324"/>
                    <a:pt x="8263" y="321"/>
                  </a:cubicBezTo>
                  <a:close/>
                  <a:moveTo>
                    <a:pt x="6529" y="998"/>
                  </a:moveTo>
                  <a:cubicBezTo>
                    <a:pt x="6519" y="998"/>
                    <a:pt x="6501" y="1004"/>
                    <a:pt x="6482" y="1013"/>
                  </a:cubicBezTo>
                  <a:cubicBezTo>
                    <a:pt x="6498" y="1009"/>
                    <a:pt x="6513" y="1004"/>
                    <a:pt x="6529" y="998"/>
                  </a:cubicBezTo>
                  <a:lnTo>
                    <a:pt x="6529" y="998"/>
                  </a:lnTo>
                  <a:cubicBezTo>
                    <a:pt x="6529" y="998"/>
                    <a:pt x="6529" y="998"/>
                    <a:pt x="6529" y="998"/>
                  </a:cubicBezTo>
                  <a:close/>
                  <a:moveTo>
                    <a:pt x="9073" y="1"/>
                  </a:moveTo>
                  <a:cubicBezTo>
                    <a:pt x="8926" y="1"/>
                    <a:pt x="8581" y="167"/>
                    <a:pt x="8382" y="264"/>
                  </a:cubicBezTo>
                  <a:lnTo>
                    <a:pt x="8382" y="264"/>
                  </a:lnTo>
                  <a:cubicBezTo>
                    <a:pt x="8343" y="272"/>
                    <a:pt x="8226" y="313"/>
                    <a:pt x="8165" y="354"/>
                  </a:cubicBezTo>
                  <a:lnTo>
                    <a:pt x="8165" y="399"/>
                  </a:lnTo>
                  <a:cubicBezTo>
                    <a:pt x="8085" y="433"/>
                    <a:pt x="8074" y="433"/>
                    <a:pt x="8062" y="433"/>
                  </a:cubicBezTo>
                  <a:cubicBezTo>
                    <a:pt x="8051" y="433"/>
                    <a:pt x="8039" y="433"/>
                    <a:pt x="7960" y="468"/>
                  </a:cubicBezTo>
                  <a:cubicBezTo>
                    <a:pt x="7937" y="445"/>
                    <a:pt x="8074" y="377"/>
                    <a:pt x="8210" y="308"/>
                  </a:cubicBezTo>
                  <a:lnTo>
                    <a:pt x="8210" y="308"/>
                  </a:lnTo>
                  <a:cubicBezTo>
                    <a:pt x="8096" y="354"/>
                    <a:pt x="7960" y="399"/>
                    <a:pt x="7937" y="445"/>
                  </a:cubicBezTo>
                  <a:cubicBezTo>
                    <a:pt x="7920" y="448"/>
                    <a:pt x="7908" y="450"/>
                    <a:pt x="7900" y="450"/>
                  </a:cubicBezTo>
                  <a:cubicBezTo>
                    <a:pt x="7867" y="450"/>
                    <a:pt x="7887" y="429"/>
                    <a:pt x="7865" y="429"/>
                  </a:cubicBezTo>
                  <a:cubicBezTo>
                    <a:pt x="7855" y="429"/>
                    <a:pt x="7836" y="433"/>
                    <a:pt x="7801" y="445"/>
                  </a:cubicBezTo>
                  <a:cubicBezTo>
                    <a:pt x="7710" y="490"/>
                    <a:pt x="7596" y="559"/>
                    <a:pt x="7482" y="604"/>
                  </a:cubicBezTo>
                  <a:cubicBezTo>
                    <a:pt x="7209" y="672"/>
                    <a:pt x="7096" y="809"/>
                    <a:pt x="6846" y="877"/>
                  </a:cubicBezTo>
                  <a:lnTo>
                    <a:pt x="6868" y="854"/>
                  </a:lnTo>
                  <a:lnTo>
                    <a:pt x="6868" y="854"/>
                  </a:lnTo>
                  <a:cubicBezTo>
                    <a:pt x="6787" y="875"/>
                    <a:pt x="6668" y="950"/>
                    <a:pt x="6529" y="998"/>
                  </a:cubicBezTo>
                  <a:lnTo>
                    <a:pt x="6529" y="998"/>
                  </a:lnTo>
                  <a:cubicBezTo>
                    <a:pt x="6541" y="999"/>
                    <a:pt x="6535" y="1010"/>
                    <a:pt x="6482" y="1036"/>
                  </a:cubicBezTo>
                  <a:cubicBezTo>
                    <a:pt x="6300" y="1104"/>
                    <a:pt x="6186" y="1173"/>
                    <a:pt x="6050" y="1195"/>
                  </a:cubicBezTo>
                  <a:lnTo>
                    <a:pt x="5936" y="1286"/>
                  </a:lnTo>
                  <a:cubicBezTo>
                    <a:pt x="5322" y="1536"/>
                    <a:pt x="2957" y="2560"/>
                    <a:pt x="2343" y="2833"/>
                  </a:cubicBezTo>
                  <a:lnTo>
                    <a:pt x="2366" y="2810"/>
                  </a:lnTo>
                  <a:lnTo>
                    <a:pt x="2366" y="2810"/>
                  </a:lnTo>
                  <a:cubicBezTo>
                    <a:pt x="1775" y="3083"/>
                    <a:pt x="910" y="3447"/>
                    <a:pt x="1" y="3833"/>
                  </a:cubicBezTo>
                  <a:cubicBezTo>
                    <a:pt x="615" y="4265"/>
                    <a:pt x="1274" y="4720"/>
                    <a:pt x="1866" y="5129"/>
                  </a:cubicBezTo>
                  <a:cubicBezTo>
                    <a:pt x="2229" y="5379"/>
                    <a:pt x="2548" y="5607"/>
                    <a:pt x="2821" y="5766"/>
                  </a:cubicBezTo>
                  <a:cubicBezTo>
                    <a:pt x="2934" y="5880"/>
                    <a:pt x="3116" y="5993"/>
                    <a:pt x="3253" y="6107"/>
                  </a:cubicBezTo>
                  <a:cubicBezTo>
                    <a:pt x="3215" y="6070"/>
                    <a:pt x="3205" y="6053"/>
                    <a:pt x="3215" y="6053"/>
                  </a:cubicBezTo>
                  <a:cubicBezTo>
                    <a:pt x="3223" y="6053"/>
                    <a:pt x="3245" y="6064"/>
                    <a:pt x="3275" y="6084"/>
                  </a:cubicBezTo>
                  <a:cubicBezTo>
                    <a:pt x="3480" y="6232"/>
                    <a:pt x="3491" y="6232"/>
                    <a:pt x="3503" y="6232"/>
                  </a:cubicBezTo>
                  <a:cubicBezTo>
                    <a:pt x="3514" y="6232"/>
                    <a:pt x="3526" y="6232"/>
                    <a:pt x="3730" y="6380"/>
                  </a:cubicBezTo>
                  <a:cubicBezTo>
                    <a:pt x="3980" y="6539"/>
                    <a:pt x="4526" y="6903"/>
                    <a:pt x="5072" y="7312"/>
                  </a:cubicBezTo>
                  <a:cubicBezTo>
                    <a:pt x="5845" y="7858"/>
                    <a:pt x="6618" y="8404"/>
                    <a:pt x="6982" y="8677"/>
                  </a:cubicBezTo>
                  <a:cubicBezTo>
                    <a:pt x="7005" y="8586"/>
                    <a:pt x="7028" y="8540"/>
                    <a:pt x="7050" y="8495"/>
                  </a:cubicBezTo>
                  <a:cubicBezTo>
                    <a:pt x="7096" y="8222"/>
                    <a:pt x="7164" y="7949"/>
                    <a:pt x="7232" y="7676"/>
                  </a:cubicBezTo>
                  <a:cubicBezTo>
                    <a:pt x="7278" y="7540"/>
                    <a:pt x="7300" y="7403"/>
                    <a:pt x="7346" y="7267"/>
                  </a:cubicBezTo>
                  <a:cubicBezTo>
                    <a:pt x="7346" y="7221"/>
                    <a:pt x="7369" y="7176"/>
                    <a:pt x="7369" y="7130"/>
                  </a:cubicBezTo>
                  <a:cubicBezTo>
                    <a:pt x="7391" y="7085"/>
                    <a:pt x="7391" y="7039"/>
                    <a:pt x="7391" y="7017"/>
                  </a:cubicBezTo>
                  <a:lnTo>
                    <a:pt x="7391" y="7039"/>
                  </a:lnTo>
                  <a:cubicBezTo>
                    <a:pt x="7460" y="6744"/>
                    <a:pt x="7937" y="5129"/>
                    <a:pt x="8005" y="4788"/>
                  </a:cubicBezTo>
                  <a:lnTo>
                    <a:pt x="8005" y="4788"/>
                  </a:lnTo>
                  <a:lnTo>
                    <a:pt x="7983" y="4834"/>
                  </a:lnTo>
                  <a:cubicBezTo>
                    <a:pt x="8051" y="4538"/>
                    <a:pt x="8074" y="4584"/>
                    <a:pt x="8142" y="4356"/>
                  </a:cubicBezTo>
                  <a:lnTo>
                    <a:pt x="8142" y="4356"/>
                  </a:lnTo>
                  <a:cubicBezTo>
                    <a:pt x="8140" y="4357"/>
                    <a:pt x="8138" y="4358"/>
                    <a:pt x="8136" y="4358"/>
                  </a:cubicBezTo>
                  <a:cubicBezTo>
                    <a:pt x="8100" y="4358"/>
                    <a:pt x="8143" y="4125"/>
                    <a:pt x="8165" y="4038"/>
                  </a:cubicBezTo>
                  <a:cubicBezTo>
                    <a:pt x="8210" y="3879"/>
                    <a:pt x="8255" y="3560"/>
                    <a:pt x="8324" y="3310"/>
                  </a:cubicBezTo>
                  <a:lnTo>
                    <a:pt x="8346" y="3333"/>
                  </a:lnTo>
                  <a:cubicBezTo>
                    <a:pt x="8369" y="3128"/>
                    <a:pt x="8483" y="2764"/>
                    <a:pt x="8506" y="2605"/>
                  </a:cubicBezTo>
                  <a:cubicBezTo>
                    <a:pt x="8597" y="2287"/>
                    <a:pt x="8778" y="1787"/>
                    <a:pt x="8869" y="1354"/>
                  </a:cubicBezTo>
                  <a:lnTo>
                    <a:pt x="9006" y="1082"/>
                  </a:lnTo>
                  <a:lnTo>
                    <a:pt x="9006" y="1036"/>
                  </a:lnTo>
                  <a:lnTo>
                    <a:pt x="9142" y="58"/>
                  </a:lnTo>
                  <a:cubicBezTo>
                    <a:pt x="9146" y="18"/>
                    <a:pt x="9120" y="1"/>
                    <a:pt x="90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38"/>
            <p:cNvSpPr/>
            <p:nvPr/>
          </p:nvSpPr>
          <p:spPr>
            <a:xfrm rot="1103040">
              <a:off x="8301747" y="-244738"/>
              <a:ext cx="349507" cy="457680"/>
            </a:xfrm>
            <a:custGeom>
              <a:avLst/>
              <a:gdLst/>
              <a:ahLst/>
              <a:cxnLst/>
              <a:rect l="l" t="t" r="r" b="b"/>
              <a:pathLst>
                <a:path w="7559" h="9898" extrusionOk="0">
                  <a:moveTo>
                    <a:pt x="171" y="2818"/>
                  </a:moveTo>
                  <a:cubicBezTo>
                    <a:pt x="169" y="2827"/>
                    <a:pt x="168" y="2838"/>
                    <a:pt x="168" y="2849"/>
                  </a:cubicBezTo>
                  <a:cubicBezTo>
                    <a:pt x="169" y="2838"/>
                    <a:pt x="171" y="2828"/>
                    <a:pt x="171" y="2818"/>
                  </a:cubicBezTo>
                  <a:close/>
                  <a:moveTo>
                    <a:pt x="167" y="0"/>
                  </a:moveTo>
                  <a:cubicBezTo>
                    <a:pt x="1" y="0"/>
                    <a:pt x="166" y="961"/>
                    <a:pt x="122" y="961"/>
                  </a:cubicBezTo>
                  <a:cubicBezTo>
                    <a:pt x="122" y="987"/>
                    <a:pt x="122" y="1011"/>
                    <a:pt x="122" y="1029"/>
                  </a:cubicBezTo>
                  <a:lnTo>
                    <a:pt x="168" y="1052"/>
                  </a:lnTo>
                  <a:cubicBezTo>
                    <a:pt x="191" y="1234"/>
                    <a:pt x="145" y="1098"/>
                    <a:pt x="145" y="1257"/>
                  </a:cubicBezTo>
                  <a:cubicBezTo>
                    <a:pt x="144" y="1258"/>
                    <a:pt x="142" y="1259"/>
                    <a:pt x="141" y="1259"/>
                  </a:cubicBezTo>
                  <a:cubicBezTo>
                    <a:pt x="122" y="1259"/>
                    <a:pt x="121" y="1112"/>
                    <a:pt x="100" y="984"/>
                  </a:cubicBezTo>
                  <a:lnTo>
                    <a:pt x="100" y="984"/>
                  </a:lnTo>
                  <a:cubicBezTo>
                    <a:pt x="100" y="1098"/>
                    <a:pt x="100" y="1234"/>
                    <a:pt x="122" y="1280"/>
                  </a:cubicBezTo>
                  <a:cubicBezTo>
                    <a:pt x="122" y="1327"/>
                    <a:pt x="118" y="1331"/>
                    <a:pt x="114" y="1331"/>
                  </a:cubicBezTo>
                  <a:cubicBezTo>
                    <a:pt x="113" y="1331"/>
                    <a:pt x="112" y="1331"/>
                    <a:pt x="111" y="1331"/>
                  </a:cubicBezTo>
                  <a:cubicBezTo>
                    <a:pt x="105" y="1331"/>
                    <a:pt x="100" y="1336"/>
                    <a:pt x="100" y="1416"/>
                  </a:cubicBezTo>
                  <a:cubicBezTo>
                    <a:pt x="100" y="1507"/>
                    <a:pt x="145" y="1643"/>
                    <a:pt x="122" y="1757"/>
                  </a:cubicBezTo>
                  <a:cubicBezTo>
                    <a:pt x="122" y="2030"/>
                    <a:pt x="191" y="2189"/>
                    <a:pt x="168" y="2439"/>
                  </a:cubicBezTo>
                  <a:lnTo>
                    <a:pt x="168" y="2417"/>
                  </a:lnTo>
                  <a:lnTo>
                    <a:pt x="168" y="2417"/>
                  </a:lnTo>
                  <a:cubicBezTo>
                    <a:pt x="147" y="2502"/>
                    <a:pt x="185" y="2667"/>
                    <a:pt x="171" y="2818"/>
                  </a:cubicBezTo>
                  <a:lnTo>
                    <a:pt x="171" y="2818"/>
                  </a:lnTo>
                  <a:cubicBezTo>
                    <a:pt x="175" y="2805"/>
                    <a:pt x="180" y="2796"/>
                    <a:pt x="186" y="2796"/>
                  </a:cubicBezTo>
                  <a:cubicBezTo>
                    <a:pt x="194" y="2796"/>
                    <a:pt x="204" y="2810"/>
                    <a:pt x="213" y="2849"/>
                  </a:cubicBezTo>
                  <a:cubicBezTo>
                    <a:pt x="191" y="3053"/>
                    <a:pt x="213" y="3167"/>
                    <a:pt x="213" y="3303"/>
                  </a:cubicBezTo>
                  <a:lnTo>
                    <a:pt x="236" y="3440"/>
                  </a:lnTo>
                  <a:cubicBezTo>
                    <a:pt x="259" y="4099"/>
                    <a:pt x="441" y="6692"/>
                    <a:pt x="486" y="7351"/>
                  </a:cubicBezTo>
                  <a:lnTo>
                    <a:pt x="464" y="7328"/>
                  </a:lnTo>
                  <a:lnTo>
                    <a:pt x="464" y="7328"/>
                  </a:lnTo>
                  <a:cubicBezTo>
                    <a:pt x="509" y="7965"/>
                    <a:pt x="554" y="8897"/>
                    <a:pt x="623" y="9898"/>
                  </a:cubicBezTo>
                  <a:cubicBezTo>
                    <a:pt x="1237" y="9466"/>
                    <a:pt x="1896" y="8988"/>
                    <a:pt x="2487" y="8579"/>
                  </a:cubicBezTo>
                  <a:cubicBezTo>
                    <a:pt x="2828" y="8329"/>
                    <a:pt x="3147" y="8079"/>
                    <a:pt x="3397" y="7897"/>
                  </a:cubicBezTo>
                  <a:cubicBezTo>
                    <a:pt x="3533" y="7829"/>
                    <a:pt x="3715" y="7692"/>
                    <a:pt x="3852" y="7601"/>
                  </a:cubicBezTo>
                  <a:lnTo>
                    <a:pt x="3852" y="7601"/>
                  </a:lnTo>
                  <a:cubicBezTo>
                    <a:pt x="3826" y="7619"/>
                    <a:pt x="3813" y="7626"/>
                    <a:pt x="3810" y="7626"/>
                  </a:cubicBezTo>
                  <a:cubicBezTo>
                    <a:pt x="3804" y="7626"/>
                    <a:pt x="3824" y="7607"/>
                    <a:pt x="3852" y="7578"/>
                  </a:cubicBezTo>
                  <a:cubicBezTo>
                    <a:pt x="4284" y="7283"/>
                    <a:pt x="3875" y="7556"/>
                    <a:pt x="4284" y="7237"/>
                  </a:cubicBezTo>
                  <a:cubicBezTo>
                    <a:pt x="4511" y="7078"/>
                    <a:pt x="5057" y="6692"/>
                    <a:pt x="5603" y="6305"/>
                  </a:cubicBezTo>
                  <a:cubicBezTo>
                    <a:pt x="6399" y="5782"/>
                    <a:pt x="7195" y="5236"/>
                    <a:pt x="7558" y="4963"/>
                  </a:cubicBezTo>
                  <a:cubicBezTo>
                    <a:pt x="7490" y="4918"/>
                    <a:pt x="7445" y="4895"/>
                    <a:pt x="7399" y="4850"/>
                  </a:cubicBezTo>
                  <a:cubicBezTo>
                    <a:pt x="7172" y="4713"/>
                    <a:pt x="6944" y="4554"/>
                    <a:pt x="6694" y="4395"/>
                  </a:cubicBezTo>
                  <a:cubicBezTo>
                    <a:pt x="6581" y="4327"/>
                    <a:pt x="6467" y="4236"/>
                    <a:pt x="6353" y="4168"/>
                  </a:cubicBezTo>
                  <a:cubicBezTo>
                    <a:pt x="6308" y="4122"/>
                    <a:pt x="6262" y="4099"/>
                    <a:pt x="6217" y="4077"/>
                  </a:cubicBezTo>
                  <a:lnTo>
                    <a:pt x="6126" y="4008"/>
                  </a:lnTo>
                  <a:lnTo>
                    <a:pt x="6171" y="4031"/>
                  </a:lnTo>
                  <a:cubicBezTo>
                    <a:pt x="5921" y="3872"/>
                    <a:pt x="4534" y="2871"/>
                    <a:pt x="4261" y="2689"/>
                  </a:cubicBezTo>
                  <a:lnTo>
                    <a:pt x="4261" y="2689"/>
                  </a:lnTo>
                  <a:lnTo>
                    <a:pt x="4284" y="2712"/>
                  </a:lnTo>
                  <a:cubicBezTo>
                    <a:pt x="4034" y="2576"/>
                    <a:pt x="4079" y="2553"/>
                    <a:pt x="3897" y="2417"/>
                  </a:cubicBezTo>
                  <a:cubicBezTo>
                    <a:pt x="3897" y="2423"/>
                    <a:pt x="3893" y="2426"/>
                    <a:pt x="3885" y="2426"/>
                  </a:cubicBezTo>
                  <a:cubicBezTo>
                    <a:pt x="3836" y="2426"/>
                    <a:pt x="3657" y="2319"/>
                    <a:pt x="3579" y="2280"/>
                  </a:cubicBezTo>
                  <a:lnTo>
                    <a:pt x="3602" y="2280"/>
                  </a:lnTo>
                  <a:cubicBezTo>
                    <a:pt x="3465" y="2189"/>
                    <a:pt x="3170" y="2030"/>
                    <a:pt x="2965" y="1894"/>
                  </a:cubicBezTo>
                  <a:lnTo>
                    <a:pt x="2988" y="1894"/>
                  </a:lnTo>
                  <a:cubicBezTo>
                    <a:pt x="2806" y="1780"/>
                    <a:pt x="2487" y="1552"/>
                    <a:pt x="2374" y="1484"/>
                  </a:cubicBezTo>
                  <a:cubicBezTo>
                    <a:pt x="2101" y="1280"/>
                    <a:pt x="1691" y="938"/>
                    <a:pt x="1305" y="711"/>
                  </a:cubicBezTo>
                  <a:lnTo>
                    <a:pt x="1100" y="506"/>
                  </a:lnTo>
                  <a:lnTo>
                    <a:pt x="1055" y="484"/>
                  </a:lnTo>
                  <a:lnTo>
                    <a:pt x="191" y="6"/>
                  </a:lnTo>
                  <a:cubicBezTo>
                    <a:pt x="182" y="2"/>
                    <a:pt x="174" y="0"/>
                    <a:pt x="16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38"/>
            <p:cNvSpPr/>
            <p:nvPr/>
          </p:nvSpPr>
          <p:spPr>
            <a:xfrm rot="1103040">
              <a:off x="7883039" y="-36657"/>
              <a:ext cx="233128" cy="181121"/>
            </a:xfrm>
            <a:custGeom>
              <a:avLst/>
              <a:gdLst/>
              <a:ahLst/>
              <a:cxnLst/>
              <a:rect l="l" t="t" r="r" b="b"/>
              <a:pathLst>
                <a:path w="5042" h="3917" extrusionOk="0">
                  <a:moveTo>
                    <a:pt x="4526" y="28"/>
                  </a:moveTo>
                  <a:cubicBezTo>
                    <a:pt x="4480" y="28"/>
                    <a:pt x="4412" y="28"/>
                    <a:pt x="4389" y="51"/>
                  </a:cubicBezTo>
                  <a:cubicBezTo>
                    <a:pt x="4389" y="51"/>
                    <a:pt x="4457" y="28"/>
                    <a:pt x="4526" y="28"/>
                  </a:cubicBezTo>
                  <a:close/>
                  <a:moveTo>
                    <a:pt x="4922" y="1"/>
                  </a:moveTo>
                  <a:cubicBezTo>
                    <a:pt x="4781" y="1"/>
                    <a:pt x="4548" y="51"/>
                    <a:pt x="4548" y="51"/>
                  </a:cubicBezTo>
                  <a:cubicBezTo>
                    <a:pt x="4571" y="28"/>
                    <a:pt x="4617" y="28"/>
                    <a:pt x="4617" y="28"/>
                  </a:cubicBezTo>
                  <a:lnTo>
                    <a:pt x="4617" y="28"/>
                  </a:lnTo>
                  <a:cubicBezTo>
                    <a:pt x="4617" y="28"/>
                    <a:pt x="4548" y="28"/>
                    <a:pt x="4503" y="51"/>
                  </a:cubicBezTo>
                  <a:cubicBezTo>
                    <a:pt x="4473" y="59"/>
                    <a:pt x="4460" y="61"/>
                    <a:pt x="4453" y="61"/>
                  </a:cubicBezTo>
                  <a:cubicBezTo>
                    <a:pt x="4440" y="61"/>
                    <a:pt x="4450" y="51"/>
                    <a:pt x="4389" y="51"/>
                  </a:cubicBezTo>
                  <a:cubicBezTo>
                    <a:pt x="4321" y="51"/>
                    <a:pt x="4389" y="28"/>
                    <a:pt x="4321" y="28"/>
                  </a:cubicBezTo>
                  <a:cubicBezTo>
                    <a:pt x="4253" y="51"/>
                    <a:pt x="4207" y="51"/>
                    <a:pt x="4139" y="51"/>
                  </a:cubicBezTo>
                  <a:cubicBezTo>
                    <a:pt x="4003" y="51"/>
                    <a:pt x="3912" y="97"/>
                    <a:pt x="3798" y="97"/>
                  </a:cubicBezTo>
                  <a:cubicBezTo>
                    <a:pt x="3752" y="97"/>
                    <a:pt x="3662" y="119"/>
                    <a:pt x="3571" y="119"/>
                  </a:cubicBezTo>
                  <a:cubicBezTo>
                    <a:pt x="3480" y="119"/>
                    <a:pt x="3411" y="142"/>
                    <a:pt x="3343" y="142"/>
                  </a:cubicBezTo>
                  <a:lnTo>
                    <a:pt x="3275" y="165"/>
                  </a:lnTo>
                  <a:cubicBezTo>
                    <a:pt x="2934" y="188"/>
                    <a:pt x="1638" y="324"/>
                    <a:pt x="1297" y="369"/>
                  </a:cubicBezTo>
                  <a:cubicBezTo>
                    <a:pt x="978" y="392"/>
                    <a:pt x="501" y="460"/>
                    <a:pt x="0" y="506"/>
                  </a:cubicBezTo>
                  <a:cubicBezTo>
                    <a:pt x="228" y="802"/>
                    <a:pt x="478" y="1120"/>
                    <a:pt x="705" y="1416"/>
                  </a:cubicBezTo>
                  <a:cubicBezTo>
                    <a:pt x="842" y="1597"/>
                    <a:pt x="978" y="1757"/>
                    <a:pt x="1069" y="1870"/>
                  </a:cubicBezTo>
                  <a:cubicBezTo>
                    <a:pt x="1115" y="1939"/>
                    <a:pt x="1183" y="2029"/>
                    <a:pt x="1228" y="2098"/>
                  </a:cubicBezTo>
                  <a:cubicBezTo>
                    <a:pt x="1219" y="2078"/>
                    <a:pt x="1217" y="2071"/>
                    <a:pt x="1220" y="2071"/>
                  </a:cubicBezTo>
                  <a:cubicBezTo>
                    <a:pt x="1225" y="2071"/>
                    <a:pt x="1238" y="2085"/>
                    <a:pt x="1251" y="2098"/>
                  </a:cubicBezTo>
                  <a:cubicBezTo>
                    <a:pt x="1331" y="2200"/>
                    <a:pt x="1336" y="2200"/>
                    <a:pt x="1342" y="2200"/>
                  </a:cubicBezTo>
                  <a:cubicBezTo>
                    <a:pt x="1348" y="2200"/>
                    <a:pt x="1353" y="2200"/>
                    <a:pt x="1433" y="2302"/>
                  </a:cubicBezTo>
                  <a:cubicBezTo>
                    <a:pt x="1524" y="2416"/>
                    <a:pt x="1729" y="2689"/>
                    <a:pt x="1933" y="2962"/>
                  </a:cubicBezTo>
                  <a:cubicBezTo>
                    <a:pt x="2229" y="3348"/>
                    <a:pt x="2525" y="3735"/>
                    <a:pt x="2661" y="3917"/>
                  </a:cubicBezTo>
                  <a:cubicBezTo>
                    <a:pt x="2706" y="3894"/>
                    <a:pt x="2706" y="3871"/>
                    <a:pt x="2729" y="3849"/>
                  </a:cubicBezTo>
                  <a:cubicBezTo>
                    <a:pt x="2797" y="3712"/>
                    <a:pt x="2866" y="3599"/>
                    <a:pt x="2934" y="3485"/>
                  </a:cubicBezTo>
                  <a:cubicBezTo>
                    <a:pt x="2979" y="3417"/>
                    <a:pt x="3025" y="3348"/>
                    <a:pt x="3048" y="3303"/>
                  </a:cubicBezTo>
                  <a:lnTo>
                    <a:pt x="3093" y="3235"/>
                  </a:lnTo>
                  <a:lnTo>
                    <a:pt x="3116" y="3189"/>
                  </a:lnTo>
                  <a:cubicBezTo>
                    <a:pt x="3207" y="3053"/>
                    <a:pt x="3662" y="2348"/>
                    <a:pt x="3752" y="2189"/>
                  </a:cubicBezTo>
                  <a:lnTo>
                    <a:pt x="3752" y="2211"/>
                  </a:lnTo>
                  <a:cubicBezTo>
                    <a:pt x="3821" y="2075"/>
                    <a:pt x="3821" y="2098"/>
                    <a:pt x="3889" y="1984"/>
                  </a:cubicBezTo>
                  <a:lnTo>
                    <a:pt x="3889" y="1984"/>
                  </a:lnTo>
                  <a:cubicBezTo>
                    <a:pt x="3887" y="1986"/>
                    <a:pt x="3886" y="1987"/>
                    <a:pt x="3885" y="1987"/>
                  </a:cubicBezTo>
                  <a:cubicBezTo>
                    <a:pt x="3876" y="1987"/>
                    <a:pt x="3936" y="1867"/>
                    <a:pt x="3957" y="1825"/>
                  </a:cubicBezTo>
                  <a:lnTo>
                    <a:pt x="3957" y="1848"/>
                  </a:lnTo>
                  <a:cubicBezTo>
                    <a:pt x="4003" y="1779"/>
                    <a:pt x="4071" y="1620"/>
                    <a:pt x="4139" y="1506"/>
                  </a:cubicBezTo>
                  <a:lnTo>
                    <a:pt x="4139" y="1529"/>
                  </a:lnTo>
                  <a:cubicBezTo>
                    <a:pt x="4185" y="1416"/>
                    <a:pt x="4298" y="1256"/>
                    <a:pt x="4344" y="1188"/>
                  </a:cubicBezTo>
                  <a:cubicBezTo>
                    <a:pt x="4435" y="1052"/>
                    <a:pt x="4594" y="847"/>
                    <a:pt x="4685" y="642"/>
                  </a:cubicBezTo>
                  <a:lnTo>
                    <a:pt x="4799" y="529"/>
                  </a:lnTo>
                  <a:lnTo>
                    <a:pt x="4821" y="506"/>
                  </a:lnTo>
                  <a:lnTo>
                    <a:pt x="5026" y="51"/>
                  </a:lnTo>
                  <a:cubicBezTo>
                    <a:pt x="5041" y="13"/>
                    <a:pt x="4993" y="1"/>
                    <a:pt x="492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38"/>
            <p:cNvSpPr/>
            <p:nvPr/>
          </p:nvSpPr>
          <p:spPr>
            <a:xfrm rot="1103040">
              <a:off x="9632518" y="532771"/>
              <a:ext cx="181527" cy="233603"/>
            </a:xfrm>
            <a:custGeom>
              <a:avLst/>
              <a:gdLst/>
              <a:ahLst/>
              <a:cxnLst/>
              <a:rect l="l" t="t" r="r" b="b"/>
              <a:pathLst>
                <a:path w="3926" h="5052" extrusionOk="0">
                  <a:moveTo>
                    <a:pt x="92" y="1"/>
                  </a:moveTo>
                  <a:cubicBezTo>
                    <a:pt x="1" y="1"/>
                    <a:pt x="104" y="482"/>
                    <a:pt x="83" y="504"/>
                  </a:cubicBezTo>
                  <a:cubicBezTo>
                    <a:pt x="83" y="512"/>
                    <a:pt x="83" y="519"/>
                    <a:pt x="83" y="527"/>
                  </a:cubicBezTo>
                  <a:lnTo>
                    <a:pt x="105" y="527"/>
                  </a:lnTo>
                  <a:cubicBezTo>
                    <a:pt x="105" y="617"/>
                    <a:pt x="83" y="549"/>
                    <a:pt x="105" y="640"/>
                  </a:cubicBezTo>
                  <a:cubicBezTo>
                    <a:pt x="83" y="640"/>
                    <a:pt x="83" y="572"/>
                    <a:pt x="60" y="504"/>
                  </a:cubicBezTo>
                  <a:lnTo>
                    <a:pt x="60" y="504"/>
                  </a:lnTo>
                  <a:cubicBezTo>
                    <a:pt x="83" y="572"/>
                    <a:pt x="60" y="617"/>
                    <a:pt x="83" y="663"/>
                  </a:cubicBezTo>
                  <a:cubicBezTo>
                    <a:pt x="83" y="676"/>
                    <a:pt x="81" y="680"/>
                    <a:pt x="78" y="680"/>
                  </a:cubicBezTo>
                  <a:cubicBezTo>
                    <a:pt x="75" y="680"/>
                    <a:pt x="71" y="676"/>
                    <a:pt x="67" y="676"/>
                  </a:cubicBezTo>
                  <a:cubicBezTo>
                    <a:pt x="63" y="676"/>
                    <a:pt x="60" y="682"/>
                    <a:pt x="60" y="708"/>
                  </a:cubicBezTo>
                  <a:cubicBezTo>
                    <a:pt x="83" y="777"/>
                    <a:pt x="83" y="845"/>
                    <a:pt x="83" y="890"/>
                  </a:cubicBezTo>
                  <a:cubicBezTo>
                    <a:pt x="83" y="1050"/>
                    <a:pt x="128" y="1118"/>
                    <a:pt x="128" y="1254"/>
                  </a:cubicBezTo>
                  <a:lnTo>
                    <a:pt x="105" y="1231"/>
                  </a:lnTo>
                  <a:lnTo>
                    <a:pt x="105" y="1231"/>
                  </a:lnTo>
                  <a:cubicBezTo>
                    <a:pt x="105" y="1277"/>
                    <a:pt x="128" y="1368"/>
                    <a:pt x="128" y="1459"/>
                  </a:cubicBezTo>
                  <a:cubicBezTo>
                    <a:pt x="128" y="1446"/>
                    <a:pt x="128" y="1433"/>
                    <a:pt x="132" y="1433"/>
                  </a:cubicBezTo>
                  <a:cubicBezTo>
                    <a:pt x="136" y="1433"/>
                    <a:pt x="141" y="1440"/>
                    <a:pt x="151" y="1459"/>
                  </a:cubicBezTo>
                  <a:cubicBezTo>
                    <a:pt x="151" y="1550"/>
                    <a:pt x="151" y="1618"/>
                    <a:pt x="151" y="1686"/>
                  </a:cubicBezTo>
                  <a:lnTo>
                    <a:pt x="173" y="1754"/>
                  </a:lnTo>
                  <a:cubicBezTo>
                    <a:pt x="196" y="2096"/>
                    <a:pt x="310" y="3414"/>
                    <a:pt x="333" y="3756"/>
                  </a:cubicBezTo>
                  <a:lnTo>
                    <a:pt x="333" y="3733"/>
                  </a:lnTo>
                  <a:cubicBezTo>
                    <a:pt x="355" y="4074"/>
                    <a:pt x="401" y="4529"/>
                    <a:pt x="424" y="5052"/>
                  </a:cubicBezTo>
                  <a:cubicBezTo>
                    <a:pt x="742" y="4824"/>
                    <a:pt x="1060" y="4574"/>
                    <a:pt x="1379" y="4347"/>
                  </a:cubicBezTo>
                  <a:cubicBezTo>
                    <a:pt x="1538" y="4210"/>
                    <a:pt x="1697" y="4097"/>
                    <a:pt x="1834" y="4006"/>
                  </a:cubicBezTo>
                  <a:cubicBezTo>
                    <a:pt x="1902" y="3960"/>
                    <a:pt x="1993" y="3892"/>
                    <a:pt x="2061" y="3847"/>
                  </a:cubicBezTo>
                  <a:lnTo>
                    <a:pt x="2061" y="3847"/>
                  </a:lnTo>
                  <a:cubicBezTo>
                    <a:pt x="2048" y="3853"/>
                    <a:pt x="2040" y="3856"/>
                    <a:pt x="2037" y="3856"/>
                  </a:cubicBezTo>
                  <a:cubicBezTo>
                    <a:pt x="2029" y="3856"/>
                    <a:pt x="2045" y="3840"/>
                    <a:pt x="2061" y="3824"/>
                  </a:cubicBezTo>
                  <a:cubicBezTo>
                    <a:pt x="2266" y="3665"/>
                    <a:pt x="2061" y="3801"/>
                    <a:pt x="2288" y="3642"/>
                  </a:cubicBezTo>
                  <a:cubicBezTo>
                    <a:pt x="2402" y="3551"/>
                    <a:pt x="2652" y="3369"/>
                    <a:pt x="2948" y="3164"/>
                  </a:cubicBezTo>
                  <a:cubicBezTo>
                    <a:pt x="3334" y="2869"/>
                    <a:pt x="3744" y="2596"/>
                    <a:pt x="3926" y="2459"/>
                  </a:cubicBezTo>
                  <a:cubicBezTo>
                    <a:pt x="3880" y="2437"/>
                    <a:pt x="3857" y="2414"/>
                    <a:pt x="3835" y="2391"/>
                  </a:cubicBezTo>
                  <a:cubicBezTo>
                    <a:pt x="3721" y="2323"/>
                    <a:pt x="3607" y="2255"/>
                    <a:pt x="3471" y="2164"/>
                  </a:cubicBezTo>
                  <a:cubicBezTo>
                    <a:pt x="3425" y="2141"/>
                    <a:pt x="3357" y="2096"/>
                    <a:pt x="3312" y="2050"/>
                  </a:cubicBezTo>
                  <a:lnTo>
                    <a:pt x="3221" y="2005"/>
                  </a:lnTo>
                  <a:lnTo>
                    <a:pt x="3175" y="1982"/>
                  </a:lnTo>
                  <a:lnTo>
                    <a:pt x="3198" y="1982"/>
                  </a:lnTo>
                  <a:cubicBezTo>
                    <a:pt x="3061" y="1914"/>
                    <a:pt x="2357" y="1413"/>
                    <a:pt x="2197" y="1322"/>
                  </a:cubicBezTo>
                  <a:lnTo>
                    <a:pt x="2197" y="1322"/>
                  </a:lnTo>
                  <a:lnTo>
                    <a:pt x="2220" y="1345"/>
                  </a:lnTo>
                  <a:cubicBezTo>
                    <a:pt x="2084" y="1277"/>
                    <a:pt x="2106" y="1254"/>
                    <a:pt x="2015" y="1186"/>
                  </a:cubicBezTo>
                  <a:cubicBezTo>
                    <a:pt x="2015" y="1189"/>
                    <a:pt x="2013" y="1191"/>
                    <a:pt x="2009" y="1191"/>
                  </a:cubicBezTo>
                  <a:cubicBezTo>
                    <a:pt x="1985" y="1191"/>
                    <a:pt x="1895" y="1137"/>
                    <a:pt x="1856" y="1118"/>
                  </a:cubicBezTo>
                  <a:cubicBezTo>
                    <a:pt x="1811" y="1072"/>
                    <a:pt x="1652" y="1004"/>
                    <a:pt x="1538" y="936"/>
                  </a:cubicBezTo>
                  <a:lnTo>
                    <a:pt x="1561" y="936"/>
                  </a:lnTo>
                  <a:cubicBezTo>
                    <a:pt x="1447" y="890"/>
                    <a:pt x="1288" y="777"/>
                    <a:pt x="1242" y="731"/>
                  </a:cubicBezTo>
                  <a:cubicBezTo>
                    <a:pt x="1083" y="617"/>
                    <a:pt x="878" y="458"/>
                    <a:pt x="674" y="345"/>
                  </a:cubicBezTo>
                  <a:lnTo>
                    <a:pt x="583" y="231"/>
                  </a:lnTo>
                  <a:lnTo>
                    <a:pt x="560" y="231"/>
                  </a:lnTo>
                  <a:lnTo>
                    <a:pt x="105" y="3"/>
                  </a:lnTo>
                  <a:cubicBezTo>
                    <a:pt x="101" y="2"/>
                    <a:pt x="96" y="1"/>
                    <a:pt x="9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38"/>
            <p:cNvSpPr/>
            <p:nvPr/>
          </p:nvSpPr>
          <p:spPr>
            <a:xfrm rot="1103040">
              <a:off x="7877646" y="1048415"/>
              <a:ext cx="380671" cy="410608"/>
            </a:xfrm>
            <a:custGeom>
              <a:avLst/>
              <a:gdLst/>
              <a:ahLst/>
              <a:cxnLst/>
              <a:rect l="l" t="t" r="r" b="b"/>
              <a:pathLst>
                <a:path w="8233" h="8880" extrusionOk="0">
                  <a:moveTo>
                    <a:pt x="6649" y="516"/>
                  </a:moveTo>
                  <a:cubicBezTo>
                    <a:pt x="6644" y="518"/>
                    <a:pt x="6639" y="522"/>
                    <a:pt x="6633" y="526"/>
                  </a:cubicBezTo>
                  <a:lnTo>
                    <a:pt x="6633" y="526"/>
                  </a:lnTo>
                  <a:cubicBezTo>
                    <a:pt x="6638" y="522"/>
                    <a:pt x="6643" y="519"/>
                    <a:pt x="6648" y="517"/>
                  </a:cubicBezTo>
                  <a:lnTo>
                    <a:pt x="6648" y="517"/>
                  </a:lnTo>
                  <a:cubicBezTo>
                    <a:pt x="6648" y="517"/>
                    <a:pt x="6649" y="516"/>
                    <a:pt x="6649" y="516"/>
                  </a:cubicBezTo>
                  <a:close/>
                  <a:moveTo>
                    <a:pt x="3795" y="7707"/>
                  </a:moveTo>
                  <a:cubicBezTo>
                    <a:pt x="3804" y="7710"/>
                    <a:pt x="3820" y="7714"/>
                    <a:pt x="3844" y="7720"/>
                  </a:cubicBezTo>
                  <a:cubicBezTo>
                    <a:pt x="3828" y="7716"/>
                    <a:pt x="3811" y="7711"/>
                    <a:pt x="3795" y="7707"/>
                  </a:cubicBezTo>
                  <a:close/>
                  <a:moveTo>
                    <a:pt x="7277" y="0"/>
                  </a:moveTo>
                  <a:cubicBezTo>
                    <a:pt x="7150" y="0"/>
                    <a:pt x="6817" y="348"/>
                    <a:pt x="6649" y="516"/>
                  </a:cubicBezTo>
                  <a:lnTo>
                    <a:pt x="6649" y="516"/>
                  </a:lnTo>
                  <a:cubicBezTo>
                    <a:pt x="6655" y="513"/>
                    <a:pt x="6659" y="512"/>
                    <a:pt x="6663" y="512"/>
                  </a:cubicBezTo>
                  <a:cubicBezTo>
                    <a:pt x="6660" y="512"/>
                    <a:pt x="6655" y="514"/>
                    <a:pt x="6648" y="517"/>
                  </a:cubicBezTo>
                  <a:lnTo>
                    <a:pt x="6648" y="517"/>
                  </a:lnTo>
                  <a:cubicBezTo>
                    <a:pt x="6595" y="569"/>
                    <a:pt x="6559" y="603"/>
                    <a:pt x="6551" y="603"/>
                  </a:cubicBezTo>
                  <a:cubicBezTo>
                    <a:pt x="6550" y="603"/>
                    <a:pt x="6550" y="603"/>
                    <a:pt x="6550" y="603"/>
                  </a:cubicBezTo>
                  <a:cubicBezTo>
                    <a:pt x="6579" y="573"/>
                    <a:pt x="6609" y="543"/>
                    <a:pt x="6633" y="526"/>
                  </a:cubicBezTo>
                  <a:lnTo>
                    <a:pt x="6633" y="526"/>
                  </a:lnTo>
                  <a:cubicBezTo>
                    <a:pt x="6589" y="553"/>
                    <a:pt x="6516" y="614"/>
                    <a:pt x="6481" y="648"/>
                  </a:cubicBezTo>
                  <a:lnTo>
                    <a:pt x="6504" y="694"/>
                  </a:lnTo>
                  <a:cubicBezTo>
                    <a:pt x="6368" y="807"/>
                    <a:pt x="6459" y="694"/>
                    <a:pt x="6322" y="830"/>
                  </a:cubicBezTo>
                  <a:cubicBezTo>
                    <a:pt x="6299" y="807"/>
                    <a:pt x="6413" y="694"/>
                    <a:pt x="6527" y="603"/>
                  </a:cubicBezTo>
                  <a:lnTo>
                    <a:pt x="6527" y="603"/>
                  </a:lnTo>
                  <a:cubicBezTo>
                    <a:pt x="6436" y="671"/>
                    <a:pt x="6322" y="762"/>
                    <a:pt x="6299" y="807"/>
                  </a:cubicBezTo>
                  <a:cubicBezTo>
                    <a:pt x="6271" y="828"/>
                    <a:pt x="6260" y="834"/>
                    <a:pt x="6256" y="834"/>
                  </a:cubicBezTo>
                  <a:cubicBezTo>
                    <a:pt x="6250" y="834"/>
                    <a:pt x="6253" y="826"/>
                    <a:pt x="6244" y="826"/>
                  </a:cubicBezTo>
                  <a:cubicBezTo>
                    <a:pt x="6237" y="826"/>
                    <a:pt x="6221" y="831"/>
                    <a:pt x="6186" y="853"/>
                  </a:cubicBezTo>
                  <a:cubicBezTo>
                    <a:pt x="6118" y="944"/>
                    <a:pt x="6027" y="1057"/>
                    <a:pt x="5936" y="1126"/>
                  </a:cubicBezTo>
                  <a:lnTo>
                    <a:pt x="5936" y="1103"/>
                  </a:lnTo>
                  <a:cubicBezTo>
                    <a:pt x="5708" y="1285"/>
                    <a:pt x="5640" y="1421"/>
                    <a:pt x="5435" y="1580"/>
                  </a:cubicBezTo>
                  <a:lnTo>
                    <a:pt x="5458" y="1558"/>
                  </a:lnTo>
                  <a:lnTo>
                    <a:pt x="5458" y="1558"/>
                  </a:lnTo>
                  <a:cubicBezTo>
                    <a:pt x="5367" y="1603"/>
                    <a:pt x="5253" y="1740"/>
                    <a:pt x="5140" y="1853"/>
                  </a:cubicBezTo>
                  <a:cubicBezTo>
                    <a:pt x="5151" y="1842"/>
                    <a:pt x="5168" y="1831"/>
                    <a:pt x="5174" y="1831"/>
                  </a:cubicBezTo>
                  <a:cubicBezTo>
                    <a:pt x="5180" y="1831"/>
                    <a:pt x="5174" y="1842"/>
                    <a:pt x="5140" y="1876"/>
                  </a:cubicBezTo>
                  <a:cubicBezTo>
                    <a:pt x="4981" y="1990"/>
                    <a:pt x="4912" y="2103"/>
                    <a:pt x="4799" y="2172"/>
                  </a:cubicBezTo>
                  <a:lnTo>
                    <a:pt x="4708" y="2285"/>
                  </a:lnTo>
                  <a:cubicBezTo>
                    <a:pt x="4230" y="2717"/>
                    <a:pt x="2343" y="4514"/>
                    <a:pt x="1865" y="4969"/>
                  </a:cubicBezTo>
                  <a:lnTo>
                    <a:pt x="1888" y="4946"/>
                  </a:lnTo>
                  <a:lnTo>
                    <a:pt x="1888" y="4946"/>
                  </a:lnTo>
                  <a:cubicBezTo>
                    <a:pt x="1410" y="5378"/>
                    <a:pt x="728" y="6015"/>
                    <a:pt x="0" y="6697"/>
                  </a:cubicBezTo>
                  <a:cubicBezTo>
                    <a:pt x="728" y="6902"/>
                    <a:pt x="1501" y="7106"/>
                    <a:pt x="2206" y="7288"/>
                  </a:cubicBezTo>
                  <a:cubicBezTo>
                    <a:pt x="2638" y="7402"/>
                    <a:pt x="3002" y="7493"/>
                    <a:pt x="3321" y="7561"/>
                  </a:cubicBezTo>
                  <a:cubicBezTo>
                    <a:pt x="3443" y="7622"/>
                    <a:pt x="3640" y="7665"/>
                    <a:pt x="3795" y="7707"/>
                  </a:cubicBezTo>
                  <a:lnTo>
                    <a:pt x="3795" y="7707"/>
                  </a:lnTo>
                  <a:cubicBezTo>
                    <a:pt x="3767" y="7697"/>
                    <a:pt x="3793" y="7697"/>
                    <a:pt x="3844" y="7697"/>
                  </a:cubicBezTo>
                  <a:cubicBezTo>
                    <a:pt x="4094" y="7766"/>
                    <a:pt x="4105" y="7766"/>
                    <a:pt x="4116" y="7766"/>
                  </a:cubicBezTo>
                  <a:cubicBezTo>
                    <a:pt x="4128" y="7766"/>
                    <a:pt x="4139" y="7766"/>
                    <a:pt x="4389" y="7834"/>
                  </a:cubicBezTo>
                  <a:cubicBezTo>
                    <a:pt x="4662" y="7879"/>
                    <a:pt x="5299" y="8061"/>
                    <a:pt x="5958" y="8243"/>
                  </a:cubicBezTo>
                  <a:cubicBezTo>
                    <a:pt x="6868" y="8493"/>
                    <a:pt x="7800" y="8766"/>
                    <a:pt x="8232" y="8880"/>
                  </a:cubicBezTo>
                  <a:cubicBezTo>
                    <a:pt x="8232" y="8789"/>
                    <a:pt x="8210" y="8743"/>
                    <a:pt x="8210" y="8698"/>
                  </a:cubicBezTo>
                  <a:cubicBezTo>
                    <a:pt x="8164" y="8425"/>
                    <a:pt x="8141" y="8129"/>
                    <a:pt x="8119" y="7857"/>
                  </a:cubicBezTo>
                  <a:cubicBezTo>
                    <a:pt x="8096" y="7720"/>
                    <a:pt x="8096" y="7584"/>
                    <a:pt x="8073" y="7447"/>
                  </a:cubicBezTo>
                  <a:cubicBezTo>
                    <a:pt x="8073" y="7379"/>
                    <a:pt x="8073" y="7334"/>
                    <a:pt x="8073" y="7288"/>
                  </a:cubicBezTo>
                  <a:cubicBezTo>
                    <a:pt x="8050" y="7243"/>
                    <a:pt x="8050" y="7220"/>
                    <a:pt x="8050" y="7174"/>
                  </a:cubicBezTo>
                  <a:lnTo>
                    <a:pt x="8050" y="7197"/>
                  </a:lnTo>
                  <a:cubicBezTo>
                    <a:pt x="8028" y="6902"/>
                    <a:pt x="7914" y="5219"/>
                    <a:pt x="7869" y="4878"/>
                  </a:cubicBezTo>
                  <a:lnTo>
                    <a:pt x="7869" y="4923"/>
                  </a:lnTo>
                  <a:cubicBezTo>
                    <a:pt x="7800" y="4628"/>
                    <a:pt x="7846" y="4673"/>
                    <a:pt x="7846" y="4423"/>
                  </a:cubicBezTo>
                  <a:lnTo>
                    <a:pt x="7846" y="4423"/>
                  </a:lnTo>
                  <a:cubicBezTo>
                    <a:pt x="7842" y="4426"/>
                    <a:pt x="7839" y="4428"/>
                    <a:pt x="7835" y="4428"/>
                  </a:cubicBezTo>
                  <a:cubicBezTo>
                    <a:pt x="7794" y="4428"/>
                    <a:pt x="7755" y="4189"/>
                    <a:pt x="7755" y="4105"/>
                  </a:cubicBezTo>
                  <a:cubicBezTo>
                    <a:pt x="7732" y="3968"/>
                    <a:pt x="7664" y="3627"/>
                    <a:pt x="7641" y="3377"/>
                  </a:cubicBezTo>
                  <a:lnTo>
                    <a:pt x="7641" y="3377"/>
                  </a:lnTo>
                  <a:lnTo>
                    <a:pt x="7664" y="3400"/>
                  </a:lnTo>
                  <a:cubicBezTo>
                    <a:pt x="7618" y="3195"/>
                    <a:pt x="7596" y="2808"/>
                    <a:pt x="7596" y="2649"/>
                  </a:cubicBezTo>
                  <a:cubicBezTo>
                    <a:pt x="7573" y="2331"/>
                    <a:pt x="7550" y="1808"/>
                    <a:pt x="7482" y="1353"/>
                  </a:cubicBezTo>
                  <a:lnTo>
                    <a:pt x="7527" y="1057"/>
                  </a:lnTo>
                  <a:lnTo>
                    <a:pt x="7527" y="1012"/>
                  </a:lnTo>
                  <a:lnTo>
                    <a:pt x="7323" y="34"/>
                  </a:lnTo>
                  <a:cubicBezTo>
                    <a:pt x="7315" y="11"/>
                    <a:pt x="7299" y="0"/>
                    <a:pt x="727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38"/>
            <p:cNvSpPr/>
            <p:nvPr/>
          </p:nvSpPr>
          <p:spPr>
            <a:xfrm rot="1103040">
              <a:off x="8782945" y="788489"/>
              <a:ext cx="452247" cy="368437"/>
            </a:xfrm>
            <a:custGeom>
              <a:avLst/>
              <a:gdLst/>
              <a:ahLst/>
              <a:cxnLst/>
              <a:rect l="l" t="t" r="r" b="b"/>
              <a:pathLst>
                <a:path w="9781" h="7968" extrusionOk="0">
                  <a:moveTo>
                    <a:pt x="8778" y="99"/>
                  </a:moveTo>
                  <a:lnTo>
                    <a:pt x="8778" y="99"/>
                  </a:lnTo>
                  <a:cubicBezTo>
                    <a:pt x="8766" y="102"/>
                    <a:pt x="8754" y="104"/>
                    <a:pt x="8742" y="106"/>
                  </a:cubicBezTo>
                  <a:lnTo>
                    <a:pt x="8742" y="106"/>
                  </a:lnTo>
                  <a:cubicBezTo>
                    <a:pt x="8754" y="104"/>
                    <a:pt x="8766" y="102"/>
                    <a:pt x="8778" y="99"/>
                  </a:cubicBezTo>
                  <a:close/>
                  <a:moveTo>
                    <a:pt x="9617" y="0"/>
                  </a:moveTo>
                  <a:cubicBezTo>
                    <a:pt x="9430" y="0"/>
                    <a:pt x="9105" y="68"/>
                    <a:pt x="8927" y="103"/>
                  </a:cubicBezTo>
                  <a:lnTo>
                    <a:pt x="8927" y="103"/>
                  </a:lnTo>
                  <a:cubicBezTo>
                    <a:pt x="8900" y="107"/>
                    <a:pt x="8862" y="113"/>
                    <a:pt x="8825" y="121"/>
                  </a:cubicBezTo>
                  <a:lnTo>
                    <a:pt x="8825" y="121"/>
                  </a:lnTo>
                  <a:cubicBezTo>
                    <a:pt x="8826" y="121"/>
                    <a:pt x="8828" y="121"/>
                    <a:pt x="8830" y="121"/>
                  </a:cubicBezTo>
                  <a:lnTo>
                    <a:pt x="8830" y="121"/>
                  </a:lnTo>
                  <a:cubicBezTo>
                    <a:pt x="8826" y="122"/>
                    <a:pt x="8823" y="122"/>
                    <a:pt x="8820" y="122"/>
                  </a:cubicBezTo>
                  <a:lnTo>
                    <a:pt x="8820" y="122"/>
                  </a:lnTo>
                  <a:cubicBezTo>
                    <a:pt x="8822" y="122"/>
                    <a:pt x="8823" y="122"/>
                    <a:pt x="8825" y="121"/>
                  </a:cubicBezTo>
                  <a:lnTo>
                    <a:pt x="8825" y="121"/>
                  </a:lnTo>
                  <a:cubicBezTo>
                    <a:pt x="8817" y="122"/>
                    <a:pt x="8809" y="122"/>
                    <a:pt x="8801" y="122"/>
                  </a:cubicBezTo>
                  <a:cubicBezTo>
                    <a:pt x="8801" y="123"/>
                    <a:pt x="8802" y="124"/>
                    <a:pt x="8806" y="124"/>
                  </a:cubicBezTo>
                  <a:cubicBezTo>
                    <a:pt x="8809" y="124"/>
                    <a:pt x="8814" y="123"/>
                    <a:pt x="8820" y="122"/>
                  </a:cubicBezTo>
                  <a:lnTo>
                    <a:pt x="8820" y="122"/>
                  </a:lnTo>
                  <a:cubicBezTo>
                    <a:pt x="8788" y="129"/>
                    <a:pt x="8756" y="137"/>
                    <a:pt x="8733" y="145"/>
                  </a:cubicBezTo>
                  <a:lnTo>
                    <a:pt x="8733" y="168"/>
                  </a:lnTo>
                  <a:cubicBezTo>
                    <a:pt x="8665" y="185"/>
                    <a:pt x="8642" y="189"/>
                    <a:pt x="8629" y="189"/>
                  </a:cubicBezTo>
                  <a:cubicBezTo>
                    <a:pt x="8616" y="189"/>
                    <a:pt x="8616" y="184"/>
                    <a:pt x="8587" y="184"/>
                  </a:cubicBezTo>
                  <a:cubicBezTo>
                    <a:pt x="8571" y="184"/>
                    <a:pt x="8546" y="185"/>
                    <a:pt x="8505" y="190"/>
                  </a:cubicBezTo>
                  <a:cubicBezTo>
                    <a:pt x="8505" y="170"/>
                    <a:pt x="8618" y="130"/>
                    <a:pt x="8742" y="106"/>
                  </a:cubicBezTo>
                  <a:lnTo>
                    <a:pt x="8742" y="106"/>
                  </a:lnTo>
                  <a:cubicBezTo>
                    <a:pt x="8640" y="123"/>
                    <a:pt x="8543" y="127"/>
                    <a:pt x="8482" y="168"/>
                  </a:cubicBezTo>
                  <a:cubicBezTo>
                    <a:pt x="8391" y="168"/>
                    <a:pt x="8461" y="139"/>
                    <a:pt x="8422" y="139"/>
                  </a:cubicBezTo>
                  <a:cubicBezTo>
                    <a:pt x="8412" y="139"/>
                    <a:pt x="8396" y="140"/>
                    <a:pt x="8369" y="145"/>
                  </a:cubicBezTo>
                  <a:cubicBezTo>
                    <a:pt x="8255" y="168"/>
                    <a:pt x="8141" y="213"/>
                    <a:pt x="8028" y="213"/>
                  </a:cubicBezTo>
                  <a:cubicBezTo>
                    <a:pt x="7732" y="236"/>
                    <a:pt x="7596" y="327"/>
                    <a:pt x="7345" y="350"/>
                  </a:cubicBezTo>
                  <a:lnTo>
                    <a:pt x="7368" y="327"/>
                  </a:lnTo>
                  <a:cubicBezTo>
                    <a:pt x="7277" y="327"/>
                    <a:pt x="7095" y="372"/>
                    <a:pt x="6936" y="395"/>
                  </a:cubicBezTo>
                  <a:cubicBezTo>
                    <a:pt x="6982" y="395"/>
                    <a:pt x="7027" y="395"/>
                    <a:pt x="6936" y="418"/>
                  </a:cubicBezTo>
                  <a:cubicBezTo>
                    <a:pt x="6754" y="441"/>
                    <a:pt x="6618" y="463"/>
                    <a:pt x="6481" y="486"/>
                  </a:cubicBezTo>
                  <a:lnTo>
                    <a:pt x="6368" y="532"/>
                  </a:lnTo>
                  <a:cubicBezTo>
                    <a:pt x="5708" y="623"/>
                    <a:pt x="3161" y="1100"/>
                    <a:pt x="2502" y="1214"/>
                  </a:cubicBezTo>
                  <a:lnTo>
                    <a:pt x="2525" y="1191"/>
                  </a:lnTo>
                  <a:lnTo>
                    <a:pt x="2525" y="1191"/>
                  </a:lnTo>
                  <a:cubicBezTo>
                    <a:pt x="1888" y="1305"/>
                    <a:pt x="978" y="1464"/>
                    <a:pt x="0" y="1646"/>
                  </a:cubicBezTo>
                  <a:cubicBezTo>
                    <a:pt x="501" y="2214"/>
                    <a:pt x="1024" y="2806"/>
                    <a:pt x="1524" y="3351"/>
                  </a:cubicBezTo>
                  <a:cubicBezTo>
                    <a:pt x="1820" y="3670"/>
                    <a:pt x="2070" y="3943"/>
                    <a:pt x="2297" y="4170"/>
                  </a:cubicBezTo>
                  <a:cubicBezTo>
                    <a:pt x="2388" y="4306"/>
                    <a:pt x="2525" y="4466"/>
                    <a:pt x="2638" y="4602"/>
                  </a:cubicBezTo>
                  <a:cubicBezTo>
                    <a:pt x="2615" y="4568"/>
                    <a:pt x="2610" y="4551"/>
                    <a:pt x="2615" y="4551"/>
                  </a:cubicBezTo>
                  <a:cubicBezTo>
                    <a:pt x="2621" y="4551"/>
                    <a:pt x="2638" y="4568"/>
                    <a:pt x="2661" y="4602"/>
                  </a:cubicBezTo>
                  <a:cubicBezTo>
                    <a:pt x="3002" y="4966"/>
                    <a:pt x="2706" y="4602"/>
                    <a:pt x="3048" y="4989"/>
                  </a:cubicBezTo>
                  <a:cubicBezTo>
                    <a:pt x="3252" y="5193"/>
                    <a:pt x="3684" y="5671"/>
                    <a:pt x="4139" y="6194"/>
                  </a:cubicBezTo>
                  <a:cubicBezTo>
                    <a:pt x="4753" y="6899"/>
                    <a:pt x="5390" y="7626"/>
                    <a:pt x="5685" y="7968"/>
                  </a:cubicBezTo>
                  <a:cubicBezTo>
                    <a:pt x="5731" y="7899"/>
                    <a:pt x="5754" y="7854"/>
                    <a:pt x="5776" y="7808"/>
                  </a:cubicBezTo>
                  <a:cubicBezTo>
                    <a:pt x="5890" y="7558"/>
                    <a:pt x="6026" y="7308"/>
                    <a:pt x="6163" y="7058"/>
                  </a:cubicBezTo>
                  <a:cubicBezTo>
                    <a:pt x="6208" y="6921"/>
                    <a:pt x="6277" y="6808"/>
                    <a:pt x="6345" y="6694"/>
                  </a:cubicBezTo>
                  <a:cubicBezTo>
                    <a:pt x="6368" y="6626"/>
                    <a:pt x="6390" y="6580"/>
                    <a:pt x="6413" y="6535"/>
                  </a:cubicBezTo>
                  <a:lnTo>
                    <a:pt x="6459" y="6444"/>
                  </a:lnTo>
                  <a:lnTo>
                    <a:pt x="6459" y="6467"/>
                  </a:lnTo>
                  <a:cubicBezTo>
                    <a:pt x="6590" y="6204"/>
                    <a:pt x="7351" y="4849"/>
                    <a:pt x="7551" y="4462"/>
                  </a:cubicBezTo>
                  <a:lnTo>
                    <a:pt x="7551" y="4462"/>
                  </a:lnTo>
                  <a:cubicBezTo>
                    <a:pt x="7551" y="4463"/>
                    <a:pt x="7550" y="4464"/>
                    <a:pt x="7550" y="4466"/>
                  </a:cubicBezTo>
                  <a:lnTo>
                    <a:pt x="7573" y="4420"/>
                  </a:lnTo>
                  <a:lnTo>
                    <a:pt x="7573" y="4420"/>
                  </a:lnTo>
                  <a:cubicBezTo>
                    <a:pt x="7567" y="4433"/>
                    <a:pt x="7559" y="4447"/>
                    <a:pt x="7551" y="4462"/>
                  </a:cubicBezTo>
                  <a:lnTo>
                    <a:pt x="7551" y="4462"/>
                  </a:lnTo>
                  <a:cubicBezTo>
                    <a:pt x="7664" y="4170"/>
                    <a:pt x="7687" y="4237"/>
                    <a:pt x="7800" y="4033"/>
                  </a:cubicBezTo>
                  <a:cubicBezTo>
                    <a:pt x="7755" y="4033"/>
                    <a:pt x="7846" y="3806"/>
                    <a:pt x="7891" y="3715"/>
                  </a:cubicBezTo>
                  <a:lnTo>
                    <a:pt x="7914" y="3715"/>
                  </a:lnTo>
                  <a:cubicBezTo>
                    <a:pt x="7959" y="3579"/>
                    <a:pt x="8096" y="3260"/>
                    <a:pt x="8209" y="3056"/>
                  </a:cubicBezTo>
                  <a:lnTo>
                    <a:pt x="8232" y="3078"/>
                  </a:lnTo>
                  <a:cubicBezTo>
                    <a:pt x="8300" y="2874"/>
                    <a:pt x="8482" y="2533"/>
                    <a:pt x="8551" y="2419"/>
                  </a:cubicBezTo>
                  <a:cubicBezTo>
                    <a:pt x="8733" y="2123"/>
                    <a:pt x="9005" y="1669"/>
                    <a:pt x="9187" y="1259"/>
                  </a:cubicBezTo>
                  <a:lnTo>
                    <a:pt x="9392" y="1032"/>
                  </a:lnTo>
                  <a:lnTo>
                    <a:pt x="9392" y="1009"/>
                  </a:lnTo>
                  <a:lnTo>
                    <a:pt x="9756" y="77"/>
                  </a:lnTo>
                  <a:cubicBezTo>
                    <a:pt x="9781" y="20"/>
                    <a:pt x="9719" y="0"/>
                    <a:pt x="961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38"/>
            <p:cNvSpPr/>
            <p:nvPr/>
          </p:nvSpPr>
          <p:spPr>
            <a:xfrm rot="1103040">
              <a:off x="8841355" y="50402"/>
              <a:ext cx="383816" cy="408758"/>
            </a:xfrm>
            <a:custGeom>
              <a:avLst/>
              <a:gdLst/>
              <a:ahLst/>
              <a:cxnLst/>
              <a:rect l="l" t="t" r="r" b="b"/>
              <a:pathLst>
                <a:path w="8301" h="8840" extrusionOk="0">
                  <a:moveTo>
                    <a:pt x="4952" y="1913"/>
                  </a:moveTo>
                  <a:cubicBezTo>
                    <a:pt x="4946" y="1917"/>
                    <a:pt x="4940" y="1922"/>
                    <a:pt x="4935" y="1927"/>
                  </a:cubicBezTo>
                  <a:cubicBezTo>
                    <a:pt x="4941" y="1922"/>
                    <a:pt x="4946" y="1918"/>
                    <a:pt x="4952" y="1913"/>
                  </a:cubicBezTo>
                  <a:close/>
                  <a:moveTo>
                    <a:pt x="3847" y="7857"/>
                  </a:moveTo>
                  <a:lnTo>
                    <a:pt x="3847" y="7857"/>
                  </a:lnTo>
                  <a:cubicBezTo>
                    <a:pt x="3853" y="7859"/>
                    <a:pt x="3859" y="7860"/>
                    <a:pt x="3866" y="7862"/>
                  </a:cubicBezTo>
                  <a:cubicBezTo>
                    <a:pt x="3860" y="7860"/>
                    <a:pt x="3854" y="7859"/>
                    <a:pt x="3847" y="7857"/>
                  </a:cubicBezTo>
                  <a:close/>
                  <a:moveTo>
                    <a:pt x="6986" y="1"/>
                  </a:moveTo>
                  <a:cubicBezTo>
                    <a:pt x="6850" y="1"/>
                    <a:pt x="6439" y="481"/>
                    <a:pt x="6313" y="603"/>
                  </a:cubicBezTo>
                  <a:lnTo>
                    <a:pt x="6313" y="603"/>
                  </a:lnTo>
                  <a:cubicBezTo>
                    <a:pt x="6308" y="608"/>
                    <a:pt x="6302" y="612"/>
                    <a:pt x="6297" y="617"/>
                  </a:cubicBezTo>
                  <a:lnTo>
                    <a:pt x="6297" y="617"/>
                  </a:lnTo>
                  <a:cubicBezTo>
                    <a:pt x="6299" y="615"/>
                    <a:pt x="6302" y="613"/>
                    <a:pt x="6304" y="612"/>
                  </a:cubicBezTo>
                  <a:lnTo>
                    <a:pt x="6304" y="612"/>
                  </a:lnTo>
                  <a:cubicBezTo>
                    <a:pt x="6294" y="621"/>
                    <a:pt x="6287" y="627"/>
                    <a:pt x="6282" y="630"/>
                  </a:cubicBezTo>
                  <a:lnTo>
                    <a:pt x="6282" y="630"/>
                  </a:lnTo>
                  <a:cubicBezTo>
                    <a:pt x="6287" y="625"/>
                    <a:pt x="6292" y="621"/>
                    <a:pt x="6297" y="617"/>
                  </a:cubicBezTo>
                  <a:lnTo>
                    <a:pt x="6297" y="617"/>
                  </a:lnTo>
                  <a:cubicBezTo>
                    <a:pt x="6291" y="621"/>
                    <a:pt x="6284" y="626"/>
                    <a:pt x="6276" y="631"/>
                  </a:cubicBezTo>
                  <a:cubicBezTo>
                    <a:pt x="6277" y="631"/>
                    <a:pt x="6277" y="631"/>
                    <a:pt x="6278" y="631"/>
                  </a:cubicBezTo>
                  <a:cubicBezTo>
                    <a:pt x="6279" y="631"/>
                    <a:pt x="6280" y="631"/>
                    <a:pt x="6282" y="630"/>
                  </a:cubicBezTo>
                  <a:lnTo>
                    <a:pt x="6282" y="630"/>
                  </a:lnTo>
                  <a:cubicBezTo>
                    <a:pt x="6262" y="647"/>
                    <a:pt x="6244" y="664"/>
                    <a:pt x="6231" y="676"/>
                  </a:cubicBezTo>
                  <a:lnTo>
                    <a:pt x="6254" y="722"/>
                  </a:lnTo>
                  <a:cubicBezTo>
                    <a:pt x="6197" y="790"/>
                    <a:pt x="6186" y="790"/>
                    <a:pt x="6174" y="790"/>
                  </a:cubicBezTo>
                  <a:cubicBezTo>
                    <a:pt x="6163" y="790"/>
                    <a:pt x="6151" y="790"/>
                    <a:pt x="6095" y="858"/>
                  </a:cubicBezTo>
                  <a:cubicBezTo>
                    <a:pt x="6072" y="835"/>
                    <a:pt x="6163" y="722"/>
                    <a:pt x="6254" y="631"/>
                  </a:cubicBezTo>
                  <a:lnTo>
                    <a:pt x="6254" y="631"/>
                  </a:lnTo>
                  <a:cubicBezTo>
                    <a:pt x="6163" y="722"/>
                    <a:pt x="6072" y="790"/>
                    <a:pt x="6049" y="835"/>
                  </a:cubicBezTo>
                  <a:cubicBezTo>
                    <a:pt x="6019" y="866"/>
                    <a:pt x="6009" y="873"/>
                    <a:pt x="6004" y="873"/>
                  </a:cubicBezTo>
                  <a:cubicBezTo>
                    <a:pt x="6000" y="873"/>
                    <a:pt x="6002" y="866"/>
                    <a:pt x="5995" y="866"/>
                  </a:cubicBezTo>
                  <a:cubicBezTo>
                    <a:pt x="5988" y="866"/>
                    <a:pt x="5973" y="873"/>
                    <a:pt x="5935" y="904"/>
                  </a:cubicBezTo>
                  <a:cubicBezTo>
                    <a:pt x="5867" y="995"/>
                    <a:pt x="5799" y="1086"/>
                    <a:pt x="5708" y="1177"/>
                  </a:cubicBezTo>
                  <a:lnTo>
                    <a:pt x="5708" y="1154"/>
                  </a:lnTo>
                  <a:cubicBezTo>
                    <a:pt x="5481" y="1336"/>
                    <a:pt x="5435" y="1495"/>
                    <a:pt x="5230" y="1654"/>
                  </a:cubicBezTo>
                  <a:lnTo>
                    <a:pt x="5230" y="1631"/>
                  </a:lnTo>
                  <a:cubicBezTo>
                    <a:pt x="5166" y="1675"/>
                    <a:pt x="5060" y="1820"/>
                    <a:pt x="4952" y="1913"/>
                  </a:cubicBezTo>
                  <a:lnTo>
                    <a:pt x="4952" y="1913"/>
                  </a:lnTo>
                  <a:cubicBezTo>
                    <a:pt x="4959" y="1908"/>
                    <a:pt x="4966" y="1904"/>
                    <a:pt x="4969" y="1904"/>
                  </a:cubicBezTo>
                  <a:cubicBezTo>
                    <a:pt x="4975" y="1904"/>
                    <a:pt x="4969" y="1916"/>
                    <a:pt x="4935" y="1950"/>
                  </a:cubicBezTo>
                  <a:cubicBezTo>
                    <a:pt x="4798" y="2086"/>
                    <a:pt x="4707" y="2177"/>
                    <a:pt x="4594" y="2268"/>
                  </a:cubicBezTo>
                  <a:lnTo>
                    <a:pt x="4526" y="2382"/>
                  </a:lnTo>
                  <a:cubicBezTo>
                    <a:pt x="4071" y="2837"/>
                    <a:pt x="2252" y="4701"/>
                    <a:pt x="1797" y="5179"/>
                  </a:cubicBezTo>
                  <a:lnTo>
                    <a:pt x="1811" y="5164"/>
                  </a:lnTo>
                  <a:lnTo>
                    <a:pt x="1811" y="5164"/>
                  </a:lnTo>
                  <a:cubicBezTo>
                    <a:pt x="1357" y="5619"/>
                    <a:pt x="701" y="6275"/>
                    <a:pt x="0" y="6998"/>
                  </a:cubicBezTo>
                  <a:cubicBezTo>
                    <a:pt x="751" y="7157"/>
                    <a:pt x="1524" y="7339"/>
                    <a:pt x="2229" y="7498"/>
                  </a:cubicBezTo>
                  <a:cubicBezTo>
                    <a:pt x="2661" y="7566"/>
                    <a:pt x="3047" y="7657"/>
                    <a:pt x="3343" y="7726"/>
                  </a:cubicBezTo>
                  <a:cubicBezTo>
                    <a:pt x="3474" y="7769"/>
                    <a:pt x="3689" y="7813"/>
                    <a:pt x="3847" y="7857"/>
                  </a:cubicBezTo>
                  <a:lnTo>
                    <a:pt x="3847" y="7857"/>
                  </a:lnTo>
                  <a:cubicBezTo>
                    <a:pt x="3803" y="7843"/>
                    <a:pt x="3809" y="7830"/>
                    <a:pt x="3838" y="7830"/>
                  </a:cubicBezTo>
                  <a:cubicBezTo>
                    <a:pt x="3851" y="7830"/>
                    <a:pt x="3869" y="7833"/>
                    <a:pt x="3889" y="7839"/>
                  </a:cubicBezTo>
                  <a:cubicBezTo>
                    <a:pt x="4093" y="7886"/>
                    <a:pt x="4138" y="7894"/>
                    <a:pt x="4154" y="7894"/>
                  </a:cubicBezTo>
                  <a:cubicBezTo>
                    <a:pt x="4163" y="7894"/>
                    <a:pt x="4163" y="7891"/>
                    <a:pt x="4177" y="7891"/>
                  </a:cubicBezTo>
                  <a:cubicBezTo>
                    <a:pt x="4199" y="7891"/>
                    <a:pt x="4256" y="7898"/>
                    <a:pt x="4435" y="7930"/>
                  </a:cubicBezTo>
                  <a:cubicBezTo>
                    <a:pt x="4707" y="7976"/>
                    <a:pt x="5344" y="8135"/>
                    <a:pt x="6004" y="8294"/>
                  </a:cubicBezTo>
                  <a:cubicBezTo>
                    <a:pt x="6936" y="8499"/>
                    <a:pt x="7868" y="8726"/>
                    <a:pt x="8300" y="8840"/>
                  </a:cubicBezTo>
                  <a:cubicBezTo>
                    <a:pt x="8300" y="8749"/>
                    <a:pt x="8300" y="8681"/>
                    <a:pt x="8278" y="8635"/>
                  </a:cubicBezTo>
                  <a:cubicBezTo>
                    <a:pt x="8232" y="8362"/>
                    <a:pt x="8187" y="8090"/>
                    <a:pt x="8164" y="7817"/>
                  </a:cubicBezTo>
                  <a:cubicBezTo>
                    <a:pt x="8141" y="7680"/>
                    <a:pt x="8118" y="7544"/>
                    <a:pt x="8096" y="7407"/>
                  </a:cubicBezTo>
                  <a:cubicBezTo>
                    <a:pt x="8096" y="7339"/>
                    <a:pt x="8096" y="7294"/>
                    <a:pt x="8073" y="7248"/>
                  </a:cubicBezTo>
                  <a:cubicBezTo>
                    <a:pt x="8073" y="7203"/>
                    <a:pt x="8073" y="7180"/>
                    <a:pt x="8050" y="7134"/>
                  </a:cubicBezTo>
                  <a:lnTo>
                    <a:pt x="8050" y="7134"/>
                  </a:lnTo>
                  <a:lnTo>
                    <a:pt x="8073" y="7157"/>
                  </a:lnTo>
                  <a:cubicBezTo>
                    <a:pt x="8027" y="6862"/>
                    <a:pt x="7846" y="5179"/>
                    <a:pt x="7777" y="4838"/>
                  </a:cubicBezTo>
                  <a:lnTo>
                    <a:pt x="7777" y="4883"/>
                  </a:lnTo>
                  <a:cubicBezTo>
                    <a:pt x="7709" y="4588"/>
                    <a:pt x="7755" y="4633"/>
                    <a:pt x="7732" y="4406"/>
                  </a:cubicBezTo>
                  <a:lnTo>
                    <a:pt x="7732" y="4406"/>
                  </a:lnTo>
                  <a:cubicBezTo>
                    <a:pt x="7731" y="4407"/>
                    <a:pt x="7730" y="4407"/>
                    <a:pt x="7729" y="4407"/>
                  </a:cubicBezTo>
                  <a:cubicBezTo>
                    <a:pt x="7703" y="4407"/>
                    <a:pt x="7641" y="4174"/>
                    <a:pt x="7641" y="4087"/>
                  </a:cubicBezTo>
                  <a:cubicBezTo>
                    <a:pt x="7618" y="3928"/>
                    <a:pt x="7550" y="3610"/>
                    <a:pt x="7504" y="3360"/>
                  </a:cubicBezTo>
                  <a:lnTo>
                    <a:pt x="7527" y="3360"/>
                  </a:lnTo>
                  <a:cubicBezTo>
                    <a:pt x="7482" y="3178"/>
                    <a:pt x="7436" y="2791"/>
                    <a:pt x="7413" y="2632"/>
                  </a:cubicBezTo>
                  <a:cubicBezTo>
                    <a:pt x="7391" y="2314"/>
                    <a:pt x="7345" y="1791"/>
                    <a:pt x="7254" y="1336"/>
                  </a:cubicBezTo>
                  <a:lnTo>
                    <a:pt x="7300" y="1040"/>
                  </a:lnTo>
                  <a:lnTo>
                    <a:pt x="7277" y="995"/>
                  </a:lnTo>
                  <a:lnTo>
                    <a:pt x="7027" y="40"/>
                  </a:lnTo>
                  <a:cubicBezTo>
                    <a:pt x="7021" y="12"/>
                    <a:pt x="7007" y="1"/>
                    <a:pt x="69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38"/>
            <p:cNvSpPr/>
            <p:nvPr/>
          </p:nvSpPr>
          <p:spPr>
            <a:xfrm rot="1103040">
              <a:off x="7663932" y="485773"/>
              <a:ext cx="392231" cy="397013"/>
            </a:xfrm>
            <a:custGeom>
              <a:avLst/>
              <a:gdLst/>
              <a:ahLst/>
              <a:cxnLst/>
              <a:rect l="l" t="t" r="r" b="b"/>
              <a:pathLst>
                <a:path w="8483" h="8586" extrusionOk="0">
                  <a:moveTo>
                    <a:pt x="5531" y="600"/>
                  </a:moveTo>
                  <a:lnTo>
                    <a:pt x="5531" y="600"/>
                  </a:lnTo>
                  <a:cubicBezTo>
                    <a:pt x="5480" y="671"/>
                    <a:pt x="5444" y="718"/>
                    <a:pt x="5436" y="718"/>
                  </a:cubicBezTo>
                  <a:cubicBezTo>
                    <a:pt x="5436" y="718"/>
                    <a:pt x="5435" y="718"/>
                    <a:pt x="5435" y="718"/>
                  </a:cubicBezTo>
                  <a:cubicBezTo>
                    <a:pt x="5470" y="665"/>
                    <a:pt x="5506" y="626"/>
                    <a:pt x="5531" y="600"/>
                  </a:cubicBezTo>
                  <a:close/>
                  <a:moveTo>
                    <a:pt x="6072" y="0"/>
                  </a:moveTo>
                  <a:cubicBezTo>
                    <a:pt x="5956" y="0"/>
                    <a:pt x="5692" y="375"/>
                    <a:pt x="5542" y="583"/>
                  </a:cubicBezTo>
                  <a:lnTo>
                    <a:pt x="5542" y="583"/>
                  </a:lnTo>
                  <a:cubicBezTo>
                    <a:pt x="5512" y="599"/>
                    <a:pt x="5432" y="700"/>
                    <a:pt x="5390" y="763"/>
                  </a:cubicBezTo>
                  <a:lnTo>
                    <a:pt x="5412" y="786"/>
                  </a:lnTo>
                  <a:cubicBezTo>
                    <a:pt x="5321" y="945"/>
                    <a:pt x="5367" y="809"/>
                    <a:pt x="5276" y="945"/>
                  </a:cubicBezTo>
                  <a:cubicBezTo>
                    <a:pt x="5253" y="945"/>
                    <a:pt x="5344" y="809"/>
                    <a:pt x="5412" y="718"/>
                  </a:cubicBezTo>
                  <a:lnTo>
                    <a:pt x="5412" y="718"/>
                  </a:lnTo>
                  <a:cubicBezTo>
                    <a:pt x="5344" y="809"/>
                    <a:pt x="5253" y="900"/>
                    <a:pt x="5230" y="945"/>
                  </a:cubicBezTo>
                  <a:cubicBezTo>
                    <a:pt x="5208" y="976"/>
                    <a:pt x="5200" y="983"/>
                    <a:pt x="5197" y="983"/>
                  </a:cubicBezTo>
                  <a:cubicBezTo>
                    <a:pt x="5193" y="983"/>
                    <a:pt x="5194" y="976"/>
                    <a:pt x="5188" y="976"/>
                  </a:cubicBezTo>
                  <a:cubicBezTo>
                    <a:pt x="5182" y="976"/>
                    <a:pt x="5170" y="983"/>
                    <a:pt x="5139" y="1014"/>
                  </a:cubicBezTo>
                  <a:cubicBezTo>
                    <a:pt x="5071" y="1105"/>
                    <a:pt x="5003" y="1218"/>
                    <a:pt x="4935" y="1309"/>
                  </a:cubicBezTo>
                  <a:cubicBezTo>
                    <a:pt x="4730" y="1514"/>
                    <a:pt x="4707" y="1673"/>
                    <a:pt x="4525" y="1855"/>
                  </a:cubicBezTo>
                  <a:lnTo>
                    <a:pt x="4525" y="1832"/>
                  </a:lnTo>
                  <a:cubicBezTo>
                    <a:pt x="4457" y="1900"/>
                    <a:pt x="4366" y="2060"/>
                    <a:pt x="4253" y="2173"/>
                  </a:cubicBezTo>
                  <a:cubicBezTo>
                    <a:pt x="4275" y="2151"/>
                    <a:pt x="4292" y="2134"/>
                    <a:pt x="4298" y="2134"/>
                  </a:cubicBezTo>
                  <a:cubicBezTo>
                    <a:pt x="4304" y="2134"/>
                    <a:pt x="4298" y="2151"/>
                    <a:pt x="4275" y="2196"/>
                  </a:cubicBezTo>
                  <a:cubicBezTo>
                    <a:pt x="4139" y="2333"/>
                    <a:pt x="4071" y="2446"/>
                    <a:pt x="3980" y="2537"/>
                  </a:cubicBezTo>
                  <a:lnTo>
                    <a:pt x="3911" y="2674"/>
                  </a:lnTo>
                  <a:cubicBezTo>
                    <a:pt x="3502" y="3174"/>
                    <a:pt x="1956" y="5243"/>
                    <a:pt x="1546" y="5766"/>
                  </a:cubicBezTo>
                  <a:lnTo>
                    <a:pt x="1569" y="5766"/>
                  </a:lnTo>
                  <a:cubicBezTo>
                    <a:pt x="1183" y="6267"/>
                    <a:pt x="614" y="7017"/>
                    <a:pt x="0" y="7813"/>
                  </a:cubicBezTo>
                  <a:cubicBezTo>
                    <a:pt x="751" y="7881"/>
                    <a:pt x="1546" y="7949"/>
                    <a:pt x="2274" y="8018"/>
                  </a:cubicBezTo>
                  <a:cubicBezTo>
                    <a:pt x="2706" y="8063"/>
                    <a:pt x="3093" y="8086"/>
                    <a:pt x="3411" y="8108"/>
                  </a:cubicBezTo>
                  <a:cubicBezTo>
                    <a:pt x="3570" y="8154"/>
                    <a:pt x="3775" y="8154"/>
                    <a:pt x="3957" y="8177"/>
                  </a:cubicBezTo>
                  <a:cubicBezTo>
                    <a:pt x="3866" y="8154"/>
                    <a:pt x="3889" y="8154"/>
                    <a:pt x="3957" y="8154"/>
                  </a:cubicBezTo>
                  <a:cubicBezTo>
                    <a:pt x="4150" y="8171"/>
                    <a:pt x="4207" y="8175"/>
                    <a:pt x="4227" y="8175"/>
                  </a:cubicBezTo>
                  <a:cubicBezTo>
                    <a:pt x="4248" y="8175"/>
                    <a:pt x="4226" y="8170"/>
                    <a:pt x="4290" y="8170"/>
                  </a:cubicBezTo>
                  <a:cubicBezTo>
                    <a:pt x="4326" y="8170"/>
                    <a:pt x="4389" y="8172"/>
                    <a:pt x="4503" y="8177"/>
                  </a:cubicBezTo>
                  <a:cubicBezTo>
                    <a:pt x="4798" y="8199"/>
                    <a:pt x="5458" y="8268"/>
                    <a:pt x="6117" y="8336"/>
                  </a:cubicBezTo>
                  <a:cubicBezTo>
                    <a:pt x="7072" y="8450"/>
                    <a:pt x="8027" y="8541"/>
                    <a:pt x="8482" y="8586"/>
                  </a:cubicBezTo>
                  <a:cubicBezTo>
                    <a:pt x="8459" y="8495"/>
                    <a:pt x="8437" y="8450"/>
                    <a:pt x="8437" y="8404"/>
                  </a:cubicBezTo>
                  <a:cubicBezTo>
                    <a:pt x="8346" y="8131"/>
                    <a:pt x="8277" y="7881"/>
                    <a:pt x="8187" y="7608"/>
                  </a:cubicBezTo>
                  <a:cubicBezTo>
                    <a:pt x="8164" y="7472"/>
                    <a:pt x="8118" y="7335"/>
                    <a:pt x="8096" y="7199"/>
                  </a:cubicBezTo>
                  <a:cubicBezTo>
                    <a:pt x="8073" y="7153"/>
                    <a:pt x="8050" y="7085"/>
                    <a:pt x="8050" y="7040"/>
                  </a:cubicBezTo>
                  <a:cubicBezTo>
                    <a:pt x="8027" y="7017"/>
                    <a:pt x="8027" y="6971"/>
                    <a:pt x="8005" y="6949"/>
                  </a:cubicBezTo>
                  <a:lnTo>
                    <a:pt x="8005" y="6949"/>
                  </a:lnTo>
                  <a:lnTo>
                    <a:pt x="8027" y="6971"/>
                  </a:lnTo>
                  <a:cubicBezTo>
                    <a:pt x="7936" y="6676"/>
                    <a:pt x="7550" y="5039"/>
                    <a:pt x="7459" y="4697"/>
                  </a:cubicBezTo>
                  <a:lnTo>
                    <a:pt x="7459" y="4743"/>
                  </a:lnTo>
                  <a:cubicBezTo>
                    <a:pt x="7368" y="4470"/>
                    <a:pt x="7413" y="4493"/>
                    <a:pt x="7368" y="4265"/>
                  </a:cubicBezTo>
                  <a:cubicBezTo>
                    <a:pt x="7364" y="4269"/>
                    <a:pt x="7360" y="4271"/>
                    <a:pt x="7356" y="4271"/>
                  </a:cubicBezTo>
                  <a:cubicBezTo>
                    <a:pt x="7308" y="4271"/>
                    <a:pt x="7230" y="4053"/>
                    <a:pt x="7209" y="3970"/>
                  </a:cubicBezTo>
                  <a:lnTo>
                    <a:pt x="7231" y="3970"/>
                  </a:lnTo>
                  <a:cubicBezTo>
                    <a:pt x="7186" y="3811"/>
                    <a:pt x="7050" y="3492"/>
                    <a:pt x="6981" y="3265"/>
                  </a:cubicBezTo>
                  <a:lnTo>
                    <a:pt x="7004" y="3265"/>
                  </a:lnTo>
                  <a:cubicBezTo>
                    <a:pt x="6936" y="3083"/>
                    <a:pt x="6845" y="2696"/>
                    <a:pt x="6822" y="2560"/>
                  </a:cubicBezTo>
                  <a:cubicBezTo>
                    <a:pt x="6731" y="2242"/>
                    <a:pt x="6640" y="1719"/>
                    <a:pt x="6504" y="1287"/>
                  </a:cubicBezTo>
                  <a:lnTo>
                    <a:pt x="6481" y="991"/>
                  </a:lnTo>
                  <a:lnTo>
                    <a:pt x="6481" y="945"/>
                  </a:lnTo>
                  <a:lnTo>
                    <a:pt x="6117" y="36"/>
                  </a:lnTo>
                  <a:cubicBezTo>
                    <a:pt x="6107" y="11"/>
                    <a:pt x="6092" y="0"/>
                    <a:pt x="607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38"/>
            <p:cNvSpPr/>
            <p:nvPr/>
          </p:nvSpPr>
          <p:spPr>
            <a:xfrm rot="1103040">
              <a:off x="7356840" y="-22709"/>
              <a:ext cx="459876" cy="336763"/>
            </a:xfrm>
            <a:custGeom>
              <a:avLst/>
              <a:gdLst/>
              <a:ahLst/>
              <a:cxnLst/>
              <a:rect l="l" t="t" r="r" b="b"/>
              <a:pathLst>
                <a:path w="9946" h="7283" extrusionOk="0">
                  <a:moveTo>
                    <a:pt x="2864" y="7274"/>
                  </a:moveTo>
                  <a:lnTo>
                    <a:pt x="2864" y="7274"/>
                  </a:lnTo>
                  <a:cubicBezTo>
                    <a:pt x="2874" y="7276"/>
                    <a:pt x="2885" y="7278"/>
                    <a:pt x="2897" y="7278"/>
                  </a:cubicBezTo>
                  <a:cubicBezTo>
                    <a:pt x="2886" y="7276"/>
                    <a:pt x="2875" y="7275"/>
                    <a:pt x="2864" y="7274"/>
                  </a:cubicBezTo>
                  <a:close/>
                  <a:moveTo>
                    <a:pt x="5375" y="1"/>
                  </a:moveTo>
                  <a:cubicBezTo>
                    <a:pt x="5330" y="69"/>
                    <a:pt x="5284" y="115"/>
                    <a:pt x="5262" y="160"/>
                  </a:cubicBezTo>
                  <a:cubicBezTo>
                    <a:pt x="5102" y="387"/>
                    <a:pt x="4943" y="615"/>
                    <a:pt x="4761" y="842"/>
                  </a:cubicBezTo>
                  <a:cubicBezTo>
                    <a:pt x="4670" y="933"/>
                    <a:pt x="4602" y="1047"/>
                    <a:pt x="4511" y="1161"/>
                  </a:cubicBezTo>
                  <a:cubicBezTo>
                    <a:pt x="4488" y="1206"/>
                    <a:pt x="4443" y="1252"/>
                    <a:pt x="4420" y="1297"/>
                  </a:cubicBezTo>
                  <a:lnTo>
                    <a:pt x="4352" y="1388"/>
                  </a:lnTo>
                  <a:lnTo>
                    <a:pt x="4375" y="1343"/>
                  </a:lnTo>
                  <a:lnTo>
                    <a:pt x="4375" y="1343"/>
                  </a:lnTo>
                  <a:cubicBezTo>
                    <a:pt x="4193" y="1593"/>
                    <a:pt x="3147" y="2912"/>
                    <a:pt x="2942" y="3207"/>
                  </a:cubicBezTo>
                  <a:lnTo>
                    <a:pt x="2965" y="3162"/>
                  </a:lnTo>
                  <a:lnTo>
                    <a:pt x="2965" y="3162"/>
                  </a:lnTo>
                  <a:cubicBezTo>
                    <a:pt x="2806" y="3412"/>
                    <a:pt x="2783" y="3366"/>
                    <a:pt x="2646" y="3548"/>
                  </a:cubicBezTo>
                  <a:cubicBezTo>
                    <a:pt x="2692" y="3548"/>
                    <a:pt x="2555" y="3753"/>
                    <a:pt x="2487" y="3844"/>
                  </a:cubicBezTo>
                  <a:lnTo>
                    <a:pt x="2487" y="3821"/>
                  </a:lnTo>
                  <a:cubicBezTo>
                    <a:pt x="2396" y="3958"/>
                    <a:pt x="2214" y="4253"/>
                    <a:pt x="2078" y="4435"/>
                  </a:cubicBezTo>
                  <a:lnTo>
                    <a:pt x="2055" y="4412"/>
                  </a:lnTo>
                  <a:cubicBezTo>
                    <a:pt x="1964" y="4594"/>
                    <a:pt x="1714" y="4890"/>
                    <a:pt x="1623" y="5004"/>
                  </a:cubicBezTo>
                  <a:cubicBezTo>
                    <a:pt x="1418" y="5277"/>
                    <a:pt x="1077" y="5663"/>
                    <a:pt x="804" y="6050"/>
                  </a:cubicBezTo>
                  <a:lnTo>
                    <a:pt x="577" y="6232"/>
                  </a:lnTo>
                  <a:lnTo>
                    <a:pt x="577" y="6277"/>
                  </a:lnTo>
                  <a:lnTo>
                    <a:pt x="54" y="7118"/>
                  </a:lnTo>
                  <a:cubicBezTo>
                    <a:pt x="1" y="7214"/>
                    <a:pt x="206" y="7235"/>
                    <a:pt x="440" y="7235"/>
                  </a:cubicBezTo>
                  <a:cubicBezTo>
                    <a:pt x="596" y="7235"/>
                    <a:pt x="764" y="7226"/>
                    <a:pt x="876" y="7223"/>
                  </a:cubicBezTo>
                  <a:lnTo>
                    <a:pt x="876" y="7223"/>
                  </a:lnTo>
                  <a:cubicBezTo>
                    <a:pt x="875" y="7223"/>
                    <a:pt x="874" y="7222"/>
                    <a:pt x="873" y="7222"/>
                  </a:cubicBezTo>
                  <a:lnTo>
                    <a:pt x="873" y="7222"/>
                  </a:lnTo>
                  <a:cubicBezTo>
                    <a:pt x="874" y="7222"/>
                    <a:pt x="876" y="7223"/>
                    <a:pt x="878" y="7223"/>
                  </a:cubicBezTo>
                  <a:lnTo>
                    <a:pt x="878" y="7223"/>
                  </a:lnTo>
                  <a:cubicBezTo>
                    <a:pt x="898" y="7222"/>
                    <a:pt x="917" y="7222"/>
                    <a:pt x="933" y="7222"/>
                  </a:cubicBezTo>
                  <a:cubicBezTo>
                    <a:pt x="980" y="7222"/>
                    <a:pt x="1008" y="7225"/>
                    <a:pt x="1009" y="7232"/>
                  </a:cubicBezTo>
                  <a:lnTo>
                    <a:pt x="1009" y="7232"/>
                  </a:lnTo>
                  <a:cubicBezTo>
                    <a:pt x="962" y="7231"/>
                    <a:pt x="909" y="7229"/>
                    <a:pt x="878" y="7223"/>
                  </a:cubicBezTo>
                  <a:lnTo>
                    <a:pt x="878" y="7223"/>
                  </a:lnTo>
                  <a:cubicBezTo>
                    <a:pt x="878" y="7223"/>
                    <a:pt x="877" y="7223"/>
                    <a:pt x="876" y="7223"/>
                  </a:cubicBezTo>
                  <a:lnTo>
                    <a:pt x="876" y="7223"/>
                  </a:lnTo>
                  <a:cubicBezTo>
                    <a:pt x="908" y="7232"/>
                    <a:pt x="959" y="7232"/>
                    <a:pt x="1009" y="7232"/>
                  </a:cubicBezTo>
                  <a:cubicBezTo>
                    <a:pt x="1009" y="7232"/>
                    <a:pt x="1009" y="7232"/>
                    <a:pt x="1009" y="7232"/>
                  </a:cubicBezTo>
                  <a:lnTo>
                    <a:pt x="1009" y="7232"/>
                  </a:lnTo>
                  <a:cubicBezTo>
                    <a:pt x="1035" y="7232"/>
                    <a:pt x="1059" y="7232"/>
                    <a:pt x="1077" y="7232"/>
                  </a:cubicBezTo>
                  <a:lnTo>
                    <a:pt x="1100" y="7209"/>
                  </a:lnTo>
                  <a:cubicBezTo>
                    <a:pt x="1153" y="7202"/>
                    <a:pt x="1176" y="7199"/>
                    <a:pt x="1189" y="7199"/>
                  </a:cubicBezTo>
                  <a:cubicBezTo>
                    <a:pt x="1214" y="7199"/>
                    <a:pt x="1199" y="7209"/>
                    <a:pt x="1305" y="7209"/>
                  </a:cubicBezTo>
                  <a:cubicBezTo>
                    <a:pt x="1305" y="7232"/>
                    <a:pt x="1168" y="7255"/>
                    <a:pt x="1009" y="7255"/>
                  </a:cubicBezTo>
                  <a:cubicBezTo>
                    <a:pt x="1077" y="7255"/>
                    <a:pt x="1140" y="7261"/>
                    <a:pt x="1194" y="7261"/>
                  </a:cubicBezTo>
                  <a:cubicBezTo>
                    <a:pt x="1248" y="7261"/>
                    <a:pt x="1293" y="7255"/>
                    <a:pt x="1328" y="7232"/>
                  </a:cubicBezTo>
                  <a:lnTo>
                    <a:pt x="1328" y="7232"/>
                  </a:lnTo>
                  <a:cubicBezTo>
                    <a:pt x="1441" y="7255"/>
                    <a:pt x="1305" y="7278"/>
                    <a:pt x="1441" y="7278"/>
                  </a:cubicBezTo>
                  <a:cubicBezTo>
                    <a:pt x="1555" y="7278"/>
                    <a:pt x="1691" y="7255"/>
                    <a:pt x="1805" y="7255"/>
                  </a:cubicBezTo>
                  <a:lnTo>
                    <a:pt x="1805" y="7278"/>
                  </a:lnTo>
                  <a:cubicBezTo>
                    <a:pt x="1845" y="7281"/>
                    <a:pt x="1882" y="7282"/>
                    <a:pt x="1917" y="7282"/>
                  </a:cubicBezTo>
                  <a:cubicBezTo>
                    <a:pt x="2086" y="7282"/>
                    <a:pt x="2206" y="7250"/>
                    <a:pt x="2375" y="7250"/>
                  </a:cubicBezTo>
                  <a:cubicBezTo>
                    <a:pt x="2410" y="7250"/>
                    <a:pt x="2447" y="7252"/>
                    <a:pt x="2487" y="7255"/>
                  </a:cubicBezTo>
                  <a:lnTo>
                    <a:pt x="2464" y="7255"/>
                  </a:lnTo>
                  <a:cubicBezTo>
                    <a:pt x="2510" y="7266"/>
                    <a:pt x="2573" y="7266"/>
                    <a:pt x="2646" y="7266"/>
                  </a:cubicBezTo>
                  <a:cubicBezTo>
                    <a:pt x="2712" y="7266"/>
                    <a:pt x="2786" y="7266"/>
                    <a:pt x="2864" y="7274"/>
                  </a:cubicBezTo>
                  <a:lnTo>
                    <a:pt x="2864" y="7274"/>
                  </a:lnTo>
                  <a:cubicBezTo>
                    <a:pt x="2837" y="7268"/>
                    <a:pt x="2828" y="7255"/>
                    <a:pt x="2897" y="7255"/>
                  </a:cubicBezTo>
                  <a:lnTo>
                    <a:pt x="3351" y="7255"/>
                  </a:lnTo>
                  <a:lnTo>
                    <a:pt x="3488" y="7232"/>
                  </a:lnTo>
                  <a:cubicBezTo>
                    <a:pt x="3614" y="7236"/>
                    <a:pt x="3810" y="7238"/>
                    <a:pt x="4050" y="7238"/>
                  </a:cubicBezTo>
                  <a:cubicBezTo>
                    <a:pt x="5067" y="7238"/>
                    <a:pt x="6866" y="7205"/>
                    <a:pt x="7399" y="7187"/>
                  </a:cubicBezTo>
                  <a:lnTo>
                    <a:pt x="7399" y="7187"/>
                  </a:lnTo>
                  <a:lnTo>
                    <a:pt x="7376" y="7209"/>
                  </a:lnTo>
                  <a:cubicBezTo>
                    <a:pt x="8013" y="7187"/>
                    <a:pt x="8945" y="7187"/>
                    <a:pt x="9946" y="7187"/>
                  </a:cubicBezTo>
                  <a:cubicBezTo>
                    <a:pt x="9537" y="6550"/>
                    <a:pt x="9127" y="5868"/>
                    <a:pt x="8718" y="5254"/>
                  </a:cubicBezTo>
                  <a:cubicBezTo>
                    <a:pt x="8491" y="4890"/>
                    <a:pt x="8263" y="4572"/>
                    <a:pt x="8104" y="4299"/>
                  </a:cubicBezTo>
                  <a:cubicBezTo>
                    <a:pt x="8036" y="4162"/>
                    <a:pt x="7922" y="3980"/>
                    <a:pt x="7831" y="3821"/>
                  </a:cubicBezTo>
                  <a:lnTo>
                    <a:pt x="7831" y="3821"/>
                  </a:lnTo>
                  <a:cubicBezTo>
                    <a:pt x="7854" y="3867"/>
                    <a:pt x="7854" y="3884"/>
                    <a:pt x="7845" y="3884"/>
                  </a:cubicBezTo>
                  <a:cubicBezTo>
                    <a:pt x="7837" y="3884"/>
                    <a:pt x="7820" y="3867"/>
                    <a:pt x="7808" y="3844"/>
                  </a:cubicBezTo>
                  <a:cubicBezTo>
                    <a:pt x="7536" y="3412"/>
                    <a:pt x="7763" y="3821"/>
                    <a:pt x="7490" y="3389"/>
                  </a:cubicBezTo>
                  <a:cubicBezTo>
                    <a:pt x="7331" y="3162"/>
                    <a:pt x="6967" y="2593"/>
                    <a:pt x="6626" y="2025"/>
                  </a:cubicBezTo>
                  <a:cubicBezTo>
                    <a:pt x="6126" y="1206"/>
                    <a:pt x="5625" y="387"/>
                    <a:pt x="537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8" name="Google Shape;738;p38"/>
          <p:cNvGrpSpPr/>
          <p:nvPr/>
        </p:nvGrpSpPr>
        <p:grpSpPr>
          <a:xfrm>
            <a:off x="1065370" y="3165452"/>
            <a:ext cx="1190902" cy="1103125"/>
            <a:chOff x="1065370" y="3165452"/>
            <a:chExt cx="1190902" cy="1103125"/>
          </a:xfrm>
        </p:grpSpPr>
        <p:sp>
          <p:nvSpPr>
            <p:cNvPr id="739" name="Google Shape;739;p38"/>
            <p:cNvSpPr/>
            <p:nvPr/>
          </p:nvSpPr>
          <p:spPr>
            <a:xfrm rot="2879798">
              <a:off x="1313313" y="3681921"/>
              <a:ext cx="1500" cy="3001"/>
            </a:xfrm>
            <a:custGeom>
              <a:avLst/>
              <a:gdLst/>
              <a:ahLst/>
              <a:cxnLst/>
              <a:rect l="l" t="t" r="r" b="b"/>
              <a:pathLst>
                <a:path w="69" h="138" extrusionOk="0">
                  <a:moveTo>
                    <a:pt x="68" y="1"/>
                  </a:moveTo>
                  <a:lnTo>
                    <a:pt x="68" y="1"/>
                  </a:lnTo>
                  <a:cubicBezTo>
                    <a:pt x="23" y="46"/>
                    <a:pt x="0" y="69"/>
                    <a:pt x="23" y="137"/>
                  </a:cubicBezTo>
                  <a:cubicBezTo>
                    <a:pt x="68" y="92"/>
                    <a:pt x="68" y="46"/>
                    <a:pt x="6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38"/>
            <p:cNvSpPr/>
            <p:nvPr/>
          </p:nvSpPr>
          <p:spPr>
            <a:xfrm rot="2879798">
              <a:off x="1315654" y="3682963"/>
              <a:ext cx="22" cy="2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38"/>
            <p:cNvSpPr/>
            <p:nvPr/>
          </p:nvSpPr>
          <p:spPr>
            <a:xfrm rot="2879798">
              <a:off x="1415996" y="3510931"/>
              <a:ext cx="22" cy="1022"/>
            </a:xfrm>
            <a:custGeom>
              <a:avLst/>
              <a:gdLst/>
              <a:ahLst/>
              <a:cxnLst/>
              <a:rect l="l" t="t" r="r" b="b"/>
              <a:pathLst>
                <a:path w="1" h="47" extrusionOk="0">
                  <a:moveTo>
                    <a:pt x="0" y="1"/>
                  </a:moveTo>
                  <a:lnTo>
                    <a:pt x="0" y="4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38"/>
            <p:cNvSpPr/>
            <p:nvPr/>
          </p:nvSpPr>
          <p:spPr>
            <a:xfrm rot="2879798">
              <a:off x="1329981" y="3499670"/>
              <a:ext cx="64795" cy="199277"/>
            </a:xfrm>
            <a:custGeom>
              <a:avLst/>
              <a:gdLst/>
              <a:ahLst/>
              <a:cxnLst/>
              <a:rect l="l" t="t" r="r" b="b"/>
              <a:pathLst>
                <a:path w="2980" h="9165" extrusionOk="0">
                  <a:moveTo>
                    <a:pt x="56" y="823"/>
                  </a:moveTo>
                  <a:cubicBezTo>
                    <a:pt x="50" y="828"/>
                    <a:pt x="46" y="835"/>
                    <a:pt x="46" y="841"/>
                  </a:cubicBezTo>
                  <a:cubicBezTo>
                    <a:pt x="50" y="836"/>
                    <a:pt x="53" y="829"/>
                    <a:pt x="56" y="823"/>
                  </a:cubicBezTo>
                  <a:close/>
                  <a:moveTo>
                    <a:pt x="2275" y="2752"/>
                  </a:moveTo>
                  <a:lnTo>
                    <a:pt x="2402" y="2780"/>
                  </a:lnTo>
                  <a:lnTo>
                    <a:pt x="2402" y="2780"/>
                  </a:lnTo>
                  <a:lnTo>
                    <a:pt x="2343" y="2820"/>
                  </a:lnTo>
                  <a:lnTo>
                    <a:pt x="2275" y="2752"/>
                  </a:lnTo>
                  <a:close/>
                  <a:moveTo>
                    <a:pt x="2843" y="8687"/>
                  </a:moveTo>
                  <a:lnTo>
                    <a:pt x="2843" y="8717"/>
                  </a:lnTo>
                  <a:lnTo>
                    <a:pt x="2843" y="8717"/>
                  </a:lnTo>
                  <a:cubicBezTo>
                    <a:pt x="2833" y="8697"/>
                    <a:pt x="2813" y="8687"/>
                    <a:pt x="2843" y="8687"/>
                  </a:cubicBezTo>
                  <a:close/>
                  <a:moveTo>
                    <a:pt x="228" y="0"/>
                  </a:moveTo>
                  <a:lnTo>
                    <a:pt x="182" y="91"/>
                  </a:lnTo>
                  <a:lnTo>
                    <a:pt x="251" y="114"/>
                  </a:lnTo>
                  <a:cubicBezTo>
                    <a:pt x="273" y="148"/>
                    <a:pt x="262" y="148"/>
                    <a:pt x="248" y="148"/>
                  </a:cubicBezTo>
                  <a:cubicBezTo>
                    <a:pt x="234" y="148"/>
                    <a:pt x="217" y="148"/>
                    <a:pt x="228" y="182"/>
                  </a:cubicBezTo>
                  <a:cubicBezTo>
                    <a:pt x="160" y="182"/>
                    <a:pt x="137" y="114"/>
                    <a:pt x="137" y="68"/>
                  </a:cubicBezTo>
                  <a:lnTo>
                    <a:pt x="137" y="68"/>
                  </a:lnTo>
                  <a:cubicBezTo>
                    <a:pt x="137" y="114"/>
                    <a:pt x="92" y="159"/>
                    <a:pt x="160" y="182"/>
                  </a:cubicBezTo>
                  <a:cubicBezTo>
                    <a:pt x="137" y="205"/>
                    <a:pt x="114" y="205"/>
                    <a:pt x="94" y="205"/>
                  </a:cubicBezTo>
                  <a:cubicBezTo>
                    <a:pt x="74" y="205"/>
                    <a:pt x="57" y="205"/>
                    <a:pt x="46" y="227"/>
                  </a:cubicBezTo>
                  <a:cubicBezTo>
                    <a:pt x="69" y="273"/>
                    <a:pt x="114" y="341"/>
                    <a:pt x="92" y="387"/>
                  </a:cubicBezTo>
                  <a:lnTo>
                    <a:pt x="69" y="387"/>
                  </a:lnTo>
                  <a:cubicBezTo>
                    <a:pt x="1" y="500"/>
                    <a:pt x="160" y="569"/>
                    <a:pt x="92" y="659"/>
                  </a:cubicBezTo>
                  <a:lnTo>
                    <a:pt x="69" y="659"/>
                  </a:lnTo>
                  <a:cubicBezTo>
                    <a:pt x="48" y="680"/>
                    <a:pt x="84" y="758"/>
                    <a:pt x="56" y="823"/>
                  </a:cubicBezTo>
                  <a:lnTo>
                    <a:pt x="56" y="823"/>
                  </a:lnTo>
                  <a:cubicBezTo>
                    <a:pt x="62" y="818"/>
                    <a:pt x="70" y="815"/>
                    <a:pt x="78" y="815"/>
                  </a:cubicBezTo>
                  <a:cubicBezTo>
                    <a:pt x="91" y="815"/>
                    <a:pt x="105" y="822"/>
                    <a:pt x="114" y="841"/>
                  </a:cubicBezTo>
                  <a:cubicBezTo>
                    <a:pt x="69" y="910"/>
                    <a:pt x="92" y="978"/>
                    <a:pt x="46" y="1023"/>
                  </a:cubicBezTo>
                  <a:lnTo>
                    <a:pt x="114" y="1092"/>
                  </a:lnTo>
                  <a:cubicBezTo>
                    <a:pt x="92" y="1342"/>
                    <a:pt x="114" y="2410"/>
                    <a:pt x="137" y="2683"/>
                  </a:cubicBezTo>
                  <a:cubicBezTo>
                    <a:pt x="160" y="3093"/>
                    <a:pt x="160" y="3934"/>
                    <a:pt x="228" y="4366"/>
                  </a:cubicBezTo>
                  <a:cubicBezTo>
                    <a:pt x="182" y="4434"/>
                    <a:pt x="182" y="4525"/>
                    <a:pt x="160" y="4593"/>
                  </a:cubicBezTo>
                  <a:cubicBezTo>
                    <a:pt x="179" y="4574"/>
                    <a:pt x="194" y="4567"/>
                    <a:pt x="205" y="4567"/>
                  </a:cubicBezTo>
                  <a:cubicBezTo>
                    <a:pt x="220" y="4567"/>
                    <a:pt x="228" y="4580"/>
                    <a:pt x="228" y="4593"/>
                  </a:cubicBezTo>
                  <a:cubicBezTo>
                    <a:pt x="228" y="4798"/>
                    <a:pt x="273" y="4616"/>
                    <a:pt x="296" y="4821"/>
                  </a:cubicBezTo>
                  <a:cubicBezTo>
                    <a:pt x="364" y="5071"/>
                    <a:pt x="342" y="6003"/>
                    <a:pt x="296" y="6208"/>
                  </a:cubicBezTo>
                  <a:cubicBezTo>
                    <a:pt x="387" y="6322"/>
                    <a:pt x="319" y="6481"/>
                    <a:pt x="387" y="6595"/>
                  </a:cubicBezTo>
                  <a:lnTo>
                    <a:pt x="364" y="6572"/>
                  </a:lnTo>
                  <a:lnTo>
                    <a:pt x="364" y="6572"/>
                  </a:lnTo>
                  <a:cubicBezTo>
                    <a:pt x="387" y="6640"/>
                    <a:pt x="387" y="6845"/>
                    <a:pt x="387" y="7049"/>
                  </a:cubicBezTo>
                  <a:cubicBezTo>
                    <a:pt x="387" y="7254"/>
                    <a:pt x="387" y="7481"/>
                    <a:pt x="410" y="7550"/>
                  </a:cubicBezTo>
                  <a:lnTo>
                    <a:pt x="433" y="7527"/>
                  </a:lnTo>
                  <a:lnTo>
                    <a:pt x="433" y="7527"/>
                  </a:lnTo>
                  <a:cubicBezTo>
                    <a:pt x="501" y="7641"/>
                    <a:pt x="387" y="7641"/>
                    <a:pt x="364" y="7732"/>
                  </a:cubicBezTo>
                  <a:cubicBezTo>
                    <a:pt x="375" y="7730"/>
                    <a:pt x="384" y="7729"/>
                    <a:pt x="394" y="7729"/>
                  </a:cubicBezTo>
                  <a:cubicBezTo>
                    <a:pt x="490" y="7729"/>
                    <a:pt x="546" y="7827"/>
                    <a:pt x="546" y="7868"/>
                  </a:cubicBezTo>
                  <a:lnTo>
                    <a:pt x="524" y="7868"/>
                  </a:lnTo>
                  <a:cubicBezTo>
                    <a:pt x="546" y="7914"/>
                    <a:pt x="637" y="8050"/>
                    <a:pt x="660" y="8164"/>
                  </a:cubicBezTo>
                  <a:lnTo>
                    <a:pt x="615" y="8164"/>
                  </a:lnTo>
                  <a:cubicBezTo>
                    <a:pt x="683" y="8232"/>
                    <a:pt x="683" y="8391"/>
                    <a:pt x="683" y="8459"/>
                  </a:cubicBezTo>
                  <a:cubicBezTo>
                    <a:pt x="683" y="8596"/>
                    <a:pt x="592" y="8823"/>
                    <a:pt x="683" y="9005"/>
                  </a:cubicBezTo>
                  <a:lnTo>
                    <a:pt x="546" y="9141"/>
                  </a:lnTo>
                  <a:lnTo>
                    <a:pt x="569" y="9164"/>
                  </a:lnTo>
                  <a:cubicBezTo>
                    <a:pt x="569" y="9164"/>
                    <a:pt x="2434" y="9096"/>
                    <a:pt x="2798" y="8800"/>
                  </a:cubicBezTo>
                  <a:lnTo>
                    <a:pt x="2843" y="8800"/>
                  </a:lnTo>
                  <a:lnTo>
                    <a:pt x="2843" y="8755"/>
                  </a:lnTo>
                  <a:cubicBezTo>
                    <a:pt x="2853" y="8736"/>
                    <a:pt x="2862" y="8729"/>
                    <a:pt x="2872" y="8729"/>
                  </a:cubicBezTo>
                  <a:cubicBezTo>
                    <a:pt x="2885" y="8729"/>
                    <a:pt x="2898" y="8742"/>
                    <a:pt x="2911" y="8755"/>
                  </a:cubicBezTo>
                  <a:lnTo>
                    <a:pt x="2934" y="8687"/>
                  </a:lnTo>
                  <a:lnTo>
                    <a:pt x="2911" y="8709"/>
                  </a:lnTo>
                  <a:cubicBezTo>
                    <a:pt x="2889" y="8687"/>
                    <a:pt x="2843" y="8641"/>
                    <a:pt x="2866" y="8618"/>
                  </a:cubicBezTo>
                  <a:cubicBezTo>
                    <a:pt x="2866" y="8550"/>
                    <a:pt x="2934" y="8596"/>
                    <a:pt x="2934" y="8528"/>
                  </a:cubicBezTo>
                  <a:cubicBezTo>
                    <a:pt x="2957" y="8186"/>
                    <a:pt x="2980" y="7845"/>
                    <a:pt x="2934" y="7504"/>
                  </a:cubicBezTo>
                  <a:lnTo>
                    <a:pt x="2980" y="7504"/>
                  </a:lnTo>
                  <a:cubicBezTo>
                    <a:pt x="2934" y="7413"/>
                    <a:pt x="2934" y="7322"/>
                    <a:pt x="2911" y="7231"/>
                  </a:cubicBezTo>
                  <a:lnTo>
                    <a:pt x="2980" y="7186"/>
                  </a:lnTo>
                  <a:lnTo>
                    <a:pt x="2980" y="7186"/>
                  </a:lnTo>
                  <a:cubicBezTo>
                    <a:pt x="2979" y="7186"/>
                    <a:pt x="2978" y="7187"/>
                    <a:pt x="2977" y="7187"/>
                  </a:cubicBezTo>
                  <a:cubicBezTo>
                    <a:pt x="2932" y="7187"/>
                    <a:pt x="2889" y="6662"/>
                    <a:pt x="2911" y="6640"/>
                  </a:cubicBezTo>
                  <a:lnTo>
                    <a:pt x="2820" y="6640"/>
                  </a:lnTo>
                  <a:cubicBezTo>
                    <a:pt x="2798" y="6526"/>
                    <a:pt x="2911" y="6617"/>
                    <a:pt x="2889" y="6504"/>
                  </a:cubicBezTo>
                  <a:cubicBezTo>
                    <a:pt x="2752" y="6481"/>
                    <a:pt x="2889" y="6344"/>
                    <a:pt x="2820" y="6322"/>
                  </a:cubicBezTo>
                  <a:cubicBezTo>
                    <a:pt x="2843" y="6322"/>
                    <a:pt x="2843" y="6276"/>
                    <a:pt x="2889" y="6276"/>
                  </a:cubicBezTo>
                  <a:cubicBezTo>
                    <a:pt x="2798" y="6254"/>
                    <a:pt x="2866" y="6231"/>
                    <a:pt x="2843" y="6185"/>
                  </a:cubicBezTo>
                  <a:lnTo>
                    <a:pt x="2843" y="6185"/>
                  </a:lnTo>
                  <a:lnTo>
                    <a:pt x="2798" y="6208"/>
                  </a:lnTo>
                  <a:lnTo>
                    <a:pt x="2775" y="6140"/>
                  </a:lnTo>
                  <a:lnTo>
                    <a:pt x="2843" y="6140"/>
                  </a:lnTo>
                  <a:cubicBezTo>
                    <a:pt x="2866" y="5958"/>
                    <a:pt x="2911" y="5094"/>
                    <a:pt x="2866" y="4912"/>
                  </a:cubicBezTo>
                  <a:lnTo>
                    <a:pt x="2866" y="4912"/>
                  </a:lnTo>
                  <a:cubicBezTo>
                    <a:pt x="2798" y="4935"/>
                    <a:pt x="2843" y="5003"/>
                    <a:pt x="2752" y="5026"/>
                  </a:cubicBezTo>
                  <a:cubicBezTo>
                    <a:pt x="2707" y="4957"/>
                    <a:pt x="2775" y="4935"/>
                    <a:pt x="2707" y="4912"/>
                  </a:cubicBezTo>
                  <a:cubicBezTo>
                    <a:pt x="2843" y="4889"/>
                    <a:pt x="2752" y="4798"/>
                    <a:pt x="2866" y="4775"/>
                  </a:cubicBezTo>
                  <a:lnTo>
                    <a:pt x="2798" y="4753"/>
                  </a:lnTo>
                  <a:lnTo>
                    <a:pt x="2843" y="4730"/>
                  </a:lnTo>
                  <a:cubicBezTo>
                    <a:pt x="2775" y="4503"/>
                    <a:pt x="2798" y="4684"/>
                    <a:pt x="2820" y="4480"/>
                  </a:cubicBezTo>
                  <a:cubicBezTo>
                    <a:pt x="2820" y="4366"/>
                    <a:pt x="2707" y="4298"/>
                    <a:pt x="2752" y="4230"/>
                  </a:cubicBezTo>
                  <a:lnTo>
                    <a:pt x="2752" y="4230"/>
                  </a:lnTo>
                  <a:lnTo>
                    <a:pt x="2684" y="4252"/>
                  </a:lnTo>
                  <a:cubicBezTo>
                    <a:pt x="2752" y="4230"/>
                    <a:pt x="2638" y="4161"/>
                    <a:pt x="2707" y="4161"/>
                  </a:cubicBezTo>
                  <a:cubicBezTo>
                    <a:pt x="2707" y="4125"/>
                    <a:pt x="2707" y="4058"/>
                    <a:pt x="2658" y="4058"/>
                  </a:cubicBezTo>
                  <a:cubicBezTo>
                    <a:pt x="2647" y="4058"/>
                    <a:pt x="2633" y="4062"/>
                    <a:pt x="2616" y="4070"/>
                  </a:cubicBezTo>
                  <a:cubicBezTo>
                    <a:pt x="2652" y="4052"/>
                    <a:pt x="2674" y="3990"/>
                    <a:pt x="2693" y="3990"/>
                  </a:cubicBezTo>
                  <a:cubicBezTo>
                    <a:pt x="2698" y="3990"/>
                    <a:pt x="2702" y="3993"/>
                    <a:pt x="2707" y="4002"/>
                  </a:cubicBezTo>
                  <a:lnTo>
                    <a:pt x="2707" y="3934"/>
                  </a:lnTo>
                  <a:lnTo>
                    <a:pt x="2684" y="3957"/>
                  </a:lnTo>
                  <a:cubicBezTo>
                    <a:pt x="2684" y="3866"/>
                    <a:pt x="2752" y="3820"/>
                    <a:pt x="2661" y="3752"/>
                  </a:cubicBezTo>
                  <a:lnTo>
                    <a:pt x="2638" y="3798"/>
                  </a:lnTo>
                  <a:cubicBezTo>
                    <a:pt x="2616" y="3729"/>
                    <a:pt x="2616" y="3684"/>
                    <a:pt x="2707" y="3661"/>
                  </a:cubicBezTo>
                  <a:lnTo>
                    <a:pt x="2729" y="3729"/>
                  </a:lnTo>
                  <a:cubicBezTo>
                    <a:pt x="2729" y="3616"/>
                    <a:pt x="2729" y="3570"/>
                    <a:pt x="2684" y="3479"/>
                  </a:cubicBezTo>
                  <a:lnTo>
                    <a:pt x="2684" y="3525"/>
                  </a:lnTo>
                  <a:cubicBezTo>
                    <a:pt x="2595" y="3414"/>
                    <a:pt x="2528" y="2914"/>
                    <a:pt x="2420" y="2784"/>
                  </a:cubicBezTo>
                  <a:lnTo>
                    <a:pt x="2420" y="2784"/>
                  </a:lnTo>
                  <a:lnTo>
                    <a:pt x="2479" y="2797"/>
                  </a:lnTo>
                  <a:cubicBezTo>
                    <a:pt x="2456" y="2615"/>
                    <a:pt x="2456" y="1706"/>
                    <a:pt x="2502" y="1546"/>
                  </a:cubicBezTo>
                  <a:cubicBezTo>
                    <a:pt x="2517" y="1531"/>
                    <a:pt x="2535" y="1526"/>
                    <a:pt x="2552" y="1526"/>
                  </a:cubicBezTo>
                  <a:cubicBezTo>
                    <a:pt x="2585" y="1526"/>
                    <a:pt x="2616" y="1546"/>
                    <a:pt x="2616" y="1546"/>
                  </a:cubicBezTo>
                  <a:cubicBezTo>
                    <a:pt x="2593" y="1478"/>
                    <a:pt x="2547" y="1501"/>
                    <a:pt x="2547" y="1433"/>
                  </a:cubicBezTo>
                  <a:lnTo>
                    <a:pt x="2547" y="1433"/>
                  </a:lnTo>
                  <a:lnTo>
                    <a:pt x="2616" y="1455"/>
                  </a:lnTo>
                  <a:lnTo>
                    <a:pt x="2616" y="1410"/>
                  </a:lnTo>
                  <a:cubicBezTo>
                    <a:pt x="2593" y="1421"/>
                    <a:pt x="2565" y="1421"/>
                    <a:pt x="2533" y="1421"/>
                  </a:cubicBezTo>
                  <a:cubicBezTo>
                    <a:pt x="2502" y="1421"/>
                    <a:pt x="2468" y="1421"/>
                    <a:pt x="2434" y="1433"/>
                  </a:cubicBezTo>
                  <a:lnTo>
                    <a:pt x="2456" y="1342"/>
                  </a:lnTo>
                  <a:lnTo>
                    <a:pt x="2502" y="1342"/>
                  </a:lnTo>
                  <a:cubicBezTo>
                    <a:pt x="2502" y="1342"/>
                    <a:pt x="2366" y="1296"/>
                    <a:pt x="2388" y="1205"/>
                  </a:cubicBezTo>
                  <a:cubicBezTo>
                    <a:pt x="2411" y="1069"/>
                    <a:pt x="2411" y="910"/>
                    <a:pt x="2434" y="773"/>
                  </a:cubicBezTo>
                  <a:lnTo>
                    <a:pt x="2502" y="841"/>
                  </a:lnTo>
                  <a:lnTo>
                    <a:pt x="2525" y="773"/>
                  </a:lnTo>
                  <a:lnTo>
                    <a:pt x="2525" y="773"/>
                  </a:lnTo>
                  <a:cubicBezTo>
                    <a:pt x="2517" y="776"/>
                    <a:pt x="2510" y="777"/>
                    <a:pt x="2505" y="777"/>
                  </a:cubicBezTo>
                  <a:cubicBezTo>
                    <a:pt x="2467" y="777"/>
                    <a:pt x="2474" y="724"/>
                    <a:pt x="2463" y="724"/>
                  </a:cubicBezTo>
                  <a:cubicBezTo>
                    <a:pt x="2461" y="724"/>
                    <a:pt x="2459" y="725"/>
                    <a:pt x="2456" y="728"/>
                  </a:cubicBezTo>
                  <a:cubicBezTo>
                    <a:pt x="2320" y="614"/>
                    <a:pt x="2456" y="500"/>
                    <a:pt x="2366" y="387"/>
                  </a:cubicBezTo>
                  <a:cubicBezTo>
                    <a:pt x="2252" y="387"/>
                    <a:pt x="342" y="68"/>
                    <a:pt x="205" y="68"/>
                  </a:cubicBezTo>
                  <a:lnTo>
                    <a:pt x="22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38"/>
            <p:cNvSpPr/>
            <p:nvPr/>
          </p:nvSpPr>
          <p:spPr>
            <a:xfrm rot="2879798">
              <a:off x="1869048" y="3383157"/>
              <a:ext cx="2000" cy="2979"/>
            </a:xfrm>
            <a:custGeom>
              <a:avLst/>
              <a:gdLst/>
              <a:ahLst/>
              <a:cxnLst/>
              <a:rect l="l" t="t" r="r" b="b"/>
              <a:pathLst>
                <a:path w="92" h="137" extrusionOk="0">
                  <a:moveTo>
                    <a:pt x="91" y="0"/>
                  </a:moveTo>
                  <a:lnTo>
                    <a:pt x="91" y="0"/>
                  </a:lnTo>
                  <a:cubicBezTo>
                    <a:pt x="23" y="46"/>
                    <a:pt x="0" y="91"/>
                    <a:pt x="23" y="137"/>
                  </a:cubicBezTo>
                  <a:cubicBezTo>
                    <a:pt x="68" y="91"/>
                    <a:pt x="68" y="46"/>
                    <a:pt x="9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38"/>
            <p:cNvSpPr/>
            <p:nvPr/>
          </p:nvSpPr>
          <p:spPr>
            <a:xfrm rot="2879798">
              <a:off x="1871798" y="3384381"/>
              <a:ext cx="22" cy="2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38"/>
            <p:cNvSpPr/>
            <p:nvPr/>
          </p:nvSpPr>
          <p:spPr>
            <a:xfrm rot="2879798">
              <a:off x="1971627" y="3212399"/>
              <a:ext cx="22" cy="500"/>
            </a:xfrm>
            <a:custGeom>
              <a:avLst/>
              <a:gdLst/>
              <a:ahLst/>
              <a:cxnLst/>
              <a:rect l="l" t="t" r="r" b="b"/>
              <a:pathLst>
                <a:path w="1" h="23" extrusionOk="0">
                  <a:moveTo>
                    <a:pt x="0" y="0"/>
                  </a:moveTo>
                  <a:lnTo>
                    <a:pt x="0" y="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38"/>
            <p:cNvSpPr/>
            <p:nvPr/>
          </p:nvSpPr>
          <p:spPr>
            <a:xfrm rot="2879798">
              <a:off x="1885807" y="3200702"/>
              <a:ext cx="64795" cy="199277"/>
            </a:xfrm>
            <a:custGeom>
              <a:avLst/>
              <a:gdLst/>
              <a:ahLst/>
              <a:cxnLst/>
              <a:rect l="l" t="t" r="r" b="b"/>
              <a:pathLst>
                <a:path w="2980" h="9165" extrusionOk="0">
                  <a:moveTo>
                    <a:pt x="54" y="829"/>
                  </a:moveTo>
                  <a:lnTo>
                    <a:pt x="54" y="829"/>
                  </a:lnTo>
                  <a:cubicBezTo>
                    <a:pt x="49" y="832"/>
                    <a:pt x="46" y="836"/>
                    <a:pt x="46" y="842"/>
                  </a:cubicBezTo>
                  <a:cubicBezTo>
                    <a:pt x="49" y="838"/>
                    <a:pt x="52" y="833"/>
                    <a:pt x="54" y="829"/>
                  </a:cubicBezTo>
                  <a:close/>
                  <a:moveTo>
                    <a:pt x="2843" y="8687"/>
                  </a:moveTo>
                  <a:lnTo>
                    <a:pt x="2843" y="8724"/>
                  </a:lnTo>
                  <a:lnTo>
                    <a:pt x="2843" y="8724"/>
                  </a:lnTo>
                  <a:cubicBezTo>
                    <a:pt x="2833" y="8697"/>
                    <a:pt x="2813" y="8687"/>
                    <a:pt x="2843" y="8687"/>
                  </a:cubicBezTo>
                  <a:close/>
                  <a:moveTo>
                    <a:pt x="228" y="1"/>
                  </a:moveTo>
                  <a:lnTo>
                    <a:pt x="183" y="114"/>
                  </a:lnTo>
                  <a:lnTo>
                    <a:pt x="274" y="114"/>
                  </a:lnTo>
                  <a:cubicBezTo>
                    <a:pt x="296" y="182"/>
                    <a:pt x="228" y="137"/>
                    <a:pt x="228" y="205"/>
                  </a:cubicBezTo>
                  <a:cubicBezTo>
                    <a:pt x="160" y="205"/>
                    <a:pt x="160" y="137"/>
                    <a:pt x="137" y="69"/>
                  </a:cubicBezTo>
                  <a:lnTo>
                    <a:pt x="137" y="69"/>
                  </a:lnTo>
                  <a:cubicBezTo>
                    <a:pt x="137" y="137"/>
                    <a:pt x="92" y="182"/>
                    <a:pt x="160" y="205"/>
                  </a:cubicBezTo>
                  <a:cubicBezTo>
                    <a:pt x="153" y="219"/>
                    <a:pt x="142" y="222"/>
                    <a:pt x="130" y="222"/>
                  </a:cubicBezTo>
                  <a:cubicBezTo>
                    <a:pt x="117" y="222"/>
                    <a:pt x="102" y="218"/>
                    <a:pt x="88" y="218"/>
                  </a:cubicBezTo>
                  <a:cubicBezTo>
                    <a:pt x="71" y="218"/>
                    <a:pt x="55" y="224"/>
                    <a:pt x="46" y="251"/>
                  </a:cubicBezTo>
                  <a:cubicBezTo>
                    <a:pt x="69" y="296"/>
                    <a:pt x="137" y="342"/>
                    <a:pt x="92" y="387"/>
                  </a:cubicBezTo>
                  <a:lnTo>
                    <a:pt x="69" y="387"/>
                  </a:lnTo>
                  <a:cubicBezTo>
                    <a:pt x="1" y="501"/>
                    <a:pt x="160" y="569"/>
                    <a:pt x="92" y="683"/>
                  </a:cubicBezTo>
                  <a:lnTo>
                    <a:pt x="69" y="660"/>
                  </a:lnTo>
                  <a:lnTo>
                    <a:pt x="69" y="660"/>
                  </a:lnTo>
                  <a:cubicBezTo>
                    <a:pt x="48" y="703"/>
                    <a:pt x="86" y="765"/>
                    <a:pt x="54" y="829"/>
                  </a:cubicBezTo>
                  <a:lnTo>
                    <a:pt x="54" y="829"/>
                  </a:lnTo>
                  <a:cubicBezTo>
                    <a:pt x="58" y="826"/>
                    <a:pt x="65" y="825"/>
                    <a:pt x="72" y="825"/>
                  </a:cubicBezTo>
                  <a:cubicBezTo>
                    <a:pt x="86" y="825"/>
                    <a:pt x="103" y="831"/>
                    <a:pt x="114" y="842"/>
                  </a:cubicBezTo>
                  <a:cubicBezTo>
                    <a:pt x="69" y="933"/>
                    <a:pt x="92" y="978"/>
                    <a:pt x="46" y="1024"/>
                  </a:cubicBezTo>
                  <a:lnTo>
                    <a:pt x="114" y="1092"/>
                  </a:lnTo>
                  <a:cubicBezTo>
                    <a:pt x="92" y="1365"/>
                    <a:pt x="114" y="2434"/>
                    <a:pt x="137" y="2707"/>
                  </a:cubicBezTo>
                  <a:lnTo>
                    <a:pt x="137" y="2684"/>
                  </a:lnTo>
                  <a:cubicBezTo>
                    <a:pt x="160" y="3093"/>
                    <a:pt x="160" y="3957"/>
                    <a:pt x="228" y="4367"/>
                  </a:cubicBezTo>
                  <a:cubicBezTo>
                    <a:pt x="183" y="4435"/>
                    <a:pt x="183" y="4526"/>
                    <a:pt x="183" y="4594"/>
                  </a:cubicBezTo>
                  <a:cubicBezTo>
                    <a:pt x="192" y="4575"/>
                    <a:pt x="202" y="4568"/>
                    <a:pt x="210" y="4568"/>
                  </a:cubicBezTo>
                  <a:cubicBezTo>
                    <a:pt x="221" y="4568"/>
                    <a:pt x="228" y="4581"/>
                    <a:pt x="228" y="4594"/>
                  </a:cubicBezTo>
                  <a:cubicBezTo>
                    <a:pt x="228" y="4821"/>
                    <a:pt x="274" y="4617"/>
                    <a:pt x="296" y="4821"/>
                  </a:cubicBezTo>
                  <a:cubicBezTo>
                    <a:pt x="365" y="5072"/>
                    <a:pt x="342" y="6004"/>
                    <a:pt x="296" y="6231"/>
                  </a:cubicBezTo>
                  <a:cubicBezTo>
                    <a:pt x="387" y="6345"/>
                    <a:pt x="342" y="6481"/>
                    <a:pt x="387" y="6595"/>
                  </a:cubicBezTo>
                  <a:lnTo>
                    <a:pt x="365" y="6595"/>
                  </a:lnTo>
                  <a:cubicBezTo>
                    <a:pt x="387" y="6641"/>
                    <a:pt x="387" y="6845"/>
                    <a:pt x="387" y="7050"/>
                  </a:cubicBezTo>
                  <a:cubicBezTo>
                    <a:pt x="387" y="7277"/>
                    <a:pt x="387" y="7482"/>
                    <a:pt x="410" y="7550"/>
                  </a:cubicBezTo>
                  <a:lnTo>
                    <a:pt x="433" y="7527"/>
                  </a:lnTo>
                  <a:lnTo>
                    <a:pt x="433" y="7527"/>
                  </a:lnTo>
                  <a:cubicBezTo>
                    <a:pt x="501" y="7664"/>
                    <a:pt x="387" y="7641"/>
                    <a:pt x="365" y="7755"/>
                  </a:cubicBezTo>
                  <a:cubicBezTo>
                    <a:pt x="377" y="7752"/>
                    <a:pt x="389" y="7751"/>
                    <a:pt x="400" y="7751"/>
                  </a:cubicBezTo>
                  <a:cubicBezTo>
                    <a:pt x="492" y="7751"/>
                    <a:pt x="547" y="7828"/>
                    <a:pt x="547" y="7869"/>
                  </a:cubicBezTo>
                  <a:lnTo>
                    <a:pt x="524" y="7869"/>
                  </a:lnTo>
                  <a:cubicBezTo>
                    <a:pt x="547" y="7937"/>
                    <a:pt x="637" y="8050"/>
                    <a:pt x="683" y="8164"/>
                  </a:cubicBezTo>
                  <a:lnTo>
                    <a:pt x="615" y="8164"/>
                  </a:lnTo>
                  <a:cubicBezTo>
                    <a:pt x="683" y="8232"/>
                    <a:pt x="683" y="8414"/>
                    <a:pt x="683" y="8460"/>
                  </a:cubicBezTo>
                  <a:cubicBezTo>
                    <a:pt x="683" y="8596"/>
                    <a:pt x="615" y="8824"/>
                    <a:pt x="706" y="9006"/>
                  </a:cubicBezTo>
                  <a:lnTo>
                    <a:pt x="547" y="9165"/>
                  </a:lnTo>
                  <a:lnTo>
                    <a:pt x="569" y="9165"/>
                  </a:lnTo>
                  <a:cubicBezTo>
                    <a:pt x="569" y="9165"/>
                    <a:pt x="2434" y="9097"/>
                    <a:pt x="2798" y="8824"/>
                  </a:cubicBezTo>
                  <a:lnTo>
                    <a:pt x="2843" y="8824"/>
                  </a:lnTo>
                  <a:lnTo>
                    <a:pt x="2843" y="8778"/>
                  </a:lnTo>
                  <a:cubicBezTo>
                    <a:pt x="2853" y="8749"/>
                    <a:pt x="2863" y="8741"/>
                    <a:pt x="2874" y="8741"/>
                  </a:cubicBezTo>
                  <a:cubicBezTo>
                    <a:pt x="2890" y="8741"/>
                    <a:pt x="2908" y="8755"/>
                    <a:pt x="2934" y="8755"/>
                  </a:cubicBezTo>
                  <a:lnTo>
                    <a:pt x="2957" y="8687"/>
                  </a:lnTo>
                  <a:lnTo>
                    <a:pt x="2911" y="8710"/>
                  </a:lnTo>
                  <a:cubicBezTo>
                    <a:pt x="2889" y="8687"/>
                    <a:pt x="2843" y="8664"/>
                    <a:pt x="2866" y="8619"/>
                  </a:cubicBezTo>
                  <a:cubicBezTo>
                    <a:pt x="2866" y="8551"/>
                    <a:pt x="2957" y="8596"/>
                    <a:pt x="2957" y="8528"/>
                  </a:cubicBezTo>
                  <a:cubicBezTo>
                    <a:pt x="2957" y="8187"/>
                    <a:pt x="2980" y="7846"/>
                    <a:pt x="2934" y="7505"/>
                  </a:cubicBezTo>
                  <a:lnTo>
                    <a:pt x="2934" y="7505"/>
                  </a:lnTo>
                  <a:lnTo>
                    <a:pt x="2980" y="7527"/>
                  </a:lnTo>
                  <a:cubicBezTo>
                    <a:pt x="2934" y="7414"/>
                    <a:pt x="2934" y="7323"/>
                    <a:pt x="2911" y="7232"/>
                  </a:cubicBezTo>
                  <a:lnTo>
                    <a:pt x="2980" y="7186"/>
                  </a:lnTo>
                  <a:lnTo>
                    <a:pt x="2980" y="7186"/>
                  </a:lnTo>
                  <a:cubicBezTo>
                    <a:pt x="2979" y="7187"/>
                    <a:pt x="2978" y="7187"/>
                    <a:pt x="2977" y="7187"/>
                  </a:cubicBezTo>
                  <a:cubicBezTo>
                    <a:pt x="2932" y="7187"/>
                    <a:pt x="2889" y="6663"/>
                    <a:pt x="2911" y="6663"/>
                  </a:cubicBezTo>
                  <a:lnTo>
                    <a:pt x="2821" y="6663"/>
                  </a:lnTo>
                  <a:cubicBezTo>
                    <a:pt x="2798" y="6550"/>
                    <a:pt x="2911" y="6618"/>
                    <a:pt x="2889" y="6527"/>
                  </a:cubicBezTo>
                  <a:cubicBezTo>
                    <a:pt x="2752" y="6481"/>
                    <a:pt x="2911" y="6368"/>
                    <a:pt x="2821" y="6322"/>
                  </a:cubicBezTo>
                  <a:cubicBezTo>
                    <a:pt x="2843" y="6322"/>
                    <a:pt x="2843" y="6277"/>
                    <a:pt x="2889" y="6277"/>
                  </a:cubicBezTo>
                  <a:cubicBezTo>
                    <a:pt x="2798" y="6277"/>
                    <a:pt x="2866" y="6231"/>
                    <a:pt x="2843" y="6209"/>
                  </a:cubicBezTo>
                  <a:lnTo>
                    <a:pt x="2843" y="6209"/>
                  </a:lnTo>
                  <a:lnTo>
                    <a:pt x="2798" y="6231"/>
                  </a:lnTo>
                  <a:lnTo>
                    <a:pt x="2775" y="6163"/>
                  </a:lnTo>
                  <a:lnTo>
                    <a:pt x="2843" y="6140"/>
                  </a:lnTo>
                  <a:cubicBezTo>
                    <a:pt x="2866" y="5958"/>
                    <a:pt x="2911" y="5117"/>
                    <a:pt x="2866" y="4912"/>
                  </a:cubicBezTo>
                  <a:lnTo>
                    <a:pt x="2866" y="4912"/>
                  </a:lnTo>
                  <a:cubicBezTo>
                    <a:pt x="2798" y="4935"/>
                    <a:pt x="2843" y="5003"/>
                    <a:pt x="2752" y="5026"/>
                  </a:cubicBezTo>
                  <a:cubicBezTo>
                    <a:pt x="2707" y="4981"/>
                    <a:pt x="2775" y="4958"/>
                    <a:pt x="2730" y="4935"/>
                  </a:cubicBezTo>
                  <a:cubicBezTo>
                    <a:pt x="2843" y="4912"/>
                    <a:pt x="2752" y="4821"/>
                    <a:pt x="2889" y="4776"/>
                  </a:cubicBezTo>
                  <a:lnTo>
                    <a:pt x="2798" y="4753"/>
                  </a:lnTo>
                  <a:lnTo>
                    <a:pt x="2843" y="4730"/>
                  </a:lnTo>
                  <a:cubicBezTo>
                    <a:pt x="2775" y="4503"/>
                    <a:pt x="2821" y="4685"/>
                    <a:pt x="2821" y="4480"/>
                  </a:cubicBezTo>
                  <a:cubicBezTo>
                    <a:pt x="2821" y="4367"/>
                    <a:pt x="2707" y="4321"/>
                    <a:pt x="2752" y="4253"/>
                  </a:cubicBezTo>
                  <a:lnTo>
                    <a:pt x="2684" y="4253"/>
                  </a:lnTo>
                  <a:cubicBezTo>
                    <a:pt x="2752" y="4253"/>
                    <a:pt x="2639" y="4185"/>
                    <a:pt x="2707" y="4162"/>
                  </a:cubicBezTo>
                  <a:cubicBezTo>
                    <a:pt x="2707" y="4143"/>
                    <a:pt x="2707" y="4060"/>
                    <a:pt x="2654" y="4060"/>
                  </a:cubicBezTo>
                  <a:cubicBezTo>
                    <a:pt x="2643" y="4060"/>
                    <a:pt x="2631" y="4064"/>
                    <a:pt x="2616" y="4071"/>
                  </a:cubicBezTo>
                  <a:cubicBezTo>
                    <a:pt x="2649" y="4054"/>
                    <a:pt x="2670" y="4001"/>
                    <a:pt x="2697" y="4001"/>
                  </a:cubicBezTo>
                  <a:cubicBezTo>
                    <a:pt x="2707" y="4001"/>
                    <a:pt x="2718" y="4007"/>
                    <a:pt x="2730" y="4026"/>
                  </a:cubicBezTo>
                  <a:lnTo>
                    <a:pt x="2707" y="3935"/>
                  </a:lnTo>
                  <a:lnTo>
                    <a:pt x="2684" y="3980"/>
                  </a:lnTo>
                  <a:cubicBezTo>
                    <a:pt x="2684" y="3889"/>
                    <a:pt x="2752" y="3821"/>
                    <a:pt x="2661" y="3775"/>
                  </a:cubicBezTo>
                  <a:lnTo>
                    <a:pt x="2639" y="3798"/>
                  </a:lnTo>
                  <a:cubicBezTo>
                    <a:pt x="2616" y="3753"/>
                    <a:pt x="2616" y="3684"/>
                    <a:pt x="2707" y="3662"/>
                  </a:cubicBezTo>
                  <a:lnTo>
                    <a:pt x="2730" y="3730"/>
                  </a:lnTo>
                  <a:cubicBezTo>
                    <a:pt x="2730" y="3639"/>
                    <a:pt x="2730" y="3571"/>
                    <a:pt x="2684" y="3502"/>
                  </a:cubicBezTo>
                  <a:lnTo>
                    <a:pt x="2684" y="3525"/>
                  </a:lnTo>
                  <a:cubicBezTo>
                    <a:pt x="2593" y="3434"/>
                    <a:pt x="2525" y="2889"/>
                    <a:pt x="2411" y="2798"/>
                  </a:cubicBezTo>
                  <a:lnTo>
                    <a:pt x="2343" y="2843"/>
                  </a:lnTo>
                  <a:lnTo>
                    <a:pt x="2275" y="2752"/>
                  </a:lnTo>
                  <a:lnTo>
                    <a:pt x="2479" y="2798"/>
                  </a:lnTo>
                  <a:cubicBezTo>
                    <a:pt x="2457" y="2638"/>
                    <a:pt x="2457" y="1729"/>
                    <a:pt x="2502" y="1570"/>
                  </a:cubicBezTo>
                  <a:cubicBezTo>
                    <a:pt x="2522" y="1540"/>
                    <a:pt x="2545" y="1532"/>
                    <a:pt x="2566" y="1532"/>
                  </a:cubicBezTo>
                  <a:cubicBezTo>
                    <a:pt x="2594" y="1532"/>
                    <a:pt x="2616" y="1547"/>
                    <a:pt x="2616" y="1547"/>
                  </a:cubicBezTo>
                  <a:cubicBezTo>
                    <a:pt x="2593" y="1479"/>
                    <a:pt x="2548" y="1524"/>
                    <a:pt x="2570" y="1456"/>
                  </a:cubicBezTo>
                  <a:lnTo>
                    <a:pt x="2570" y="1456"/>
                  </a:lnTo>
                  <a:lnTo>
                    <a:pt x="2616" y="1479"/>
                  </a:lnTo>
                  <a:lnTo>
                    <a:pt x="2616" y="1410"/>
                  </a:lnTo>
                  <a:cubicBezTo>
                    <a:pt x="2605" y="1433"/>
                    <a:pt x="2576" y="1439"/>
                    <a:pt x="2542" y="1439"/>
                  </a:cubicBezTo>
                  <a:cubicBezTo>
                    <a:pt x="2508" y="1439"/>
                    <a:pt x="2468" y="1433"/>
                    <a:pt x="2434" y="1433"/>
                  </a:cubicBezTo>
                  <a:lnTo>
                    <a:pt x="2457" y="1365"/>
                  </a:lnTo>
                  <a:lnTo>
                    <a:pt x="2502" y="1365"/>
                  </a:lnTo>
                  <a:cubicBezTo>
                    <a:pt x="2502" y="1342"/>
                    <a:pt x="2366" y="1297"/>
                    <a:pt x="2388" y="1229"/>
                  </a:cubicBezTo>
                  <a:cubicBezTo>
                    <a:pt x="2434" y="1069"/>
                    <a:pt x="2411" y="933"/>
                    <a:pt x="2434" y="774"/>
                  </a:cubicBezTo>
                  <a:lnTo>
                    <a:pt x="2502" y="842"/>
                  </a:lnTo>
                  <a:lnTo>
                    <a:pt x="2525" y="774"/>
                  </a:lnTo>
                  <a:lnTo>
                    <a:pt x="2525" y="774"/>
                  </a:lnTo>
                  <a:cubicBezTo>
                    <a:pt x="2511" y="783"/>
                    <a:pt x="2501" y="787"/>
                    <a:pt x="2493" y="787"/>
                  </a:cubicBezTo>
                  <a:cubicBezTo>
                    <a:pt x="2468" y="787"/>
                    <a:pt x="2473" y="747"/>
                    <a:pt x="2463" y="747"/>
                  </a:cubicBezTo>
                  <a:cubicBezTo>
                    <a:pt x="2461" y="747"/>
                    <a:pt x="2459" y="748"/>
                    <a:pt x="2457" y="751"/>
                  </a:cubicBezTo>
                  <a:cubicBezTo>
                    <a:pt x="2320" y="637"/>
                    <a:pt x="2457" y="501"/>
                    <a:pt x="2366" y="410"/>
                  </a:cubicBezTo>
                  <a:cubicBezTo>
                    <a:pt x="2252" y="387"/>
                    <a:pt x="342" y="92"/>
                    <a:pt x="205" y="69"/>
                  </a:cubicBezTo>
                  <a:lnTo>
                    <a:pt x="22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38"/>
            <p:cNvSpPr/>
            <p:nvPr/>
          </p:nvSpPr>
          <p:spPr>
            <a:xfrm rot="2879798">
              <a:off x="1306392" y="3890115"/>
              <a:ext cx="2000" cy="2500"/>
            </a:xfrm>
            <a:custGeom>
              <a:avLst/>
              <a:gdLst/>
              <a:ahLst/>
              <a:cxnLst/>
              <a:rect l="l" t="t" r="r" b="b"/>
              <a:pathLst>
                <a:path w="92" h="115" extrusionOk="0">
                  <a:moveTo>
                    <a:pt x="91" y="1"/>
                  </a:moveTo>
                  <a:lnTo>
                    <a:pt x="91" y="1"/>
                  </a:lnTo>
                  <a:cubicBezTo>
                    <a:pt x="23" y="24"/>
                    <a:pt x="0" y="69"/>
                    <a:pt x="0" y="115"/>
                  </a:cubicBezTo>
                  <a:cubicBezTo>
                    <a:pt x="68" y="92"/>
                    <a:pt x="68" y="46"/>
                    <a:pt x="9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38"/>
            <p:cNvSpPr/>
            <p:nvPr/>
          </p:nvSpPr>
          <p:spPr>
            <a:xfrm rot="2879798">
              <a:off x="1308964" y="3891260"/>
              <a:ext cx="22" cy="2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38"/>
            <p:cNvSpPr/>
            <p:nvPr/>
          </p:nvSpPr>
          <p:spPr>
            <a:xfrm rot="2879798">
              <a:off x="1402983" y="3736477"/>
              <a:ext cx="22" cy="500"/>
            </a:xfrm>
            <a:custGeom>
              <a:avLst/>
              <a:gdLst/>
              <a:ahLst/>
              <a:cxnLst/>
              <a:rect l="l" t="t" r="r" b="b"/>
              <a:pathLst>
                <a:path w="1" h="23" extrusionOk="0">
                  <a:moveTo>
                    <a:pt x="1" y="0"/>
                  </a:moveTo>
                  <a:lnTo>
                    <a:pt x="1" y="2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38"/>
            <p:cNvSpPr/>
            <p:nvPr/>
          </p:nvSpPr>
          <p:spPr>
            <a:xfrm rot="2879798">
              <a:off x="1325902" y="3727855"/>
              <a:ext cx="61816" cy="176120"/>
            </a:xfrm>
            <a:custGeom>
              <a:avLst/>
              <a:gdLst/>
              <a:ahLst/>
              <a:cxnLst/>
              <a:rect l="l" t="t" r="r" b="b"/>
              <a:pathLst>
                <a:path w="2843" h="8100" extrusionOk="0">
                  <a:moveTo>
                    <a:pt x="57" y="714"/>
                  </a:moveTo>
                  <a:cubicBezTo>
                    <a:pt x="50" y="716"/>
                    <a:pt x="46" y="721"/>
                    <a:pt x="46" y="728"/>
                  </a:cubicBezTo>
                  <a:cubicBezTo>
                    <a:pt x="50" y="724"/>
                    <a:pt x="54" y="719"/>
                    <a:pt x="57" y="714"/>
                  </a:cubicBezTo>
                  <a:close/>
                  <a:moveTo>
                    <a:pt x="2431" y="7931"/>
                  </a:moveTo>
                  <a:cubicBezTo>
                    <a:pt x="2436" y="7931"/>
                    <a:pt x="2443" y="7933"/>
                    <a:pt x="2456" y="7937"/>
                  </a:cubicBezTo>
                  <a:lnTo>
                    <a:pt x="2437" y="7993"/>
                  </a:lnTo>
                  <a:lnTo>
                    <a:pt x="2437" y="7993"/>
                  </a:lnTo>
                  <a:cubicBezTo>
                    <a:pt x="2443" y="7960"/>
                    <a:pt x="2412" y="7931"/>
                    <a:pt x="2431" y="7931"/>
                  </a:cubicBezTo>
                  <a:close/>
                  <a:moveTo>
                    <a:pt x="205" y="1"/>
                  </a:moveTo>
                  <a:lnTo>
                    <a:pt x="182" y="91"/>
                  </a:lnTo>
                  <a:lnTo>
                    <a:pt x="250" y="91"/>
                  </a:lnTo>
                  <a:cubicBezTo>
                    <a:pt x="273" y="160"/>
                    <a:pt x="205" y="114"/>
                    <a:pt x="205" y="160"/>
                  </a:cubicBezTo>
                  <a:cubicBezTo>
                    <a:pt x="159" y="160"/>
                    <a:pt x="137" y="114"/>
                    <a:pt x="137" y="46"/>
                  </a:cubicBezTo>
                  <a:lnTo>
                    <a:pt x="137" y="46"/>
                  </a:lnTo>
                  <a:cubicBezTo>
                    <a:pt x="137" y="91"/>
                    <a:pt x="91" y="137"/>
                    <a:pt x="159" y="160"/>
                  </a:cubicBezTo>
                  <a:cubicBezTo>
                    <a:pt x="137" y="182"/>
                    <a:pt x="114" y="182"/>
                    <a:pt x="94" y="182"/>
                  </a:cubicBezTo>
                  <a:cubicBezTo>
                    <a:pt x="74" y="182"/>
                    <a:pt x="57" y="182"/>
                    <a:pt x="46" y="205"/>
                  </a:cubicBezTo>
                  <a:cubicBezTo>
                    <a:pt x="68" y="251"/>
                    <a:pt x="114" y="296"/>
                    <a:pt x="91" y="342"/>
                  </a:cubicBezTo>
                  <a:lnTo>
                    <a:pt x="68" y="342"/>
                  </a:lnTo>
                  <a:cubicBezTo>
                    <a:pt x="0" y="433"/>
                    <a:pt x="159" y="501"/>
                    <a:pt x="91" y="592"/>
                  </a:cubicBezTo>
                  <a:lnTo>
                    <a:pt x="68" y="569"/>
                  </a:lnTo>
                  <a:lnTo>
                    <a:pt x="68" y="569"/>
                  </a:lnTo>
                  <a:cubicBezTo>
                    <a:pt x="48" y="610"/>
                    <a:pt x="82" y="669"/>
                    <a:pt x="57" y="714"/>
                  </a:cubicBezTo>
                  <a:lnTo>
                    <a:pt x="57" y="714"/>
                  </a:lnTo>
                  <a:cubicBezTo>
                    <a:pt x="61" y="712"/>
                    <a:pt x="66" y="711"/>
                    <a:pt x="71" y="711"/>
                  </a:cubicBezTo>
                  <a:cubicBezTo>
                    <a:pt x="85" y="711"/>
                    <a:pt x="102" y="717"/>
                    <a:pt x="114" y="728"/>
                  </a:cubicBezTo>
                  <a:cubicBezTo>
                    <a:pt x="68" y="796"/>
                    <a:pt x="114" y="842"/>
                    <a:pt x="46" y="887"/>
                  </a:cubicBezTo>
                  <a:lnTo>
                    <a:pt x="114" y="956"/>
                  </a:lnTo>
                  <a:cubicBezTo>
                    <a:pt x="91" y="1183"/>
                    <a:pt x="159" y="2138"/>
                    <a:pt x="159" y="2365"/>
                  </a:cubicBezTo>
                  <a:lnTo>
                    <a:pt x="137" y="2365"/>
                  </a:lnTo>
                  <a:cubicBezTo>
                    <a:pt x="159" y="2729"/>
                    <a:pt x="137" y="3457"/>
                    <a:pt x="205" y="3844"/>
                  </a:cubicBezTo>
                  <a:cubicBezTo>
                    <a:pt x="137" y="3889"/>
                    <a:pt x="159" y="3980"/>
                    <a:pt x="137" y="4048"/>
                  </a:cubicBezTo>
                  <a:lnTo>
                    <a:pt x="205" y="4048"/>
                  </a:lnTo>
                  <a:cubicBezTo>
                    <a:pt x="182" y="4230"/>
                    <a:pt x="227" y="4048"/>
                    <a:pt x="250" y="4253"/>
                  </a:cubicBezTo>
                  <a:cubicBezTo>
                    <a:pt x="296" y="4458"/>
                    <a:pt x="227" y="5253"/>
                    <a:pt x="159" y="5435"/>
                  </a:cubicBezTo>
                  <a:cubicBezTo>
                    <a:pt x="250" y="5549"/>
                    <a:pt x="182" y="5663"/>
                    <a:pt x="227" y="5776"/>
                  </a:cubicBezTo>
                  <a:lnTo>
                    <a:pt x="205" y="5754"/>
                  </a:lnTo>
                  <a:lnTo>
                    <a:pt x="205" y="5754"/>
                  </a:lnTo>
                  <a:cubicBezTo>
                    <a:pt x="250" y="5867"/>
                    <a:pt x="137" y="6459"/>
                    <a:pt x="182" y="6572"/>
                  </a:cubicBezTo>
                  <a:cubicBezTo>
                    <a:pt x="227" y="6663"/>
                    <a:pt x="137" y="6663"/>
                    <a:pt x="114" y="6732"/>
                  </a:cubicBezTo>
                  <a:cubicBezTo>
                    <a:pt x="205" y="6732"/>
                    <a:pt x="273" y="6822"/>
                    <a:pt x="273" y="6868"/>
                  </a:cubicBezTo>
                  <a:lnTo>
                    <a:pt x="250" y="6868"/>
                  </a:lnTo>
                  <a:cubicBezTo>
                    <a:pt x="273" y="6913"/>
                    <a:pt x="341" y="7027"/>
                    <a:pt x="364" y="7118"/>
                  </a:cubicBezTo>
                  <a:lnTo>
                    <a:pt x="296" y="7118"/>
                  </a:lnTo>
                  <a:cubicBezTo>
                    <a:pt x="364" y="7186"/>
                    <a:pt x="341" y="7323"/>
                    <a:pt x="341" y="7368"/>
                  </a:cubicBezTo>
                  <a:cubicBezTo>
                    <a:pt x="318" y="7505"/>
                    <a:pt x="205" y="7664"/>
                    <a:pt x="273" y="7846"/>
                  </a:cubicBezTo>
                  <a:lnTo>
                    <a:pt x="114" y="7937"/>
                  </a:lnTo>
                  <a:lnTo>
                    <a:pt x="137" y="7937"/>
                  </a:lnTo>
                  <a:cubicBezTo>
                    <a:pt x="137" y="7937"/>
                    <a:pt x="1153" y="8100"/>
                    <a:pt x="1844" y="8100"/>
                  </a:cubicBezTo>
                  <a:cubicBezTo>
                    <a:pt x="2083" y="8100"/>
                    <a:pt x="2283" y="8080"/>
                    <a:pt x="2388" y="8028"/>
                  </a:cubicBezTo>
                  <a:lnTo>
                    <a:pt x="2433" y="8050"/>
                  </a:lnTo>
                  <a:lnTo>
                    <a:pt x="2433" y="8005"/>
                  </a:lnTo>
                  <a:cubicBezTo>
                    <a:pt x="2443" y="7986"/>
                    <a:pt x="2452" y="7979"/>
                    <a:pt x="2464" y="7979"/>
                  </a:cubicBezTo>
                  <a:cubicBezTo>
                    <a:pt x="2479" y="7979"/>
                    <a:pt x="2498" y="7992"/>
                    <a:pt x="2524" y="8005"/>
                  </a:cubicBezTo>
                  <a:lnTo>
                    <a:pt x="2547" y="7959"/>
                  </a:lnTo>
                  <a:lnTo>
                    <a:pt x="2524" y="7959"/>
                  </a:lnTo>
                  <a:lnTo>
                    <a:pt x="2479" y="7869"/>
                  </a:lnTo>
                  <a:cubicBezTo>
                    <a:pt x="2479" y="7834"/>
                    <a:pt x="2501" y="7834"/>
                    <a:pt x="2524" y="7834"/>
                  </a:cubicBezTo>
                  <a:cubicBezTo>
                    <a:pt x="2547" y="7834"/>
                    <a:pt x="2570" y="7834"/>
                    <a:pt x="2570" y="7800"/>
                  </a:cubicBezTo>
                  <a:cubicBezTo>
                    <a:pt x="2615" y="7482"/>
                    <a:pt x="2683" y="7164"/>
                    <a:pt x="2683" y="6845"/>
                  </a:cubicBezTo>
                  <a:lnTo>
                    <a:pt x="2706" y="6845"/>
                  </a:lnTo>
                  <a:cubicBezTo>
                    <a:pt x="2706" y="6754"/>
                    <a:pt x="2706" y="6663"/>
                    <a:pt x="2683" y="6572"/>
                  </a:cubicBezTo>
                  <a:lnTo>
                    <a:pt x="2774" y="6550"/>
                  </a:lnTo>
                  <a:cubicBezTo>
                    <a:pt x="2729" y="6550"/>
                    <a:pt x="2729" y="6049"/>
                    <a:pt x="2752" y="6027"/>
                  </a:cubicBezTo>
                  <a:lnTo>
                    <a:pt x="2638" y="6027"/>
                  </a:lnTo>
                  <a:cubicBezTo>
                    <a:pt x="2638" y="5936"/>
                    <a:pt x="2752" y="6004"/>
                    <a:pt x="2729" y="5913"/>
                  </a:cubicBezTo>
                  <a:cubicBezTo>
                    <a:pt x="2592" y="5867"/>
                    <a:pt x="2752" y="5754"/>
                    <a:pt x="2683" y="5731"/>
                  </a:cubicBezTo>
                  <a:cubicBezTo>
                    <a:pt x="2683" y="5731"/>
                    <a:pt x="2706" y="5685"/>
                    <a:pt x="2752" y="5685"/>
                  </a:cubicBezTo>
                  <a:cubicBezTo>
                    <a:pt x="2661" y="5663"/>
                    <a:pt x="2729" y="5640"/>
                    <a:pt x="2706" y="5617"/>
                  </a:cubicBezTo>
                  <a:lnTo>
                    <a:pt x="2661" y="5617"/>
                  </a:lnTo>
                  <a:lnTo>
                    <a:pt x="2638" y="5572"/>
                  </a:lnTo>
                  <a:lnTo>
                    <a:pt x="2706" y="5572"/>
                  </a:lnTo>
                  <a:cubicBezTo>
                    <a:pt x="2752" y="5390"/>
                    <a:pt x="2843" y="4594"/>
                    <a:pt x="2797" y="4412"/>
                  </a:cubicBezTo>
                  <a:lnTo>
                    <a:pt x="2797" y="4412"/>
                  </a:lnTo>
                  <a:cubicBezTo>
                    <a:pt x="2752" y="4435"/>
                    <a:pt x="2774" y="4503"/>
                    <a:pt x="2683" y="4526"/>
                  </a:cubicBezTo>
                  <a:cubicBezTo>
                    <a:pt x="2638" y="4458"/>
                    <a:pt x="2706" y="4458"/>
                    <a:pt x="2661" y="4435"/>
                  </a:cubicBezTo>
                  <a:cubicBezTo>
                    <a:pt x="2797" y="4412"/>
                    <a:pt x="2706" y="4321"/>
                    <a:pt x="2843" y="4298"/>
                  </a:cubicBezTo>
                  <a:lnTo>
                    <a:pt x="2752" y="4276"/>
                  </a:lnTo>
                  <a:lnTo>
                    <a:pt x="2797" y="4253"/>
                  </a:lnTo>
                  <a:cubicBezTo>
                    <a:pt x="2729" y="4048"/>
                    <a:pt x="2774" y="4207"/>
                    <a:pt x="2797" y="4025"/>
                  </a:cubicBezTo>
                  <a:cubicBezTo>
                    <a:pt x="2774" y="3935"/>
                    <a:pt x="2683" y="3866"/>
                    <a:pt x="2729" y="3821"/>
                  </a:cubicBezTo>
                  <a:lnTo>
                    <a:pt x="2661" y="3821"/>
                  </a:lnTo>
                  <a:cubicBezTo>
                    <a:pt x="2729" y="3821"/>
                    <a:pt x="2615" y="3753"/>
                    <a:pt x="2683" y="3730"/>
                  </a:cubicBezTo>
                  <a:cubicBezTo>
                    <a:pt x="2665" y="3712"/>
                    <a:pt x="2676" y="3649"/>
                    <a:pt x="2634" y="3649"/>
                  </a:cubicBezTo>
                  <a:cubicBezTo>
                    <a:pt x="2624" y="3649"/>
                    <a:pt x="2610" y="3653"/>
                    <a:pt x="2592" y="3662"/>
                  </a:cubicBezTo>
                  <a:cubicBezTo>
                    <a:pt x="2627" y="3644"/>
                    <a:pt x="2648" y="3601"/>
                    <a:pt x="2667" y="3601"/>
                  </a:cubicBezTo>
                  <a:cubicBezTo>
                    <a:pt x="2672" y="3601"/>
                    <a:pt x="2678" y="3605"/>
                    <a:pt x="2683" y="3616"/>
                  </a:cubicBezTo>
                  <a:lnTo>
                    <a:pt x="2683" y="3548"/>
                  </a:lnTo>
                  <a:lnTo>
                    <a:pt x="2661" y="3571"/>
                  </a:lnTo>
                  <a:cubicBezTo>
                    <a:pt x="2661" y="3480"/>
                    <a:pt x="2729" y="3434"/>
                    <a:pt x="2638" y="3389"/>
                  </a:cubicBezTo>
                  <a:lnTo>
                    <a:pt x="2615" y="3411"/>
                  </a:lnTo>
                  <a:cubicBezTo>
                    <a:pt x="2615" y="3366"/>
                    <a:pt x="2592" y="3321"/>
                    <a:pt x="2683" y="3298"/>
                  </a:cubicBezTo>
                  <a:lnTo>
                    <a:pt x="2706" y="3343"/>
                  </a:lnTo>
                  <a:cubicBezTo>
                    <a:pt x="2706" y="3275"/>
                    <a:pt x="2706" y="3207"/>
                    <a:pt x="2661" y="3139"/>
                  </a:cubicBezTo>
                  <a:lnTo>
                    <a:pt x="2661" y="3161"/>
                  </a:lnTo>
                  <a:cubicBezTo>
                    <a:pt x="2570" y="3070"/>
                    <a:pt x="2524" y="2593"/>
                    <a:pt x="2411" y="2502"/>
                  </a:cubicBezTo>
                  <a:lnTo>
                    <a:pt x="2342" y="2547"/>
                  </a:lnTo>
                  <a:lnTo>
                    <a:pt x="2297" y="2456"/>
                  </a:lnTo>
                  <a:lnTo>
                    <a:pt x="2297" y="2456"/>
                  </a:lnTo>
                  <a:lnTo>
                    <a:pt x="2479" y="2525"/>
                  </a:lnTo>
                  <a:cubicBezTo>
                    <a:pt x="2479" y="2365"/>
                    <a:pt x="2456" y="1547"/>
                    <a:pt x="2501" y="1410"/>
                  </a:cubicBezTo>
                  <a:cubicBezTo>
                    <a:pt x="2517" y="1388"/>
                    <a:pt x="2534" y="1380"/>
                    <a:pt x="2552" y="1380"/>
                  </a:cubicBezTo>
                  <a:cubicBezTo>
                    <a:pt x="2587" y="1380"/>
                    <a:pt x="2623" y="1410"/>
                    <a:pt x="2638" y="1410"/>
                  </a:cubicBezTo>
                  <a:cubicBezTo>
                    <a:pt x="2615" y="1319"/>
                    <a:pt x="2570" y="1365"/>
                    <a:pt x="2570" y="1297"/>
                  </a:cubicBezTo>
                  <a:lnTo>
                    <a:pt x="2570" y="1297"/>
                  </a:lnTo>
                  <a:lnTo>
                    <a:pt x="2638" y="1319"/>
                  </a:lnTo>
                  <a:lnTo>
                    <a:pt x="2615" y="1274"/>
                  </a:lnTo>
                  <a:cubicBezTo>
                    <a:pt x="2604" y="1285"/>
                    <a:pt x="2575" y="1285"/>
                    <a:pt x="2544" y="1285"/>
                  </a:cubicBezTo>
                  <a:cubicBezTo>
                    <a:pt x="2513" y="1285"/>
                    <a:pt x="2479" y="1285"/>
                    <a:pt x="2456" y="1297"/>
                  </a:cubicBezTo>
                  <a:lnTo>
                    <a:pt x="2456" y="1228"/>
                  </a:lnTo>
                  <a:lnTo>
                    <a:pt x="2501" y="1228"/>
                  </a:lnTo>
                  <a:cubicBezTo>
                    <a:pt x="2524" y="1206"/>
                    <a:pt x="2365" y="1183"/>
                    <a:pt x="2388" y="1092"/>
                  </a:cubicBezTo>
                  <a:cubicBezTo>
                    <a:pt x="2433" y="978"/>
                    <a:pt x="2411" y="842"/>
                    <a:pt x="2433" y="705"/>
                  </a:cubicBezTo>
                  <a:lnTo>
                    <a:pt x="2501" y="774"/>
                  </a:lnTo>
                  <a:lnTo>
                    <a:pt x="2524" y="705"/>
                  </a:lnTo>
                  <a:lnTo>
                    <a:pt x="2524" y="705"/>
                  </a:lnTo>
                  <a:cubicBezTo>
                    <a:pt x="2514" y="709"/>
                    <a:pt x="2507" y="710"/>
                    <a:pt x="2500" y="710"/>
                  </a:cubicBezTo>
                  <a:cubicBezTo>
                    <a:pt x="2462" y="710"/>
                    <a:pt x="2476" y="660"/>
                    <a:pt x="2456" y="660"/>
                  </a:cubicBezTo>
                  <a:cubicBezTo>
                    <a:pt x="2320" y="569"/>
                    <a:pt x="2456" y="455"/>
                    <a:pt x="2365" y="364"/>
                  </a:cubicBezTo>
                  <a:cubicBezTo>
                    <a:pt x="2251" y="364"/>
                    <a:pt x="341" y="69"/>
                    <a:pt x="205" y="69"/>
                  </a:cubicBezTo>
                  <a:lnTo>
                    <a:pt x="20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38"/>
            <p:cNvSpPr/>
            <p:nvPr/>
          </p:nvSpPr>
          <p:spPr>
            <a:xfrm rot="2879798">
              <a:off x="1465711" y="4030072"/>
              <a:ext cx="2000" cy="2500"/>
            </a:xfrm>
            <a:custGeom>
              <a:avLst/>
              <a:gdLst/>
              <a:ahLst/>
              <a:cxnLst/>
              <a:rect l="l" t="t" r="r" b="b"/>
              <a:pathLst>
                <a:path w="92" h="115" extrusionOk="0">
                  <a:moveTo>
                    <a:pt x="91" y="1"/>
                  </a:moveTo>
                  <a:lnTo>
                    <a:pt x="91" y="1"/>
                  </a:lnTo>
                  <a:cubicBezTo>
                    <a:pt x="23" y="46"/>
                    <a:pt x="0" y="69"/>
                    <a:pt x="0" y="115"/>
                  </a:cubicBezTo>
                  <a:cubicBezTo>
                    <a:pt x="69" y="92"/>
                    <a:pt x="69" y="46"/>
                    <a:pt x="9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38"/>
            <p:cNvSpPr/>
            <p:nvPr/>
          </p:nvSpPr>
          <p:spPr>
            <a:xfrm rot="2879798">
              <a:off x="1468284" y="4031217"/>
              <a:ext cx="22" cy="2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38"/>
            <p:cNvSpPr/>
            <p:nvPr/>
          </p:nvSpPr>
          <p:spPr>
            <a:xfrm rot="2879798">
              <a:off x="1554267" y="3883016"/>
              <a:ext cx="22" cy="522"/>
            </a:xfrm>
            <a:custGeom>
              <a:avLst/>
              <a:gdLst/>
              <a:ahLst/>
              <a:cxnLst/>
              <a:rect l="l" t="t" r="r" b="b"/>
              <a:pathLst>
                <a:path w="1" h="24" extrusionOk="0">
                  <a:moveTo>
                    <a:pt x="0" y="1"/>
                  </a:moveTo>
                  <a:lnTo>
                    <a:pt x="0" y="2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38"/>
            <p:cNvSpPr/>
            <p:nvPr/>
          </p:nvSpPr>
          <p:spPr>
            <a:xfrm rot="2879798">
              <a:off x="1481016" y="3876333"/>
              <a:ext cx="62316" cy="165531"/>
            </a:xfrm>
            <a:custGeom>
              <a:avLst/>
              <a:gdLst/>
              <a:ahLst/>
              <a:cxnLst/>
              <a:rect l="l" t="t" r="r" b="b"/>
              <a:pathLst>
                <a:path w="2866" h="7613" extrusionOk="0">
                  <a:moveTo>
                    <a:pt x="205" y="0"/>
                  </a:moveTo>
                  <a:lnTo>
                    <a:pt x="182" y="46"/>
                  </a:lnTo>
                  <a:cubicBezTo>
                    <a:pt x="185" y="46"/>
                    <a:pt x="187" y="46"/>
                    <a:pt x="190" y="47"/>
                  </a:cubicBezTo>
                  <a:lnTo>
                    <a:pt x="190" y="47"/>
                  </a:lnTo>
                  <a:lnTo>
                    <a:pt x="205" y="0"/>
                  </a:lnTo>
                  <a:close/>
                  <a:moveTo>
                    <a:pt x="2479" y="7459"/>
                  </a:moveTo>
                  <a:lnTo>
                    <a:pt x="2461" y="7514"/>
                  </a:lnTo>
                  <a:lnTo>
                    <a:pt x="2461" y="7514"/>
                  </a:lnTo>
                  <a:cubicBezTo>
                    <a:pt x="2467" y="7477"/>
                    <a:pt x="2418" y="7459"/>
                    <a:pt x="2479" y="7459"/>
                  </a:cubicBezTo>
                  <a:close/>
                  <a:moveTo>
                    <a:pt x="137" y="46"/>
                  </a:moveTo>
                  <a:cubicBezTo>
                    <a:pt x="114" y="91"/>
                    <a:pt x="69" y="136"/>
                    <a:pt x="137" y="159"/>
                  </a:cubicBezTo>
                  <a:cubicBezTo>
                    <a:pt x="126" y="182"/>
                    <a:pt x="109" y="182"/>
                    <a:pt x="92" y="182"/>
                  </a:cubicBezTo>
                  <a:cubicBezTo>
                    <a:pt x="74" y="182"/>
                    <a:pt x="57" y="182"/>
                    <a:pt x="46" y="205"/>
                  </a:cubicBezTo>
                  <a:cubicBezTo>
                    <a:pt x="46" y="227"/>
                    <a:pt x="114" y="273"/>
                    <a:pt x="69" y="318"/>
                  </a:cubicBezTo>
                  <a:cubicBezTo>
                    <a:pt x="1" y="409"/>
                    <a:pt x="160" y="478"/>
                    <a:pt x="92" y="546"/>
                  </a:cubicBezTo>
                  <a:lnTo>
                    <a:pt x="69" y="546"/>
                  </a:lnTo>
                  <a:cubicBezTo>
                    <a:pt x="23" y="569"/>
                    <a:pt x="69" y="637"/>
                    <a:pt x="46" y="682"/>
                  </a:cubicBezTo>
                  <a:lnTo>
                    <a:pt x="114" y="705"/>
                  </a:lnTo>
                  <a:cubicBezTo>
                    <a:pt x="69" y="750"/>
                    <a:pt x="92" y="796"/>
                    <a:pt x="46" y="841"/>
                  </a:cubicBezTo>
                  <a:lnTo>
                    <a:pt x="114" y="910"/>
                  </a:lnTo>
                  <a:cubicBezTo>
                    <a:pt x="92" y="1114"/>
                    <a:pt x="160" y="2001"/>
                    <a:pt x="160" y="2229"/>
                  </a:cubicBezTo>
                  <a:lnTo>
                    <a:pt x="137" y="2229"/>
                  </a:lnTo>
                  <a:cubicBezTo>
                    <a:pt x="160" y="2570"/>
                    <a:pt x="137" y="3275"/>
                    <a:pt x="228" y="3616"/>
                  </a:cubicBezTo>
                  <a:cubicBezTo>
                    <a:pt x="160" y="3684"/>
                    <a:pt x="160" y="3752"/>
                    <a:pt x="160" y="3820"/>
                  </a:cubicBezTo>
                  <a:lnTo>
                    <a:pt x="205" y="3820"/>
                  </a:lnTo>
                  <a:cubicBezTo>
                    <a:pt x="205" y="3980"/>
                    <a:pt x="251" y="3820"/>
                    <a:pt x="273" y="4002"/>
                  </a:cubicBezTo>
                  <a:cubicBezTo>
                    <a:pt x="319" y="4207"/>
                    <a:pt x="251" y="4957"/>
                    <a:pt x="182" y="5117"/>
                  </a:cubicBezTo>
                  <a:cubicBezTo>
                    <a:pt x="273" y="5207"/>
                    <a:pt x="205" y="5344"/>
                    <a:pt x="251" y="5435"/>
                  </a:cubicBezTo>
                  <a:lnTo>
                    <a:pt x="228" y="5412"/>
                  </a:lnTo>
                  <a:lnTo>
                    <a:pt x="228" y="5412"/>
                  </a:lnTo>
                  <a:cubicBezTo>
                    <a:pt x="273" y="5526"/>
                    <a:pt x="160" y="6072"/>
                    <a:pt x="205" y="6185"/>
                  </a:cubicBezTo>
                  <a:lnTo>
                    <a:pt x="205" y="6163"/>
                  </a:lnTo>
                  <a:lnTo>
                    <a:pt x="205" y="6163"/>
                  </a:lnTo>
                  <a:cubicBezTo>
                    <a:pt x="251" y="6276"/>
                    <a:pt x="160" y="6254"/>
                    <a:pt x="137" y="6344"/>
                  </a:cubicBezTo>
                  <a:cubicBezTo>
                    <a:pt x="147" y="6342"/>
                    <a:pt x="156" y="6341"/>
                    <a:pt x="165" y="6341"/>
                  </a:cubicBezTo>
                  <a:cubicBezTo>
                    <a:pt x="238" y="6341"/>
                    <a:pt x="276" y="6418"/>
                    <a:pt x="296" y="6458"/>
                  </a:cubicBezTo>
                  <a:lnTo>
                    <a:pt x="273" y="6458"/>
                  </a:lnTo>
                  <a:cubicBezTo>
                    <a:pt x="273" y="6504"/>
                    <a:pt x="364" y="6617"/>
                    <a:pt x="387" y="6686"/>
                  </a:cubicBezTo>
                  <a:lnTo>
                    <a:pt x="319" y="6686"/>
                  </a:lnTo>
                  <a:cubicBezTo>
                    <a:pt x="387" y="6754"/>
                    <a:pt x="342" y="6890"/>
                    <a:pt x="364" y="6936"/>
                  </a:cubicBezTo>
                  <a:cubicBezTo>
                    <a:pt x="342" y="7049"/>
                    <a:pt x="228" y="7209"/>
                    <a:pt x="296" y="7368"/>
                  </a:cubicBezTo>
                  <a:lnTo>
                    <a:pt x="137" y="7459"/>
                  </a:lnTo>
                  <a:lnTo>
                    <a:pt x="160" y="7459"/>
                  </a:lnTo>
                  <a:cubicBezTo>
                    <a:pt x="160" y="7459"/>
                    <a:pt x="1196" y="7612"/>
                    <a:pt x="1887" y="7612"/>
                  </a:cubicBezTo>
                  <a:cubicBezTo>
                    <a:pt x="2117" y="7612"/>
                    <a:pt x="2309" y="7595"/>
                    <a:pt x="2411" y="7550"/>
                  </a:cubicBezTo>
                  <a:lnTo>
                    <a:pt x="2456" y="7572"/>
                  </a:lnTo>
                  <a:lnTo>
                    <a:pt x="2456" y="7527"/>
                  </a:lnTo>
                  <a:cubicBezTo>
                    <a:pt x="2466" y="7508"/>
                    <a:pt x="2476" y="7501"/>
                    <a:pt x="2487" y="7501"/>
                  </a:cubicBezTo>
                  <a:cubicBezTo>
                    <a:pt x="2503" y="7501"/>
                    <a:pt x="2521" y="7514"/>
                    <a:pt x="2547" y="7527"/>
                  </a:cubicBezTo>
                  <a:lnTo>
                    <a:pt x="2570" y="7481"/>
                  </a:lnTo>
                  <a:lnTo>
                    <a:pt x="2525" y="7504"/>
                  </a:lnTo>
                  <a:lnTo>
                    <a:pt x="2502" y="7391"/>
                  </a:lnTo>
                  <a:cubicBezTo>
                    <a:pt x="2502" y="7368"/>
                    <a:pt x="2519" y="7368"/>
                    <a:pt x="2539" y="7368"/>
                  </a:cubicBezTo>
                  <a:cubicBezTo>
                    <a:pt x="2559" y="7368"/>
                    <a:pt x="2582" y="7368"/>
                    <a:pt x="2593" y="7345"/>
                  </a:cubicBezTo>
                  <a:cubicBezTo>
                    <a:pt x="2638" y="7049"/>
                    <a:pt x="2707" y="6754"/>
                    <a:pt x="2707" y="6435"/>
                  </a:cubicBezTo>
                  <a:lnTo>
                    <a:pt x="2729" y="6458"/>
                  </a:lnTo>
                  <a:cubicBezTo>
                    <a:pt x="2707" y="6344"/>
                    <a:pt x="2729" y="6276"/>
                    <a:pt x="2707" y="6185"/>
                  </a:cubicBezTo>
                  <a:lnTo>
                    <a:pt x="2775" y="6163"/>
                  </a:lnTo>
                  <a:cubicBezTo>
                    <a:pt x="2729" y="6163"/>
                    <a:pt x="2752" y="5685"/>
                    <a:pt x="2752" y="5685"/>
                  </a:cubicBezTo>
                  <a:lnTo>
                    <a:pt x="2661" y="5662"/>
                  </a:lnTo>
                  <a:cubicBezTo>
                    <a:pt x="2661" y="5571"/>
                    <a:pt x="2775" y="5640"/>
                    <a:pt x="2752" y="5549"/>
                  </a:cubicBezTo>
                  <a:cubicBezTo>
                    <a:pt x="2616" y="5526"/>
                    <a:pt x="2775" y="5412"/>
                    <a:pt x="2707" y="5389"/>
                  </a:cubicBezTo>
                  <a:cubicBezTo>
                    <a:pt x="2707" y="5389"/>
                    <a:pt x="2707" y="5344"/>
                    <a:pt x="2752" y="5344"/>
                  </a:cubicBezTo>
                  <a:cubicBezTo>
                    <a:pt x="2684" y="5344"/>
                    <a:pt x="2752" y="5298"/>
                    <a:pt x="2729" y="5276"/>
                  </a:cubicBezTo>
                  <a:lnTo>
                    <a:pt x="2729" y="5276"/>
                  </a:lnTo>
                  <a:lnTo>
                    <a:pt x="2684" y="5298"/>
                  </a:lnTo>
                  <a:lnTo>
                    <a:pt x="2661" y="5230"/>
                  </a:lnTo>
                  <a:lnTo>
                    <a:pt x="2729" y="5230"/>
                  </a:lnTo>
                  <a:cubicBezTo>
                    <a:pt x="2752" y="5071"/>
                    <a:pt x="2866" y="4321"/>
                    <a:pt x="2820" y="4161"/>
                  </a:cubicBezTo>
                  <a:lnTo>
                    <a:pt x="2820" y="4161"/>
                  </a:lnTo>
                  <a:cubicBezTo>
                    <a:pt x="2775" y="4184"/>
                    <a:pt x="2798" y="4230"/>
                    <a:pt x="2707" y="4252"/>
                  </a:cubicBezTo>
                  <a:cubicBezTo>
                    <a:pt x="2661" y="4207"/>
                    <a:pt x="2729" y="4184"/>
                    <a:pt x="2684" y="4161"/>
                  </a:cubicBezTo>
                  <a:cubicBezTo>
                    <a:pt x="2820" y="4139"/>
                    <a:pt x="2707" y="4070"/>
                    <a:pt x="2843" y="4025"/>
                  </a:cubicBezTo>
                  <a:lnTo>
                    <a:pt x="2775" y="4025"/>
                  </a:lnTo>
                  <a:lnTo>
                    <a:pt x="2820" y="4002"/>
                  </a:lnTo>
                  <a:cubicBezTo>
                    <a:pt x="2752" y="3798"/>
                    <a:pt x="2775" y="3957"/>
                    <a:pt x="2798" y="3775"/>
                  </a:cubicBezTo>
                  <a:cubicBezTo>
                    <a:pt x="2798" y="3684"/>
                    <a:pt x="2707" y="3638"/>
                    <a:pt x="2729" y="3593"/>
                  </a:cubicBezTo>
                  <a:lnTo>
                    <a:pt x="2661" y="3593"/>
                  </a:lnTo>
                  <a:cubicBezTo>
                    <a:pt x="2729" y="3593"/>
                    <a:pt x="2616" y="3525"/>
                    <a:pt x="2684" y="3502"/>
                  </a:cubicBezTo>
                  <a:cubicBezTo>
                    <a:pt x="2684" y="3482"/>
                    <a:pt x="2701" y="3429"/>
                    <a:pt x="2647" y="3429"/>
                  </a:cubicBezTo>
                  <a:cubicBezTo>
                    <a:pt x="2639" y="3429"/>
                    <a:pt x="2628" y="3431"/>
                    <a:pt x="2616" y="3434"/>
                  </a:cubicBezTo>
                  <a:cubicBezTo>
                    <a:pt x="2650" y="3417"/>
                    <a:pt x="2659" y="3373"/>
                    <a:pt x="2680" y="3373"/>
                  </a:cubicBezTo>
                  <a:cubicBezTo>
                    <a:pt x="2687" y="3373"/>
                    <a:pt x="2696" y="3377"/>
                    <a:pt x="2707" y="3388"/>
                  </a:cubicBezTo>
                  <a:lnTo>
                    <a:pt x="2707" y="3320"/>
                  </a:lnTo>
                  <a:lnTo>
                    <a:pt x="2684" y="3343"/>
                  </a:lnTo>
                  <a:cubicBezTo>
                    <a:pt x="2661" y="3275"/>
                    <a:pt x="2729" y="3229"/>
                    <a:pt x="2661" y="3184"/>
                  </a:cubicBezTo>
                  <a:lnTo>
                    <a:pt x="2616" y="3206"/>
                  </a:lnTo>
                  <a:cubicBezTo>
                    <a:pt x="2616" y="3161"/>
                    <a:pt x="2616" y="3115"/>
                    <a:pt x="2707" y="3093"/>
                  </a:cubicBezTo>
                  <a:lnTo>
                    <a:pt x="2729" y="3138"/>
                  </a:lnTo>
                  <a:cubicBezTo>
                    <a:pt x="2729" y="3070"/>
                    <a:pt x="2729" y="3024"/>
                    <a:pt x="2684" y="2956"/>
                  </a:cubicBezTo>
                  <a:lnTo>
                    <a:pt x="2684" y="2979"/>
                  </a:lnTo>
                  <a:cubicBezTo>
                    <a:pt x="2593" y="2888"/>
                    <a:pt x="2525" y="2433"/>
                    <a:pt x="2411" y="2365"/>
                  </a:cubicBezTo>
                  <a:lnTo>
                    <a:pt x="2343" y="2388"/>
                  </a:lnTo>
                  <a:lnTo>
                    <a:pt x="2297" y="2320"/>
                  </a:lnTo>
                  <a:lnTo>
                    <a:pt x="2502" y="2365"/>
                  </a:lnTo>
                  <a:cubicBezTo>
                    <a:pt x="2502" y="2229"/>
                    <a:pt x="2456" y="1455"/>
                    <a:pt x="2502" y="1319"/>
                  </a:cubicBezTo>
                  <a:cubicBezTo>
                    <a:pt x="2517" y="1304"/>
                    <a:pt x="2535" y="1299"/>
                    <a:pt x="2552" y="1299"/>
                  </a:cubicBezTo>
                  <a:cubicBezTo>
                    <a:pt x="2588" y="1299"/>
                    <a:pt x="2623" y="1319"/>
                    <a:pt x="2638" y="1319"/>
                  </a:cubicBezTo>
                  <a:cubicBezTo>
                    <a:pt x="2616" y="1251"/>
                    <a:pt x="2570" y="1296"/>
                    <a:pt x="2570" y="1228"/>
                  </a:cubicBezTo>
                  <a:lnTo>
                    <a:pt x="2570" y="1228"/>
                  </a:lnTo>
                  <a:lnTo>
                    <a:pt x="2638" y="1251"/>
                  </a:lnTo>
                  <a:lnTo>
                    <a:pt x="2616" y="1205"/>
                  </a:lnTo>
                  <a:cubicBezTo>
                    <a:pt x="2604" y="1217"/>
                    <a:pt x="2576" y="1217"/>
                    <a:pt x="2545" y="1217"/>
                  </a:cubicBezTo>
                  <a:cubicBezTo>
                    <a:pt x="2513" y="1217"/>
                    <a:pt x="2479" y="1217"/>
                    <a:pt x="2456" y="1228"/>
                  </a:cubicBezTo>
                  <a:lnTo>
                    <a:pt x="2456" y="1160"/>
                  </a:lnTo>
                  <a:lnTo>
                    <a:pt x="2502" y="1160"/>
                  </a:lnTo>
                  <a:cubicBezTo>
                    <a:pt x="2525" y="1137"/>
                    <a:pt x="2366" y="1114"/>
                    <a:pt x="2388" y="1046"/>
                  </a:cubicBezTo>
                  <a:cubicBezTo>
                    <a:pt x="2434" y="910"/>
                    <a:pt x="2411" y="796"/>
                    <a:pt x="2434" y="660"/>
                  </a:cubicBezTo>
                  <a:lnTo>
                    <a:pt x="2502" y="728"/>
                  </a:lnTo>
                  <a:lnTo>
                    <a:pt x="2502" y="682"/>
                  </a:lnTo>
                  <a:cubicBezTo>
                    <a:pt x="2497" y="685"/>
                    <a:pt x="2493" y="686"/>
                    <a:pt x="2489" y="686"/>
                  </a:cubicBezTo>
                  <a:cubicBezTo>
                    <a:pt x="2465" y="686"/>
                    <a:pt x="2473" y="633"/>
                    <a:pt x="2463" y="633"/>
                  </a:cubicBezTo>
                  <a:cubicBezTo>
                    <a:pt x="2461" y="633"/>
                    <a:pt x="2459" y="634"/>
                    <a:pt x="2456" y="637"/>
                  </a:cubicBezTo>
                  <a:cubicBezTo>
                    <a:pt x="2320" y="546"/>
                    <a:pt x="2434" y="432"/>
                    <a:pt x="2366" y="364"/>
                  </a:cubicBezTo>
                  <a:cubicBezTo>
                    <a:pt x="2231" y="341"/>
                    <a:pt x="375" y="76"/>
                    <a:pt x="190" y="47"/>
                  </a:cubicBezTo>
                  <a:lnTo>
                    <a:pt x="190" y="47"/>
                  </a:lnTo>
                  <a:lnTo>
                    <a:pt x="182" y="68"/>
                  </a:lnTo>
                  <a:lnTo>
                    <a:pt x="251" y="91"/>
                  </a:lnTo>
                  <a:cubicBezTo>
                    <a:pt x="262" y="125"/>
                    <a:pt x="251" y="125"/>
                    <a:pt x="236" y="125"/>
                  </a:cubicBezTo>
                  <a:cubicBezTo>
                    <a:pt x="222" y="125"/>
                    <a:pt x="205" y="125"/>
                    <a:pt x="205" y="159"/>
                  </a:cubicBezTo>
                  <a:cubicBezTo>
                    <a:pt x="137" y="159"/>
                    <a:pt x="137" y="114"/>
                    <a:pt x="137" y="46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38"/>
            <p:cNvSpPr/>
            <p:nvPr/>
          </p:nvSpPr>
          <p:spPr>
            <a:xfrm rot="2879798">
              <a:off x="1189809" y="3548551"/>
              <a:ext cx="22" cy="500"/>
            </a:xfrm>
            <a:custGeom>
              <a:avLst/>
              <a:gdLst/>
              <a:ahLst/>
              <a:cxnLst/>
              <a:rect l="l" t="t" r="r" b="b"/>
              <a:pathLst>
                <a:path w="1" h="23" extrusionOk="0">
                  <a:moveTo>
                    <a:pt x="0" y="0"/>
                  </a:moveTo>
                  <a:lnTo>
                    <a:pt x="0" y="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38"/>
            <p:cNvSpPr/>
            <p:nvPr/>
          </p:nvSpPr>
          <p:spPr>
            <a:xfrm rot="2879798">
              <a:off x="1116565" y="3541850"/>
              <a:ext cx="62316" cy="165531"/>
            </a:xfrm>
            <a:custGeom>
              <a:avLst/>
              <a:gdLst/>
              <a:ahLst/>
              <a:cxnLst/>
              <a:rect l="l" t="t" r="r" b="b"/>
              <a:pathLst>
                <a:path w="2866" h="7613" extrusionOk="0">
                  <a:moveTo>
                    <a:pt x="228" y="0"/>
                  </a:moveTo>
                  <a:lnTo>
                    <a:pt x="183" y="69"/>
                  </a:lnTo>
                  <a:lnTo>
                    <a:pt x="251" y="69"/>
                  </a:lnTo>
                  <a:cubicBezTo>
                    <a:pt x="296" y="137"/>
                    <a:pt x="205" y="91"/>
                    <a:pt x="228" y="137"/>
                  </a:cubicBezTo>
                  <a:cubicBezTo>
                    <a:pt x="160" y="137"/>
                    <a:pt x="137" y="91"/>
                    <a:pt x="137" y="46"/>
                  </a:cubicBezTo>
                  <a:lnTo>
                    <a:pt x="137" y="46"/>
                  </a:lnTo>
                  <a:cubicBezTo>
                    <a:pt x="137" y="91"/>
                    <a:pt x="92" y="137"/>
                    <a:pt x="160" y="137"/>
                  </a:cubicBezTo>
                  <a:cubicBezTo>
                    <a:pt x="148" y="160"/>
                    <a:pt x="126" y="160"/>
                    <a:pt x="103" y="160"/>
                  </a:cubicBezTo>
                  <a:cubicBezTo>
                    <a:pt x="80" y="160"/>
                    <a:pt x="57" y="160"/>
                    <a:pt x="46" y="182"/>
                  </a:cubicBezTo>
                  <a:cubicBezTo>
                    <a:pt x="69" y="228"/>
                    <a:pt x="137" y="273"/>
                    <a:pt x="92" y="319"/>
                  </a:cubicBezTo>
                  <a:lnTo>
                    <a:pt x="69" y="296"/>
                  </a:lnTo>
                  <a:lnTo>
                    <a:pt x="69" y="296"/>
                  </a:lnTo>
                  <a:cubicBezTo>
                    <a:pt x="1" y="410"/>
                    <a:pt x="160" y="455"/>
                    <a:pt x="92" y="546"/>
                  </a:cubicBezTo>
                  <a:lnTo>
                    <a:pt x="92" y="523"/>
                  </a:lnTo>
                  <a:cubicBezTo>
                    <a:pt x="46" y="569"/>
                    <a:pt x="92" y="614"/>
                    <a:pt x="46" y="683"/>
                  </a:cubicBezTo>
                  <a:lnTo>
                    <a:pt x="114" y="683"/>
                  </a:lnTo>
                  <a:cubicBezTo>
                    <a:pt x="69" y="751"/>
                    <a:pt x="114" y="796"/>
                    <a:pt x="69" y="842"/>
                  </a:cubicBezTo>
                  <a:lnTo>
                    <a:pt x="114" y="887"/>
                  </a:lnTo>
                  <a:cubicBezTo>
                    <a:pt x="114" y="1115"/>
                    <a:pt x="160" y="2001"/>
                    <a:pt x="160" y="2229"/>
                  </a:cubicBezTo>
                  <a:lnTo>
                    <a:pt x="160" y="2206"/>
                  </a:lnTo>
                  <a:cubicBezTo>
                    <a:pt x="183" y="2547"/>
                    <a:pt x="160" y="3252"/>
                    <a:pt x="228" y="3616"/>
                  </a:cubicBezTo>
                  <a:cubicBezTo>
                    <a:pt x="160" y="3661"/>
                    <a:pt x="183" y="3752"/>
                    <a:pt x="160" y="3798"/>
                  </a:cubicBezTo>
                  <a:lnTo>
                    <a:pt x="228" y="3798"/>
                  </a:lnTo>
                  <a:cubicBezTo>
                    <a:pt x="205" y="3980"/>
                    <a:pt x="273" y="3821"/>
                    <a:pt x="296" y="3980"/>
                  </a:cubicBezTo>
                  <a:cubicBezTo>
                    <a:pt x="342" y="4184"/>
                    <a:pt x="251" y="4935"/>
                    <a:pt x="205" y="5117"/>
                  </a:cubicBezTo>
                  <a:cubicBezTo>
                    <a:pt x="273" y="5208"/>
                    <a:pt x="205" y="5321"/>
                    <a:pt x="273" y="5412"/>
                  </a:cubicBezTo>
                  <a:lnTo>
                    <a:pt x="251" y="5412"/>
                  </a:lnTo>
                  <a:cubicBezTo>
                    <a:pt x="273" y="5503"/>
                    <a:pt x="183" y="6072"/>
                    <a:pt x="205" y="6186"/>
                  </a:cubicBezTo>
                  <a:lnTo>
                    <a:pt x="228" y="6163"/>
                  </a:lnTo>
                  <a:lnTo>
                    <a:pt x="228" y="6163"/>
                  </a:lnTo>
                  <a:cubicBezTo>
                    <a:pt x="273" y="6254"/>
                    <a:pt x="183" y="6254"/>
                    <a:pt x="137" y="6322"/>
                  </a:cubicBezTo>
                  <a:cubicBezTo>
                    <a:pt x="251" y="6322"/>
                    <a:pt x="296" y="6413"/>
                    <a:pt x="296" y="6436"/>
                  </a:cubicBezTo>
                  <a:lnTo>
                    <a:pt x="273" y="6436"/>
                  </a:lnTo>
                  <a:cubicBezTo>
                    <a:pt x="296" y="6481"/>
                    <a:pt x="387" y="6595"/>
                    <a:pt x="387" y="6686"/>
                  </a:cubicBezTo>
                  <a:lnTo>
                    <a:pt x="342" y="6686"/>
                  </a:lnTo>
                  <a:cubicBezTo>
                    <a:pt x="387" y="6754"/>
                    <a:pt x="364" y="6868"/>
                    <a:pt x="364" y="6936"/>
                  </a:cubicBezTo>
                  <a:cubicBezTo>
                    <a:pt x="342" y="7027"/>
                    <a:pt x="251" y="7209"/>
                    <a:pt x="319" y="7345"/>
                  </a:cubicBezTo>
                  <a:lnTo>
                    <a:pt x="160" y="7436"/>
                  </a:lnTo>
                  <a:lnTo>
                    <a:pt x="160" y="7459"/>
                  </a:lnTo>
                  <a:cubicBezTo>
                    <a:pt x="160" y="7459"/>
                    <a:pt x="1209" y="7613"/>
                    <a:pt x="1896" y="7613"/>
                  </a:cubicBezTo>
                  <a:cubicBezTo>
                    <a:pt x="2125" y="7613"/>
                    <a:pt x="2314" y="7595"/>
                    <a:pt x="2411" y="7550"/>
                  </a:cubicBezTo>
                  <a:lnTo>
                    <a:pt x="2479" y="7550"/>
                  </a:lnTo>
                  <a:lnTo>
                    <a:pt x="2457" y="7505"/>
                  </a:lnTo>
                  <a:cubicBezTo>
                    <a:pt x="2490" y="7471"/>
                    <a:pt x="2462" y="7450"/>
                    <a:pt x="2463" y="7450"/>
                  </a:cubicBezTo>
                  <a:lnTo>
                    <a:pt x="2463" y="7450"/>
                  </a:lnTo>
                  <a:cubicBezTo>
                    <a:pt x="2463" y="7450"/>
                    <a:pt x="2467" y="7453"/>
                    <a:pt x="2479" y="7459"/>
                  </a:cubicBezTo>
                  <a:lnTo>
                    <a:pt x="2479" y="7505"/>
                  </a:lnTo>
                  <a:cubicBezTo>
                    <a:pt x="2486" y="7490"/>
                    <a:pt x="2493" y="7485"/>
                    <a:pt x="2500" y="7485"/>
                  </a:cubicBezTo>
                  <a:cubicBezTo>
                    <a:pt x="2516" y="7485"/>
                    <a:pt x="2532" y="7512"/>
                    <a:pt x="2547" y="7527"/>
                  </a:cubicBezTo>
                  <a:lnTo>
                    <a:pt x="2570" y="7459"/>
                  </a:lnTo>
                  <a:lnTo>
                    <a:pt x="2547" y="7482"/>
                  </a:lnTo>
                  <a:lnTo>
                    <a:pt x="2502" y="7391"/>
                  </a:lnTo>
                  <a:cubicBezTo>
                    <a:pt x="2502" y="7345"/>
                    <a:pt x="2593" y="7391"/>
                    <a:pt x="2593" y="7323"/>
                  </a:cubicBezTo>
                  <a:cubicBezTo>
                    <a:pt x="2638" y="7027"/>
                    <a:pt x="2729" y="6731"/>
                    <a:pt x="2707" y="6436"/>
                  </a:cubicBezTo>
                  <a:lnTo>
                    <a:pt x="2752" y="6436"/>
                  </a:lnTo>
                  <a:cubicBezTo>
                    <a:pt x="2729" y="6345"/>
                    <a:pt x="2729" y="6254"/>
                    <a:pt x="2707" y="6186"/>
                  </a:cubicBezTo>
                  <a:lnTo>
                    <a:pt x="2798" y="6140"/>
                  </a:lnTo>
                  <a:lnTo>
                    <a:pt x="2798" y="6140"/>
                  </a:lnTo>
                  <a:cubicBezTo>
                    <a:pt x="2797" y="6141"/>
                    <a:pt x="2796" y="6141"/>
                    <a:pt x="2795" y="6141"/>
                  </a:cubicBezTo>
                  <a:cubicBezTo>
                    <a:pt x="2752" y="6141"/>
                    <a:pt x="2753" y="5663"/>
                    <a:pt x="2775" y="5663"/>
                  </a:cubicBezTo>
                  <a:lnTo>
                    <a:pt x="2684" y="5663"/>
                  </a:lnTo>
                  <a:cubicBezTo>
                    <a:pt x="2684" y="5572"/>
                    <a:pt x="2798" y="5640"/>
                    <a:pt x="2775" y="5549"/>
                  </a:cubicBezTo>
                  <a:cubicBezTo>
                    <a:pt x="2638" y="5503"/>
                    <a:pt x="2775" y="5412"/>
                    <a:pt x="2707" y="5367"/>
                  </a:cubicBezTo>
                  <a:cubicBezTo>
                    <a:pt x="2729" y="5367"/>
                    <a:pt x="2729" y="5344"/>
                    <a:pt x="2775" y="5344"/>
                  </a:cubicBezTo>
                  <a:cubicBezTo>
                    <a:pt x="2707" y="5321"/>
                    <a:pt x="2752" y="5299"/>
                    <a:pt x="2729" y="5276"/>
                  </a:cubicBezTo>
                  <a:lnTo>
                    <a:pt x="2684" y="5276"/>
                  </a:lnTo>
                  <a:lnTo>
                    <a:pt x="2661" y="5231"/>
                  </a:lnTo>
                  <a:lnTo>
                    <a:pt x="2752" y="5231"/>
                  </a:lnTo>
                  <a:cubicBezTo>
                    <a:pt x="2775" y="5071"/>
                    <a:pt x="2866" y="4321"/>
                    <a:pt x="2843" y="4139"/>
                  </a:cubicBezTo>
                  <a:lnTo>
                    <a:pt x="2843" y="4139"/>
                  </a:lnTo>
                  <a:cubicBezTo>
                    <a:pt x="2775" y="4162"/>
                    <a:pt x="2820" y="4207"/>
                    <a:pt x="2729" y="4230"/>
                  </a:cubicBezTo>
                  <a:cubicBezTo>
                    <a:pt x="2684" y="4184"/>
                    <a:pt x="2752" y="4162"/>
                    <a:pt x="2684" y="4162"/>
                  </a:cubicBezTo>
                  <a:cubicBezTo>
                    <a:pt x="2820" y="4139"/>
                    <a:pt x="2729" y="4048"/>
                    <a:pt x="2866" y="4025"/>
                  </a:cubicBezTo>
                  <a:lnTo>
                    <a:pt x="2798" y="4003"/>
                  </a:lnTo>
                  <a:lnTo>
                    <a:pt x="2843" y="3980"/>
                  </a:lnTo>
                  <a:cubicBezTo>
                    <a:pt x="2752" y="3798"/>
                    <a:pt x="2798" y="3934"/>
                    <a:pt x="2820" y="3775"/>
                  </a:cubicBezTo>
                  <a:cubicBezTo>
                    <a:pt x="2820" y="3684"/>
                    <a:pt x="2707" y="3616"/>
                    <a:pt x="2752" y="3571"/>
                  </a:cubicBezTo>
                  <a:lnTo>
                    <a:pt x="2684" y="3571"/>
                  </a:lnTo>
                  <a:cubicBezTo>
                    <a:pt x="2752" y="3571"/>
                    <a:pt x="2638" y="3502"/>
                    <a:pt x="2707" y="3502"/>
                  </a:cubicBezTo>
                  <a:cubicBezTo>
                    <a:pt x="2707" y="3482"/>
                    <a:pt x="2707" y="3408"/>
                    <a:pt x="2642" y="3408"/>
                  </a:cubicBezTo>
                  <a:cubicBezTo>
                    <a:pt x="2639" y="3408"/>
                    <a:pt x="2636" y="3408"/>
                    <a:pt x="2632" y="3408"/>
                  </a:cubicBezTo>
                  <a:lnTo>
                    <a:pt x="2632" y="3408"/>
                  </a:lnTo>
                  <a:cubicBezTo>
                    <a:pt x="2662" y="3397"/>
                    <a:pt x="2682" y="3361"/>
                    <a:pt x="2711" y="3361"/>
                  </a:cubicBezTo>
                  <a:cubicBezTo>
                    <a:pt x="2717" y="3361"/>
                    <a:pt x="2723" y="3363"/>
                    <a:pt x="2729" y="3366"/>
                  </a:cubicBezTo>
                  <a:lnTo>
                    <a:pt x="2707" y="3320"/>
                  </a:lnTo>
                  <a:lnTo>
                    <a:pt x="2684" y="3343"/>
                  </a:lnTo>
                  <a:cubicBezTo>
                    <a:pt x="2684" y="3252"/>
                    <a:pt x="2752" y="3229"/>
                    <a:pt x="2661" y="3161"/>
                  </a:cubicBezTo>
                  <a:lnTo>
                    <a:pt x="2638" y="3184"/>
                  </a:lnTo>
                  <a:cubicBezTo>
                    <a:pt x="2638" y="3138"/>
                    <a:pt x="2616" y="3093"/>
                    <a:pt x="2707" y="3093"/>
                  </a:cubicBezTo>
                  <a:lnTo>
                    <a:pt x="2729" y="3138"/>
                  </a:lnTo>
                  <a:cubicBezTo>
                    <a:pt x="2752" y="3047"/>
                    <a:pt x="2729" y="3002"/>
                    <a:pt x="2684" y="2934"/>
                  </a:cubicBezTo>
                  <a:lnTo>
                    <a:pt x="2684" y="2957"/>
                  </a:lnTo>
                  <a:cubicBezTo>
                    <a:pt x="2593" y="2866"/>
                    <a:pt x="2547" y="2434"/>
                    <a:pt x="2434" y="2343"/>
                  </a:cubicBezTo>
                  <a:lnTo>
                    <a:pt x="2366" y="2388"/>
                  </a:lnTo>
                  <a:lnTo>
                    <a:pt x="2297" y="2297"/>
                  </a:lnTo>
                  <a:lnTo>
                    <a:pt x="2502" y="2343"/>
                  </a:lnTo>
                  <a:cubicBezTo>
                    <a:pt x="2502" y="2206"/>
                    <a:pt x="2479" y="1456"/>
                    <a:pt x="2525" y="1319"/>
                  </a:cubicBezTo>
                  <a:cubicBezTo>
                    <a:pt x="2540" y="1297"/>
                    <a:pt x="2558" y="1289"/>
                    <a:pt x="2574" y="1289"/>
                  </a:cubicBezTo>
                  <a:cubicBezTo>
                    <a:pt x="2608" y="1289"/>
                    <a:pt x="2638" y="1319"/>
                    <a:pt x="2638" y="1319"/>
                  </a:cubicBezTo>
                  <a:cubicBezTo>
                    <a:pt x="2616" y="1251"/>
                    <a:pt x="2570" y="1274"/>
                    <a:pt x="2570" y="1228"/>
                  </a:cubicBezTo>
                  <a:lnTo>
                    <a:pt x="2638" y="1228"/>
                  </a:lnTo>
                  <a:lnTo>
                    <a:pt x="2616" y="1183"/>
                  </a:lnTo>
                  <a:cubicBezTo>
                    <a:pt x="2604" y="1206"/>
                    <a:pt x="2582" y="1211"/>
                    <a:pt x="2553" y="1211"/>
                  </a:cubicBezTo>
                  <a:cubicBezTo>
                    <a:pt x="2525" y="1211"/>
                    <a:pt x="2491" y="1206"/>
                    <a:pt x="2457" y="1206"/>
                  </a:cubicBezTo>
                  <a:lnTo>
                    <a:pt x="2479" y="1137"/>
                  </a:lnTo>
                  <a:lnTo>
                    <a:pt x="2525" y="1137"/>
                  </a:lnTo>
                  <a:cubicBezTo>
                    <a:pt x="2525" y="1137"/>
                    <a:pt x="2366" y="1092"/>
                    <a:pt x="2411" y="1024"/>
                  </a:cubicBezTo>
                  <a:cubicBezTo>
                    <a:pt x="2434" y="910"/>
                    <a:pt x="2411" y="773"/>
                    <a:pt x="2434" y="660"/>
                  </a:cubicBezTo>
                  <a:lnTo>
                    <a:pt x="2502" y="705"/>
                  </a:lnTo>
                  <a:lnTo>
                    <a:pt x="2525" y="660"/>
                  </a:lnTo>
                  <a:lnTo>
                    <a:pt x="2525" y="660"/>
                  </a:lnTo>
                  <a:cubicBezTo>
                    <a:pt x="2515" y="663"/>
                    <a:pt x="2507" y="665"/>
                    <a:pt x="2500" y="665"/>
                  </a:cubicBezTo>
                  <a:cubicBezTo>
                    <a:pt x="2469" y="665"/>
                    <a:pt x="2473" y="632"/>
                    <a:pt x="2464" y="632"/>
                  </a:cubicBezTo>
                  <a:cubicBezTo>
                    <a:pt x="2462" y="632"/>
                    <a:pt x="2460" y="634"/>
                    <a:pt x="2457" y="637"/>
                  </a:cubicBezTo>
                  <a:cubicBezTo>
                    <a:pt x="2320" y="523"/>
                    <a:pt x="2457" y="432"/>
                    <a:pt x="2366" y="341"/>
                  </a:cubicBezTo>
                  <a:cubicBezTo>
                    <a:pt x="2252" y="319"/>
                    <a:pt x="342" y="69"/>
                    <a:pt x="205" y="46"/>
                  </a:cubicBezTo>
                  <a:lnTo>
                    <a:pt x="22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38"/>
            <p:cNvSpPr/>
            <p:nvPr/>
          </p:nvSpPr>
          <p:spPr>
            <a:xfrm rot="2879798">
              <a:off x="2022051" y="3637757"/>
              <a:ext cx="2000" cy="2000"/>
            </a:xfrm>
            <a:custGeom>
              <a:avLst/>
              <a:gdLst/>
              <a:ahLst/>
              <a:cxnLst/>
              <a:rect l="l" t="t" r="r" b="b"/>
              <a:pathLst>
                <a:path w="92" h="92" extrusionOk="0">
                  <a:moveTo>
                    <a:pt x="91" y="1"/>
                  </a:moveTo>
                  <a:lnTo>
                    <a:pt x="91" y="1"/>
                  </a:lnTo>
                  <a:cubicBezTo>
                    <a:pt x="23" y="23"/>
                    <a:pt x="0" y="46"/>
                    <a:pt x="0" y="91"/>
                  </a:cubicBezTo>
                  <a:cubicBezTo>
                    <a:pt x="68" y="69"/>
                    <a:pt x="68" y="46"/>
                    <a:pt x="9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38"/>
            <p:cNvSpPr/>
            <p:nvPr/>
          </p:nvSpPr>
          <p:spPr>
            <a:xfrm rot="2879798">
              <a:off x="2024438" y="3638820"/>
              <a:ext cx="22" cy="2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38"/>
            <p:cNvSpPr/>
            <p:nvPr/>
          </p:nvSpPr>
          <p:spPr>
            <a:xfrm rot="2879798">
              <a:off x="2109990" y="3490416"/>
              <a:ext cx="522" cy="522"/>
            </a:xfrm>
            <a:custGeom>
              <a:avLst/>
              <a:gdLst/>
              <a:ahLst/>
              <a:cxnLst/>
              <a:rect l="l" t="t" r="r" b="b"/>
              <a:pathLst>
                <a:path w="24" h="24" extrusionOk="0">
                  <a:moveTo>
                    <a:pt x="1" y="0"/>
                  </a:moveTo>
                  <a:lnTo>
                    <a:pt x="24" y="2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38"/>
            <p:cNvSpPr/>
            <p:nvPr/>
          </p:nvSpPr>
          <p:spPr>
            <a:xfrm rot="2879798">
              <a:off x="2037269" y="3483735"/>
              <a:ext cx="61816" cy="165531"/>
            </a:xfrm>
            <a:custGeom>
              <a:avLst/>
              <a:gdLst/>
              <a:ahLst/>
              <a:cxnLst/>
              <a:rect l="l" t="t" r="r" b="b"/>
              <a:pathLst>
                <a:path w="2843" h="7613" extrusionOk="0">
                  <a:moveTo>
                    <a:pt x="205" y="1"/>
                  </a:moveTo>
                  <a:lnTo>
                    <a:pt x="182" y="46"/>
                  </a:lnTo>
                  <a:cubicBezTo>
                    <a:pt x="184" y="46"/>
                    <a:pt x="187" y="47"/>
                    <a:pt x="189" y="47"/>
                  </a:cubicBezTo>
                  <a:lnTo>
                    <a:pt x="189" y="47"/>
                  </a:lnTo>
                  <a:lnTo>
                    <a:pt x="205" y="1"/>
                  </a:lnTo>
                  <a:close/>
                  <a:moveTo>
                    <a:pt x="2454" y="7453"/>
                  </a:moveTo>
                  <a:cubicBezTo>
                    <a:pt x="2458" y="7453"/>
                    <a:pt x="2466" y="7455"/>
                    <a:pt x="2479" y="7459"/>
                  </a:cubicBezTo>
                  <a:lnTo>
                    <a:pt x="2460" y="7515"/>
                  </a:lnTo>
                  <a:lnTo>
                    <a:pt x="2460" y="7515"/>
                  </a:lnTo>
                  <a:cubicBezTo>
                    <a:pt x="2466" y="7483"/>
                    <a:pt x="2435" y="7453"/>
                    <a:pt x="2454" y="7453"/>
                  </a:cubicBezTo>
                  <a:close/>
                  <a:moveTo>
                    <a:pt x="137" y="46"/>
                  </a:moveTo>
                  <a:cubicBezTo>
                    <a:pt x="114" y="92"/>
                    <a:pt x="68" y="137"/>
                    <a:pt x="137" y="160"/>
                  </a:cubicBezTo>
                  <a:cubicBezTo>
                    <a:pt x="131" y="165"/>
                    <a:pt x="125" y="167"/>
                    <a:pt x="118" y="167"/>
                  </a:cubicBezTo>
                  <a:cubicBezTo>
                    <a:pt x="106" y="167"/>
                    <a:pt x="91" y="161"/>
                    <a:pt x="78" y="161"/>
                  </a:cubicBezTo>
                  <a:cubicBezTo>
                    <a:pt x="66" y="161"/>
                    <a:pt x="54" y="166"/>
                    <a:pt x="46" y="183"/>
                  </a:cubicBezTo>
                  <a:cubicBezTo>
                    <a:pt x="46" y="228"/>
                    <a:pt x="114" y="273"/>
                    <a:pt x="68" y="319"/>
                  </a:cubicBezTo>
                  <a:cubicBezTo>
                    <a:pt x="0" y="410"/>
                    <a:pt x="159" y="455"/>
                    <a:pt x="91" y="546"/>
                  </a:cubicBezTo>
                  <a:lnTo>
                    <a:pt x="68" y="524"/>
                  </a:lnTo>
                  <a:cubicBezTo>
                    <a:pt x="23" y="569"/>
                    <a:pt x="68" y="637"/>
                    <a:pt x="46" y="683"/>
                  </a:cubicBezTo>
                  <a:lnTo>
                    <a:pt x="91" y="683"/>
                  </a:lnTo>
                  <a:cubicBezTo>
                    <a:pt x="68" y="751"/>
                    <a:pt x="91" y="796"/>
                    <a:pt x="46" y="842"/>
                  </a:cubicBezTo>
                  <a:lnTo>
                    <a:pt x="114" y="887"/>
                  </a:lnTo>
                  <a:cubicBezTo>
                    <a:pt x="91" y="1115"/>
                    <a:pt x="159" y="2002"/>
                    <a:pt x="159" y="2229"/>
                  </a:cubicBezTo>
                  <a:lnTo>
                    <a:pt x="137" y="2206"/>
                  </a:lnTo>
                  <a:lnTo>
                    <a:pt x="137" y="2206"/>
                  </a:lnTo>
                  <a:cubicBezTo>
                    <a:pt x="159" y="2570"/>
                    <a:pt x="137" y="3252"/>
                    <a:pt x="205" y="3616"/>
                  </a:cubicBezTo>
                  <a:cubicBezTo>
                    <a:pt x="159" y="3662"/>
                    <a:pt x="159" y="3753"/>
                    <a:pt x="137" y="3798"/>
                  </a:cubicBezTo>
                  <a:lnTo>
                    <a:pt x="205" y="3798"/>
                  </a:lnTo>
                  <a:cubicBezTo>
                    <a:pt x="205" y="3980"/>
                    <a:pt x="250" y="3821"/>
                    <a:pt x="273" y="3980"/>
                  </a:cubicBezTo>
                  <a:cubicBezTo>
                    <a:pt x="319" y="4185"/>
                    <a:pt x="228" y="4935"/>
                    <a:pt x="182" y="5117"/>
                  </a:cubicBezTo>
                  <a:cubicBezTo>
                    <a:pt x="273" y="5208"/>
                    <a:pt x="205" y="5322"/>
                    <a:pt x="250" y="5413"/>
                  </a:cubicBezTo>
                  <a:lnTo>
                    <a:pt x="228" y="5413"/>
                  </a:lnTo>
                  <a:cubicBezTo>
                    <a:pt x="250" y="5504"/>
                    <a:pt x="159" y="6072"/>
                    <a:pt x="182" y="6186"/>
                  </a:cubicBezTo>
                  <a:lnTo>
                    <a:pt x="205" y="6163"/>
                  </a:lnTo>
                  <a:lnTo>
                    <a:pt x="205" y="6163"/>
                  </a:lnTo>
                  <a:cubicBezTo>
                    <a:pt x="250" y="6254"/>
                    <a:pt x="159" y="6254"/>
                    <a:pt x="137" y="6322"/>
                  </a:cubicBezTo>
                  <a:cubicBezTo>
                    <a:pt x="228" y="6322"/>
                    <a:pt x="273" y="6413"/>
                    <a:pt x="296" y="6436"/>
                  </a:cubicBezTo>
                  <a:lnTo>
                    <a:pt x="273" y="6436"/>
                  </a:lnTo>
                  <a:cubicBezTo>
                    <a:pt x="273" y="6481"/>
                    <a:pt x="364" y="6595"/>
                    <a:pt x="364" y="6686"/>
                  </a:cubicBezTo>
                  <a:lnTo>
                    <a:pt x="319" y="6686"/>
                  </a:lnTo>
                  <a:cubicBezTo>
                    <a:pt x="387" y="6754"/>
                    <a:pt x="341" y="6868"/>
                    <a:pt x="364" y="6936"/>
                  </a:cubicBezTo>
                  <a:cubicBezTo>
                    <a:pt x="319" y="7027"/>
                    <a:pt x="228" y="7209"/>
                    <a:pt x="296" y="7368"/>
                  </a:cubicBezTo>
                  <a:lnTo>
                    <a:pt x="137" y="7437"/>
                  </a:lnTo>
                  <a:lnTo>
                    <a:pt x="159" y="7459"/>
                  </a:lnTo>
                  <a:cubicBezTo>
                    <a:pt x="159" y="7459"/>
                    <a:pt x="1195" y="7613"/>
                    <a:pt x="1886" y="7613"/>
                  </a:cubicBezTo>
                  <a:cubicBezTo>
                    <a:pt x="2116" y="7613"/>
                    <a:pt x="2308" y="7596"/>
                    <a:pt x="2411" y="7550"/>
                  </a:cubicBezTo>
                  <a:lnTo>
                    <a:pt x="2456" y="7550"/>
                  </a:lnTo>
                  <a:lnTo>
                    <a:pt x="2456" y="7528"/>
                  </a:lnTo>
                  <a:cubicBezTo>
                    <a:pt x="2458" y="7524"/>
                    <a:pt x="2459" y="7521"/>
                    <a:pt x="2460" y="7518"/>
                  </a:cubicBezTo>
                  <a:lnTo>
                    <a:pt x="2460" y="7518"/>
                  </a:lnTo>
                  <a:cubicBezTo>
                    <a:pt x="2467" y="7498"/>
                    <a:pt x="2475" y="7491"/>
                    <a:pt x="2484" y="7491"/>
                  </a:cubicBezTo>
                  <a:cubicBezTo>
                    <a:pt x="2500" y="7491"/>
                    <a:pt x="2519" y="7514"/>
                    <a:pt x="2547" y="7528"/>
                  </a:cubicBezTo>
                  <a:lnTo>
                    <a:pt x="2570" y="7482"/>
                  </a:lnTo>
                  <a:lnTo>
                    <a:pt x="2524" y="7482"/>
                  </a:lnTo>
                  <a:lnTo>
                    <a:pt x="2479" y="7391"/>
                  </a:lnTo>
                  <a:cubicBezTo>
                    <a:pt x="2502" y="7346"/>
                    <a:pt x="2570" y="7391"/>
                    <a:pt x="2593" y="7323"/>
                  </a:cubicBezTo>
                  <a:cubicBezTo>
                    <a:pt x="2638" y="7027"/>
                    <a:pt x="2706" y="6732"/>
                    <a:pt x="2706" y="6436"/>
                  </a:cubicBezTo>
                  <a:lnTo>
                    <a:pt x="2729" y="6436"/>
                  </a:lnTo>
                  <a:cubicBezTo>
                    <a:pt x="2706" y="6345"/>
                    <a:pt x="2729" y="6254"/>
                    <a:pt x="2706" y="6186"/>
                  </a:cubicBezTo>
                  <a:lnTo>
                    <a:pt x="2774" y="6140"/>
                  </a:lnTo>
                  <a:lnTo>
                    <a:pt x="2774" y="6140"/>
                  </a:lnTo>
                  <a:cubicBezTo>
                    <a:pt x="2773" y="6141"/>
                    <a:pt x="2772" y="6141"/>
                    <a:pt x="2771" y="6141"/>
                  </a:cubicBezTo>
                  <a:cubicBezTo>
                    <a:pt x="2730" y="6141"/>
                    <a:pt x="2752" y="5685"/>
                    <a:pt x="2752" y="5663"/>
                  </a:cubicBezTo>
                  <a:lnTo>
                    <a:pt x="2661" y="5663"/>
                  </a:lnTo>
                  <a:cubicBezTo>
                    <a:pt x="2661" y="5572"/>
                    <a:pt x="2774" y="5640"/>
                    <a:pt x="2752" y="5549"/>
                  </a:cubicBezTo>
                  <a:cubicBezTo>
                    <a:pt x="2615" y="5504"/>
                    <a:pt x="2774" y="5413"/>
                    <a:pt x="2706" y="5367"/>
                  </a:cubicBezTo>
                  <a:cubicBezTo>
                    <a:pt x="2706" y="5367"/>
                    <a:pt x="2706" y="5344"/>
                    <a:pt x="2752" y="5344"/>
                  </a:cubicBezTo>
                  <a:cubicBezTo>
                    <a:pt x="2683" y="5322"/>
                    <a:pt x="2752" y="5299"/>
                    <a:pt x="2729" y="5276"/>
                  </a:cubicBezTo>
                  <a:lnTo>
                    <a:pt x="2683" y="5276"/>
                  </a:lnTo>
                  <a:lnTo>
                    <a:pt x="2661" y="5231"/>
                  </a:lnTo>
                  <a:lnTo>
                    <a:pt x="2729" y="5231"/>
                  </a:lnTo>
                  <a:cubicBezTo>
                    <a:pt x="2752" y="5072"/>
                    <a:pt x="2843" y="4321"/>
                    <a:pt x="2820" y="4139"/>
                  </a:cubicBezTo>
                  <a:lnTo>
                    <a:pt x="2820" y="4139"/>
                  </a:lnTo>
                  <a:cubicBezTo>
                    <a:pt x="2774" y="4162"/>
                    <a:pt x="2797" y="4230"/>
                    <a:pt x="2706" y="4230"/>
                  </a:cubicBezTo>
                  <a:cubicBezTo>
                    <a:pt x="2661" y="4185"/>
                    <a:pt x="2729" y="4162"/>
                    <a:pt x="2683" y="4162"/>
                  </a:cubicBezTo>
                  <a:cubicBezTo>
                    <a:pt x="2820" y="4139"/>
                    <a:pt x="2706" y="4048"/>
                    <a:pt x="2843" y="4026"/>
                  </a:cubicBezTo>
                  <a:lnTo>
                    <a:pt x="2774" y="4003"/>
                  </a:lnTo>
                  <a:lnTo>
                    <a:pt x="2820" y="3980"/>
                  </a:lnTo>
                  <a:cubicBezTo>
                    <a:pt x="2752" y="3798"/>
                    <a:pt x="2774" y="3935"/>
                    <a:pt x="2797" y="3775"/>
                  </a:cubicBezTo>
                  <a:cubicBezTo>
                    <a:pt x="2797" y="3684"/>
                    <a:pt x="2683" y="3639"/>
                    <a:pt x="2729" y="3571"/>
                  </a:cubicBezTo>
                  <a:lnTo>
                    <a:pt x="2661" y="3571"/>
                  </a:lnTo>
                  <a:cubicBezTo>
                    <a:pt x="2729" y="3571"/>
                    <a:pt x="2615" y="3503"/>
                    <a:pt x="2683" y="3503"/>
                  </a:cubicBezTo>
                  <a:cubicBezTo>
                    <a:pt x="2683" y="3482"/>
                    <a:pt x="2683" y="3408"/>
                    <a:pt x="2619" y="3408"/>
                  </a:cubicBezTo>
                  <a:cubicBezTo>
                    <a:pt x="2616" y="3408"/>
                    <a:pt x="2613" y="3408"/>
                    <a:pt x="2609" y="3409"/>
                  </a:cubicBezTo>
                  <a:lnTo>
                    <a:pt x="2609" y="3409"/>
                  </a:lnTo>
                  <a:cubicBezTo>
                    <a:pt x="2634" y="3399"/>
                    <a:pt x="2653" y="3373"/>
                    <a:pt x="2676" y="3373"/>
                  </a:cubicBezTo>
                  <a:cubicBezTo>
                    <a:pt x="2685" y="3373"/>
                    <a:pt x="2695" y="3377"/>
                    <a:pt x="2706" y="3389"/>
                  </a:cubicBezTo>
                  <a:lnTo>
                    <a:pt x="2706" y="3321"/>
                  </a:lnTo>
                  <a:lnTo>
                    <a:pt x="2683" y="3343"/>
                  </a:lnTo>
                  <a:cubicBezTo>
                    <a:pt x="2661" y="3252"/>
                    <a:pt x="2729" y="3230"/>
                    <a:pt x="2661" y="3161"/>
                  </a:cubicBezTo>
                  <a:lnTo>
                    <a:pt x="2615" y="3184"/>
                  </a:lnTo>
                  <a:cubicBezTo>
                    <a:pt x="2615" y="3139"/>
                    <a:pt x="2615" y="3116"/>
                    <a:pt x="2706" y="3093"/>
                  </a:cubicBezTo>
                  <a:lnTo>
                    <a:pt x="2729" y="3139"/>
                  </a:lnTo>
                  <a:cubicBezTo>
                    <a:pt x="2729" y="3048"/>
                    <a:pt x="2729" y="3002"/>
                    <a:pt x="2683" y="2934"/>
                  </a:cubicBezTo>
                  <a:lnTo>
                    <a:pt x="2683" y="2957"/>
                  </a:lnTo>
                  <a:cubicBezTo>
                    <a:pt x="2593" y="2866"/>
                    <a:pt x="2524" y="2434"/>
                    <a:pt x="2411" y="2343"/>
                  </a:cubicBezTo>
                  <a:lnTo>
                    <a:pt x="2342" y="2388"/>
                  </a:lnTo>
                  <a:lnTo>
                    <a:pt x="2297" y="2297"/>
                  </a:lnTo>
                  <a:lnTo>
                    <a:pt x="2502" y="2366"/>
                  </a:lnTo>
                  <a:cubicBezTo>
                    <a:pt x="2502" y="2206"/>
                    <a:pt x="2456" y="1456"/>
                    <a:pt x="2502" y="1320"/>
                  </a:cubicBezTo>
                  <a:cubicBezTo>
                    <a:pt x="2517" y="1304"/>
                    <a:pt x="2534" y="1299"/>
                    <a:pt x="2552" y="1299"/>
                  </a:cubicBezTo>
                  <a:cubicBezTo>
                    <a:pt x="2587" y="1299"/>
                    <a:pt x="2623" y="1320"/>
                    <a:pt x="2638" y="1320"/>
                  </a:cubicBezTo>
                  <a:cubicBezTo>
                    <a:pt x="2615" y="1251"/>
                    <a:pt x="2547" y="1274"/>
                    <a:pt x="2570" y="1229"/>
                  </a:cubicBezTo>
                  <a:lnTo>
                    <a:pt x="2570" y="1229"/>
                  </a:lnTo>
                  <a:lnTo>
                    <a:pt x="2638" y="1251"/>
                  </a:lnTo>
                  <a:lnTo>
                    <a:pt x="2615" y="1183"/>
                  </a:lnTo>
                  <a:cubicBezTo>
                    <a:pt x="2604" y="1206"/>
                    <a:pt x="2575" y="1211"/>
                    <a:pt x="2544" y="1211"/>
                  </a:cubicBezTo>
                  <a:cubicBezTo>
                    <a:pt x="2513" y="1211"/>
                    <a:pt x="2479" y="1206"/>
                    <a:pt x="2456" y="1206"/>
                  </a:cubicBezTo>
                  <a:lnTo>
                    <a:pt x="2456" y="1138"/>
                  </a:lnTo>
                  <a:lnTo>
                    <a:pt x="2502" y="1138"/>
                  </a:lnTo>
                  <a:cubicBezTo>
                    <a:pt x="2502" y="1138"/>
                    <a:pt x="2365" y="1092"/>
                    <a:pt x="2388" y="1024"/>
                  </a:cubicBezTo>
                  <a:cubicBezTo>
                    <a:pt x="2411" y="910"/>
                    <a:pt x="2411" y="774"/>
                    <a:pt x="2411" y="660"/>
                  </a:cubicBezTo>
                  <a:lnTo>
                    <a:pt x="2479" y="706"/>
                  </a:lnTo>
                  <a:lnTo>
                    <a:pt x="2502" y="660"/>
                  </a:lnTo>
                  <a:lnTo>
                    <a:pt x="2502" y="660"/>
                  </a:lnTo>
                  <a:cubicBezTo>
                    <a:pt x="2495" y="663"/>
                    <a:pt x="2490" y="665"/>
                    <a:pt x="2486" y="665"/>
                  </a:cubicBezTo>
                  <a:cubicBezTo>
                    <a:pt x="2466" y="665"/>
                    <a:pt x="2472" y="633"/>
                    <a:pt x="2464" y="633"/>
                  </a:cubicBezTo>
                  <a:cubicBezTo>
                    <a:pt x="2462" y="633"/>
                    <a:pt x="2459" y="634"/>
                    <a:pt x="2456" y="637"/>
                  </a:cubicBezTo>
                  <a:cubicBezTo>
                    <a:pt x="2320" y="524"/>
                    <a:pt x="2433" y="433"/>
                    <a:pt x="2342" y="342"/>
                  </a:cubicBezTo>
                  <a:cubicBezTo>
                    <a:pt x="2230" y="319"/>
                    <a:pt x="375" y="76"/>
                    <a:pt x="189" y="47"/>
                  </a:cubicBezTo>
                  <a:lnTo>
                    <a:pt x="189" y="47"/>
                  </a:lnTo>
                  <a:lnTo>
                    <a:pt x="182" y="69"/>
                  </a:lnTo>
                  <a:lnTo>
                    <a:pt x="250" y="69"/>
                  </a:lnTo>
                  <a:cubicBezTo>
                    <a:pt x="273" y="137"/>
                    <a:pt x="205" y="92"/>
                    <a:pt x="205" y="160"/>
                  </a:cubicBezTo>
                  <a:cubicBezTo>
                    <a:pt x="137" y="160"/>
                    <a:pt x="137" y="92"/>
                    <a:pt x="137" y="46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38"/>
            <p:cNvSpPr/>
            <p:nvPr/>
          </p:nvSpPr>
          <p:spPr>
            <a:xfrm rot="2879798">
              <a:off x="1843855" y="3577328"/>
              <a:ext cx="2000" cy="2000"/>
            </a:xfrm>
            <a:custGeom>
              <a:avLst/>
              <a:gdLst/>
              <a:ahLst/>
              <a:cxnLst/>
              <a:rect l="l" t="t" r="r" b="b"/>
              <a:pathLst>
                <a:path w="92" h="92" extrusionOk="0">
                  <a:moveTo>
                    <a:pt x="91" y="0"/>
                  </a:moveTo>
                  <a:lnTo>
                    <a:pt x="91" y="0"/>
                  </a:lnTo>
                  <a:cubicBezTo>
                    <a:pt x="23" y="23"/>
                    <a:pt x="0" y="46"/>
                    <a:pt x="23" y="91"/>
                  </a:cubicBezTo>
                  <a:cubicBezTo>
                    <a:pt x="69" y="68"/>
                    <a:pt x="91" y="46"/>
                    <a:pt x="9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38"/>
            <p:cNvSpPr/>
            <p:nvPr/>
          </p:nvSpPr>
          <p:spPr>
            <a:xfrm rot="2879798">
              <a:off x="1846241" y="3578390"/>
              <a:ext cx="22" cy="2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38"/>
            <p:cNvSpPr/>
            <p:nvPr/>
          </p:nvSpPr>
          <p:spPr>
            <a:xfrm rot="2879798">
              <a:off x="1932227" y="3430158"/>
              <a:ext cx="22" cy="522"/>
            </a:xfrm>
            <a:custGeom>
              <a:avLst/>
              <a:gdLst/>
              <a:ahLst/>
              <a:cxnLst/>
              <a:rect l="l" t="t" r="r" b="b"/>
              <a:pathLst>
                <a:path w="1" h="24" extrusionOk="0">
                  <a:moveTo>
                    <a:pt x="1" y="1"/>
                  </a:moveTo>
                  <a:lnTo>
                    <a:pt x="1" y="2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38"/>
            <p:cNvSpPr/>
            <p:nvPr/>
          </p:nvSpPr>
          <p:spPr>
            <a:xfrm rot="2879798">
              <a:off x="1859175" y="3423075"/>
              <a:ext cx="62316" cy="166031"/>
            </a:xfrm>
            <a:custGeom>
              <a:avLst/>
              <a:gdLst/>
              <a:ahLst/>
              <a:cxnLst/>
              <a:rect l="l" t="t" r="r" b="b"/>
              <a:pathLst>
                <a:path w="2866" h="7636" extrusionOk="0">
                  <a:moveTo>
                    <a:pt x="205" y="0"/>
                  </a:moveTo>
                  <a:lnTo>
                    <a:pt x="182" y="91"/>
                  </a:lnTo>
                  <a:lnTo>
                    <a:pt x="251" y="91"/>
                  </a:lnTo>
                  <a:cubicBezTo>
                    <a:pt x="273" y="160"/>
                    <a:pt x="205" y="114"/>
                    <a:pt x="205" y="160"/>
                  </a:cubicBezTo>
                  <a:cubicBezTo>
                    <a:pt x="160" y="160"/>
                    <a:pt x="137" y="114"/>
                    <a:pt x="137" y="69"/>
                  </a:cubicBezTo>
                  <a:lnTo>
                    <a:pt x="137" y="69"/>
                  </a:lnTo>
                  <a:cubicBezTo>
                    <a:pt x="137" y="114"/>
                    <a:pt x="91" y="160"/>
                    <a:pt x="160" y="160"/>
                  </a:cubicBezTo>
                  <a:cubicBezTo>
                    <a:pt x="137" y="182"/>
                    <a:pt x="114" y="182"/>
                    <a:pt x="94" y="182"/>
                  </a:cubicBezTo>
                  <a:cubicBezTo>
                    <a:pt x="74" y="182"/>
                    <a:pt x="57" y="182"/>
                    <a:pt x="46" y="205"/>
                  </a:cubicBezTo>
                  <a:cubicBezTo>
                    <a:pt x="69" y="251"/>
                    <a:pt x="114" y="296"/>
                    <a:pt x="91" y="319"/>
                  </a:cubicBezTo>
                  <a:lnTo>
                    <a:pt x="69" y="319"/>
                  </a:lnTo>
                  <a:cubicBezTo>
                    <a:pt x="1" y="410"/>
                    <a:pt x="160" y="478"/>
                    <a:pt x="91" y="569"/>
                  </a:cubicBezTo>
                  <a:lnTo>
                    <a:pt x="69" y="546"/>
                  </a:lnTo>
                  <a:lnTo>
                    <a:pt x="69" y="546"/>
                  </a:lnTo>
                  <a:cubicBezTo>
                    <a:pt x="46" y="592"/>
                    <a:pt x="91" y="637"/>
                    <a:pt x="46" y="705"/>
                  </a:cubicBezTo>
                  <a:lnTo>
                    <a:pt x="114" y="705"/>
                  </a:lnTo>
                  <a:cubicBezTo>
                    <a:pt x="69" y="774"/>
                    <a:pt x="114" y="819"/>
                    <a:pt x="69" y="865"/>
                  </a:cubicBezTo>
                  <a:lnTo>
                    <a:pt x="114" y="910"/>
                  </a:lnTo>
                  <a:cubicBezTo>
                    <a:pt x="91" y="1137"/>
                    <a:pt x="160" y="2024"/>
                    <a:pt x="160" y="2252"/>
                  </a:cubicBezTo>
                  <a:lnTo>
                    <a:pt x="160" y="2229"/>
                  </a:lnTo>
                  <a:cubicBezTo>
                    <a:pt x="182" y="2570"/>
                    <a:pt x="160" y="3275"/>
                    <a:pt x="228" y="3639"/>
                  </a:cubicBezTo>
                  <a:cubicBezTo>
                    <a:pt x="160" y="3684"/>
                    <a:pt x="182" y="3775"/>
                    <a:pt x="160" y="3821"/>
                  </a:cubicBezTo>
                  <a:lnTo>
                    <a:pt x="228" y="3821"/>
                  </a:lnTo>
                  <a:cubicBezTo>
                    <a:pt x="205" y="4003"/>
                    <a:pt x="273" y="3844"/>
                    <a:pt x="273" y="4003"/>
                  </a:cubicBezTo>
                  <a:cubicBezTo>
                    <a:pt x="342" y="4207"/>
                    <a:pt x="251" y="4958"/>
                    <a:pt x="205" y="5140"/>
                  </a:cubicBezTo>
                  <a:cubicBezTo>
                    <a:pt x="273" y="5231"/>
                    <a:pt x="205" y="5344"/>
                    <a:pt x="273" y="5435"/>
                  </a:cubicBezTo>
                  <a:lnTo>
                    <a:pt x="251" y="5435"/>
                  </a:lnTo>
                  <a:cubicBezTo>
                    <a:pt x="273" y="5526"/>
                    <a:pt x="182" y="6072"/>
                    <a:pt x="205" y="6208"/>
                  </a:cubicBezTo>
                  <a:lnTo>
                    <a:pt x="205" y="6186"/>
                  </a:lnTo>
                  <a:lnTo>
                    <a:pt x="205" y="6186"/>
                  </a:lnTo>
                  <a:cubicBezTo>
                    <a:pt x="273" y="6277"/>
                    <a:pt x="182" y="6277"/>
                    <a:pt x="137" y="6345"/>
                  </a:cubicBezTo>
                  <a:cubicBezTo>
                    <a:pt x="228" y="6345"/>
                    <a:pt x="296" y="6436"/>
                    <a:pt x="296" y="6459"/>
                  </a:cubicBezTo>
                  <a:lnTo>
                    <a:pt x="273" y="6459"/>
                  </a:lnTo>
                  <a:cubicBezTo>
                    <a:pt x="296" y="6504"/>
                    <a:pt x="364" y="6618"/>
                    <a:pt x="387" y="6709"/>
                  </a:cubicBezTo>
                  <a:lnTo>
                    <a:pt x="342" y="6709"/>
                  </a:lnTo>
                  <a:cubicBezTo>
                    <a:pt x="387" y="6777"/>
                    <a:pt x="364" y="6891"/>
                    <a:pt x="364" y="6959"/>
                  </a:cubicBezTo>
                  <a:cubicBezTo>
                    <a:pt x="342" y="7050"/>
                    <a:pt x="251" y="7232"/>
                    <a:pt x="319" y="7368"/>
                  </a:cubicBezTo>
                  <a:lnTo>
                    <a:pt x="160" y="7459"/>
                  </a:lnTo>
                  <a:lnTo>
                    <a:pt x="160" y="7482"/>
                  </a:lnTo>
                  <a:cubicBezTo>
                    <a:pt x="160" y="7482"/>
                    <a:pt x="1209" y="7635"/>
                    <a:pt x="1896" y="7635"/>
                  </a:cubicBezTo>
                  <a:cubicBezTo>
                    <a:pt x="2125" y="7635"/>
                    <a:pt x="2314" y="7618"/>
                    <a:pt x="2411" y="7573"/>
                  </a:cubicBezTo>
                  <a:lnTo>
                    <a:pt x="2456" y="7573"/>
                  </a:lnTo>
                  <a:lnTo>
                    <a:pt x="2456" y="7550"/>
                  </a:lnTo>
                  <a:cubicBezTo>
                    <a:pt x="2473" y="7499"/>
                    <a:pt x="2452" y="7473"/>
                    <a:pt x="2460" y="7473"/>
                  </a:cubicBezTo>
                  <a:cubicBezTo>
                    <a:pt x="2462" y="7473"/>
                    <a:pt x="2468" y="7476"/>
                    <a:pt x="2479" y="7482"/>
                  </a:cubicBezTo>
                  <a:lnTo>
                    <a:pt x="2479" y="7527"/>
                  </a:lnTo>
                  <a:cubicBezTo>
                    <a:pt x="2479" y="7513"/>
                    <a:pt x="2484" y="7508"/>
                    <a:pt x="2490" y="7508"/>
                  </a:cubicBezTo>
                  <a:cubicBezTo>
                    <a:pt x="2505" y="7508"/>
                    <a:pt x="2532" y="7534"/>
                    <a:pt x="2547" y="7550"/>
                  </a:cubicBezTo>
                  <a:lnTo>
                    <a:pt x="2570" y="7482"/>
                  </a:lnTo>
                  <a:lnTo>
                    <a:pt x="2547" y="7505"/>
                  </a:lnTo>
                  <a:lnTo>
                    <a:pt x="2502" y="7414"/>
                  </a:lnTo>
                  <a:cubicBezTo>
                    <a:pt x="2502" y="7368"/>
                    <a:pt x="2593" y="7414"/>
                    <a:pt x="2593" y="7345"/>
                  </a:cubicBezTo>
                  <a:cubicBezTo>
                    <a:pt x="2638" y="7050"/>
                    <a:pt x="2707" y="6754"/>
                    <a:pt x="2707" y="6459"/>
                  </a:cubicBezTo>
                  <a:lnTo>
                    <a:pt x="2752" y="6459"/>
                  </a:lnTo>
                  <a:cubicBezTo>
                    <a:pt x="2729" y="6368"/>
                    <a:pt x="2729" y="6277"/>
                    <a:pt x="2707" y="6208"/>
                  </a:cubicBezTo>
                  <a:lnTo>
                    <a:pt x="2798" y="6163"/>
                  </a:lnTo>
                  <a:lnTo>
                    <a:pt x="2798" y="6163"/>
                  </a:lnTo>
                  <a:cubicBezTo>
                    <a:pt x="2797" y="6163"/>
                    <a:pt x="2796" y="6164"/>
                    <a:pt x="2795" y="6164"/>
                  </a:cubicBezTo>
                  <a:cubicBezTo>
                    <a:pt x="2752" y="6164"/>
                    <a:pt x="2753" y="5685"/>
                    <a:pt x="2775" y="5685"/>
                  </a:cubicBezTo>
                  <a:lnTo>
                    <a:pt x="2684" y="5685"/>
                  </a:lnTo>
                  <a:cubicBezTo>
                    <a:pt x="2684" y="5594"/>
                    <a:pt x="2775" y="5663"/>
                    <a:pt x="2752" y="5572"/>
                  </a:cubicBezTo>
                  <a:cubicBezTo>
                    <a:pt x="2638" y="5526"/>
                    <a:pt x="2775" y="5435"/>
                    <a:pt x="2707" y="5390"/>
                  </a:cubicBezTo>
                  <a:cubicBezTo>
                    <a:pt x="2729" y="5390"/>
                    <a:pt x="2729" y="5367"/>
                    <a:pt x="2775" y="5367"/>
                  </a:cubicBezTo>
                  <a:cubicBezTo>
                    <a:pt x="2684" y="5344"/>
                    <a:pt x="2752" y="5322"/>
                    <a:pt x="2729" y="5299"/>
                  </a:cubicBezTo>
                  <a:lnTo>
                    <a:pt x="2684" y="5299"/>
                  </a:lnTo>
                  <a:lnTo>
                    <a:pt x="2661" y="5253"/>
                  </a:lnTo>
                  <a:lnTo>
                    <a:pt x="2729" y="5253"/>
                  </a:lnTo>
                  <a:cubicBezTo>
                    <a:pt x="2775" y="5094"/>
                    <a:pt x="2866" y="4344"/>
                    <a:pt x="2843" y="4162"/>
                  </a:cubicBezTo>
                  <a:lnTo>
                    <a:pt x="2843" y="4162"/>
                  </a:lnTo>
                  <a:cubicBezTo>
                    <a:pt x="2775" y="4185"/>
                    <a:pt x="2820" y="4230"/>
                    <a:pt x="2729" y="4253"/>
                  </a:cubicBezTo>
                  <a:cubicBezTo>
                    <a:pt x="2684" y="4207"/>
                    <a:pt x="2752" y="4185"/>
                    <a:pt x="2684" y="4185"/>
                  </a:cubicBezTo>
                  <a:cubicBezTo>
                    <a:pt x="2820" y="4162"/>
                    <a:pt x="2729" y="4071"/>
                    <a:pt x="2866" y="4048"/>
                  </a:cubicBezTo>
                  <a:lnTo>
                    <a:pt x="2775" y="4025"/>
                  </a:lnTo>
                  <a:lnTo>
                    <a:pt x="2820" y="4003"/>
                  </a:lnTo>
                  <a:cubicBezTo>
                    <a:pt x="2752" y="3821"/>
                    <a:pt x="2798" y="3957"/>
                    <a:pt x="2820" y="3798"/>
                  </a:cubicBezTo>
                  <a:cubicBezTo>
                    <a:pt x="2798" y="3684"/>
                    <a:pt x="2707" y="3639"/>
                    <a:pt x="2752" y="3593"/>
                  </a:cubicBezTo>
                  <a:lnTo>
                    <a:pt x="2684" y="3593"/>
                  </a:lnTo>
                  <a:cubicBezTo>
                    <a:pt x="2752" y="3593"/>
                    <a:pt x="2638" y="3525"/>
                    <a:pt x="2707" y="3525"/>
                  </a:cubicBezTo>
                  <a:cubicBezTo>
                    <a:pt x="2686" y="3505"/>
                    <a:pt x="2702" y="3431"/>
                    <a:pt x="2642" y="3431"/>
                  </a:cubicBezTo>
                  <a:cubicBezTo>
                    <a:pt x="2639" y="3431"/>
                    <a:pt x="2635" y="3431"/>
                    <a:pt x="2632" y="3431"/>
                  </a:cubicBezTo>
                  <a:lnTo>
                    <a:pt x="2632" y="3431"/>
                  </a:lnTo>
                  <a:cubicBezTo>
                    <a:pt x="2661" y="3420"/>
                    <a:pt x="2680" y="3384"/>
                    <a:pt x="2697" y="3384"/>
                  </a:cubicBezTo>
                  <a:cubicBezTo>
                    <a:pt x="2700" y="3384"/>
                    <a:pt x="2703" y="3385"/>
                    <a:pt x="2707" y="3389"/>
                  </a:cubicBezTo>
                  <a:lnTo>
                    <a:pt x="2707" y="3343"/>
                  </a:lnTo>
                  <a:lnTo>
                    <a:pt x="2684" y="3366"/>
                  </a:lnTo>
                  <a:cubicBezTo>
                    <a:pt x="2684" y="3275"/>
                    <a:pt x="2752" y="3230"/>
                    <a:pt x="2661" y="3184"/>
                  </a:cubicBezTo>
                  <a:lnTo>
                    <a:pt x="2638" y="3207"/>
                  </a:lnTo>
                  <a:cubicBezTo>
                    <a:pt x="2638" y="3161"/>
                    <a:pt x="2616" y="3116"/>
                    <a:pt x="2707" y="3116"/>
                  </a:cubicBezTo>
                  <a:lnTo>
                    <a:pt x="2729" y="3161"/>
                  </a:lnTo>
                  <a:cubicBezTo>
                    <a:pt x="2729" y="3070"/>
                    <a:pt x="2729" y="3025"/>
                    <a:pt x="2684" y="2957"/>
                  </a:cubicBezTo>
                  <a:lnTo>
                    <a:pt x="2684" y="2979"/>
                  </a:lnTo>
                  <a:cubicBezTo>
                    <a:pt x="2593" y="2888"/>
                    <a:pt x="2547" y="2456"/>
                    <a:pt x="2434" y="2365"/>
                  </a:cubicBezTo>
                  <a:lnTo>
                    <a:pt x="2365" y="2388"/>
                  </a:lnTo>
                  <a:lnTo>
                    <a:pt x="2297" y="2320"/>
                  </a:lnTo>
                  <a:lnTo>
                    <a:pt x="2502" y="2365"/>
                  </a:lnTo>
                  <a:cubicBezTo>
                    <a:pt x="2502" y="2229"/>
                    <a:pt x="2479" y="1479"/>
                    <a:pt x="2525" y="1342"/>
                  </a:cubicBezTo>
                  <a:cubicBezTo>
                    <a:pt x="2532" y="1319"/>
                    <a:pt x="2547" y="1312"/>
                    <a:pt x="2564" y="1312"/>
                  </a:cubicBezTo>
                  <a:cubicBezTo>
                    <a:pt x="2598" y="1312"/>
                    <a:pt x="2638" y="1342"/>
                    <a:pt x="2638" y="1342"/>
                  </a:cubicBezTo>
                  <a:cubicBezTo>
                    <a:pt x="2616" y="1274"/>
                    <a:pt x="2570" y="1297"/>
                    <a:pt x="2570" y="1251"/>
                  </a:cubicBezTo>
                  <a:lnTo>
                    <a:pt x="2638" y="1251"/>
                  </a:lnTo>
                  <a:lnTo>
                    <a:pt x="2616" y="1206"/>
                  </a:lnTo>
                  <a:cubicBezTo>
                    <a:pt x="2604" y="1228"/>
                    <a:pt x="2576" y="1234"/>
                    <a:pt x="2545" y="1234"/>
                  </a:cubicBezTo>
                  <a:cubicBezTo>
                    <a:pt x="2513" y="1234"/>
                    <a:pt x="2479" y="1228"/>
                    <a:pt x="2456" y="1228"/>
                  </a:cubicBezTo>
                  <a:lnTo>
                    <a:pt x="2456" y="1160"/>
                  </a:lnTo>
                  <a:lnTo>
                    <a:pt x="2525" y="1160"/>
                  </a:lnTo>
                  <a:cubicBezTo>
                    <a:pt x="2525" y="1160"/>
                    <a:pt x="2365" y="1115"/>
                    <a:pt x="2411" y="1047"/>
                  </a:cubicBezTo>
                  <a:cubicBezTo>
                    <a:pt x="2434" y="933"/>
                    <a:pt x="2411" y="796"/>
                    <a:pt x="2434" y="683"/>
                  </a:cubicBezTo>
                  <a:lnTo>
                    <a:pt x="2502" y="728"/>
                  </a:lnTo>
                  <a:lnTo>
                    <a:pt x="2525" y="683"/>
                  </a:lnTo>
                  <a:lnTo>
                    <a:pt x="2525" y="683"/>
                  </a:lnTo>
                  <a:cubicBezTo>
                    <a:pt x="2515" y="686"/>
                    <a:pt x="2507" y="687"/>
                    <a:pt x="2500" y="687"/>
                  </a:cubicBezTo>
                  <a:cubicBezTo>
                    <a:pt x="2469" y="687"/>
                    <a:pt x="2473" y="655"/>
                    <a:pt x="2464" y="655"/>
                  </a:cubicBezTo>
                  <a:cubicBezTo>
                    <a:pt x="2462" y="655"/>
                    <a:pt x="2460" y="657"/>
                    <a:pt x="2456" y="660"/>
                  </a:cubicBezTo>
                  <a:cubicBezTo>
                    <a:pt x="2320" y="546"/>
                    <a:pt x="2456" y="455"/>
                    <a:pt x="2365" y="364"/>
                  </a:cubicBezTo>
                  <a:cubicBezTo>
                    <a:pt x="2252" y="342"/>
                    <a:pt x="342" y="91"/>
                    <a:pt x="205" y="69"/>
                  </a:cubicBezTo>
                  <a:lnTo>
                    <a:pt x="20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38"/>
            <p:cNvSpPr/>
            <p:nvPr/>
          </p:nvSpPr>
          <p:spPr>
            <a:xfrm rot="2879798">
              <a:off x="1555265" y="3803709"/>
              <a:ext cx="2000" cy="2500"/>
            </a:xfrm>
            <a:custGeom>
              <a:avLst/>
              <a:gdLst/>
              <a:ahLst/>
              <a:cxnLst/>
              <a:rect l="l" t="t" r="r" b="b"/>
              <a:pathLst>
                <a:path w="92" h="115" extrusionOk="0">
                  <a:moveTo>
                    <a:pt x="91" y="1"/>
                  </a:moveTo>
                  <a:lnTo>
                    <a:pt x="91" y="1"/>
                  </a:lnTo>
                  <a:cubicBezTo>
                    <a:pt x="23" y="46"/>
                    <a:pt x="0" y="69"/>
                    <a:pt x="0" y="114"/>
                  </a:cubicBezTo>
                  <a:cubicBezTo>
                    <a:pt x="69" y="92"/>
                    <a:pt x="69" y="46"/>
                    <a:pt x="9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38"/>
            <p:cNvSpPr/>
            <p:nvPr/>
          </p:nvSpPr>
          <p:spPr>
            <a:xfrm rot="2879798">
              <a:off x="1557837" y="3804854"/>
              <a:ext cx="22" cy="2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38"/>
            <p:cNvSpPr/>
            <p:nvPr/>
          </p:nvSpPr>
          <p:spPr>
            <a:xfrm rot="2879798">
              <a:off x="1663915" y="3640557"/>
              <a:ext cx="22" cy="500"/>
            </a:xfrm>
            <a:custGeom>
              <a:avLst/>
              <a:gdLst/>
              <a:ahLst/>
              <a:cxnLst/>
              <a:rect l="l" t="t" r="r" b="b"/>
              <a:pathLst>
                <a:path w="1" h="23" extrusionOk="0">
                  <a:moveTo>
                    <a:pt x="0" y="0"/>
                  </a:moveTo>
                  <a:lnTo>
                    <a:pt x="0" y="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38"/>
            <p:cNvSpPr/>
            <p:nvPr/>
          </p:nvSpPr>
          <p:spPr>
            <a:xfrm rot="2879798">
              <a:off x="1581017" y="3629123"/>
              <a:ext cx="61338" cy="191949"/>
            </a:xfrm>
            <a:custGeom>
              <a:avLst/>
              <a:gdLst/>
              <a:ahLst/>
              <a:cxnLst/>
              <a:rect l="l" t="t" r="r" b="b"/>
              <a:pathLst>
                <a:path w="2821" h="8828" extrusionOk="0">
                  <a:moveTo>
                    <a:pt x="56" y="778"/>
                  </a:moveTo>
                  <a:cubicBezTo>
                    <a:pt x="50" y="783"/>
                    <a:pt x="46" y="789"/>
                    <a:pt x="46" y="796"/>
                  </a:cubicBezTo>
                  <a:cubicBezTo>
                    <a:pt x="50" y="790"/>
                    <a:pt x="54" y="784"/>
                    <a:pt x="56" y="778"/>
                  </a:cubicBezTo>
                  <a:close/>
                  <a:moveTo>
                    <a:pt x="2275" y="2661"/>
                  </a:moveTo>
                  <a:lnTo>
                    <a:pt x="2411" y="2706"/>
                  </a:lnTo>
                  <a:lnTo>
                    <a:pt x="2411" y="2706"/>
                  </a:lnTo>
                  <a:lnTo>
                    <a:pt x="2320" y="2752"/>
                  </a:lnTo>
                  <a:lnTo>
                    <a:pt x="2275" y="2661"/>
                  </a:lnTo>
                  <a:close/>
                  <a:moveTo>
                    <a:pt x="205" y="0"/>
                  </a:moveTo>
                  <a:lnTo>
                    <a:pt x="183" y="91"/>
                  </a:lnTo>
                  <a:lnTo>
                    <a:pt x="251" y="91"/>
                  </a:lnTo>
                  <a:cubicBezTo>
                    <a:pt x="274" y="159"/>
                    <a:pt x="205" y="114"/>
                    <a:pt x="205" y="182"/>
                  </a:cubicBezTo>
                  <a:cubicBezTo>
                    <a:pt x="160" y="182"/>
                    <a:pt x="137" y="114"/>
                    <a:pt x="137" y="46"/>
                  </a:cubicBezTo>
                  <a:cubicBezTo>
                    <a:pt x="137" y="114"/>
                    <a:pt x="92" y="159"/>
                    <a:pt x="137" y="182"/>
                  </a:cubicBezTo>
                  <a:cubicBezTo>
                    <a:pt x="130" y="196"/>
                    <a:pt x="122" y="199"/>
                    <a:pt x="112" y="199"/>
                  </a:cubicBezTo>
                  <a:cubicBezTo>
                    <a:pt x="102" y="199"/>
                    <a:pt x="91" y="195"/>
                    <a:pt x="80" y="195"/>
                  </a:cubicBezTo>
                  <a:cubicBezTo>
                    <a:pt x="67" y="195"/>
                    <a:pt x="55" y="201"/>
                    <a:pt x="46" y="228"/>
                  </a:cubicBezTo>
                  <a:cubicBezTo>
                    <a:pt x="69" y="250"/>
                    <a:pt x="114" y="319"/>
                    <a:pt x="92" y="364"/>
                  </a:cubicBezTo>
                  <a:lnTo>
                    <a:pt x="69" y="364"/>
                  </a:lnTo>
                  <a:cubicBezTo>
                    <a:pt x="1" y="455"/>
                    <a:pt x="160" y="523"/>
                    <a:pt x="92" y="637"/>
                  </a:cubicBezTo>
                  <a:lnTo>
                    <a:pt x="69" y="614"/>
                  </a:lnTo>
                  <a:lnTo>
                    <a:pt x="69" y="614"/>
                  </a:lnTo>
                  <a:cubicBezTo>
                    <a:pt x="48" y="656"/>
                    <a:pt x="84" y="716"/>
                    <a:pt x="56" y="778"/>
                  </a:cubicBezTo>
                  <a:lnTo>
                    <a:pt x="56" y="778"/>
                  </a:lnTo>
                  <a:cubicBezTo>
                    <a:pt x="62" y="773"/>
                    <a:pt x="70" y="770"/>
                    <a:pt x="79" y="770"/>
                  </a:cubicBezTo>
                  <a:cubicBezTo>
                    <a:pt x="91" y="770"/>
                    <a:pt x="105" y="777"/>
                    <a:pt x="114" y="796"/>
                  </a:cubicBezTo>
                  <a:cubicBezTo>
                    <a:pt x="69" y="864"/>
                    <a:pt x="92" y="910"/>
                    <a:pt x="46" y="978"/>
                  </a:cubicBezTo>
                  <a:lnTo>
                    <a:pt x="114" y="1024"/>
                  </a:lnTo>
                  <a:cubicBezTo>
                    <a:pt x="92" y="1271"/>
                    <a:pt x="136" y="2301"/>
                    <a:pt x="137" y="2563"/>
                  </a:cubicBezTo>
                  <a:lnTo>
                    <a:pt x="137" y="2563"/>
                  </a:lnTo>
                  <a:cubicBezTo>
                    <a:pt x="137" y="2977"/>
                    <a:pt x="115" y="3780"/>
                    <a:pt x="183" y="4184"/>
                  </a:cubicBezTo>
                  <a:cubicBezTo>
                    <a:pt x="114" y="4230"/>
                    <a:pt x="137" y="4321"/>
                    <a:pt x="114" y="4389"/>
                  </a:cubicBezTo>
                  <a:cubicBezTo>
                    <a:pt x="124" y="4370"/>
                    <a:pt x="138" y="4363"/>
                    <a:pt x="150" y="4363"/>
                  </a:cubicBezTo>
                  <a:cubicBezTo>
                    <a:pt x="168" y="4363"/>
                    <a:pt x="183" y="4376"/>
                    <a:pt x="183" y="4389"/>
                  </a:cubicBezTo>
                  <a:cubicBezTo>
                    <a:pt x="160" y="4594"/>
                    <a:pt x="228" y="4412"/>
                    <a:pt x="228" y="4616"/>
                  </a:cubicBezTo>
                  <a:cubicBezTo>
                    <a:pt x="274" y="4844"/>
                    <a:pt x="183" y="5731"/>
                    <a:pt x="137" y="5935"/>
                  </a:cubicBezTo>
                  <a:cubicBezTo>
                    <a:pt x="228" y="6026"/>
                    <a:pt x="160" y="6163"/>
                    <a:pt x="205" y="6276"/>
                  </a:cubicBezTo>
                  <a:lnTo>
                    <a:pt x="183" y="6276"/>
                  </a:lnTo>
                  <a:cubicBezTo>
                    <a:pt x="205" y="6390"/>
                    <a:pt x="114" y="7027"/>
                    <a:pt x="137" y="7163"/>
                  </a:cubicBezTo>
                  <a:lnTo>
                    <a:pt x="160" y="7141"/>
                  </a:lnTo>
                  <a:lnTo>
                    <a:pt x="160" y="7141"/>
                  </a:lnTo>
                  <a:cubicBezTo>
                    <a:pt x="205" y="7277"/>
                    <a:pt x="114" y="7254"/>
                    <a:pt x="69" y="7345"/>
                  </a:cubicBezTo>
                  <a:cubicBezTo>
                    <a:pt x="79" y="7343"/>
                    <a:pt x="89" y="7342"/>
                    <a:pt x="98" y="7342"/>
                  </a:cubicBezTo>
                  <a:cubicBezTo>
                    <a:pt x="190" y="7342"/>
                    <a:pt x="228" y="7440"/>
                    <a:pt x="228" y="7482"/>
                  </a:cubicBezTo>
                  <a:lnTo>
                    <a:pt x="205" y="7459"/>
                  </a:lnTo>
                  <a:lnTo>
                    <a:pt x="205" y="7459"/>
                  </a:lnTo>
                  <a:cubicBezTo>
                    <a:pt x="228" y="7527"/>
                    <a:pt x="296" y="7664"/>
                    <a:pt x="319" y="7755"/>
                  </a:cubicBezTo>
                  <a:lnTo>
                    <a:pt x="274" y="7755"/>
                  </a:lnTo>
                  <a:cubicBezTo>
                    <a:pt x="319" y="7823"/>
                    <a:pt x="296" y="7982"/>
                    <a:pt x="296" y="8027"/>
                  </a:cubicBezTo>
                  <a:cubicBezTo>
                    <a:pt x="274" y="8164"/>
                    <a:pt x="160" y="8369"/>
                    <a:pt x="228" y="8550"/>
                  </a:cubicBezTo>
                  <a:lnTo>
                    <a:pt x="69" y="8641"/>
                  </a:lnTo>
                  <a:lnTo>
                    <a:pt x="92" y="8664"/>
                  </a:lnTo>
                  <a:cubicBezTo>
                    <a:pt x="92" y="8664"/>
                    <a:pt x="1108" y="8827"/>
                    <a:pt x="1799" y="8827"/>
                  </a:cubicBezTo>
                  <a:cubicBezTo>
                    <a:pt x="2038" y="8827"/>
                    <a:pt x="2238" y="8808"/>
                    <a:pt x="2343" y="8755"/>
                  </a:cubicBezTo>
                  <a:lnTo>
                    <a:pt x="2388" y="8755"/>
                  </a:lnTo>
                  <a:lnTo>
                    <a:pt x="2388" y="8710"/>
                  </a:lnTo>
                  <a:cubicBezTo>
                    <a:pt x="2411" y="8641"/>
                    <a:pt x="2366" y="8619"/>
                    <a:pt x="2411" y="8619"/>
                  </a:cubicBezTo>
                  <a:lnTo>
                    <a:pt x="2411" y="8710"/>
                  </a:lnTo>
                  <a:cubicBezTo>
                    <a:pt x="2411" y="8683"/>
                    <a:pt x="2415" y="8674"/>
                    <a:pt x="2422" y="8674"/>
                  </a:cubicBezTo>
                  <a:cubicBezTo>
                    <a:pt x="2433" y="8674"/>
                    <a:pt x="2452" y="8696"/>
                    <a:pt x="2479" y="8710"/>
                  </a:cubicBezTo>
                  <a:lnTo>
                    <a:pt x="2502" y="8641"/>
                  </a:lnTo>
                  <a:lnTo>
                    <a:pt x="2502" y="8641"/>
                  </a:lnTo>
                  <a:lnTo>
                    <a:pt x="2479" y="8664"/>
                  </a:lnTo>
                  <a:cubicBezTo>
                    <a:pt x="2457" y="8641"/>
                    <a:pt x="2411" y="8596"/>
                    <a:pt x="2434" y="8550"/>
                  </a:cubicBezTo>
                  <a:cubicBezTo>
                    <a:pt x="2434" y="8505"/>
                    <a:pt x="2525" y="8550"/>
                    <a:pt x="2525" y="8482"/>
                  </a:cubicBezTo>
                  <a:cubicBezTo>
                    <a:pt x="2570" y="8141"/>
                    <a:pt x="2639" y="7800"/>
                    <a:pt x="2639" y="7436"/>
                  </a:cubicBezTo>
                  <a:lnTo>
                    <a:pt x="2684" y="7459"/>
                  </a:lnTo>
                  <a:cubicBezTo>
                    <a:pt x="2661" y="7345"/>
                    <a:pt x="2661" y="7254"/>
                    <a:pt x="2639" y="7163"/>
                  </a:cubicBezTo>
                  <a:lnTo>
                    <a:pt x="2730" y="7118"/>
                  </a:lnTo>
                  <a:lnTo>
                    <a:pt x="2730" y="7118"/>
                  </a:lnTo>
                  <a:cubicBezTo>
                    <a:pt x="2729" y="7118"/>
                    <a:pt x="2728" y="7119"/>
                    <a:pt x="2727" y="7119"/>
                  </a:cubicBezTo>
                  <a:cubicBezTo>
                    <a:pt x="2685" y="7119"/>
                    <a:pt x="2707" y="6572"/>
                    <a:pt x="2707" y="6572"/>
                  </a:cubicBezTo>
                  <a:lnTo>
                    <a:pt x="2616" y="6549"/>
                  </a:lnTo>
                  <a:cubicBezTo>
                    <a:pt x="2616" y="6458"/>
                    <a:pt x="2730" y="6527"/>
                    <a:pt x="2707" y="6436"/>
                  </a:cubicBezTo>
                  <a:cubicBezTo>
                    <a:pt x="2570" y="6390"/>
                    <a:pt x="2730" y="6276"/>
                    <a:pt x="2661" y="6231"/>
                  </a:cubicBezTo>
                  <a:cubicBezTo>
                    <a:pt x="2661" y="6231"/>
                    <a:pt x="2661" y="6186"/>
                    <a:pt x="2707" y="6186"/>
                  </a:cubicBezTo>
                  <a:cubicBezTo>
                    <a:pt x="2639" y="6163"/>
                    <a:pt x="2684" y="6140"/>
                    <a:pt x="2684" y="6117"/>
                  </a:cubicBezTo>
                  <a:lnTo>
                    <a:pt x="2639" y="6117"/>
                  </a:lnTo>
                  <a:lnTo>
                    <a:pt x="2616" y="6049"/>
                  </a:lnTo>
                  <a:lnTo>
                    <a:pt x="2684" y="6049"/>
                  </a:lnTo>
                  <a:cubicBezTo>
                    <a:pt x="2707" y="5867"/>
                    <a:pt x="2820" y="5003"/>
                    <a:pt x="2775" y="4798"/>
                  </a:cubicBezTo>
                  <a:lnTo>
                    <a:pt x="2775" y="4798"/>
                  </a:lnTo>
                  <a:cubicBezTo>
                    <a:pt x="2730" y="4821"/>
                    <a:pt x="2752" y="4889"/>
                    <a:pt x="2661" y="4912"/>
                  </a:cubicBezTo>
                  <a:cubicBezTo>
                    <a:pt x="2616" y="4867"/>
                    <a:pt x="2684" y="4844"/>
                    <a:pt x="2639" y="4821"/>
                  </a:cubicBezTo>
                  <a:cubicBezTo>
                    <a:pt x="2775" y="4798"/>
                    <a:pt x="2684" y="4707"/>
                    <a:pt x="2820" y="4662"/>
                  </a:cubicBezTo>
                  <a:lnTo>
                    <a:pt x="2730" y="4662"/>
                  </a:lnTo>
                  <a:lnTo>
                    <a:pt x="2775" y="4639"/>
                  </a:lnTo>
                  <a:cubicBezTo>
                    <a:pt x="2707" y="4412"/>
                    <a:pt x="2752" y="4571"/>
                    <a:pt x="2775" y="4389"/>
                  </a:cubicBezTo>
                  <a:cubicBezTo>
                    <a:pt x="2752" y="4275"/>
                    <a:pt x="2661" y="4207"/>
                    <a:pt x="2707" y="4139"/>
                  </a:cubicBezTo>
                  <a:lnTo>
                    <a:pt x="2707" y="4139"/>
                  </a:lnTo>
                  <a:lnTo>
                    <a:pt x="2639" y="4162"/>
                  </a:lnTo>
                  <a:cubicBezTo>
                    <a:pt x="2707" y="4139"/>
                    <a:pt x="2593" y="4071"/>
                    <a:pt x="2661" y="4071"/>
                  </a:cubicBezTo>
                  <a:cubicBezTo>
                    <a:pt x="2661" y="4030"/>
                    <a:pt x="2661" y="3953"/>
                    <a:pt x="2597" y="3953"/>
                  </a:cubicBezTo>
                  <a:cubicBezTo>
                    <a:pt x="2593" y="3953"/>
                    <a:pt x="2588" y="3954"/>
                    <a:pt x="2584" y="3954"/>
                  </a:cubicBezTo>
                  <a:lnTo>
                    <a:pt x="2584" y="3954"/>
                  </a:lnTo>
                  <a:cubicBezTo>
                    <a:pt x="2612" y="3943"/>
                    <a:pt x="2632" y="3899"/>
                    <a:pt x="2659" y="3899"/>
                  </a:cubicBezTo>
                  <a:cubicBezTo>
                    <a:pt x="2667" y="3899"/>
                    <a:pt x="2675" y="3902"/>
                    <a:pt x="2684" y="3912"/>
                  </a:cubicBezTo>
                  <a:lnTo>
                    <a:pt x="2684" y="3843"/>
                  </a:lnTo>
                  <a:lnTo>
                    <a:pt x="2639" y="3889"/>
                  </a:lnTo>
                  <a:cubicBezTo>
                    <a:pt x="2639" y="3775"/>
                    <a:pt x="2707" y="3730"/>
                    <a:pt x="2639" y="3661"/>
                  </a:cubicBezTo>
                  <a:lnTo>
                    <a:pt x="2593" y="3707"/>
                  </a:lnTo>
                  <a:cubicBezTo>
                    <a:pt x="2593" y="3639"/>
                    <a:pt x="2593" y="3593"/>
                    <a:pt x="2684" y="3593"/>
                  </a:cubicBezTo>
                  <a:lnTo>
                    <a:pt x="2707" y="3639"/>
                  </a:lnTo>
                  <a:cubicBezTo>
                    <a:pt x="2707" y="3548"/>
                    <a:pt x="2707" y="3479"/>
                    <a:pt x="2661" y="3411"/>
                  </a:cubicBezTo>
                  <a:lnTo>
                    <a:pt x="2639" y="3434"/>
                  </a:lnTo>
                  <a:cubicBezTo>
                    <a:pt x="2570" y="3343"/>
                    <a:pt x="2502" y="2820"/>
                    <a:pt x="2411" y="2706"/>
                  </a:cubicBezTo>
                  <a:lnTo>
                    <a:pt x="2411" y="2706"/>
                  </a:lnTo>
                  <a:lnTo>
                    <a:pt x="2479" y="2729"/>
                  </a:lnTo>
                  <a:cubicBezTo>
                    <a:pt x="2479" y="2547"/>
                    <a:pt x="2457" y="1660"/>
                    <a:pt x="2502" y="1524"/>
                  </a:cubicBezTo>
                  <a:cubicBezTo>
                    <a:pt x="2522" y="1495"/>
                    <a:pt x="2545" y="1486"/>
                    <a:pt x="2566" y="1486"/>
                  </a:cubicBezTo>
                  <a:cubicBezTo>
                    <a:pt x="2594" y="1486"/>
                    <a:pt x="2616" y="1501"/>
                    <a:pt x="2616" y="1501"/>
                  </a:cubicBezTo>
                  <a:cubicBezTo>
                    <a:pt x="2593" y="1433"/>
                    <a:pt x="2548" y="1478"/>
                    <a:pt x="2570" y="1410"/>
                  </a:cubicBezTo>
                  <a:lnTo>
                    <a:pt x="2570" y="1410"/>
                  </a:lnTo>
                  <a:lnTo>
                    <a:pt x="2616" y="1433"/>
                  </a:lnTo>
                  <a:lnTo>
                    <a:pt x="2616" y="1365"/>
                  </a:lnTo>
                  <a:cubicBezTo>
                    <a:pt x="2604" y="1387"/>
                    <a:pt x="2576" y="1393"/>
                    <a:pt x="2542" y="1393"/>
                  </a:cubicBezTo>
                  <a:cubicBezTo>
                    <a:pt x="2508" y="1393"/>
                    <a:pt x="2468" y="1387"/>
                    <a:pt x="2434" y="1387"/>
                  </a:cubicBezTo>
                  <a:lnTo>
                    <a:pt x="2457" y="1319"/>
                  </a:lnTo>
                  <a:lnTo>
                    <a:pt x="2502" y="1319"/>
                  </a:lnTo>
                  <a:cubicBezTo>
                    <a:pt x="2502" y="1296"/>
                    <a:pt x="2366" y="1251"/>
                    <a:pt x="2388" y="1183"/>
                  </a:cubicBezTo>
                  <a:cubicBezTo>
                    <a:pt x="2411" y="1046"/>
                    <a:pt x="2411" y="887"/>
                    <a:pt x="2434" y="751"/>
                  </a:cubicBezTo>
                  <a:lnTo>
                    <a:pt x="2502" y="819"/>
                  </a:lnTo>
                  <a:lnTo>
                    <a:pt x="2502" y="751"/>
                  </a:lnTo>
                  <a:cubicBezTo>
                    <a:pt x="2497" y="753"/>
                    <a:pt x="2493" y="754"/>
                    <a:pt x="2489" y="754"/>
                  </a:cubicBezTo>
                  <a:cubicBezTo>
                    <a:pt x="2465" y="754"/>
                    <a:pt x="2474" y="702"/>
                    <a:pt x="2463" y="702"/>
                  </a:cubicBezTo>
                  <a:cubicBezTo>
                    <a:pt x="2461" y="702"/>
                    <a:pt x="2459" y="703"/>
                    <a:pt x="2457" y="705"/>
                  </a:cubicBezTo>
                  <a:cubicBezTo>
                    <a:pt x="2320" y="592"/>
                    <a:pt x="2457" y="478"/>
                    <a:pt x="2366" y="387"/>
                  </a:cubicBezTo>
                  <a:cubicBezTo>
                    <a:pt x="2252" y="364"/>
                    <a:pt x="342" y="68"/>
                    <a:pt x="205" y="46"/>
                  </a:cubicBezTo>
                  <a:lnTo>
                    <a:pt x="20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38"/>
            <p:cNvSpPr/>
            <p:nvPr/>
          </p:nvSpPr>
          <p:spPr>
            <a:xfrm rot="2879798">
              <a:off x="1554593" y="3330994"/>
              <a:ext cx="2000" cy="3001"/>
            </a:xfrm>
            <a:custGeom>
              <a:avLst/>
              <a:gdLst/>
              <a:ahLst/>
              <a:cxnLst/>
              <a:rect l="l" t="t" r="r" b="b"/>
              <a:pathLst>
                <a:path w="92" h="138" extrusionOk="0">
                  <a:moveTo>
                    <a:pt x="91" y="1"/>
                  </a:moveTo>
                  <a:lnTo>
                    <a:pt x="91" y="1"/>
                  </a:lnTo>
                  <a:cubicBezTo>
                    <a:pt x="23" y="46"/>
                    <a:pt x="0" y="69"/>
                    <a:pt x="0" y="137"/>
                  </a:cubicBezTo>
                  <a:cubicBezTo>
                    <a:pt x="69" y="92"/>
                    <a:pt x="69" y="46"/>
                    <a:pt x="9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38"/>
            <p:cNvSpPr/>
            <p:nvPr/>
          </p:nvSpPr>
          <p:spPr>
            <a:xfrm rot="2879798">
              <a:off x="1557352" y="3332222"/>
              <a:ext cx="22" cy="2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38"/>
            <p:cNvSpPr/>
            <p:nvPr/>
          </p:nvSpPr>
          <p:spPr>
            <a:xfrm rot="2879798">
              <a:off x="1663244" y="3167842"/>
              <a:ext cx="22" cy="1000"/>
            </a:xfrm>
            <a:custGeom>
              <a:avLst/>
              <a:gdLst/>
              <a:ahLst/>
              <a:cxnLst/>
              <a:rect l="l" t="t" r="r" b="b"/>
              <a:pathLst>
                <a:path w="1" h="46" extrusionOk="0">
                  <a:moveTo>
                    <a:pt x="0" y="0"/>
                  </a:moveTo>
                  <a:lnTo>
                    <a:pt x="0" y="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38"/>
            <p:cNvSpPr/>
            <p:nvPr/>
          </p:nvSpPr>
          <p:spPr>
            <a:xfrm rot="2879798">
              <a:off x="1580532" y="3156491"/>
              <a:ext cx="61338" cy="191949"/>
            </a:xfrm>
            <a:custGeom>
              <a:avLst/>
              <a:gdLst/>
              <a:ahLst/>
              <a:cxnLst/>
              <a:rect l="l" t="t" r="r" b="b"/>
              <a:pathLst>
                <a:path w="2821" h="8828" extrusionOk="0">
                  <a:moveTo>
                    <a:pt x="56" y="778"/>
                  </a:moveTo>
                  <a:cubicBezTo>
                    <a:pt x="50" y="783"/>
                    <a:pt x="46" y="790"/>
                    <a:pt x="46" y="796"/>
                  </a:cubicBezTo>
                  <a:cubicBezTo>
                    <a:pt x="50" y="790"/>
                    <a:pt x="54" y="784"/>
                    <a:pt x="56" y="778"/>
                  </a:cubicBezTo>
                  <a:close/>
                  <a:moveTo>
                    <a:pt x="2275" y="2684"/>
                  </a:moveTo>
                  <a:lnTo>
                    <a:pt x="2403" y="2712"/>
                  </a:lnTo>
                  <a:lnTo>
                    <a:pt x="2403" y="2712"/>
                  </a:lnTo>
                  <a:lnTo>
                    <a:pt x="2343" y="2752"/>
                  </a:lnTo>
                  <a:lnTo>
                    <a:pt x="2275" y="2684"/>
                  </a:lnTo>
                  <a:close/>
                  <a:moveTo>
                    <a:pt x="228" y="0"/>
                  </a:moveTo>
                  <a:lnTo>
                    <a:pt x="183" y="91"/>
                  </a:lnTo>
                  <a:lnTo>
                    <a:pt x="251" y="91"/>
                  </a:lnTo>
                  <a:cubicBezTo>
                    <a:pt x="274" y="160"/>
                    <a:pt x="205" y="114"/>
                    <a:pt x="205" y="182"/>
                  </a:cubicBezTo>
                  <a:cubicBezTo>
                    <a:pt x="160" y="182"/>
                    <a:pt x="137" y="114"/>
                    <a:pt x="137" y="69"/>
                  </a:cubicBezTo>
                  <a:lnTo>
                    <a:pt x="137" y="69"/>
                  </a:lnTo>
                  <a:cubicBezTo>
                    <a:pt x="137" y="114"/>
                    <a:pt x="92" y="160"/>
                    <a:pt x="160" y="182"/>
                  </a:cubicBezTo>
                  <a:cubicBezTo>
                    <a:pt x="146" y="196"/>
                    <a:pt x="133" y="199"/>
                    <a:pt x="120" y="199"/>
                  </a:cubicBezTo>
                  <a:cubicBezTo>
                    <a:pt x="106" y="199"/>
                    <a:pt x="93" y="195"/>
                    <a:pt x="82" y="195"/>
                  </a:cubicBezTo>
                  <a:cubicBezTo>
                    <a:pt x="67" y="195"/>
                    <a:pt x="55" y="201"/>
                    <a:pt x="46" y="228"/>
                  </a:cubicBezTo>
                  <a:cubicBezTo>
                    <a:pt x="69" y="273"/>
                    <a:pt x="114" y="319"/>
                    <a:pt x="92" y="364"/>
                  </a:cubicBezTo>
                  <a:lnTo>
                    <a:pt x="69" y="364"/>
                  </a:lnTo>
                  <a:cubicBezTo>
                    <a:pt x="1" y="478"/>
                    <a:pt x="160" y="546"/>
                    <a:pt x="92" y="637"/>
                  </a:cubicBezTo>
                  <a:lnTo>
                    <a:pt x="69" y="614"/>
                  </a:lnTo>
                  <a:lnTo>
                    <a:pt x="69" y="614"/>
                  </a:lnTo>
                  <a:cubicBezTo>
                    <a:pt x="48" y="656"/>
                    <a:pt x="84" y="716"/>
                    <a:pt x="56" y="778"/>
                  </a:cubicBezTo>
                  <a:lnTo>
                    <a:pt x="56" y="778"/>
                  </a:lnTo>
                  <a:cubicBezTo>
                    <a:pt x="62" y="773"/>
                    <a:pt x="70" y="770"/>
                    <a:pt x="78" y="770"/>
                  </a:cubicBezTo>
                  <a:cubicBezTo>
                    <a:pt x="91" y="770"/>
                    <a:pt x="105" y="777"/>
                    <a:pt x="114" y="796"/>
                  </a:cubicBezTo>
                  <a:cubicBezTo>
                    <a:pt x="69" y="865"/>
                    <a:pt x="92" y="933"/>
                    <a:pt x="46" y="978"/>
                  </a:cubicBezTo>
                  <a:lnTo>
                    <a:pt x="114" y="1024"/>
                  </a:lnTo>
                  <a:cubicBezTo>
                    <a:pt x="92" y="1297"/>
                    <a:pt x="137" y="2320"/>
                    <a:pt x="137" y="2570"/>
                  </a:cubicBezTo>
                  <a:cubicBezTo>
                    <a:pt x="137" y="2957"/>
                    <a:pt x="114" y="3775"/>
                    <a:pt x="183" y="4185"/>
                  </a:cubicBezTo>
                  <a:cubicBezTo>
                    <a:pt x="114" y="4253"/>
                    <a:pt x="137" y="4321"/>
                    <a:pt x="114" y="4389"/>
                  </a:cubicBezTo>
                  <a:cubicBezTo>
                    <a:pt x="124" y="4380"/>
                    <a:pt x="137" y="4374"/>
                    <a:pt x="149" y="4374"/>
                  </a:cubicBezTo>
                  <a:cubicBezTo>
                    <a:pt x="167" y="4374"/>
                    <a:pt x="183" y="4385"/>
                    <a:pt x="183" y="4412"/>
                  </a:cubicBezTo>
                  <a:cubicBezTo>
                    <a:pt x="160" y="4594"/>
                    <a:pt x="228" y="4412"/>
                    <a:pt x="228" y="4617"/>
                  </a:cubicBezTo>
                  <a:cubicBezTo>
                    <a:pt x="296" y="4844"/>
                    <a:pt x="205" y="5731"/>
                    <a:pt x="137" y="5936"/>
                  </a:cubicBezTo>
                  <a:cubicBezTo>
                    <a:pt x="228" y="6049"/>
                    <a:pt x="160" y="6186"/>
                    <a:pt x="205" y="6277"/>
                  </a:cubicBezTo>
                  <a:lnTo>
                    <a:pt x="183" y="6277"/>
                  </a:lnTo>
                  <a:cubicBezTo>
                    <a:pt x="205" y="6390"/>
                    <a:pt x="114" y="7027"/>
                    <a:pt x="137" y="7164"/>
                  </a:cubicBezTo>
                  <a:lnTo>
                    <a:pt x="160" y="7164"/>
                  </a:lnTo>
                  <a:cubicBezTo>
                    <a:pt x="205" y="7277"/>
                    <a:pt x="114" y="7255"/>
                    <a:pt x="69" y="7345"/>
                  </a:cubicBezTo>
                  <a:cubicBezTo>
                    <a:pt x="183" y="7345"/>
                    <a:pt x="228" y="7436"/>
                    <a:pt x="228" y="7482"/>
                  </a:cubicBezTo>
                  <a:lnTo>
                    <a:pt x="205" y="7482"/>
                  </a:lnTo>
                  <a:cubicBezTo>
                    <a:pt x="228" y="7527"/>
                    <a:pt x="319" y="7664"/>
                    <a:pt x="319" y="7755"/>
                  </a:cubicBezTo>
                  <a:lnTo>
                    <a:pt x="274" y="7755"/>
                  </a:lnTo>
                  <a:cubicBezTo>
                    <a:pt x="319" y="7846"/>
                    <a:pt x="296" y="7982"/>
                    <a:pt x="296" y="8050"/>
                  </a:cubicBezTo>
                  <a:cubicBezTo>
                    <a:pt x="274" y="8164"/>
                    <a:pt x="183" y="8369"/>
                    <a:pt x="228" y="8551"/>
                  </a:cubicBezTo>
                  <a:lnTo>
                    <a:pt x="92" y="8642"/>
                  </a:lnTo>
                  <a:lnTo>
                    <a:pt x="92" y="8664"/>
                  </a:lnTo>
                  <a:cubicBezTo>
                    <a:pt x="92" y="8664"/>
                    <a:pt x="1108" y="8828"/>
                    <a:pt x="1799" y="8828"/>
                  </a:cubicBezTo>
                  <a:cubicBezTo>
                    <a:pt x="2038" y="8828"/>
                    <a:pt x="2238" y="8808"/>
                    <a:pt x="2343" y="8755"/>
                  </a:cubicBezTo>
                  <a:lnTo>
                    <a:pt x="2388" y="8755"/>
                  </a:lnTo>
                  <a:lnTo>
                    <a:pt x="2388" y="8710"/>
                  </a:lnTo>
                  <a:cubicBezTo>
                    <a:pt x="2407" y="8673"/>
                    <a:pt x="2380" y="8636"/>
                    <a:pt x="2394" y="8636"/>
                  </a:cubicBezTo>
                  <a:cubicBezTo>
                    <a:pt x="2397" y="8636"/>
                    <a:pt x="2403" y="8637"/>
                    <a:pt x="2411" y="8642"/>
                  </a:cubicBezTo>
                  <a:lnTo>
                    <a:pt x="2411" y="8710"/>
                  </a:lnTo>
                  <a:cubicBezTo>
                    <a:pt x="2411" y="8691"/>
                    <a:pt x="2419" y="8684"/>
                    <a:pt x="2430" y="8684"/>
                  </a:cubicBezTo>
                  <a:cubicBezTo>
                    <a:pt x="2445" y="8684"/>
                    <a:pt x="2466" y="8697"/>
                    <a:pt x="2479" y="8710"/>
                  </a:cubicBezTo>
                  <a:lnTo>
                    <a:pt x="2502" y="8664"/>
                  </a:lnTo>
                  <a:lnTo>
                    <a:pt x="2479" y="8664"/>
                  </a:lnTo>
                  <a:cubicBezTo>
                    <a:pt x="2457" y="8642"/>
                    <a:pt x="2411" y="8596"/>
                    <a:pt x="2434" y="8551"/>
                  </a:cubicBezTo>
                  <a:cubicBezTo>
                    <a:pt x="2434" y="8528"/>
                    <a:pt x="2457" y="8528"/>
                    <a:pt x="2479" y="8528"/>
                  </a:cubicBezTo>
                  <a:cubicBezTo>
                    <a:pt x="2502" y="8528"/>
                    <a:pt x="2525" y="8528"/>
                    <a:pt x="2525" y="8505"/>
                  </a:cubicBezTo>
                  <a:cubicBezTo>
                    <a:pt x="2570" y="8141"/>
                    <a:pt x="2661" y="7800"/>
                    <a:pt x="2661" y="7459"/>
                  </a:cubicBezTo>
                  <a:lnTo>
                    <a:pt x="2684" y="7459"/>
                  </a:lnTo>
                  <a:cubicBezTo>
                    <a:pt x="2661" y="7345"/>
                    <a:pt x="2684" y="7255"/>
                    <a:pt x="2661" y="7164"/>
                  </a:cubicBezTo>
                  <a:lnTo>
                    <a:pt x="2729" y="7118"/>
                  </a:lnTo>
                  <a:lnTo>
                    <a:pt x="2729" y="7118"/>
                  </a:lnTo>
                  <a:cubicBezTo>
                    <a:pt x="2729" y="7119"/>
                    <a:pt x="2728" y="7119"/>
                    <a:pt x="2727" y="7119"/>
                  </a:cubicBezTo>
                  <a:cubicBezTo>
                    <a:pt x="2685" y="7119"/>
                    <a:pt x="2707" y="6572"/>
                    <a:pt x="2707" y="6572"/>
                  </a:cubicBezTo>
                  <a:lnTo>
                    <a:pt x="2616" y="6550"/>
                  </a:lnTo>
                  <a:cubicBezTo>
                    <a:pt x="2616" y="6459"/>
                    <a:pt x="2729" y="6527"/>
                    <a:pt x="2707" y="6436"/>
                  </a:cubicBezTo>
                  <a:cubicBezTo>
                    <a:pt x="2570" y="6390"/>
                    <a:pt x="2729" y="6277"/>
                    <a:pt x="2661" y="6231"/>
                  </a:cubicBezTo>
                  <a:cubicBezTo>
                    <a:pt x="2661" y="6231"/>
                    <a:pt x="2661" y="6186"/>
                    <a:pt x="2707" y="6186"/>
                  </a:cubicBezTo>
                  <a:cubicBezTo>
                    <a:pt x="2638" y="6186"/>
                    <a:pt x="2707" y="6140"/>
                    <a:pt x="2684" y="6118"/>
                  </a:cubicBezTo>
                  <a:lnTo>
                    <a:pt x="2638" y="6118"/>
                  </a:lnTo>
                  <a:lnTo>
                    <a:pt x="2616" y="6049"/>
                  </a:lnTo>
                  <a:lnTo>
                    <a:pt x="2684" y="6049"/>
                  </a:lnTo>
                  <a:cubicBezTo>
                    <a:pt x="2707" y="5867"/>
                    <a:pt x="2820" y="5003"/>
                    <a:pt x="2775" y="4821"/>
                  </a:cubicBezTo>
                  <a:lnTo>
                    <a:pt x="2775" y="4821"/>
                  </a:lnTo>
                  <a:cubicBezTo>
                    <a:pt x="2729" y="4844"/>
                    <a:pt x="2775" y="4890"/>
                    <a:pt x="2684" y="4912"/>
                  </a:cubicBezTo>
                  <a:cubicBezTo>
                    <a:pt x="2616" y="4867"/>
                    <a:pt x="2684" y="4844"/>
                    <a:pt x="2638" y="4821"/>
                  </a:cubicBezTo>
                  <a:cubicBezTo>
                    <a:pt x="2775" y="4799"/>
                    <a:pt x="2684" y="4708"/>
                    <a:pt x="2820" y="4685"/>
                  </a:cubicBezTo>
                  <a:lnTo>
                    <a:pt x="2729" y="4662"/>
                  </a:lnTo>
                  <a:lnTo>
                    <a:pt x="2775" y="4639"/>
                  </a:lnTo>
                  <a:cubicBezTo>
                    <a:pt x="2707" y="4412"/>
                    <a:pt x="2752" y="4594"/>
                    <a:pt x="2775" y="4389"/>
                  </a:cubicBezTo>
                  <a:cubicBezTo>
                    <a:pt x="2775" y="4276"/>
                    <a:pt x="2661" y="4207"/>
                    <a:pt x="2707" y="4162"/>
                  </a:cubicBezTo>
                  <a:lnTo>
                    <a:pt x="2638" y="4162"/>
                  </a:lnTo>
                  <a:cubicBezTo>
                    <a:pt x="2707" y="4162"/>
                    <a:pt x="2593" y="4071"/>
                    <a:pt x="2661" y="4071"/>
                  </a:cubicBezTo>
                  <a:cubicBezTo>
                    <a:pt x="2661" y="4052"/>
                    <a:pt x="2661" y="3969"/>
                    <a:pt x="2608" y="3969"/>
                  </a:cubicBezTo>
                  <a:cubicBezTo>
                    <a:pt x="2598" y="3969"/>
                    <a:pt x="2585" y="3972"/>
                    <a:pt x="2570" y="3980"/>
                  </a:cubicBezTo>
                  <a:cubicBezTo>
                    <a:pt x="2604" y="3963"/>
                    <a:pt x="2625" y="3910"/>
                    <a:pt x="2652" y="3910"/>
                  </a:cubicBezTo>
                  <a:cubicBezTo>
                    <a:pt x="2662" y="3910"/>
                    <a:pt x="2672" y="3916"/>
                    <a:pt x="2684" y="3934"/>
                  </a:cubicBezTo>
                  <a:lnTo>
                    <a:pt x="2684" y="3844"/>
                  </a:lnTo>
                  <a:lnTo>
                    <a:pt x="2661" y="3889"/>
                  </a:lnTo>
                  <a:cubicBezTo>
                    <a:pt x="2638" y="3798"/>
                    <a:pt x="2707" y="3753"/>
                    <a:pt x="2638" y="3684"/>
                  </a:cubicBezTo>
                  <a:lnTo>
                    <a:pt x="2593" y="3707"/>
                  </a:lnTo>
                  <a:cubicBezTo>
                    <a:pt x="2593" y="3662"/>
                    <a:pt x="2593" y="3616"/>
                    <a:pt x="2684" y="3593"/>
                  </a:cubicBezTo>
                  <a:lnTo>
                    <a:pt x="2707" y="3639"/>
                  </a:lnTo>
                  <a:cubicBezTo>
                    <a:pt x="2707" y="3548"/>
                    <a:pt x="2707" y="3502"/>
                    <a:pt x="2661" y="3411"/>
                  </a:cubicBezTo>
                  <a:lnTo>
                    <a:pt x="2661" y="3434"/>
                  </a:lnTo>
                  <a:cubicBezTo>
                    <a:pt x="2572" y="3345"/>
                    <a:pt x="2505" y="2846"/>
                    <a:pt x="2418" y="2716"/>
                  </a:cubicBezTo>
                  <a:lnTo>
                    <a:pt x="2418" y="2716"/>
                  </a:lnTo>
                  <a:lnTo>
                    <a:pt x="2479" y="2729"/>
                  </a:lnTo>
                  <a:cubicBezTo>
                    <a:pt x="2479" y="2570"/>
                    <a:pt x="2457" y="1683"/>
                    <a:pt x="2502" y="1524"/>
                  </a:cubicBezTo>
                  <a:cubicBezTo>
                    <a:pt x="2520" y="1497"/>
                    <a:pt x="2541" y="1488"/>
                    <a:pt x="2562" y="1488"/>
                  </a:cubicBezTo>
                  <a:cubicBezTo>
                    <a:pt x="2594" y="1488"/>
                    <a:pt x="2625" y="1510"/>
                    <a:pt x="2638" y="1524"/>
                  </a:cubicBezTo>
                  <a:cubicBezTo>
                    <a:pt x="2593" y="1433"/>
                    <a:pt x="2548" y="1479"/>
                    <a:pt x="2570" y="1410"/>
                  </a:cubicBezTo>
                  <a:lnTo>
                    <a:pt x="2570" y="1410"/>
                  </a:lnTo>
                  <a:lnTo>
                    <a:pt x="2616" y="1433"/>
                  </a:lnTo>
                  <a:lnTo>
                    <a:pt x="2616" y="1365"/>
                  </a:lnTo>
                  <a:cubicBezTo>
                    <a:pt x="2604" y="1388"/>
                    <a:pt x="2576" y="1393"/>
                    <a:pt x="2545" y="1393"/>
                  </a:cubicBezTo>
                  <a:cubicBezTo>
                    <a:pt x="2513" y="1393"/>
                    <a:pt x="2479" y="1388"/>
                    <a:pt x="2457" y="1388"/>
                  </a:cubicBezTo>
                  <a:lnTo>
                    <a:pt x="2457" y="1319"/>
                  </a:lnTo>
                  <a:lnTo>
                    <a:pt x="2502" y="1319"/>
                  </a:lnTo>
                  <a:cubicBezTo>
                    <a:pt x="2502" y="1297"/>
                    <a:pt x="2366" y="1274"/>
                    <a:pt x="2388" y="1183"/>
                  </a:cubicBezTo>
                  <a:cubicBezTo>
                    <a:pt x="2434" y="1047"/>
                    <a:pt x="2411" y="887"/>
                    <a:pt x="2434" y="751"/>
                  </a:cubicBezTo>
                  <a:lnTo>
                    <a:pt x="2502" y="819"/>
                  </a:lnTo>
                  <a:lnTo>
                    <a:pt x="2525" y="751"/>
                  </a:lnTo>
                  <a:lnTo>
                    <a:pt x="2525" y="751"/>
                  </a:lnTo>
                  <a:cubicBezTo>
                    <a:pt x="2517" y="753"/>
                    <a:pt x="2510" y="755"/>
                    <a:pt x="2505" y="755"/>
                  </a:cubicBezTo>
                  <a:cubicBezTo>
                    <a:pt x="2471" y="755"/>
                    <a:pt x="2473" y="715"/>
                    <a:pt x="2466" y="715"/>
                  </a:cubicBezTo>
                  <a:cubicBezTo>
                    <a:pt x="2464" y="715"/>
                    <a:pt x="2461" y="719"/>
                    <a:pt x="2457" y="728"/>
                  </a:cubicBezTo>
                  <a:cubicBezTo>
                    <a:pt x="2320" y="614"/>
                    <a:pt x="2457" y="478"/>
                    <a:pt x="2366" y="387"/>
                  </a:cubicBezTo>
                  <a:cubicBezTo>
                    <a:pt x="2252" y="364"/>
                    <a:pt x="342" y="69"/>
                    <a:pt x="205" y="69"/>
                  </a:cubicBezTo>
                  <a:lnTo>
                    <a:pt x="22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38"/>
            <p:cNvSpPr/>
            <p:nvPr/>
          </p:nvSpPr>
          <p:spPr>
            <a:xfrm rot="2879798">
              <a:off x="2108426" y="3985424"/>
              <a:ext cx="1500" cy="2500"/>
            </a:xfrm>
            <a:custGeom>
              <a:avLst/>
              <a:gdLst/>
              <a:ahLst/>
              <a:cxnLst/>
              <a:rect l="l" t="t" r="r" b="b"/>
              <a:pathLst>
                <a:path w="69" h="115" extrusionOk="0">
                  <a:moveTo>
                    <a:pt x="69" y="1"/>
                  </a:moveTo>
                  <a:lnTo>
                    <a:pt x="69" y="1"/>
                  </a:lnTo>
                  <a:cubicBezTo>
                    <a:pt x="23" y="46"/>
                    <a:pt x="1" y="69"/>
                    <a:pt x="1" y="115"/>
                  </a:cubicBezTo>
                  <a:cubicBezTo>
                    <a:pt x="69" y="92"/>
                    <a:pt x="69" y="46"/>
                    <a:pt x="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38"/>
            <p:cNvSpPr/>
            <p:nvPr/>
          </p:nvSpPr>
          <p:spPr>
            <a:xfrm rot="2879798">
              <a:off x="2110580" y="3986383"/>
              <a:ext cx="22" cy="2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38"/>
            <p:cNvSpPr/>
            <p:nvPr/>
          </p:nvSpPr>
          <p:spPr>
            <a:xfrm rot="2879798">
              <a:off x="2216993" y="3822458"/>
              <a:ext cx="22" cy="500"/>
            </a:xfrm>
            <a:custGeom>
              <a:avLst/>
              <a:gdLst/>
              <a:ahLst/>
              <a:cxnLst/>
              <a:rect l="l" t="t" r="r" b="b"/>
              <a:pathLst>
                <a:path w="1" h="23" extrusionOk="0">
                  <a:moveTo>
                    <a:pt x="0" y="0"/>
                  </a:moveTo>
                  <a:lnTo>
                    <a:pt x="0" y="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38"/>
            <p:cNvSpPr/>
            <p:nvPr/>
          </p:nvSpPr>
          <p:spPr>
            <a:xfrm rot="2879798">
              <a:off x="2134178" y="3810838"/>
              <a:ext cx="60838" cy="191949"/>
            </a:xfrm>
            <a:custGeom>
              <a:avLst/>
              <a:gdLst/>
              <a:ahLst/>
              <a:cxnLst/>
              <a:rect l="l" t="t" r="r" b="b"/>
              <a:pathLst>
                <a:path w="2798" h="8828" extrusionOk="0">
                  <a:moveTo>
                    <a:pt x="206" y="0"/>
                  </a:moveTo>
                  <a:lnTo>
                    <a:pt x="183" y="46"/>
                  </a:lnTo>
                  <a:cubicBezTo>
                    <a:pt x="186" y="46"/>
                    <a:pt x="189" y="47"/>
                    <a:pt x="194" y="48"/>
                  </a:cubicBezTo>
                  <a:lnTo>
                    <a:pt x="194" y="48"/>
                  </a:lnTo>
                  <a:lnTo>
                    <a:pt x="206" y="0"/>
                  </a:lnTo>
                  <a:close/>
                  <a:moveTo>
                    <a:pt x="2411" y="8619"/>
                  </a:moveTo>
                  <a:lnTo>
                    <a:pt x="2392" y="8695"/>
                  </a:lnTo>
                  <a:lnTo>
                    <a:pt x="2392" y="8695"/>
                  </a:lnTo>
                  <a:cubicBezTo>
                    <a:pt x="2402" y="8638"/>
                    <a:pt x="2348" y="8619"/>
                    <a:pt x="2411" y="8619"/>
                  </a:cubicBezTo>
                  <a:close/>
                  <a:moveTo>
                    <a:pt x="137" y="46"/>
                  </a:moveTo>
                  <a:cubicBezTo>
                    <a:pt x="115" y="114"/>
                    <a:pt x="69" y="160"/>
                    <a:pt x="137" y="182"/>
                  </a:cubicBezTo>
                  <a:cubicBezTo>
                    <a:pt x="131" y="196"/>
                    <a:pt x="122" y="199"/>
                    <a:pt x="112" y="199"/>
                  </a:cubicBezTo>
                  <a:cubicBezTo>
                    <a:pt x="102" y="199"/>
                    <a:pt x="91" y="195"/>
                    <a:pt x="81" y="195"/>
                  </a:cubicBezTo>
                  <a:cubicBezTo>
                    <a:pt x="68" y="195"/>
                    <a:pt x="55" y="201"/>
                    <a:pt x="46" y="228"/>
                  </a:cubicBezTo>
                  <a:cubicBezTo>
                    <a:pt x="46" y="251"/>
                    <a:pt x="115" y="319"/>
                    <a:pt x="69" y="364"/>
                  </a:cubicBezTo>
                  <a:cubicBezTo>
                    <a:pt x="1" y="455"/>
                    <a:pt x="160" y="523"/>
                    <a:pt x="92" y="637"/>
                  </a:cubicBezTo>
                  <a:lnTo>
                    <a:pt x="69" y="614"/>
                  </a:lnTo>
                  <a:cubicBezTo>
                    <a:pt x="24" y="660"/>
                    <a:pt x="69" y="728"/>
                    <a:pt x="24" y="796"/>
                  </a:cubicBezTo>
                  <a:cubicBezTo>
                    <a:pt x="37" y="783"/>
                    <a:pt x="58" y="770"/>
                    <a:pt x="73" y="770"/>
                  </a:cubicBezTo>
                  <a:cubicBezTo>
                    <a:pt x="84" y="770"/>
                    <a:pt x="92" y="777"/>
                    <a:pt x="92" y="796"/>
                  </a:cubicBezTo>
                  <a:cubicBezTo>
                    <a:pt x="46" y="865"/>
                    <a:pt x="92" y="910"/>
                    <a:pt x="46" y="978"/>
                  </a:cubicBezTo>
                  <a:lnTo>
                    <a:pt x="92" y="1024"/>
                  </a:lnTo>
                  <a:cubicBezTo>
                    <a:pt x="69" y="1274"/>
                    <a:pt x="137" y="2320"/>
                    <a:pt x="137" y="2570"/>
                  </a:cubicBezTo>
                  <a:lnTo>
                    <a:pt x="115" y="2547"/>
                  </a:lnTo>
                  <a:lnTo>
                    <a:pt x="115" y="2547"/>
                  </a:lnTo>
                  <a:cubicBezTo>
                    <a:pt x="137" y="2957"/>
                    <a:pt x="115" y="3775"/>
                    <a:pt x="183" y="4185"/>
                  </a:cubicBezTo>
                  <a:cubicBezTo>
                    <a:pt x="115" y="4230"/>
                    <a:pt x="115" y="4321"/>
                    <a:pt x="115" y="4389"/>
                  </a:cubicBezTo>
                  <a:cubicBezTo>
                    <a:pt x="124" y="4370"/>
                    <a:pt x="138" y="4363"/>
                    <a:pt x="149" y="4363"/>
                  </a:cubicBezTo>
                  <a:cubicBezTo>
                    <a:pt x="164" y="4363"/>
                    <a:pt x="173" y="4376"/>
                    <a:pt x="160" y="4389"/>
                  </a:cubicBezTo>
                  <a:cubicBezTo>
                    <a:pt x="160" y="4594"/>
                    <a:pt x="206" y="4412"/>
                    <a:pt x="228" y="4617"/>
                  </a:cubicBezTo>
                  <a:cubicBezTo>
                    <a:pt x="274" y="4844"/>
                    <a:pt x="183" y="5731"/>
                    <a:pt x="137" y="5936"/>
                  </a:cubicBezTo>
                  <a:cubicBezTo>
                    <a:pt x="206" y="6027"/>
                    <a:pt x="137" y="6163"/>
                    <a:pt x="206" y="6277"/>
                  </a:cubicBezTo>
                  <a:lnTo>
                    <a:pt x="183" y="6277"/>
                  </a:lnTo>
                  <a:cubicBezTo>
                    <a:pt x="206" y="6390"/>
                    <a:pt x="115" y="7027"/>
                    <a:pt x="137" y="7163"/>
                  </a:cubicBezTo>
                  <a:lnTo>
                    <a:pt x="137" y="7141"/>
                  </a:lnTo>
                  <a:lnTo>
                    <a:pt x="137" y="7141"/>
                  </a:lnTo>
                  <a:cubicBezTo>
                    <a:pt x="206" y="7277"/>
                    <a:pt x="92" y="7254"/>
                    <a:pt x="69" y="7345"/>
                  </a:cubicBezTo>
                  <a:cubicBezTo>
                    <a:pt x="77" y="7343"/>
                    <a:pt x="85" y="7342"/>
                    <a:pt x="93" y="7342"/>
                  </a:cubicBezTo>
                  <a:cubicBezTo>
                    <a:pt x="172" y="7342"/>
                    <a:pt x="228" y="7440"/>
                    <a:pt x="228" y="7482"/>
                  </a:cubicBezTo>
                  <a:lnTo>
                    <a:pt x="206" y="7459"/>
                  </a:lnTo>
                  <a:lnTo>
                    <a:pt x="206" y="7459"/>
                  </a:lnTo>
                  <a:cubicBezTo>
                    <a:pt x="228" y="7527"/>
                    <a:pt x="297" y="7664"/>
                    <a:pt x="319" y="7755"/>
                  </a:cubicBezTo>
                  <a:lnTo>
                    <a:pt x="251" y="7755"/>
                  </a:lnTo>
                  <a:cubicBezTo>
                    <a:pt x="319" y="7823"/>
                    <a:pt x="274" y="7982"/>
                    <a:pt x="297" y="8028"/>
                  </a:cubicBezTo>
                  <a:cubicBezTo>
                    <a:pt x="251" y="8164"/>
                    <a:pt x="160" y="8369"/>
                    <a:pt x="228" y="8551"/>
                  </a:cubicBezTo>
                  <a:lnTo>
                    <a:pt x="69" y="8642"/>
                  </a:lnTo>
                  <a:lnTo>
                    <a:pt x="92" y="8664"/>
                  </a:lnTo>
                  <a:cubicBezTo>
                    <a:pt x="92" y="8664"/>
                    <a:pt x="1108" y="8827"/>
                    <a:pt x="1799" y="8827"/>
                  </a:cubicBezTo>
                  <a:cubicBezTo>
                    <a:pt x="2038" y="8827"/>
                    <a:pt x="2238" y="8808"/>
                    <a:pt x="2343" y="8755"/>
                  </a:cubicBezTo>
                  <a:lnTo>
                    <a:pt x="2389" y="8755"/>
                  </a:lnTo>
                  <a:lnTo>
                    <a:pt x="2389" y="8710"/>
                  </a:lnTo>
                  <a:cubicBezTo>
                    <a:pt x="2398" y="8683"/>
                    <a:pt x="2406" y="8674"/>
                    <a:pt x="2415" y="8674"/>
                  </a:cubicBezTo>
                  <a:cubicBezTo>
                    <a:pt x="2429" y="8674"/>
                    <a:pt x="2443" y="8696"/>
                    <a:pt x="2457" y="8710"/>
                  </a:cubicBezTo>
                  <a:lnTo>
                    <a:pt x="2502" y="8642"/>
                  </a:lnTo>
                  <a:lnTo>
                    <a:pt x="2457" y="8664"/>
                  </a:lnTo>
                  <a:cubicBezTo>
                    <a:pt x="2434" y="8642"/>
                    <a:pt x="2389" y="8596"/>
                    <a:pt x="2411" y="8551"/>
                  </a:cubicBezTo>
                  <a:cubicBezTo>
                    <a:pt x="2434" y="8505"/>
                    <a:pt x="2502" y="8551"/>
                    <a:pt x="2525" y="8482"/>
                  </a:cubicBezTo>
                  <a:cubicBezTo>
                    <a:pt x="2571" y="8141"/>
                    <a:pt x="2639" y="7800"/>
                    <a:pt x="2639" y="7436"/>
                  </a:cubicBezTo>
                  <a:lnTo>
                    <a:pt x="2662" y="7459"/>
                  </a:lnTo>
                  <a:cubicBezTo>
                    <a:pt x="2662" y="7345"/>
                    <a:pt x="2662" y="7254"/>
                    <a:pt x="2639" y="7163"/>
                  </a:cubicBezTo>
                  <a:lnTo>
                    <a:pt x="2730" y="7118"/>
                  </a:lnTo>
                  <a:lnTo>
                    <a:pt x="2730" y="7118"/>
                  </a:lnTo>
                  <a:cubicBezTo>
                    <a:pt x="2729" y="7118"/>
                    <a:pt x="2728" y="7119"/>
                    <a:pt x="2727" y="7119"/>
                  </a:cubicBezTo>
                  <a:cubicBezTo>
                    <a:pt x="2684" y="7119"/>
                    <a:pt x="2685" y="6572"/>
                    <a:pt x="2707" y="6572"/>
                  </a:cubicBezTo>
                  <a:lnTo>
                    <a:pt x="2616" y="6550"/>
                  </a:lnTo>
                  <a:cubicBezTo>
                    <a:pt x="2616" y="6459"/>
                    <a:pt x="2707" y="6527"/>
                    <a:pt x="2707" y="6436"/>
                  </a:cubicBezTo>
                  <a:cubicBezTo>
                    <a:pt x="2571" y="6390"/>
                    <a:pt x="2707" y="6277"/>
                    <a:pt x="2639" y="6231"/>
                  </a:cubicBezTo>
                  <a:cubicBezTo>
                    <a:pt x="2662" y="6231"/>
                    <a:pt x="2662" y="6186"/>
                    <a:pt x="2707" y="6186"/>
                  </a:cubicBezTo>
                  <a:cubicBezTo>
                    <a:pt x="2639" y="6163"/>
                    <a:pt x="2684" y="6140"/>
                    <a:pt x="2662" y="6117"/>
                  </a:cubicBezTo>
                  <a:lnTo>
                    <a:pt x="2616" y="6117"/>
                  </a:lnTo>
                  <a:lnTo>
                    <a:pt x="2593" y="6049"/>
                  </a:lnTo>
                  <a:lnTo>
                    <a:pt x="2684" y="6049"/>
                  </a:lnTo>
                  <a:cubicBezTo>
                    <a:pt x="2707" y="5867"/>
                    <a:pt x="2798" y="5003"/>
                    <a:pt x="2775" y="4799"/>
                  </a:cubicBezTo>
                  <a:lnTo>
                    <a:pt x="2775" y="4799"/>
                  </a:lnTo>
                  <a:cubicBezTo>
                    <a:pt x="2707" y="4844"/>
                    <a:pt x="2752" y="4890"/>
                    <a:pt x="2662" y="4912"/>
                  </a:cubicBezTo>
                  <a:cubicBezTo>
                    <a:pt x="2616" y="4867"/>
                    <a:pt x="2684" y="4844"/>
                    <a:pt x="2639" y="4821"/>
                  </a:cubicBezTo>
                  <a:cubicBezTo>
                    <a:pt x="2775" y="4799"/>
                    <a:pt x="2662" y="4708"/>
                    <a:pt x="2798" y="4662"/>
                  </a:cubicBezTo>
                  <a:lnTo>
                    <a:pt x="2730" y="4662"/>
                  </a:lnTo>
                  <a:lnTo>
                    <a:pt x="2775" y="4639"/>
                  </a:lnTo>
                  <a:cubicBezTo>
                    <a:pt x="2707" y="4412"/>
                    <a:pt x="2730" y="4571"/>
                    <a:pt x="2752" y="4389"/>
                  </a:cubicBezTo>
                  <a:cubicBezTo>
                    <a:pt x="2752" y="4276"/>
                    <a:pt x="2662" y="4207"/>
                    <a:pt x="2684" y="4162"/>
                  </a:cubicBezTo>
                  <a:lnTo>
                    <a:pt x="2639" y="4162"/>
                  </a:lnTo>
                  <a:cubicBezTo>
                    <a:pt x="2684" y="4162"/>
                    <a:pt x="2593" y="4071"/>
                    <a:pt x="2662" y="4071"/>
                  </a:cubicBezTo>
                  <a:cubicBezTo>
                    <a:pt x="2643" y="4034"/>
                    <a:pt x="2655" y="3968"/>
                    <a:pt x="2611" y="3968"/>
                  </a:cubicBezTo>
                  <a:cubicBezTo>
                    <a:pt x="2601" y="3968"/>
                    <a:pt x="2588" y="3971"/>
                    <a:pt x="2571" y="3980"/>
                  </a:cubicBezTo>
                  <a:cubicBezTo>
                    <a:pt x="2607" y="3962"/>
                    <a:pt x="2629" y="3899"/>
                    <a:pt x="2648" y="3899"/>
                  </a:cubicBezTo>
                  <a:cubicBezTo>
                    <a:pt x="2653" y="3899"/>
                    <a:pt x="2657" y="3903"/>
                    <a:pt x="2662" y="3912"/>
                  </a:cubicBezTo>
                  <a:lnTo>
                    <a:pt x="2662" y="3843"/>
                  </a:lnTo>
                  <a:lnTo>
                    <a:pt x="2639" y="3889"/>
                  </a:lnTo>
                  <a:cubicBezTo>
                    <a:pt x="2639" y="3798"/>
                    <a:pt x="2707" y="3730"/>
                    <a:pt x="2616" y="3662"/>
                  </a:cubicBezTo>
                  <a:lnTo>
                    <a:pt x="2593" y="3707"/>
                  </a:lnTo>
                  <a:cubicBezTo>
                    <a:pt x="2593" y="3639"/>
                    <a:pt x="2571" y="3593"/>
                    <a:pt x="2662" y="3593"/>
                  </a:cubicBezTo>
                  <a:lnTo>
                    <a:pt x="2684" y="3639"/>
                  </a:lnTo>
                  <a:cubicBezTo>
                    <a:pt x="2684" y="3548"/>
                    <a:pt x="2684" y="3480"/>
                    <a:pt x="2639" y="3411"/>
                  </a:cubicBezTo>
                  <a:lnTo>
                    <a:pt x="2639" y="3434"/>
                  </a:lnTo>
                  <a:cubicBezTo>
                    <a:pt x="2548" y="3343"/>
                    <a:pt x="2502" y="2820"/>
                    <a:pt x="2389" y="2706"/>
                  </a:cubicBezTo>
                  <a:lnTo>
                    <a:pt x="2320" y="2752"/>
                  </a:lnTo>
                  <a:lnTo>
                    <a:pt x="2275" y="2661"/>
                  </a:lnTo>
                  <a:lnTo>
                    <a:pt x="2275" y="2661"/>
                  </a:lnTo>
                  <a:lnTo>
                    <a:pt x="2457" y="2729"/>
                  </a:lnTo>
                  <a:cubicBezTo>
                    <a:pt x="2457" y="2547"/>
                    <a:pt x="2434" y="1660"/>
                    <a:pt x="2502" y="1524"/>
                  </a:cubicBezTo>
                  <a:cubicBezTo>
                    <a:pt x="2522" y="1495"/>
                    <a:pt x="2546" y="1486"/>
                    <a:pt x="2566" y="1486"/>
                  </a:cubicBezTo>
                  <a:cubicBezTo>
                    <a:pt x="2594" y="1486"/>
                    <a:pt x="2616" y="1501"/>
                    <a:pt x="2616" y="1501"/>
                  </a:cubicBezTo>
                  <a:cubicBezTo>
                    <a:pt x="2593" y="1433"/>
                    <a:pt x="2548" y="1479"/>
                    <a:pt x="2548" y="1410"/>
                  </a:cubicBezTo>
                  <a:lnTo>
                    <a:pt x="2548" y="1410"/>
                  </a:lnTo>
                  <a:lnTo>
                    <a:pt x="2616" y="1433"/>
                  </a:lnTo>
                  <a:lnTo>
                    <a:pt x="2593" y="1365"/>
                  </a:lnTo>
                  <a:cubicBezTo>
                    <a:pt x="2582" y="1388"/>
                    <a:pt x="2559" y="1393"/>
                    <a:pt x="2531" y="1393"/>
                  </a:cubicBezTo>
                  <a:cubicBezTo>
                    <a:pt x="2502" y="1393"/>
                    <a:pt x="2468" y="1388"/>
                    <a:pt x="2434" y="1388"/>
                  </a:cubicBezTo>
                  <a:lnTo>
                    <a:pt x="2457" y="1319"/>
                  </a:lnTo>
                  <a:lnTo>
                    <a:pt x="2502" y="1319"/>
                  </a:lnTo>
                  <a:cubicBezTo>
                    <a:pt x="2502" y="1297"/>
                    <a:pt x="2343" y="1251"/>
                    <a:pt x="2389" y="1183"/>
                  </a:cubicBezTo>
                  <a:cubicBezTo>
                    <a:pt x="2411" y="1046"/>
                    <a:pt x="2389" y="887"/>
                    <a:pt x="2411" y="751"/>
                  </a:cubicBezTo>
                  <a:lnTo>
                    <a:pt x="2480" y="819"/>
                  </a:lnTo>
                  <a:lnTo>
                    <a:pt x="2502" y="751"/>
                  </a:lnTo>
                  <a:lnTo>
                    <a:pt x="2502" y="751"/>
                  </a:lnTo>
                  <a:cubicBezTo>
                    <a:pt x="2497" y="753"/>
                    <a:pt x="2493" y="755"/>
                    <a:pt x="2489" y="755"/>
                  </a:cubicBezTo>
                  <a:cubicBezTo>
                    <a:pt x="2465" y="755"/>
                    <a:pt x="2472" y="702"/>
                    <a:pt x="2447" y="702"/>
                  </a:cubicBezTo>
                  <a:cubicBezTo>
                    <a:pt x="2444" y="702"/>
                    <a:pt x="2439" y="703"/>
                    <a:pt x="2434" y="705"/>
                  </a:cubicBezTo>
                  <a:cubicBezTo>
                    <a:pt x="2320" y="592"/>
                    <a:pt x="2434" y="478"/>
                    <a:pt x="2343" y="387"/>
                  </a:cubicBezTo>
                  <a:cubicBezTo>
                    <a:pt x="2232" y="365"/>
                    <a:pt x="399" y="81"/>
                    <a:pt x="194" y="48"/>
                  </a:cubicBezTo>
                  <a:lnTo>
                    <a:pt x="194" y="48"/>
                  </a:lnTo>
                  <a:lnTo>
                    <a:pt x="183" y="91"/>
                  </a:lnTo>
                  <a:lnTo>
                    <a:pt x="251" y="91"/>
                  </a:lnTo>
                  <a:cubicBezTo>
                    <a:pt x="274" y="160"/>
                    <a:pt x="206" y="114"/>
                    <a:pt x="206" y="182"/>
                  </a:cubicBezTo>
                  <a:cubicBezTo>
                    <a:pt x="137" y="182"/>
                    <a:pt x="137" y="114"/>
                    <a:pt x="137" y="46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38"/>
            <p:cNvSpPr/>
            <p:nvPr/>
          </p:nvSpPr>
          <p:spPr>
            <a:xfrm rot="2879798">
              <a:off x="1598319" y="3554146"/>
              <a:ext cx="1522" cy="2000"/>
            </a:xfrm>
            <a:custGeom>
              <a:avLst/>
              <a:gdLst/>
              <a:ahLst/>
              <a:cxnLst/>
              <a:rect l="l" t="t" r="r" b="b"/>
              <a:pathLst>
                <a:path w="70" h="92" extrusionOk="0">
                  <a:moveTo>
                    <a:pt x="69" y="0"/>
                  </a:moveTo>
                  <a:lnTo>
                    <a:pt x="69" y="0"/>
                  </a:lnTo>
                  <a:cubicBezTo>
                    <a:pt x="24" y="23"/>
                    <a:pt x="1" y="46"/>
                    <a:pt x="1" y="91"/>
                  </a:cubicBezTo>
                  <a:cubicBezTo>
                    <a:pt x="69" y="68"/>
                    <a:pt x="69" y="23"/>
                    <a:pt x="6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38"/>
            <p:cNvSpPr/>
            <p:nvPr/>
          </p:nvSpPr>
          <p:spPr>
            <a:xfrm rot="2879798">
              <a:off x="1600228" y="3555208"/>
              <a:ext cx="500" cy="22"/>
            </a:xfrm>
            <a:custGeom>
              <a:avLst/>
              <a:gdLst/>
              <a:ahLst/>
              <a:cxnLst/>
              <a:rect l="l" t="t" r="r" b="b"/>
              <a:pathLst>
                <a:path w="23" h="1" extrusionOk="0">
                  <a:moveTo>
                    <a:pt x="23" y="0"/>
                  </a:moveTo>
                  <a:lnTo>
                    <a:pt x="2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38"/>
            <p:cNvSpPr/>
            <p:nvPr/>
          </p:nvSpPr>
          <p:spPr>
            <a:xfrm rot="2879798">
              <a:off x="1677137" y="3407739"/>
              <a:ext cx="22" cy="500"/>
            </a:xfrm>
            <a:custGeom>
              <a:avLst/>
              <a:gdLst/>
              <a:ahLst/>
              <a:cxnLst/>
              <a:rect l="l" t="t" r="r" b="b"/>
              <a:pathLst>
                <a:path w="1" h="23" extrusionOk="0">
                  <a:moveTo>
                    <a:pt x="1" y="0"/>
                  </a:moveTo>
                  <a:lnTo>
                    <a:pt x="1" y="2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38"/>
            <p:cNvSpPr/>
            <p:nvPr/>
          </p:nvSpPr>
          <p:spPr>
            <a:xfrm rot="2879798">
              <a:off x="1606744" y="3404514"/>
              <a:ext cx="66273" cy="157899"/>
            </a:xfrm>
            <a:custGeom>
              <a:avLst/>
              <a:gdLst/>
              <a:ahLst/>
              <a:cxnLst/>
              <a:rect l="l" t="t" r="r" b="b"/>
              <a:pathLst>
                <a:path w="3048" h="7262" extrusionOk="0">
                  <a:moveTo>
                    <a:pt x="2388" y="2070"/>
                  </a:moveTo>
                  <a:lnTo>
                    <a:pt x="2499" y="2094"/>
                  </a:lnTo>
                  <a:lnTo>
                    <a:pt x="2499" y="2094"/>
                  </a:lnTo>
                  <a:lnTo>
                    <a:pt x="2434" y="2138"/>
                  </a:lnTo>
                  <a:lnTo>
                    <a:pt x="2388" y="2070"/>
                  </a:lnTo>
                  <a:close/>
                  <a:moveTo>
                    <a:pt x="2707" y="7095"/>
                  </a:moveTo>
                  <a:lnTo>
                    <a:pt x="2688" y="7151"/>
                  </a:lnTo>
                  <a:lnTo>
                    <a:pt x="2688" y="7151"/>
                  </a:lnTo>
                  <a:cubicBezTo>
                    <a:pt x="2694" y="7114"/>
                    <a:pt x="2645" y="7095"/>
                    <a:pt x="2707" y="7095"/>
                  </a:cubicBezTo>
                  <a:close/>
                  <a:moveTo>
                    <a:pt x="182" y="0"/>
                  </a:moveTo>
                  <a:lnTo>
                    <a:pt x="137" y="69"/>
                  </a:lnTo>
                  <a:lnTo>
                    <a:pt x="228" y="69"/>
                  </a:lnTo>
                  <a:cubicBezTo>
                    <a:pt x="251" y="137"/>
                    <a:pt x="182" y="91"/>
                    <a:pt x="182" y="137"/>
                  </a:cubicBezTo>
                  <a:cubicBezTo>
                    <a:pt x="173" y="140"/>
                    <a:pt x="165" y="141"/>
                    <a:pt x="158" y="141"/>
                  </a:cubicBezTo>
                  <a:cubicBezTo>
                    <a:pt x="114" y="141"/>
                    <a:pt x="111" y="85"/>
                    <a:pt x="92" y="46"/>
                  </a:cubicBezTo>
                  <a:lnTo>
                    <a:pt x="92" y="46"/>
                  </a:lnTo>
                  <a:cubicBezTo>
                    <a:pt x="92" y="91"/>
                    <a:pt x="46" y="137"/>
                    <a:pt x="114" y="160"/>
                  </a:cubicBezTo>
                  <a:cubicBezTo>
                    <a:pt x="92" y="182"/>
                    <a:pt x="46" y="160"/>
                    <a:pt x="23" y="205"/>
                  </a:cubicBezTo>
                  <a:cubicBezTo>
                    <a:pt x="46" y="228"/>
                    <a:pt x="92" y="273"/>
                    <a:pt x="69" y="319"/>
                  </a:cubicBezTo>
                  <a:lnTo>
                    <a:pt x="46" y="319"/>
                  </a:lnTo>
                  <a:cubicBezTo>
                    <a:pt x="1" y="410"/>
                    <a:pt x="160" y="432"/>
                    <a:pt x="92" y="523"/>
                  </a:cubicBezTo>
                  <a:lnTo>
                    <a:pt x="69" y="523"/>
                  </a:lnTo>
                  <a:cubicBezTo>
                    <a:pt x="23" y="546"/>
                    <a:pt x="92" y="614"/>
                    <a:pt x="46" y="660"/>
                  </a:cubicBezTo>
                  <a:lnTo>
                    <a:pt x="114" y="660"/>
                  </a:lnTo>
                  <a:cubicBezTo>
                    <a:pt x="69" y="728"/>
                    <a:pt x="114" y="774"/>
                    <a:pt x="69" y="819"/>
                  </a:cubicBezTo>
                  <a:lnTo>
                    <a:pt x="137" y="842"/>
                  </a:lnTo>
                  <a:cubicBezTo>
                    <a:pt x="114" y="1069"/>
                    <a:pt x="228" y="1888"/>
                    <a:pt x="251" y="2115"/>
                  </a:cubicBezTo>
                  <a:lnTo>
                    <a:pt x="228" y="2092"/>
                  </a:lnTo>
                  <a:lnTo>
                    <a:pt x="228" y="2092"/>
                  </a:lnTo>
                  <a:cubicBezTo>
                    <a:pt x="273" y="2411"/>
                    <a:pt x="296" y="3093"/>
                    <a:pt x="387" y="3411"/>
                  </a:cubicBezTo>
                  <a:cubicBezTo>
                    <a:pt x="319" y="3480"/>
                    <a:pt x="342" y="3548"/>
                    <a:pt x="319" y="3593"/>
                  </a:cubicBezTo>
                  <a:lnTo>
                    <a:pt x="387" y="3593"/>
                  </a:lnTo>
                  <a:cubicBezTo>
                    <a:pt x="387" y="3775"/>
                    <a:pt x="433" y="3616"/>
                    <a:pt x="455" y="3775"/>
                  </a:cubicBezTo>
                  <a:cubicBezTo>
                    <a:pt x="501" y="3957"/>
                    <a:pt x="433" y="4685"/>
                    <a:pt x="387" y="4867"/>
                  </a:cubicBezTo>
                  <a:cubicBezTo>
                    <a:pt x="478" y="4958"/>
                    <a:pt x="410" y="5049"/>
                    <a:pt x="455" y="5140"/>
                  </a:cubicBezTo>
                  <a:lnTo>
                    <a:pt x="433" y="5140"/>
                  </a:lnTo>
                  <a:cubicBezTo>
                    <a:pt x="455" y="5231"/>
                    <a:pt x="364" y="5776"/>
                    <a:pt x="410" y="5890"/>
                  </a:cubicBezTo>
                  <a:lnTo>
                    <a:pt x="410" y="5867"/>
                  </a:lnTo>
                  <a:lnTo>
                    <a:pt x="410" y="5867"/>
                  </a:lnTo>
                  <a:cubicBezTo>
                    <a:pt x="478" y="5958"/>
                    <a:pt x="364" y="5936"/>
                    <a:pt x="342" y="6026"/>
                  </a:cubicBezTo>
                  <a:cubicBezTo>
                    <a:pt x="433" y="6026"/>
                    <a:pt x="501" y="6095"/>
                    <a:pt x="501" y="6140"/>
                  </a:cubicBezTo>
                  <a:lnTo>
                    <a:pt x="478" y="6140"/>
                  </a:lnTo>
                  <a:cubicBezTo>
                    <a:pt x="501" y="6186"/>
                    <a:pt x="592" y="6299"/>
                    <a:pt x="592" y="6368"/>
                  </a:cubicBezTo>
                  <a:lnTo>
                    <a:pt x="546" y="6368"/>
                  </a:lnTo>
                  <a:cubicBezTo>
                    <a:pt x="592" y="6436"/>
                    <a:pt x="569" y="6549"/>
                    <a:pt x="569" y="6595"/>
                  </a:cubicBezTo>
                  <a:cubicBezTo>
                    <a:pt x="546" y="6709"/>
                    <a:pt x="455" y="6868"/>
                    <a:pt x="524" y="7004"/>
                  </a:cubicBezTo>
                  <a:lnTo>
                    <a:pt x="364" y="7095"/>
                  </a:lnTo>
                  <a:lnTo>
                    <a:pt x="387" y="7118"/>
                  </a:lnTo>
                  <a:cubicBezTo>
                    <a:pt x="387" y="7118"/>
                    <a:pt x="1447" y="7262"/>
                    <a:pt x="2138" y="7262"/>
                  </a:cubicBezTo>
                  <a:cubicBezTo>
                    <a:pt x="2357" y="7262"/>
                    <a:pt x="2540" y="7247"/>
                    <a:pt x="2638" y="7209"/>
                  </a:cubicBezTo>
                  <a:lnTo>
                    <a:pt x="2684" y="7209"/>
                  </a:lnTo>
                  <a:lnTo>
                    <a:pt x="2684" y="7163"/>
                  </a:lnTo>
                  <a:cubicBezTo>
                    <a:pt x="2691" y="7149"/>
                    <a:pt x="2698" y="7144"/>
                    <a:pt x="2706" y="7144"/>
                  </a:cubicBezTo>
                  <a:cubicBezTo>
                    <a:pt x="2723" y="7144"/>
                    <a:pt x="2743" y="7171"/>
                    <a:pt x="2775" y="7186"/>
                  </a:cubicBezTo>
                  <a:lnTo>
                    <a:pt x="2798" y="7118"/>
                  </a:lnTo>
                  <a:lnTo>
                    <a:pt x="2752" y="7141"/>
                  </a:lnTo>
                  <a:lnTo>
                    <a:pt x="2707" y="7050"/>
                  </a:lnTo>
                  <a:cubicBezTo>
                    <a:pt x="2729" y="7004"/>
                    <a:pt x="2798" y="7050"/>
                    <a:pt x="2820" y="6982"/>
                  </a:cubicBezTo>
                  <a:cubicBezTo>
                    <a:pt x="2866" y="6686"/>
                    <a:pt x="2934" y="6413"/>
                    <a:pt x="2911" y="6095"/>
                  </a:cubicBezTo>
                  <a:lnTo>
                    <a:pt x="2911" y="6095"/>
                  </a:lnTo>
                  <a:lnTo>
                    <a:pt x="2957" y="6117"/>
                  </a:lnTo>
                  <a:cubicBezTo>
                    <a:pt x="2934" y="6026"/>
                    <a:pt x="2934" y="5936"/>
                    <a:pt x="2911" y="5867"/>
                  </a:cubicBezTo>
                  <a:lnTo>
                    <a:pt x="3002" y="5822"/>
                  </a:lnTo>
                  <a:lnTo>
                    <a:pt x="3002" y="5822"/>
                  </a:lnTo>
                  <a:cubicBezTo>
                    <a:pt x="3001" y="5822"/>
                    <a:pt x="3000" y="5823"/>
                    <a:pt x="2999" y="5823"/>
                  </a:cubicBezTo>
                  <a:cubicBezTo>
                    <a:pt x="2957" y="5823"/>
                    <a:pt x="2957" y="5366"/>
                    <a:pt x="2957" y="5344"/>
                  </a:cubicBezTo>
                  <a:lnTo>
                    <a:pt x="2866" y="5344"/>
                  </a:lnTo>
                  <a:cubicBezTo>
                    <a:pt x="2866" y="5253"/>
                    <a:pt x="2979" y="5322"/>
                    <a:pt x="2957" y="5231"/>
                  </a:cubicBezTo>
                  <a:cubicBezTo>
                    <a:pt x="2820" y="5208"/>
                    <a:pt x="2979" y="5094"/>
                    <a:pt x="2911" y="5071"/>
                  </a:cubicBezTo>
                  <a:cubicBezTo>
                    <a:pt x="2911" y="5071"/>
                    <a:pt x="2911" y="5026"/>
                    <a:pt x="2957" y="5026"/>
                  </a:cubicBezTo>
                  <a:cubicBezTo>
                    <a:pt x="2889" y="5026"/>
                    <a:pt x="2934" y="5003"/>
                    <a:pt x="2934" y="4958"/>
                  </a:cubicBezTo>
                  <a:lnTo>
                    <a:pt x="2934" y="4958"/>
                  </a:lnTo>
                  <a:lnTo>
                    <a:pt x="2889" y="4980"/>
                  </a:lnTo>
                  <a:lnTo>
                    <a:pt x="2843" y="4912"/>
                  </a:lnTo>
                  <a:lnTo>
                    <a:pt x="2934" y="4912"/>
                  </a:lnTo>
                  <a:cubicBezTo>
                    <a:pt x="2957" y="4776"/>
                    <a:pt x="3048" y="4025"/>
                    <a:pt x="3002" y="3866"/>
                  </a:cubicBezTo>
                  <a:lnTo>
                    <a:pt x="3002" y="3866"/>
                  </a:lnTo>
                  <a:cubicBezTo>
                    <a:pt x="2957" y="3889"/>
                    <a:pt x="2979" y="3934"/>
                    <a:pt x="2889" y="3957"/>
                  </a:cubicBezTo>
                  <a:cubicBezTo>
                    <a:pt x="2843" y="3912"/>
                    <a:pt x="2911" y="3889"/>
                    <a:pt x="2866" y="3866"/>
                  </a:cubicBezTo>
                  <a:cubicBezTo>
                    <a:pt x="3002" y="3866"/>
                    <a:pt x="2889" y="3775"/>
                    <a:pt x="3025" y="3752"/>
                  </a:cubicBezTo>
                  <a:lnTo>
                    <a:pt x="2957" y="3730"/>
                  </a:lnTo>
                  <a:lnTo>
                    <a:pt x="3002" y="3707"/>
                  </a:lnTo>
                  <a:cubicBezTo>
                    <a:pt x="2911" y="3525"/>
                    <a:pt x="2957" y="3662"/>
                    <a:pt x="2979" y="3502"/>
                  </a:cubicBezTo>
                  <a:cubicBezTo>
                    <a:pt x="2957" y="3411"/>
                    <a:pt x="2866" y="3366"/>
                    <a:pt x="2889" y="3298"/>
                  </a:cubicBezTo>
                  <a:lnTo>
                    <a:pt x="2889" y="3298"/>
                  </a:lnTo>
                  <a:lnTo>
                    <a:pt x="2820" y="3320"/>
                  </a:lnTo>
                  <a:cubicBezTo>
                    <a:pt x="2889" y="3298"/>
                    <a:pt x="2775" y="3252"/>
                    <a:pt x="2843" y="3229"/>
                  </a:cubicBezTo>
                  <a:cubicBezTo>
                    <a:pt x="2843" y="3211"/>
                    <a:pt x="2843" y="3149"/>
                    <a:pt x="2796" y="3149"/>
                  </a:cubicBezTo>
                  <a:cubicBezTo>
                    <a:pt x="2784" y="3149"/>
                    <a:pt x="2770" y="3152"/>
                    <a:pt x="2752" y="3161"/>
                  </a:cubicBezTo>
                  <a:cubicBezTo>
                    <a:pt x="2787" y="3144"/>
                    <a:pt x="2808" y="3100"/>
                    <a:pt x="2836" y="3100"/>
                  </a:cubicBezTo>
                  <a:cubicBezTo>
                    <a:pt x="2845" y="3100"/>
                    <a:pt x="2855" y="3105"/>
                    <a:pt x="2866" y="3116"/>
                  </a:cubicBezTo>
                  <a:lnTo>
                    <a:pt x="2843" y="3048"/>
                  </a:lnTo>
                  <a:lnTo>
                    <a:pt x="2820" y="3070"/>
                  </a:lnTo>
                  <a:cubicBezTo>
                    <a:pt x="2820" y="3002"/>
                    <a:pt x="2889" y="2957"/>
                    <a:pt x="2798" y="2911"/>
                  </a:cubicBezTo>
                  <a:lnTo>
                    <a:pt x="2752" y="2934"/>
                  </a:lnTo>
                  <a:cubicBezTo>
                    <a:pt x="2752" y="2888"/>
                    <a:pt x="2752" y="2843"/>
                    <a:pt x="2843" y="2820"/>
                  </a:cubicBezTo>
                  <a:lnTo>
                    <a:pt x="2866" y="2866"/>
                  </a:lnTo>
                  <a:cubicBezTo>
                    <a:pt x="2866" y="2797"/>
                    <a:pt x="2843" y="2752"/>
                    <a:pt x="2798" y="2684"/>
                  </a:cubicBezTo>
                  <a:lnTo>
                    <a:pt x="2798" y="2706"/>
                  </a:lnTo>
                  <a:cubicBezTo>
                    <a:pt x="2708" y="2617"/>
                    <a:pt x="2618" y="2194"/>
                    <a:pt x="2506" y="2096"/>
                  </a:cubicBezTo>
                  <a:lnTo>
                    <a:pt x="2506" y="2096"/>
                  </a:lnTo>
                  <a:lnTo>
                    <a:pt x="2593" y="2115"/>
                  </a:lnTo>
                  <a:cubicBezTo>
                    <a:pt x="2570" y="1956"/>
                    <a:pt x="2502" y="1206"/>
                    <a:pt x="2547" y="1069"/>
                  </a:cubicBezTo>
                  <a:cubicBezTo>
                    <a:pt x="2563" y="1054"/>
                    <a:pt x="2580" y="1049"/>
                    <a:pt x="2597" y="1049"/>
                  </a:cubicBezTo>
                  <a:cubicBezTo>
                    <a:pt x="2631" y="1049"/>
                    <a:pt x="2661" y="1069"/>
                    <a:pt x="2661" y="1069"/>
                  </a:cubicBezTo>
                  <a:cubicBezTo>
                    <a:pt x="2638" y="1001"/>
                    <a:pt x="2593" y="1046"/>
                    <a:pt x="2593" y="978"/>
                  </a:cubicBezTo>
                  <a:lnTo>
                    <a:pt x="2593" y="978"/>
                  </a:lnTo>
                  <a:lnTo>
                    <a:pt x="2661" y="1001"/>
                  </a:lnTo>
                  <a:lnTo>
                    <a:pt x="2661" y="1001"/>
                  </a:lnTo>
                  <a:lnTo>
                    <a:pt x="2638" y="955"/>
                  </a:lnTo>
                  <a:cubicBezTo>
                    <a:pt x="2627" y="967"/>
                    <a:pt x="2599" y="967"/>
                    <a:pt x="2567" y="967"/>
                  </a:cubicBezTo>
                  <a:cubicBezTo>
                    <a:pt x="2536" y="967"/>
                    <a:pt x="2502" y="967"/>
                    <a:pt x="2479" y="978"/>
                  </a:cubicBezTo>
                  <a:lnTo>
                    <a:pt x="2479" y="910"/>
                  </a:lnTo>
                  <a:lnTo>
                    <a:pt x="2547" y="910"/>
                  </a:lnTo>
                  <a:cubicBezTo>
                    <a:pt x="2547" y="887"/>
                    <a:pt x="2388" y="865"/>
                    <a:pt x="2411" y="796"/>
                  </a:cubicBezTo>
                  <a:cubicBezTo>
                    <a:pt x="2434" y="683"/>
                    <a:pt x="2411" y="546"/>
                    <a:pt x="2434" y="432"/>
                  </a:cubicBezTo>
                  <a:lnTo>
                    <a:pt x="2502" y="478"/>
                  </a:lnTo>
                  <a:lnTo>
                    <a:pt x="2502" y="432"/>
                  </a:lnTo>
                  <a:cubicBezTo>
                    <a:pt x="2495" y="436"/>
                    <a:pt x="2490" y="437"/>
                    <a:pt x="2486" y="437"/>
                  </a:cubicBezTo>
                  <a:cubicBezTo>
                    <a:pt x="2466" y="437"/>
                    <a:pt x="2472" y="405"/>
                    <a:pt x="2464" y="405"/>
                  </a:cubicBezTo>
                  <a:cubicBezTo>
                    <a:pt x="2462" y="405"/>
                    <a:pt x="2460" y="406"/>
                    <a:pt x="2456" y="410"/>
                  </a:cubicBezTo>
                  <a:cubicBezTo>
                    <a:pt x="2320" y="319"/>
                    <a:pt x="2434" y="205"/>
                    <a:pt x="2343" y="137"/>
                  </a:cubicBezTo>
                  <a:cubicBezTo>
                    <a:pt x="2229" y="137"/>
                    <a:pt x="296" y="46"/>
                    <a:pt x="160" y="46"/>
                  </a:cubicBezTo>
                  <a:lnTo>
                    <a:pt x="18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38"/>
            <p:cNvSpPr/>
            <p:nvPr/>
          </p:nvSpPr>
          <p:spPr>
            <a:xfrm rot="2879798">
              <a:off x="1728718" y="3877476"/>
              <a:ext cx="2000" cy="2979"/>
            </a:xfrm>
            <a:custGeom>
              <a:avLst/>
              <a:gdLst/>
              <a:ahLst/>
              <a:cxnLst/>
              <a:rect l="l" t="t" r="r" b="b"/>
              <a:pathLst>
                <a:path w="92" h="137" extrusionOk="0">
                  <a:moveTo>
                    <a:pt x="91" y="1"/>
                  </a:moveTo>
                  <a:lnTo>
                    <a:pt x="91" y="1"/>
                  </a:lnTo>
                  <a:cubicBezTo>
                    <a:pt x="23" y="46"/>
                    <a:pt x="0" y="69"/>
                    <a:pt x="0" y="137"/>
                  </a:cubicBezTo>
                  <a:cubicBezTo>
                    <a:pt x="69" y="114"/>
                    <a:pt x="69" y="46"/>
                    <a:pt x="9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38"/>
            <p:cNvSpPr/>
            <p:nvPr/>
          </p:nvSpPr>
          <p:spPr>
            <a:xfrm rot="2879798">
              <a:off x="1731468" y="3878700"/>
              <a:ext cx="22" cy="2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38"/>
            <p:cNvSpPr/>
            <p:nvPr/>
          </p:nvSpPr>
          <p:spPr>
            <a:xfrm rot="2879798">
              <a:off x="1835253" y="3703265"/>
              <a:ext cx="522" cy="500"/>
            </a:xfrm>
            <a:custGeom>
              <a:avLst/>
              <a:gdLst/>
              <a:ahLst/>
              <a:cxnLst/>
              <a:rect l="l" t="t" r="r" b="b"/>
              <a:pathLst>
                <a:path w="24" h="23" extrusionOk="0">
                  <a:moveTo>
                    <a:pt x="0" y="0"/>
                  </a:moveTo>
                  <a:lnTo>
                    <a:pt x="23" y="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38"/>
            <p:cNvSpPr/>
            <p:nvPr/>
          </p:nvSpPr>
          <p:spPr>
            <a:xfrm rot="2879798">
              <a:off x="1750123" y="3694084"/>
              <a:ext cx="68752" cy="198581"/>
            </a:xfrm>
            <a:custGeom>
              <a:avLst/>
              <a:gdLst/>
              <a:ahLst/>
              <a:cxnLst/>
              <a:rect l="l" t="t" r="r" b="b"/>
              <a:pathLst>
                <a:path w="3162" h="9133" extrusionOk="0">
                  <a:moveTo>
                    <a:pt x="159" y="1"/>
                  </a:moveTo>
                  <a:lnTo>
                    <a:pt x="137" y="69"/>
                  </a:lnTo>
                  <a:cubicBezTo>
                    <a:pt x="138" y="68"/>
                    <a:pt x="140" y="68"/>
                    <a:pt x="143" y="68"/>
                  </a:cubicBezTo>
                  <a:lnTo>
                    <a:pt x="143" y="68"/>
                  </a:lnTo>
                  <a:lnTo>
                    <a:pt x="159" y="1"/>
                  </a:lnTo>
                  <a:close/>
                  <a:moveTo>
                    <a:pt x="71" y="811"/>
                  </a:moveTo>
                  <a:lnTo>
                    <a:pt x="71" y="811"/>
                  </a:lnTo>
                  <a:cubicBezTo>
                    <a:pt x="69" y="813"/>
                    <a:pt x="68" y="816"/>
                    <a:pt x="68" y="819"/>
                  </a:cubicBezTo>
                  <a:cubicBezTo>
                    <a:pt x="69" y="816"/>
                    <a:pt x="70" y="814"/>
                    <a:pt x="71" y="811"/>
                  </a:cubicBezTo>
                  <a:close/>
                  <a:moveTo>
                    <a:pt x="2320" y="46"/>
                  </a:moveTo>
                  <a:cubicBezTo>
                    <a:pt x="2207" y="46"/>
                    <a:pt x="321" y="46"/>
                    <a:pt x="143" y="68"/>
                  </a:cubicBezTo>
                  <a:lnTo>
                    <a:pt x="143" y="68"/>
                  </a:lnTo>
                  <a:lnTo>
                    <a:pt x="137" y="91"/>
                  </a:lnTo>
                  <a:lnTo>
                    <a:pt x="205" y="91"/>
                  </a:lnTo>
                  <a:cubicBezTo>
                    <a:pt x="228" y="160"/>
                    <a:pt x="159" y="114"/>
                    <a:pt x="159" y="182"/>
                  </a:cubicBezTo>
                  <a:cubicBezTo>
                    <a:pt x="114" y="182"/>
                    <a:pt x="91" y="137"/>
                    <a:pt x="91" y="69"/>
                  </a:cubicBezTo>
                  <a:lnTo>
                    <a:pt x="91" y="69"/>
                  </a:lnTo>
                  <a:cubicBezTo>
                    <a:pt x="68" y="137"/>
                    <a:pt x="46" y="182"/>
                    <a:pt x="114" y="205"/>
                  </a:cubicBezTo>
                  <a:cubicBezTo>
                    <a:pt x="103" y="228"/>
                    <a:pt x="80" y="228"/>
                    <a:pt x="57" y="228"/>
                  </a:cubicBezTo>
                  <a:cubicBezTo>
                    <a:pt x="34" y="228"/>
                    <a:pt x="12" y="228"/>
                    <a:pt x="0" y="251"/>
                  </a:cubicBezTo>
                  <a:cubicBezTo>
                    <a:pt x="23" y="296"/>
                    <a:pt x="91" y="342"/>
                    <a:pt x="68" y="387"/>
                  </a:cubicBezTo>
                  <a:lnTo>
                    <a:pt x="46" y="387"/>
                  </a:lnTo>
                  <a:cubicBezTo>
                    <a:pt x="0" y="501"/>
                    <a:pt x="159" y="546"/>
                    <a:pt x="91" y="660"/>
                  </a:cubicBezTo>
                  <a:lnTo>
                    <a:pt x="68" y="660"/>
                  </a:lnTo>
                  <a:cubicBezTo>
                    <a:pt x="47" y="682"/>
                    <a:pt x="88" y="746"/>
                    <a:pt x="71" y="811"/>
                  </a:cubicBezTo>
                  <a:lnTo>
                    <a:pt x="71" y="811"/>
                  </a:lnTo>
                  <a:cubicBezTo>
                    <a:pt x="75" y="805"/>
                    <a:pt x="84" y="802"/>
                    <a:pt x="94" y="802"/>
                  </a:cubicBezTo>
                  <a:cubicBezTo>
                    <a:pt x="108" y="802"/>
                    <a:pt x="125" y="808"/>
                    <a:pt x="137" y="819"/>
                  </a:cubicBezTo>
                  <a:cubicBezTo>
                    <a:pt x="91" y="910"/>
                    <a:pt x="137" y="956"/>
                    <a:pt x="91" y="1001"/>
                  </a:cubicBezTo>
                  <a:lnTo>
                    <a:pt x="159" y="1069"/>
                  </a:lnTo>
                  <a:cubicBezTo>
                    <a:pt x="159" y="1319"/>
                    <a:pt x="341" y="2343"/>
                    <a:pt x="341" y="2616"/>
                  </a:cubicBezTo>
                  <a:cubicBezTo>
                    <a:pt x="387" y="3002"/>
                    <a:pt x="387" y="3844"/>
                    <a:pt x="500" y="4276"/>
                  </a:cubicBezTo>
                  <a:cubicBezTo>
                    <a:pt x="432" y="4321"/>
                    <a:pt x="455" y="4412"/>
                    <a:pt x="432" y="4480"/>
                  </a:cubicBezTo>
                  <a:cubicBezTo>
                    <a:pt x="442" y="4471"/>
                    <a:pt x="455" y="4465"/>
                    <a:pt x="467" y="4465"/>
                  </a:cubicBezTo>
                  <a:cubicBezTo>
                    <a:pt x="485" y="4465"/>
                    <a:pt x="500" y="4476"/>
                    <a:pt x="500" y="4503"/>
                  </a:cubicBezTo>
                  <a:cubicBezTo>
                    <a:pt x="500" y="4605"/>
                    <a:pt x="512" y="4605"/>
                    <a:pt x="526" y="4605"/>
                  </a:cubicBezTo>
                  <a:cubicBezTo>
                    <a:pt x="540" y="4605"/>
                    <a:pt x="557" y="4605"/>
                    <a:pt x="569" y="4708"/>
                  </a:cubicBezTo>
                  <a:cubicBezTo>
                    <a:pt x="637" y="4958"/>
                    <a:pt x="569" y="5890"/>
                    <a:pt x="523" y="6095"/>
                  </a:cubicBezTo>
                  <a:cubicBezTo>
                    <a:pt x="591" y="6209"/>
                    <a:pt x="523" y="6345"/>
                    <a:pt x="591" y="6459"/>
                  </a:cubicBezTo>
                  <a:lnTo>
                    <a:pt x="569" y="6459"/>
                  </a:lnTo>
                  <a:cubicBezTo>
                    <a:pt x="591" y="6572"/>
                    <a:pt x="523" y="7255"/>
                    <a:pt x="546" y="7391"/>
                  </a:cubicBezTo>
                  <a:cubicBezTo>
                    <a:pt x="591" y="7505"/>
                    <a:pt x="500" y="7482"/>
                    <a:pt x="478" y="7573"/>
                  </a:cubicBezTo>
                  <a:cubicBezTo>
                    <a:pt x="569" y="7573"/>
                    <a:pt x="614" y="7687"/>
                    <a:pt x="637" y="7709"/>
                  </a:cubicBezTo>
                  <a:lnTo>
                    <a:pt x="614" y="7709"/>
                  </a:lnTo>
                  <a:cubicBezTo>
                    <a:pt x="614" y="7778"/>
                    <a:pt x="705" y="7914"/>
                    <a:pt x="705" y="8028"/>
                  </a:cubicBezTo>
                  <a:lnTo>
                    <a:pt x="660" y="8005"/>
                  </a:lnTo>
                  <a:lnTo>
                    <a:pt x="660" y="8005"/>
                  </a:lnTo>
                  <a:cubicBezTo>
                    <a:pt x="705" y="8096"/>
                    <a:pt x="682" y="8255"/>
                    <a:pt x="682" y="8301"/>
                  </a:cubicBezTo>
                  <a:cubicBezTo>
                    <a:pt x="660" y="8437"/>
                    <a:pt x="569" y="8642"/>
                    <a:pt x="614" y="8846"/>
                  </a:cubicBezTo>
                  <a:lnTo>
                    <a:pt x="455" y="8937"/>
                  </a:lnTo>
                  <a:lnTo>
                    <a:pt x="478" y="8960"/>
                  </a:lnTo>
                  <a:cubicBezTo>
                    <a:pt x="478" y="8960"/>
                    <a:pt x="1478" y="9133"/>
                    <a:pt x="2168" y="9133"/>
                  </a:cubicBezTo>
                  <a:cubicBezTo>
                    <a:pt x="2414" y="9133"/>
                    <a:pt x="2621" y="9111"/>
                    <a:pt x="2729" y="9051"/>
                  </a:cubicBezTo>
                  <a:lnTo>
                    <a:pt x="2774" y="9051"/>
                  </a:lnTo>
                  <a:lnTo>
                    <a:pt x="2774" y="9006"/>
                  </a:lnTo>
                  <a:cubicBezTo>
                    <a:pt x="2797" y="8937"/>
                    <a:pt x="2752" y="8915"/>
                    <a:pt x="2797" y="8915"/>
                  </a:cubicBezTo>
                  <a:lnTo>
                    <a:pt x="2797" y="9006"/>
                  </a:lnTo>
                  <a:cubicBezTo>
                    <a:pt x="2797" y="8979"/>
                    <a:pt x="2804" y="8970"/>
                    <a:pt x="2814" y="8970"/>
                  </a:cubicBezTo>
                  <a:cubicBezTo>
                    <a:pt x="2829" y="8970"/>
                    <a:pt x="2852" y="8992"/>
                    <a:pt x="2865" y="9006"/>
                  </a:cubicBezTo>
                  <a:lnTo>
                    <a:pt x="2888" y="8937"/>
                  </a:lnTo>
                  <a:lnTo>
                    <a:pt x="2888" y="8937"/>
                  </a:lnTo>
                  <a:lnTo>
                    <a:pt x="2865" y="8960"/>
                  </a:lnTo>
                  <a:cubicBezTo>
                    <a:pt x="2843" y="8915"/>
                    <a:pt x="2797" y="8869"/>
                    <a:pt x="2820" y="8846"/>
                  </a:cubicBezTo>
                  <a:cubicBezTo>
                    <a:pt x="2820" y="8812"/>
                    <a:pt x="2843" y="8812"/>
                    <a:pt x="2865" y="8812"/>
                  </a:cubicBezTo>
                  <a:cubicBezTo>
                    <a:pt x="2888" y="8812"/>
                    <a:pt x="2911" y="8812"/>
                    <a:pt x="2911" y="8778"/>
                  </a:cubicBezTo>
                  <a:cubicBezTo>
                    <a:pt x="2979" y="8392"/>
                    <a:pt x="3047" y="8028"/>
                    <a:pt x="3047" y="7641"/>
                  </a:cubicBezTo>
                  <a:lnTo>
                    <a:pt x="3070" y="7664"/>
                  </a:lnTo>
                  <a:cubicBezTo>
                    <a:pt x="3070" y="7527"/>
                    <a:pt x="3070" y="7436"/>
                    <a:pt x="3047" y="7323"/>
                  </a:cubicBezTo>
                  <a:lnTo>
                    <a:pt x="3138" y="7277"/>
                  </a:lnTo>
                  <a:lnTo>
                    <a:pt x="3138" y="7277"/>
                  </a:lnTo>
                  <a:cubicBezTo>
                    <a:pt x="3137" y="7278"/>
                    <a:pt x="3137" y="7278"/>
                    <a:pt x="3136" y="7278"/>
                  </a:cubicBezTo>
                  <a:cubicBezTo>
                    <a:pt x="3093" y="7278"/>
                    <a:pt x="3093" y="6709"/>
                    <a:pt x="3093" y="6709"/>
                  </a:cubicBezTo>
                  <a:lnTo>
                    <a:pt x="3002" y="6686"/>
                  </a:lnTo>
                  <a:cubicBezTo>
                    <a:pt x="3002" y="6572"/>
                    <a:pt x="3116" y="6663"/>
                    <a:pt x="3093" y="6550"/>
                  </a:cubicBezTo>
                  <a:cubicBezTo>
                    <a:pt x="2956" y="6504"/>
                    <a:pt x="3116" y="6390"/>
                    <a:pt x="3025" y="6345"/>
                  </a:cubicBezTo>
                  <a:cubicBezTo>
                    <a:pt x="3047" y="6345"/>
                    <a:pt x="3047" y="6299"/>
                    <a:pt x="3093" y="6299"/>
                  </a:cubicBezTo>
                  <a:cubicBezTo>
                    <a:pt x="3025" y="6277"/>
                    <a:pt x="3070" y="6254"/>
                    <a:pt x="3047" y="6209"/>
                  </a:cubicBezTo>
                  <a:lnTo>
                    <a:pt x="3047" y="6209"/>
                  </a:lnTo>
                  <a:lnTo>
                    <a:pt x="3002" y="6231"/>
                  </a:lnTo>
                  <a:lnTo>
                    <a:pt x="2979" y="6163"/>
                  </a:lnTo>
                  <a:lnTo>
                    <a:pt x="3070" y="6163"/>
                  </a:lnTo>
                  <a:cubicBezTo>
                    <a:pt x="3093" y="5958"/>
                    <a:pt x="3161" y="5026"/>
                    <a:pt x="3138" y="4821"/>
                  </a:cubicBezTo>
                  <a:lnTo>
                    <a:pt x="3138" y="4821"/>
                  </a:lnTo>
                  <a:cubicBezTo>
                    <a:pt x="3070" y="4844"/>
                    <a:pt x="3116" y="4912"/>
                    <a:pt x="3025" y="4935"/>
                  </a:cubicBezTo>
                  <a:cubicBezTo>
                    <a:pt x="2979" y="4890"/>
                    <a:pt x="3047" y="4867"/>
                    <a:pt x="2979" y="4844"/>
                  </a:cubicBezTo>
                  <a:cubicBezTo>
                    <a:pt x="3116" y="4821"/>
                    <a:pt x="3025" y="4708"/>
                    <a:pt x="3138" y="4685"/>
                  </a:cubicBezTo>
                  <a:lnTo>
                    <a:pt x="3070" y="4662"/>
                  </a:lnTo>
                  <a:lnTo>
                    <a:pt x="3116" y="4639"/>
                  </a:lnTo>
                  <a:cubicBezTo>
                    <a:pt x="3025" y="4389"/>
                    <a:pt x="3070" y="4571"/>
                    <a:pt x="3093" y="4367"/>
                  </a:cubicBezTo>
                  <a:cubicBezTo>
                    <a:pt x="3070" y="4230"/>
                    <a:pt x="2979" y="4185"/>
                    <a:pt x="3002" y="4116"/>
                  </a:cubicBezTo>
                  <a:lnTo>
                    <a:pt x="2934" y="4116"/>
                  </a:lnTo>
                  <a:cubicBezTo>
                    <a:pt x="3002" y="4116"/>
                    <a:pt x="2888" y="4025"/>
                    <a:pt x="2956" y="4025"/>
                  </a:cubicBezTo>
                  <a:cubicBezTo>
                    <a:pt x="2956" y="3985"/>
                    <a:pt x="2956" y="3908"/>
                    <a:pt x="2892" y="3908"/>
                  </a:cubicBezTo>
                  <a:cubicBezTo>
                    <a:pt x="2888" y="3908"/>
                    <a:pt x="2883" y="3909"/>
                    <a:pt x="2879" y="3909"/>
                  </a:cubicBezTo>
                  <a:lnTo>
                    <a:pt x="2879" y="3909"/>
                  </a:lnTo>
                  <a:cubicBezTo>
                    <a:pt x="2907" y="3898"/>
                    <a:pt x="2926" y="3854"/>
                    <a:pt x="2943" y="3854"/>
                  </a:cubicBezTo>
                  <a:cubicBezTo>
                    <a:pt x="2947" y="3854"/>
                    <a:pt x="2952" y="3857"/>
                    <a:pt x="2956" y="3866"/>
                  </a:cubicBezTo>
                  <a:lnTo>
                    <a:pt x="2956" y="3775"/>
                  </a:lnTo>
                  <a:lnTo>
                    <a:pt x="2934" y="3821"/>
                  </a:lnTo>
                  <a:cubicBezTo>
                    <a:pt x="2911" y="3730"/>
                    <a:pt x="2979" y="3662"/>
                    <a:pt x="2911" y="3593"/>
                  </a:cubicBezTo>
                  <a:lnTo>
                    <a:pt x="2865" y="3639"/>
                  </a:lnTo>
                  <a:cubicBezTo>
                    <a:pt x="2865" y="3571"/>
                    <a:pt x="2843" y="3525"/>
                    <a:pt x="2934" y="3502"/>
                  </a:cubicBezTo>
                  <a:lnTo>
                    <a:pt x="2979" y="3548"/>
                  </a:lnTo>
                  <a:cubicBezTo>
                    <a:pt x="2956" y="3457"/>
                    <a:pt x="2956" y="3389"/>
                    <a:pt x="2911" y="3321"/>
                  </a:cubicBezTo>
                  <a:lnTo>
                    <a:pt x="2911" y="3343"/>
                  </a:lnTo>
                  <a:cubicBezTo>
                    <a:pt x="2820" y="3230"/>
                    <a:pt x="2729" y="2661"/>
                    <a:pt x="2615" y="2570"/>
                  </a:cubicBezTo>
                  <a:lnTo>
                    <a:pt x="2547" y="2616"/>
                  </a:lnTo>
                  <a:lnTo>
                    <a:pt x="2479" y="2547"/>
                  </a:lnTo>
                  <a:lnTo>
                    <a:pt x="2479" y="2547"/>
                  </a:lnTo>
                  <a:lnTo>
                    <a:pt x="2683" y="2570"/>
                  </a:lnTo>
                  <a:cubicBezTo>
                    <a:pt x="2683" y="2388"/>
                    <a:pt x="2570" y="1433"/>
                    <a:pt x="2593" y="1251"/>
                  </a:cubicBezTo>
                  <a:cubicBezTo>
                    <a:pt x="2600" y="1228"/>
                    <a:pt x="2615" y="1221"/>
                    <a:pt x="2632" y="1221"/>
                  </a:cubicBezTo>
                  <a:cubicBezTo>
                    <a:pt x="2666" y="1221"/>
                    <a:pt x="2706" y="1251"/>
                    <a:pt x="2706" y="1251"/>
                  </a:cubicBezTo>
                  <a:cubicBezTo>
                    <a:pt x="2683" y="1160"/>
                    <a:pt x="2638" y="1206"/>
                    <a:pt x="2638" y="1138"/>
                  </a:cubicBezTo>
                  <a:lnTo>
                    <a:pt x="2638" y="1138"/>
                  </a:lnTo>
                  <a:lnTo>
                    <a:pt x="2706" y="1160"/>
                  </a:lnTo>
                  <a:lnTo>
                    <a:pt x="2683" y="1092"/>
                  </a:lnTo>
                  <a:cubicBezTo>
                    <a:pt x="2661" y="1138"/>
                    <a:pt x="2570" y="1115"/>
                    <a:pt x="2524" y="1138"/>
                  </a:cubicBezTo>
                  <a:lnTo>
                    <a:pt x="2524" y="1047"/>
                  </a:lnTo>
                  <a:lnTo>
                    <a:pt x="2570" y="1047"/>
                  </a:lnTo>
                  <a:cubicBezTo>
                    <a:pt x="2570" y="1024"/>
                    <a:pt x="2411" y="1001"/>
                    <a:pt x="2433" y="910"/>
                  </a:cubicBezTo>
                  <a:cubicBezTo>
                    <a:pt x="2456" y="751"/>
                    <a:pt x="2433" y="592"/>
                    <a:pt x="2433" y="433"/>
                  </a:cubicBezTo>
                  <a:lnTo>
                    <a:pt x="2433" y="433"/>
                  </a:lnTo>
                  <a:lnTo>
                    <a:pt x="2502" y="501"/>
                  </a:lnTo>
                  <a:lnTo>
                    <a:pt x="2502" y="433"/>
                  </a:lnTo>
                  <a:cubicBezTo>
                    <a:pt x="2494" y="440"/>
                    <a:pt x="2488" y="444"/>
                    <a:pt x="2484" y="444"/>
                  </a:cubicBezTo>
                  <a:cubicBezTo>
                    <a:pt x="2467" y="444"/>
                    <a:pt x="2471" y="399"/>
                    <a:pt x="2464" y="399"/>
                  </a:cubicBezTo>
                  <a:cubicBezTo>
                    <a:pt x="2463" y="399"/>
                    <a:pt x="2460" y="402"/>
                    <a:pt x="2456" y="410"/>
                  </a:cubicBezTo>
                  <a:cubicBezTo>
                    <a:pt x="2297" y="296"/>
                    <a:pt x="2411" y="137"/>
                    <a:pt x="2320" y="46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38"/>
            <p:cNvSpPr/>
            <p:nvPr/>
          </p:nvSpPr>
          <p:spPr>
            <a:xfrm rot="2879798">
              <a:off x="1708818" y="4268133"/>
              <a:ext cx="22" cy="522"/>
            </a:xfrm>
            <a:custGeom>
              <a:avLst/>
              <a:gdLst/>
              <a:ahLst/>
              <a:cxnLst/>
              <a:rect l="l" t="t" r="r" b="b"/>
              <a:pathLst>
                <a:path w="1" h="24" extrusionOk="0">
                  <a:moveTo>
                    <a:pt x="0" y="1"/>
                  </a:moveTo>
                  <a:lnTo>
                    <a:pt x="0" y="2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38"/>
            <p:cNvSpPr/>
            <p:nvPr/>
          </p:nvSpPr>
          <p:spPr>
            <a:xfrm rot="2879798">
              <a:off x="1614417" y="4166836"/>
              <a:ext cx="1500" cy="2500"/>
            </a:xfrm>
            <a:custGeom>
              <a:avLst/>
              <a:gdLst/>
              <a:ahLst/>
              <a:cxnLst/>
              <a:rect l="l" t="t" r="r" b="b"/>
              <a:pathLst>
                <a:path w="69" h="115" extrusionOk="0">
                  <a:moveTo>
                    <a:pt x="69" y="1"/>
                  </a:moveTo>
                  <a:cubicBezTo>
                    <a:pt x="23" y="46"/>
                    <a:pt x="1" y="69"/>
                    <a:pt x="1" y="115"/>
                  </a:cubicBezTo>
                  <a:cubicBezTo>
                    <a:pt x="69" y="92"/>
                    <a:pt x="69" y="46"/>
                    <a:pt x="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38"/>
            <p:cNvSpPr/>
            <p:nvPr/>
          </p:nvSpPr>
          <p:spPr>
            <a:xfrm rot="2879798">
              <a:off x="1616572" y="4167795"/>
              <a:ext cx="22" cy="2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8"/>
            <p:cNvSpPr/>
            <p:nvPr/>
          </p:nvSpPr>
          <p:spPr>
            <a:xfrm rot="2879798">
              <a:off x="1729884" y="3998962"/>
              <a:ext cx="22" cy="522"/>
            </a:xfrm>
            <a:custGeom>
              <a:avLst/>
              <a:gdLst/>
              <a:ahLst/>
              <a:cxnLst/>
              <a:rect l="l" t="t" r="r" b="b"/>
              <a:pathLst>
                <a:path w="1" h="24" extrusionOk="0">
                  <a:moveTo>
                    <a:pt x="1" y="1"/>
                  </a:moveTo>
                  <a:lnTo>
                    <a:pt x="1" y="2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8"/>
            <p:cNvSpPr/>
            <p:nvPr/>
          </p:nvSpPr>
          <p:spPr>
            <a:xfrm rot="2879798">
              <a:off x="1640198" y="3981173"/>
              <a:ext cx="58859" cy="205212"/>
            </a:xfrm>
            <a:custGeom>
              <a:avLst/>
              <a:gdLst/>
              <a:ahLst/>
              <a:cxnLst/>
              <a:rect l="l" t="t" r="r" b="b"/>
              <a:pathLst>
                <a:path w="2707" h="9438" extrusionOk="0">
                  <a:moveTo>
                    <a:pt x="387" y="0"/>
                  </a:moveTo>
                  <a:lnTo>
                    <a:pt x="364" y="91"/>
                  </a:lnTo>
                  <a:cubicBezTo>
                    <a:pt x="366" y="91"/>
                    <a:pt x="367" y="91"/>
                    <a:pt x="369" y="91"/>
                  </a:cubicBezTo>
                  <a:lnTo>
                    <a:pt x="369" y="91"/>
                  </a:lnTo>
                  <a:lnTo>
                    <a:pt x="387" y="0"/>
                  </a:lnTo>
                  <a:close/>
                  <a:moveTo>
                    <a:pt x="2229" y="2956"/>
                  </a:moveTo>
                  <a:lnTo>
                    <a:pt x="2365" y="3002"/>
                  </a:lnTo>
                  <a:lnTo>
                    <a:pt x="2365" y="3002"/>
                  </a:lnTo>
                  <a:lnTo>
                    <a:pt x="2297" y="3047"/>
                  </a:lnTo>
                  <a:lnTo>
                    <a:pt x="2229" y="2956"/>
                  </a:lnTo>
                  <a:close/>
                  <a:moveTo>
                    <a:pt x="2525" y="9028"/>
                  </a:moveTo>
                  <a:lnTo>
                    <a:pt x="2525" y="9070"/>
                  </a:lnTo>
                  <a:lnTo>
                    <a:pt x="2525" y="9070"/>
                  </a:lnTo>
                  <a:cubicBezTo>
                    <a:pt x="2515" y="9048"/>
                    <a:pt x="2494" y="9043"/>
                    <a:pt x="2525" y="9028"/>
                  </a:cubicBezTo>
                  <a:close/>
                  <a:moveTo>
                    <a:pt x="319" y="68"/>
                  </a:moveTo>
                  <a:cubicBezTo>
                    <a:pt x="296" y="137"/>
                    <a:pt x="251" y="182"/>
                    <a:pt x="319" y="205"/>
                  </a:cubicBezTo>
                  <a:cubicBezTo>
                    <a:pt x="305" y="218"/>
                    <a:pt x="294" y="222"/>
                    <a:pt x="283" y="222"/>
                  </a:cubicBezTo>
                  <a:cubicBezTo>
                    <a:pt x="272" y="222"/>
                    <a:pt x="261" y="218"/>
                    <a:pt x="250" y="218"/>
                  </a:cubicBezTo>
                  <a:cubicBezTo>
                    <a:pt x="237" y="218"/>
                    <a:pt x="223" y="224"/>
                    <a:pt x="205" y="250"/>
                  </a:cubicBezTo>
                  <a:cubicBezTo>
                    <a:pt x="228" y="296"/>
                    <a:pt x="273" y="341"/>
                    <a:pt x="228" y="387"/>
                  </a:cubicBezTo>
                  <a:cubicBezTo>
                    <a:pt x="137" y="500"/>
                    <a:pt x="296" y="591"/>
                    <a:pt x="205" y="682"/>
                  </a:cubicBezTo>
                  <a:cubicBezTo>
                    <a:pt x="160" y="705"/>
                    <a:pt x="205" y="796"/>
                    <a:pt x="160" y="842"/>
                  </a:cubicBezTo>
                  <a:cubicBezTo>
                    <a:pt x="160" y="842"/>
                    <a:pt x="171" y="836"/>
                    <a:pt x="182" y="836"/>
                  </a:cubicBezTo>
                  <a:cubicBezTo>
                    <a:pt x="194" y="836"/>
                    <a:pt x="205" y="842"/>
                    <a:pt x="205" y="864"/>
                  </a:cubicBezTo>
                  <a:cubicBezTo>
                    <a:pt x="160" y="932"/>
                    <a:pt x="205" y="1001"/>
                    <a:pt x="137" y="1046"/>
                  </a:cubicBezTo>
                  <a:lnTo>
                    <a:pt x="205" y="1114"/>
                  </a:lnTo>
                  <a:cubicBezTo>
                    <a:pt x="160" y="1387"/>
                    <a:pt x="91" y="2479"/>
                    <a:pt x="114" y="2752"/>
                  </a:cubicBezTo>
                  <a:lnTo>
                    <a:pt x="91" y="2752"/>
                  </a:lnTo>
                  <a:cubicBezTo>
                    <a:pt x="91" y="3184"/>
                    <a:pt x="23" y="4048"/>
                    <a:pt x="91" y="4503"/>
                  </a:cubicBezTo>
                  <a:cubicBezTo>
                    <a:pt x="23" y="4548"/>
                    <a:pt x="23" y="4662"/>
                    <a:pt x="1" y="4730"/>
                  </a:cubicBezTo>
                  <a:cubicBezTo>
                    <a:pt x="20" y="4711"/>
                    <a:pt x="35" y="4704"/>
                    <a:pt x="46" y="4704"/>
                  </a:cubicBezTo>
                  <a:cubicBezTo>
                    <a:pt x="61" y="4704"/>
                    <a:pt x="69" y="4717"/>
                    <a:pt x="69" y="4730"/>
                  </a:cubicBezTo>
                  <a:cubicBezTo>
                    <a:pt x="46" y="4957"/>
                    <a:pt x="114" y="4753"/>
                    <a:pt x="137" y="4957"/>
                  </a:cubicBezTo>
                  <a:cubicBezTo>
                    <a:pt x="182" y="5230"/>
                    <a:pt x="114" y="6185"/>
                    <a:pt x="69" y="6413"/>
                  </a:cubicBezTo>
                  <a:cubicBezTo>
                    <a:pt x="137" y="6526"/>
                    <a:pt x="69" y="6686"/>
                    <a:pt x="137" y="6799"/>
                  </a:cubicBezTo>
                  <a:lnTo>
                    <a:pt x="114" y="6799"/>
                  </a:lnTo>
                  <a:cubicBezTo>
                    <a:pt x="137" y="6845"/>
                    <a:pt x="114" y="7072"/>
                    <a:pt x="114" y="7277"/>
                  </a:cubicBezTo>
                  <a:cubicBezTo>
                    <a:pt x="114" y="7482"/>
                    <a:pt x="114" y="7709"/>
                    <a:pt x="137" y="7777"/>
                  </a:cubicBezTo>
                  <a:lnTo>
                    <a:pt x="137" y="7754"/>
                  </a:lnTo>
                  <a:lnTo>
                    <a:pt x="137" y="7754"/>
                  </a:lnTo>
                  <a:cubicBezTo>
                    <a:pt x="205" y="7891"/>
                    <a:pt x="114" y="7868"/>
                    <a:pt x="91" y="7982"/>
                  </a:cubicBezTo>
                  <a:cubicBezTo>
                    <a:pt x="100" y="7980"/>
                    <a:pt x="108" y="7979"/>
                    <a:pt x="115" y="7979"/>
                  </a:cubicBezTo>
                  <a:cubicBezTo>
                    <a:pt x="194" y="7979"/>
                    <a:pt x="251" y="8077"/>
                    <a:pt x="251" y="8118"/>
                  </a:cubicBezTo>
                  <a:lnTo>
                    <a:pt x="228" y="8118"/>
                  </a:lnTo>
                  <a:cubicBezTo>
                    <a:pt x="251" y="8187"/>
                    <a:pt x="342" y="8323"/>
                    <a:pt x="364" y="8414"/>
                  </a:cubicBezTo>
                  <a:lnTo>
                    <a:pt x="319" y="8414"/>
                  </a:lnTo>
                  <a:cubicBezTo>
                    <a:pt x="364" y="8505"/>
                    <a:pt x="364" y="8664"/>
                    <a:pt x="364" y="8732"/>
                  </a:cubicBezTo>
                  <a:cubicBezTo>
                    <a:pt x="364" y="8869"/>
                    <a:pt x="273" y="9096"/>
                    <a:pt x="364" y="9278"/>
                  </a:cubicBezTo>
                  <a:lnTo>
                    <a:pt x="228" y="9437"/>
                  </a:lnTo>
                  <a:cubicBezTo>
                    <a:pt x="228" y="9437"/>
                    <a:pt x="2093" y="9437"/>
                    <a:pt x="2479" y="9164"/>
                  </a:cubicBezTo>
                  <a:lnTo>
                    <a:pt x="2525" y="9164"/>
                  </a:lnTo>
                  <a:lnTo>
                    <a:pt x="2525" y="9119"/>
                  </a:lnTo>
                  <a:cubicBezTo>
                    <a:pt x="2534" y="9092"/>
                    <a:pt x="2542" y="9083"/>
                    <a:pt x="2551" y="9083"/>
                  </a:cubicBezTo>
                  <a:cubicBezTo>
                    <a:pt x="2565" y="9083"/>
                    <a:pt x="2579" y="9105"/>
                    <a:pt x="2593" y="9119"/>
                  </a:cubicBezTo>
                  <a:lnTo>
                    <a:pt x="2616" y="9051"/>
                  </a:lnTo>
                  <a:lnTo>
                    <a:pt x="2593" y="9073"/>
                  </a:lnTo>
                  <a:cubicBezTo>
                    <a:pt x="2570" y="9028"/>
                    <a:pt x="2525" y="9005"/>
                    <a:pt x="2547" y="8960"/>
                  </a:cubicBezTo>
                  <a:cubicBezTo>
                    <a:pt x="2547" y="8914"/>
                    <a:pt x="2616" y="8960"/>
                    <a:pt x="2638" y="8891"/>
                  </a:cubicBezTo>
                  <a:cubicBezTo>
                    <a:pt x="2638" y="8528"/>
                    <a:pt x="2684" y="8187"/>
                    <a:pt x="2661" y="7823"/>
                  </a:cubicBezTo>
                  <a:lnTo>
                    <a:pt x="2661" y="7823"/>
                  </a:lnTo>
                  <a:lnTo>
                    <a:pt x="2684" y="7845"/>
                  </a:lnTo>
                  <a:cubicBezTo>
                    <a:pt x="2661" y="7732"/>
                    <a:pt x="2661" y="7641"/>
                    <a:pt x="2638" y="7550"/>
                  </a:cubicBezTo>
                  <a:lnTo>
                    <a:pt x="2707" y="7504"/>
                  </a:lnTo>
                  <a:lnTo>
                    <a:pt x="2707" y="7504"/>
                  </a:lnTo>
                  <a:cubicBezTo>
                    <a:pt x="2706" y="7505"/>
                    <a:pt x="2705" y="7505"/>
                    <a:pt x="2704" y="7505"/>
                  </a:cubicBezTo>
                  <a:cubicBezTo>
                    <a:pt x="2659" y="7505"/>
                    <a:pt x="2616" y="6959"/>
                    <a:pt x="2638" y="6959"/>
                  </a:cubicBezTo>
                  <a:lnTo>
                    <a:pt x="2547" y="6959"/>
                  </a:lnTo>
                  <a:cubicBezTo>
                    <a:pt x="2547" y="6845"/>
                    <a:pt x="2661" y="6913"/>
                    <a:pt x="2638" y="6822"/>
                  </a:cubicBezTo>
                  <a:cubicBezTo>
                    <a:pt x="2502" y="6777"/>
                    <a:pt x="2661" y="6663"/>
                    <a:pt x="2570" y="6617"/>
                  </a:cubicBezTo>
                  <a:cubicBezTo>
                    <a:pt x="2593" y="6617"/>
                    <a:pt x="2593" y="6572"/>
                    <a:pt x="2638" y="6572"/>
                  </a:cubicBezTo>
                  <a:cubicBezTo>
                    <a:pt x="2570" y="6572"/>
                    <a:pt x="2616" y="6526"/>
                    <a:pt x="2593" y="6504"/>
                  </a:cubicBezTo>
                  <a:lnTo>
                    <a:pt x="2593" y="6504"/>
                  </a:lnTo>
                  <a:lnTo>
                    <a:pt x="2547" y="6526"/>
                  </a:lnTo>
                  <a:lnTo>
                    <a:pt x="2525" y="6458"/>
                  </a:lnTo>
                  <a:lnTo>
                    <a:pt x="2616" y="6436"/>
                  </a:lnTo>
                  <a:cubicBezTo>
                    <a:pt x="2638" y="6254"/>
                    <a:pt x="2707" y="5389"/>
                    <a:pt x="2684" y="5208"/>
                  </a:cubicBezTo>
                  <a:lnTo>
                    <a:pt x="2684" y="5208"/>
                  </a:lnTo>
                  <a:cubicBezTo>
                    <a:pt x="2616" y="5230"/>
                    <a:pt x="2661" y="5276"/>
                    <a:pt x="2570" y="5299"/>
                  </a:cubicBezTo>
                  <a:cubicBezTo>
                    <a:pt x="2525" y="5253"/>
                    <a:pt x="2593" y="5230"/>
                    <a:pt x="2547" y="5208"/>
                  </a:cubicBezTo>
                  <a:cubicBezTo>
                    <a:pt x="2661" y="5185"/>
                    <a:pt x="2570" y="5094"/>
                    <a:pt x="2707" y="5048"/>
                  </a:cubicBezTo>
                  <a:lnTo>
                    <a:pt x="2638" y="5026"/>
                  </a:lnTo>
                  <a:lnTo>
                    <a:pt x="2684" y="5003"/>
                  </a:lnTo>
                  <a:cubicBezTo>
                    <a:pt x="2593" y="4776"/>
                    <a:pt x="2638" y="4957"/>
                    <a:pt x="2661" y="4753"/>
                  </a:cubicBezTo>
                  <a:cubicBezTo>
                    <a:pt x="2661" y="4639"/>
                    <a:pt x="2570" y="4571"/>
                    <a:pt x="2616" y="4525"/>
                  </a:cubicBezTo>
                  <a:lnTo>
                    <a:pt x="2547" y="4525"/>
                  </a:lnTo>
                  <a:cubicBezTo>
                    <a:pt x="2616" y="4525"/>
                    <a:pt x="2502" y="4434"/>
                    <a:pt x="2570" y="4434"/>
                  </a:cubicBezTo>
                  <a:cubicBezTo>
                    <a:pt x="2570" y="4394"/>
                    <a:pt x="2570" y="4317"/>
                    <a:pt x="2506" y="4317"/>
                  </a:cubicBezTo>
                  <a:cubicBezTo>
                    <a:pt x="2502" y="4317"/>
                    <a:pt x="2497" y="4317"/>
                    <a:pt x="2492" y="4318"/>
                  </a:cubicBezTo>
                  <a:lnTo>
                    <a:pt x="2492" y="4318"/>
                  </a:lnTo>
                  <a:cubicBezTo>
                    <a:pt x="2521" y="4307"/>
                    <a:pt x="2541" y="4263"/>
                    <a:pt x="2568" y="4263"/>
                  </a:cubicBezTo>
                  <a:cubicBezTo>
                    <a:pt x="2576" y="4263"/>
                    <a:pt x="2584" y="4266"/>
                    <a:pt x="2593" y="4275"/>
                  </a:cubicBezTo>
                  <a:lnTo>
                    <a:pt x="2593" y="4207"/>
                  </a:lnTo>
                  <a:lnTo>
                    <a:pt x="2570" y="4230"/>
                  </a:lnTo>
                  <a:cubicBezTo>
                    <a:pt x="2547" y="4139"/>
                    <a:pt x="2638" y="4093"/>
                    <a:pt x="2547" y="4025"/>
                  </a:cubicBezTo>
                  <a:lnTo>
                    <a:pt x="2525" y="4048"/>
                  </a:lnTo>
                  <a:cubicBezTo>
                    <a:pt x="2525" y="4002"/>
                    <a:pt x="2502" y="3934"/>
                    <a:pt x="2593" y="3934"/>
                  </a:cubicBezTo>
                  <a:lnTo>
                    <a:pt x="2616" y="3980"/>
                  </a:lnTo>
                  <a:cubicBezTo>
                    <a:pt x="2638" y="3889"/>
                    <a:pt x="2616" y="3820"/>
                    <a:pt x="2593" y="3752"/>
                  </a:cubicBezTo>
                  <a:lnTo>
                    <a:pt x="2570" y="3775"/>
                  </a:lnTo>
                  <a:cubicBezTo>
                    <a:pt x="2502" y="3661"/>
                    <a:pt x="2456" y="3116"/>
                    <a:pt x="2365" y="3002"/>
                  </a:cubicBezTo>
                  <a:lnTo>
                    <a:pt x="2365" y="3002"/>
                  </a:lnTo>
                  <a:lnTo>
                    <a:pt x="2434" y="3025"/>
                  </a:lnTo>
                  <a:cubicBezTo>
                    <a:pt x="2434" y="2843"/>
                    <a:pt x="2479" y="1933"/>
                    <a:pt x="2547" y="1774"/>
                  </a:cubicBezTo>
                  <a:cubicBezTo>
                    <a:pt x="2563" y="1751"/>
                    <a:pt x="2580" y="1744"/>
                    <a:pt x="2597" y="1744"/>
                  </a:cubicBezTo>
                  <a:cubicBezTo>
                    <a:pt x="2631" y="1744"/>
                    <a:pt x="2661" y="1774"/>
                    <a:pt x="2661" y="1774"/>
                  </a:cubicBezTo>
                  <a:cubicBezTo>
                    <a:pt x="2661" y="1683"/>
                    <a:pt x="2593" y="1728"/>
                    <a:pt x="2616" y="1660"/>
                  </a:cubicBezTo>
                  <a:lnTo>
                    <a:pt x="2616" y="1660"/>
                  </a:lnTo>
                  <a:lnTo>
                    <a:pt x="2684" y="1683"/>
                  </a:lnTo>
                  <a:lnTo>
                    <a:pt x="2661" y="1615"/>
                  </a:lnTo>
                  <a:cubicBezTo>
                    <a:pt x="2650" y="1637"/>
                    <a:pt x="2621" y="1643"/>
                    <a:pt x="2590" y="1643"/>
                  </a:cubicBezTo>
                  <a:cubicBezTo>
                    <a:pt x="2559" y="1643"/>
                    <a:pt x="2525" y="1637"/>
                    <a:pt x="2502" y="1637"/>
                  </a:cubicBezTo>
                  <a:lnTo>
                    <a:pt x="2525" y="1546"/>
                  </a:lnTo>
                  <a:lnTo>
                    <a:pt x="2570" y="1569"/>
                  </a:lnTo>
                  <a:cubicBezTo>
                    <a:pt x="2570" y="1546"/>
                    <a:pt x="2434" y="1501"/>
                    <a:pt x="2456" y="1410"/>
                  </a:cubicBezTo>
                  <a:cubicBezTo>
                    <a:pt x="2502" y="1274"/>
                    <a:pt x="2502" y="1114"/>
                    <a:pt x="2547" y="955"/>
                  </a:cubicBezTo>
                  <a:lnTo>
                    <a:pt x="2593" y="1046"/>
                  </a:lnTo>
                  <a:lnTo>
                    <a:pt x="2616" y="978"/>
                  </a:lnTo>
                  <a:lnTo>
                    <a:pt x="2616" y="978"/>
                  </a:lnTo>
                  <a:cubicBezTo>
                    <a:pt x="2610" y="981"/>
                    <a:pt x="2606" y="982"/>
                    <a:pt x="2603" y="982"/>
                  </a:cubicBezTo>
                  <a:cubicBezTo>
                    <a:pt x="2578" y="982"/>
                    <a:pt x="2587" y="929"/>
                    <a:pt x="2576" y="929"/>
                  </a:cubicBezTo>
                  <a:cubicBezTo>
                    <a:pt x="2575" y="929"/>
                    <a:pt x="2573" y="930"/>
                    <a:pt x="2570" y="932"/>
                  </a:cubicBezTo>
                  <a:cubicBezTo>
                    <a:pt x="2456" y="796"/>
                    <a:pt x="2593" y="682"/>
                    <a:pt x="2502" y="569"/>
                  </a:cubicBezTo>
                  <a:cubicBezTo>
                    <a:pt x="2389" y="546"/>
                    <a:pt x="538" y="100"/>
                    <a:pt x="369" y="91"/>
                  </a:cubicBezTo>
                  <a:lnTo>
                    <a:pt x="369" y="91"/>
                  </a:lnTo>
                  <a:lnTo>
                    <a:pt x="364" y="114"/>
                  </a:lnTo>
                  <a:lnTo>
                    <a:pt x="433" y="114"/>
                  </a:lnTo>
                  <a:cubicBezTo>
                    <a:pt x="455" y="205"/>
                    <a:pt x="387" y="137"/>
                    <a:pt x="387" y="205"/>
                  </a:cubicBezTo>
                  <a:cubicBezTo>
                    <a:pt x="319" y="205"/>
                    <a:pt x="319" y="137"/>
                    <a:pt x="319" y="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38"/>
            <p:cNvSpPr/>
            <p:nvPr/>
          </p:nvSpPr>
          <p:spPr>
            <a:xfrm rot="2879798">
              <a:off x="1955840" y="3887550"/>
              <a:ext cx="1500" cy="2000"/>
            </a:xfrm>
            <a:custGeom>
              <a:avLst/>
              <a:gdLst/>
              <a:ahLst/>
              <a:cxnLst/>
              <a:rect l="l" t="t" r="r" b="b"/>
              <a:pathLst>
                <a:path w="69" h="92" extrusionOk="0">
                  <a:moveTo>
                    <a:pt x="69" y="1"/>
                  </a:moveTo>
                  <a:lnTo>
                    <a:pt x="69" y="1"/>
                  </a:lnTo>
                  <a:cubicBezTo>
                    <a:pt x="23" y="23"/>
                    <a:pt x="1" y="69"/>
                    <a:pt x="1" y="92"/>
                  </a:cubicBezTo>
                  <a:cubicBezTo>
                    <a:pt x="46" y="92"/>
                    <a:pt x="69" y="46"/>
                    <a:pt x="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38"/>
            <p:cNvSpPr/>
            <p:nvPr/>
          </p:nvSpPr>
          <p:spPr>
            <a:xfrm rot="2879798">
              <a:off x="1957809" y="3888427"/>
              <a:ext cx="22" cy="2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38"/>
            <p:cNvSpPr/>
            <p:nvPr/>
          </p:nvSpPr>
          <p:spPr>
            <a:xfrm rot="2879798">
              <a:off x="2049570" y="3743684"/>
              <a:ext cx="22" cy="522"/>
            </a:xfrm>
            <a:custGeom>
              <a:avLst/>
              <a:gdLst/>
              <a:ahLst/>
              <a:cxnLst/>
              <a:rect l="l" t="t" r="r" b="b"/>
              <a:pathLst>
                <a:path w="1" h="24" extrusionOk="0">
                  <a:moveTo>
                    <a:pt x="0" y="0"/>
                  </a:moveTo>
                  <a:lnTo>
                    <a:pt x="0" y="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38"/>
            <p:cNvSpPr/>
            <p:nvPr/>
          </p:nvSpPr>
          <p:spPr>
            <a:xfrm rot="2879798">
              <a:off x="1974254" y="3733038"/>
              <a:ext cx="65273" cy="170532"/>
            </a:xfrm>
            <a:custGeom>
              <a:avLst/>
              <a:gdLst/>
              <a:ahLst/>
              <a:cxnLst/>
              <a:rect l="l" t="t" r="r" b="b"/>
              <a:pathLst>
                <a:path w="3002" h="7843" extrusionOk="0">
                  <a:moveTo>
                    <a:pt x="2783" y="5569"/>
                  </a:moveTo>
                  <a:cubicBezTo>
                    <a:pt x="2787" y="5571"/>
                    <a:pt x="2792" y="5573"/>
                    <a:pt x="2797" y="5575"/>
                  </a:cubicBezTo>
                  <a:cubicBezTo>
                    <a:pt x="2792" y="5572"/>
                    <a:pt x="2788" y="5570"/>
                    <a:pt x="2783" y="5569"/>
                  </a:cubicBezTo>
                  <a:close/>
                  <a:moveTo>
                    <a:pt x="2342" y="7689"/>
                  </a:moveTo>
                  <a:lnTo>
                    <a:pt x="2324" y="7745"/>
                  </a:lnTo>
                  <a:lnTo>
                    <a:pt x="2324" y="7745"/>
                  </a:lnTo>
                  <a:cubicBezTo>
                    <a:pt x="2330" y="7708"/>
                    <a:pt x="2281" y="7689"/>
                    <a:pt x="2342" y="7689"/>
                  </a:cubicBezTo>
                  <a:close/>
                  <a:moveTo>
                    <a:pt x="2446" y="1"/>
                  </a:moveTo>
                  <a:cubicBezTo>
                    <a:pt x="2108" y="1"/>
                    <a:pt x="467" y="120"/>
                    <a:pt x="341" y="162"/>
                  </a:cubicBezTo>
                  <a:lnTo>
                    <a:pt x="341" y="117"/>
                  </a:lnTo>
                  <a:lnTo>
                    <a:pt x="319" y="185"/>
                  </a:lnTo>
                  <a:lnTo>
                    <a:pt x="387" y="185"/>
                  </a:lnTo>
                  <a:cubicBezTo>
                    <a:pt x="432" y="231"/>
                    <a:pt x="341" y="208"/>
                    <a:pt x="364" y="253"/>
                  </a:cubicBezTo>
                  <a:cubicBezTo>
                    <a:pt x="296" y="253"/>
                    <a:pt x="273" y="208"/>
                    <a:pt x="273" y="185"/>
                  </a:cubicBezTo>
                  <a:lnTo>
                    <a:pt x="273" y="185"/>
                  </a:lnTo>
                  <a:cubicBezTo>
                    <a:pt x="273" y="208"/>
                    <a:pt x="228" y="253"/>
                    <a:pt x="296" y="253"/>
                  </a:cubicBezTo>
                  <a:cubicBezTo>
                    <a:pt x="273" y="299"/>
                    <a:pt x="228" y="276"/>
                    <a:pt x="205" y="322"/>
                  </a:cubicBezTo>
                  <a:cubicBezTo>
                    <a:pt x="228" y="344"/>
                    <a:pt x="273" y="367"/>
                    <a:pt x="250" y="390"/>
                  </a:cubicBezTo>
                  <a:lnTo>
                    <a:pt x="228" y="390"/>
                  </a:lnTo>
                  <a:cubicBezTo>
                    <a:pt x="182" y="481"/>
                    <a:pt x="341" y="504"/>
                    <a:pt x="296" y="595"/>
                  </a:cubicBezTo>
                  <a:lnTo>
                    <a:pt x="273" y="572"/>
                  </a:lnTo>
                  <a:lnTo>
                    <a:pt x="273" y="572"/>
                  </a:lnTo>
                  <a:cubicBezTo>
                    <a:pt x="228" y="617"/>
                    <a:pt x="296" y="640"/>
                    <a:pt x="250" y="708"/>
                  </a:cubicBezTo>
                  <a:lnTo>
                    <a:pt x="319" y="708"/>
                  </a:lnTo>
                  <a:cubicBezTo>
                    <a:pt x="296" y="754"/>
                    <a:pt x="341" y="776"/>
                    <a:pt x="273" y="822"/>
                  </a:cubicBezTo>
                  <a:lnTo>
                    <a:pt x="341" y="867"/>
                  </a:lnTo>
                  <a:cubicBezTo>
                    <a:pt x="341" y="1072"/>
                    <a:pt x="432" y="1913"/>
                    <a:pt x="410" y="2141"/>
                  </a:cubicBezTo>
                  <a:lnTo>
                    <a:pt x="387" y="2141"/>
                  </a:lnTo>
                  <a:cubicBezTo>
                    <a:pt x="410" y="2459"/>
                    <a:pt x="364" y="3164"/>
                    <a:pt x="410" y="3551"/>
                  </a:cubicBezTo>
                  <a:cubicBezTo>
                    <a:pt x="341" y="3596"/>
                    <a:pt x="341" y="3664"/>
                    <a:pt x="319" y="3733"/>
                  </a:cubicBezTo>
                  <a:lnTo>
                    <a:pt x="387" y="3733"/>
                  </a:lnTo>
                  <a:cubicBezTo>
                    <a:pt x="364" y="3915"/>
                    <a:pt x="432" y="3755"/>
                    <a:pt x="432" y="3937"/>
                  </a:cubicBezTo>
                  <a:cubicBezTo>
                    <a:pt x="478" y="4142"/>
                    <a:pt x="319" y="4938"/>
                    <a:pt x="250" y="5120"/>
                  </a:cubicBezTo>
                  <a:cubicBezTo>
                    <a:pt x="319" y="5211"/>
                    <a:pt x="250" y="5347"/>
                    <a:pt x="296" y="5438"/>
                  </a:cubicBezTo>
                  <a:lnTo>
                    <a:pt x="273" y="5438"/>
                  </a:lnTo>
                  <a:cubicBezTo>
                    <a:pt x="296" y="5529"/>
                    <a:pt x="137" y="6120"/>
                    <a:pt x="159" y="6257"/>
                  </a:cubicBezTo>
                  <a:lnTo>
                    <a:pt x="159" y="6234"/>
                  </a:lnTo>
                  <a:lnTo>
                    <a:pt x="159" y="6234"/>
                  </a:lnTo>
                  <a:cubicBezTo>
                    <a:pt x="205" y="6348"/>
                    <a:pt x="114" y="6325"/>
                    <a:pt x="68" y="6416"/>
                  </a:cubicBezTo>
                  <a:cubicBezTo>
                    <a:pt x="182" y="6416"/>
                    <a:pt x="228" y="6507"/>
                    <a:pt x="228" y="6552"/>
                  </a:cubicBezTo>
                  <a:lnTo>
                    <a:pt x="205" y="6552"/>
                  </a:lnTo>
                  <a:cubicBezTo>
                    <a:pt x="205" y="6598"/>
                    <a:pt x="296" y="6734"/>
                    <a:pt x="296" y="6825"/>
                  </a:cubicBezTo>
                  <a:lnTo>
                    <a:pt x="228" y="6803"/>
                  </a:lnTo>
                  <a:lnTo>
                    <a:pt x="228" y="6803"/>
                  </a:lnTo>
                  <a:cubicBezTo>
                    <a:pt x="273" y="6893"/>
                    <a:pt x="250" y="7030"/>
                    <a:pt x="250" y="7075"/>
                  </a:cubicBezTo>
                  <a:cubicBezTo>
                    <a:pt x="205" y="7212"/>
                    <a:pt x="114" y="7394"/>
                    <a:pt x="159" y="7576"/>
                  </a:cubicBezTo>
                  <a:lnTo>
                    <a:pt x="0" y="7667"/>
                  </a:lnTo>
                  <a:lnTo>
                    <a:pt x="0" y="7689"/>
                  </a:lnTo>
                  <a:cubicBezTo>
                    <a:pt x="0" y="7689"/>
                    <a:pt x="478" y="7758"/>
                    <a:pt x="978" y="7803"/>
                  </a:cubicBezTo>
                  <a:cubicBezTo>
                    <a:pt x="1240" y="7826"/>
                    <a:pt x="1507" y="7843"/>
                    <a:pt x="1734" y="7843"/>
                  </a:cubicBezTo>
                  <a:cubicBezTo>
                    <a:pt x="1962" y="7843"/>
                    <a:pt x="2149" y="7826"/>
                    <a:pt x="2251" y="7780"/>
                  </a:cubicBezTo>
                  <a:lnTo>
                    <a:pt x="2320" y="7803"/>
                  </a:lnTo>
                  <a:lnTo>
                    <a:pt x="2320" y="7758"/>
                  </a:lnTo>
                  <a:cubicBezTo>
                    <a:pt x="2329" y="7738"/>
                    <a:pt x="2339" y="7731"/>
                    <a:pt x="2349" y="7731"/>
                  </a:cubicBezTo>
                  <a:cubicBezTo>
                    <a:pt x="2362" y="7731"/>
                    <a:pt x="2375" y="7744"/>
                    <a:pt x="2388" y="7758"/>
                  </a:cubicBezTo>
                  <a:lnTo>
                    <a:pt x="2433" y="7712"/>
                  </a:lnTo>
                  <a:lnTo>
                    <a:pt x="2388" y="7712"/>
                  </a:lnTo>
                  <a:lnTo>
                    <a:pt x="2365" y="7621"/>
                  </a:lnTo>
                  <a:cubicBezTo>
                    <a:pt x="2365" y="7598"/>
                    <a:pt x="2382" y="7598"/>
                    <a:pt x="2402" y="7598"/>
                  </a:cubicBezTo>
                  <a:cubicBezTo>
                    <a:pt x="2422" y="7598"/>
                    <a:pt x="2445" y="7598"/>
                    <a:pt x="2456" y="7576"/>
                  </a:cubicBezTo>
                  <a:cubicBezTo>
                    <a:pt x="2524" y="7303"/>
                    <a:pt x="2615" y="7007"/>
                    <a:pt x="2638" y="6689"/>
                  </a:cubicBezTo>
                  <a:lnTo>
                    <a:pt x="2661" y="6689"/>
                  </a:lnTo>
                  <a:cubicBezTo>
                    <a:pt x="2661" y="6598"/>
                    <a:pt x="2684" y="6507"/>
                    <a:pt x="2661" y="6439"/>
                  </a:cubicBezTo>
                  <a:lnTo>
                    <a:pt x="2752" y="6393"/>
                  </a:lnTo>
                  <a:lnTo>
                    <a:pt x="2752" y="6393"/>
                  </a:lnTo>
                  <a:cubicBezTo>
                    <a:pt x="2751" y="6394"/>
                    <a:pt x="2750" y="6394"/>
                    <a:pt x="2749" y="6394"/>
                  </a:cubicBezTo>
                  <a:cubicBezTo>
                    <a:pt x="2708" y="6394"/>
                    <a:pt x="2752" y="5915"/>
                    <a:pt x="2752" y="5893"/>
                  </a:cubicBezTo>
                  <a:lnTo>
                    <a:pt x="2661" y="5893"/>
                  </a:lnTo>
                  <a:cubicBezTo>
                    <a:pt x="2684" y="5802"/>
                    <a:pt x="2775" y="5870"/>
                    <a:pt x="2775" y="5779"/>
                  </a:cubicBezTo>
                  <a:cubicBezTo>
                    <a:pt x="2638" y="5734"/>
                    <a:pt x="2797" y="5643"/>
                    <a:pt x="2729" y="5597"/>
                  </a:cubicBezTo>
                  <a:cubicBezTo>
                    <a:pt x="2747" y="5597"/>
                    <a:pt x="2751" y="5568"/>
                    <a:pt x="2775" y="5568"/>
                  </a:cubicBezTo>
                  <a:cubicBezTo>
                    <a:pt x="2777" y="5568"/>
                    <a:pt x="2780" y="5569"/>
                    <a:pt x="2783" y="5569"/>
                  </a:cubicBezTo>
                  <a:lnTo>
                    <a:pt x="2783" y="5569"/>
                  </a:lnTo>
                  <a:cubicBezTo>
                    <a:pt x="2736" y="5548"/>
                    <a:pt x="2775" y="5526"/>
                    <a:pt x="2775" y="5484"/>
                  </a:cubicBezTo>
                  <a:lnTo>
                    <a:pt x="2775" y="5484"/>
                  </a:lnTo>
                  <a:lnTo>
                    <a:pt x="2729" y="5506"/>
                  </a:lnTo>
                  <a:lnTo>
                    <a:pt x="2706" y="5438"/>
                  </a:lnTo>
                  <a:lnTo>
                    <a:pt x="2775" y="5438"/>
                  </a:lnTo>
                  <a:cubicBezTo>
                    <a:pt x="2820" y="5279"/>
                    <a:pt x="2979" y="4483"/>
                    <a:pt x="2956" y="4324"/>
                  </a:cubicBezTo>
                  <a:cubicBezTo>
                    <a:pt x="2911" y="4324"/>
                    <a:pt x="2934" y="4392"/>
                    <a:pt x="2843" y="4392"/>
                  </a:cubicBezTo>
                  <a:cubicBezTo>
                    <a:pt x="2797" y="4347"/>
                    <a:pt x="2865" y="4324"/>
                    <a:pt x="2820" y="4301"/>
                  </a:cubicBezTo>
                  <a:cubicBezTo>
                    <a:pt x="2956" y="4301"/>
                    <a:pt x="2865" y="4210"/>
                    <a:pt x="3002" y="4187"/>
                  </a:cubicBezTo>
                  <a:lnTo>
                    <a:pt x="2934" y="4165"/>
                  </a:lnTo>
                  <a:lnTo>
                    <a:pt x="2979" y="4142"/>
                  </a:lnTo>
                  <a:cubicBezTo>
                    <a:pt x="2911" y="3937"/>
                    <a:pt x="2934" y="4096"/>
                    <a:pt x="2979" y="3915"/>
                  </a:cubicBezTo>
                  <a:cubicBezTo>
                    <a:pt x="2979" y="3801"/>
                    <a:pt x="2865" y="3733"/>
                    <a:pt x="2911" y="3687"/>
                  </a:cubicBezTo>
                  <a:lnTo>
                    <a:pt x="2843" y="3687"/>
                  </a:lnTo>
                  <a:cubicBezTo>
                    <a:pt x="2911" y="3687"/>
                    <a:pt x="2820" y="3596"/>
                    <a:pt x="2888" y="3596"/>
                  </a:cubicBezTo>
                  <a:cubicBezTo>
                    <a:pt x="2868" y="3576"/>
                    <a:pt x="2884" y="3502"/>
                    <a:pt x="2823" y="3502"/>
                  </a:cubicBezTo>
                  <a:cubicBezTo>
                    <a:pt x="2816" y="3502"/>
                    <a:pt x="2807" y="3503"/>
                    <a:pt x="2797" y="3505"/>
                  </a:cubicBezTo>
                  <a:cubicBezTo>
                    <a:pt x="2832" y="3488"/>
                    <a:pt x="2853" y="3444"/>
                    <a:pt x="2881" y="3444"/>
                  </a:cubicBezTo>
                  <a:cubicBezTo>
                    <a:pt x="2890" y="3444"/>
                    <a:pt x="2900" y="3449"/>
                    <a:pt x="2911" y="3460"/>
                  </a:cubicBezTo>
                  <a:lnTo>
                    <a:pt x="2911" y="3392"/>
                  </a:lnTo>
                  <a:lnTo>
                    <a:pt x="2865" y="3437"/>
                  </a:lnTo>
                  <a:cubicBezTo>
                    <a:pt x="2865" y="3346"/>
                    <a:pt x="2934" y="3301"/>
                    <a:pt x="2865" y="3232"/>
                  </a:cubicBezTo>
                  <a:lnTo>
                    <a:pt x="2820" y="3255"/>
                  </a:lnTo>
                  <a:cubicBezTo>
                    <a:pt x="2820" y="3210"/>
                    <a:pt x="2820" y="3164"/>
                    <a:pt x="2911" y="3141"/>
                  </a:cubicBezTo>
                  <a:lnTo>
                    <a:pt x="2934" y="3210"/>
                  </a:lnTo>
                  <a:cubicBezTo>
                    <a:pt x="2956" y="3119"/>
                    <a:pt x="2934" y="3050"/>
                    <a:pt x="2911" y="2982"/>
                  </a:cubicBezTo>
                  <a:lnTo>
                    <a:pt x="2888" y="3005"/>
                  </a:lnTo>
                  <a:cubicBezTo>
                    <a:pt x="2820" y="2914"/>
                    <a:pt x="2775" y="2391"/>
                    <a:pt x="2661" y="2300"/>
                  </a:cubicBezTo>
                  <a:lnTo>
                    <a:pt x="2593" y="2345"/>
                  </a:lnTo>
                  <a:lnTo>
                    <a:pt x="2547" y="2255"/>
                  </a:lnTo>
                  <a:lnTo>
                    <a:pt x="2752" y="2323"/>
                  </a:lnTo>
                  <a:cubicBezTo>
                    <a:pt x="2752" y="2232"/>
                    <a:pt x="2752" y="1982"/>
                    <a:pt x="2752" y="1732"/>
                  </a:cubicBezTo>
                  <a:cubicBezTo>
                    <a:pt x="2729" y="1459"/>
                    <a:pt x="2729" y="1208"/>
                    <a:pt x="2752" y="1140"/>
                  </a:cubicBezTo>
                  <a:cubicBezTo>
                    <a:pt x="2771" y="1111"/>
                    <a:pt x="2795" y="1103"/>
                    <a:pt x="2816" y="1103"/>
                  </a:cubicBezTo>
                  <a:cubicBezTo>
                    <a:pt x="2843" y="1103"/>
                    <a:pt x="2865" y="1118"/>
                    <a:pt x="2865" y="1118"/>
                  </a:cubicBezTo>
                  <a:cubicBezTo>
                    <a:pt x="2843" y="1049"/>
                    <a:pt x="2797" y="1095"/>
                    <a:pt x="2797" y="1027"/>
                  </a:cubicBezTo>
                  <a:lnTo>
                    <a:pt x="2865" y="1027"/>
                  </a:lnTo>
                  <a:lnTo>
                    <a:pt x="2865" y="981"/>
                  </a:lnTo>
                  <a:cubicBezTo>
                    <a:pt x="2820" y="1004"/>
                    <a:pt x="2752" y="1004"/>
                    <a:pt x="2684" y="1027"/>
                  </a:cubicBezTo>
                  <a:lnTo>
                    <a:pt x="2706" y="936"/>
                  </a:lnTo>
                  <a:lnTo>
                    <a:pt x="2752" y="936"/>
                  </a:lnTo>
                  <a:cubicBezTo>
                    <a:pt x="2752" y="913"/>
                    <a:pt x="2593" y="890"/>
                    <a:pt x="2638" y="822"/>
                  </a:cubicBezTo>
                  <a:cubicBezTo>
                    <a:pt x="2661" y="685"/>
                    <a:pt x="2615" y="504"/>
                    <a:pt x="2615" y="367"/>
                  </a:cubicBezTo>
                  <a:lnTo>
                    <a:pt x="2615" y="367"/>
                  </a:lnTo>
                  <a:lnTo>
                    <a:pt x="2684" y="413"/>
                  </a:lnTo>
                  <a:lnTo>
                    <a:pt x="2706" y="344"/>
                  </a:lnTo>
                  <a:lnTo>
                    <a:pt x="2706" y="344"/>
                  </a:lnTo>
                  <a:cubicBezTo>
                    <a:pt x="2692" y="354"/>
                    <a:pt x="2682" y="357"/>
                    <a:pt x="2675" y="357"/>
                  </a:cubicBezTo>
                  <a:cubicBezTo>
                    <a:pt x="2650" y="357"/>
                    <a:pt x="2654" y="318"/>
                    <a:pt x="2644" y="318"/>
                  </a:cubicBezTo>
                  <a:cubicBezTo>
                    <a:pt x="2643" y="318"/>
                    <a:pt x="2641" y="319"/>
                    <a:pt x="2638" y="322"/>
                  </a:cubicBezTo>
                  <a:cubicBezTo>
                    <a:pt x="2502" y="231"/>
                    <a:pt x="2593" y="71"/>
                    <a:pt x="2502" y="3"/>
                  </a:cubicBezTo>
                  <a:cubicBezTo>
                    <a:pt x="2493" y="2"/>
                    <a:pt x="2474" y="1"/>
                    <a:pt x="244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38"/>
            <p:cNvSpPr/>
            <p:nvPr/>
          </p:nvSpPr>
          <p:spPr>
            <a:xfrm rot="2879798">
              <a:off x="1822492" y="4169874"/>
              <a:ext cx="2000" cy="2479"/>
            </a:xfrm>
            <a:custGeom>
              <a:avLst/>
              <a:gdLst/>
              <a:ahLst/>
              <a:cxnLst/>
              <a:rect l="l" t="t" r="r" b="b"/>
              <a:pathLst>
                <a:path w="92" h="114" extrusionOk="0">
                  <a:moveTo>
                    <a:pt x="91" y="0"/>
                  </a:moveTo>
                  <a:lnTo>
                    <a:pt x="91" y="0"/>
                  </a:lnTo>
                  <a:cubicBezTo>
                    <a:pt x="23" y="23"/>
                    <a:pt x="0" y="68"/>
                    <a:pt x="23" y="114"/>
                  </a:cubicBezTo>
                  <a:cubicBezTo>
                    <a:pt x="68" y="91"/>
                    <a:pt x="68" y="23"/>
                    <a:pt x="9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38"/>
            <p:cNvSpPr/>
            <p:nvPr/>
          </p:nvSpPr>
          <p:spPr>
            <a:xfrm rot="2879798">
              <a:off x="1825242" y="4170598"/>
              <a:ext cx="22" cy="522"/>
            </a:xfrm>
            <a:custGeom>
              <a:avLst/>
              <a:gdLst/>
              <a:ahLst/>
              <a:cxnLst/>
              <a:rect l="l" t="t" r="r" b="b"/>
              <a:pathLst>
                <a:path w="1" h="24" extrusionOk="0">
                  <a:moveTo>
                    <a:pt x="0" y="0"/>
                  </a:moveTo>
                  <a:lnTo>
                    <a:pt x="0" y="0"/>
                  </a:lnTo>
                  <a:lnTo>
                    <a:pt x="0" y="23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38"/>
            <p:cNvSpPr/>
            <p:nvPr/>
          </p:nvSpPr>
          <p:spPr>
            <a:xfrm rot="2879798">
              <a:off x="1925203" y="3998174"/>
              <a:ext cx="522" cy="522"/>
            </a:xfrm>
            <a:custGeom>
              <a:avLst/>
              <a:gdLst/>
              <a:ahLst/>
              <a:cxnLst/>
              <a:rect l="l" t="t" r="r" b="b"/>
              <a:pathLst>
                <a:path w="24" h="24" extrusionOk="0">
                  <a:moveTo>
                    <a:pt x="0" y="0"/>
                  </a:moveTo>
                  <a:lnTo>
                    <a:pt x="23" y="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38"/>
            <p:cNvSpPr/>
            <p:nvPr/>
          </p:nvSpPr>
          <p:spPr>
            <a:xfrm rot="2879798">
              <a:off x="1841351" y="3988458"/>
              <a:ext cx="66773" cy="195145"/>
            </a:xfrm>
            <a:custGeom>
              <a:avLst/>
              <a:gdLst/>
              <a:ahLst/>
              <a:cxnLst/>
              <a:rect l="l" t="t" r="r" b="b"/>
              <a:pathLst>
                <a:path w="3071" h="8975" extrusionOk="0">
                  <a:moveTo>
                    <a:pt x="182" y="1"/>
                  </a:moveTo>
                  <a:lnTo>
                    <a:pt x="160" y="69"/>
                  </a:lnTo>
                  <a:cubicBezTo>
                    <a:pt x="162" y="69"/>
                    <a:pt x="165" y="69"/>
                    <a:pt x="169" y="69"/>
                  </a:cubicBezTo>
                  <a:lnTo>
                    <a:pt x="169" y="69"/>
                  </a:lnTo>
                  <a:lnTo>
                    <a:pt x="182" y="1"/>
                  </a:lnTo>
                  <a:close/>
                  <a:moveTo>
                    <a:pt x="2388" y="2616"/>
                  </a:moveTo>
                  <a:lnTo>
                    <a:pt x="2516" y="2644"/>
                  </a:lnTo>
                  <a:lnTo>
                    <a:pt x="2516" y="2644"/>
                  </a:lnTo>
                  <a:lnTo>
                    <a:pt x="2456" y="2684"/>
                  </a:lnTo>
                  <a:lnTo>
                    <a:pt x="2388" y="2616"/>
                  </a:lnTo>
                  <a:close/>
                  <a:moveTo>
                    <a:pt x="2843" y="8710"/>
                  </a:moveTo>
                  <a:lnTo>
                    <a:pt x="2825" y="8766"/>
                  </a:lnTo>
                  <a:lnTo>
                    <a:pt x="2825" y="8766"/>
                  </a:lnTo>
                  <a:cubicBezTo>
                    <a:pt x="2831" y="8729"/>
                    <a:pt x="2782" y="8710"/>
                    <a:pt x="2843" y="8710"/>
                  </a:cubicBezTo>
                  <a:close/>
                  <a:moveTo>
                    <a:pt x="114" y="69"/>
                  </a:moveTo>
                  <a:cubicBezTo>
                    <a:pt x="91" y="137"/>
                    <a:pt x="46" y="183"/>
                    <a:pt x="114" y="206"/>
                  </a:cubicBezTo>
                  <a:cubicBezTo>
                    <a:pt x="103" y="228"/>
                    <a:pt x="86" y="228"/>
                    <a:pt x="69" y="228"/>
                  </a:cubicBezTo>
                  <a:cubicBezTo>
                    <a:pt x="52" y="228"/>
                    <a:pt x="35" y="228"/>
                    <a:pt x="23" y="251"/>
                  </a:cubicBezTo>
                  <a:cubicBezTo>
                    <a:pt x="46" y="296"/>
                    <a:pt x="91" y="342"/>
                    <a:pt x="69" y="387"/>
                  </a:cubicBezTo>
                  <a:lnTo>
                    <a:pt x="46" y="387"/>
                  </a:lnTo>
                  <a:cubicBezTo>
                    <a:pt x="1" y="501"/>
                    <a:pt x="160" y="569"/>
                    <a:pt x="91" y="660"/>
                  </a:cubicBezTo>
                  <a:lnTo>
                    <a:pt x="69" y="660"/>
                  </a:lnTo>
                  <a:cubicBezTo>
                    <a:pt x="46" y="706"/>
                    <a:pt x="91" y="774"/>
                    <a:pt x="46" y="842"/>
                  </a:cubicBezTo>
                  <a:cubicBezTo>
                    <a:pt x="59" y="829"/>
                    <a:pt x="80" y="816"/>
                    <a:pt x="95" y="816"/>
                  </a:cubicBezTo>
                  <a:cubicBezTo>
                    <a:pt x="106" y="816"/>
                    <a:pt x="114" y="823"/>
                    <a:pt x="114" y="842"/>
                  </a:cubicBezTo>
                  <a:cubicBezTo>
                    <a:pt x="69" y="910"/>
                    <a:pt x="114" y="956"/>
                    <a:pt x="69" y="1024"/>
                  </a:cubicBezTo>
                  <a:lnTo>
                    <a:pt x="137" y="1070"/>
                  </a:lnTo>
                  <a:cubicBezTo>
                    <a:pt x="114" y="1343"/>
                    <a:pt x="228" y="2366"/>
                    <a:pt x="251" y="2639"/>
                  </a:cubicBezTo>
                  <a:lnTo>
                    <a:pt x="228" y="2639"/>
                  </a:lnTo>
                  <a:cubicBezTo>
                    <a:pt x="273" y="3025"/>
                    <a:pt x="296" y="3867"/>
                    <a:pt x="387" y="4276"/>
                  </a:cubicBezTo>
                  <a:cubicBezTo>
                    <a:pt x="319" y="4344"/>
                    <a:pt x="342" y="4435"/>
                    <a:pt x="319" y="4503"/>
                  </a:cubicBezTo>
                  <a:cubicBezTo>
                    <a:pt x="328" y="4484"/>
                    <a:pt x="342" y="4477"/>
                    <a:pt x="355" y="4477"/>
                  </a:cubicBezTo>
                  <a:cubicBezTo>
                    <a:pt x="372" y="4477"/>
                    <a:pt x="387" y="4490"/>
                    <a:pt x="387" y="4503"/>
                  </a:cubicBezTo>
                  <a:cubicBezTo>
                    <a:pt x="387" y="4708"/>
                    <a:pt x="433" y="4503"/>
                    <a:pt x="455" y="4731"/>
                  </a:cubicBezTo>
                  <a:cubicBezTo>
                    <a:pt x="524" y="4958"/>
                    <a:pt x="478" y="5868"/>
                    <a:pt x="433" y="6095"/>
                  </a:cubicBezTo>
                  <a:cubicBezTo>
                    <a:pt x="524" y="6186"/>
                    <a:pt x="455" y="6345"/>
                    <a:pt x="524" y="6459"/>
                  </a:cubicBezTo>
                  <a:lnTo>
                    <a:pt x="501" y="6436"/>
                  </a:lnTo>
                  <a:lnTo>
                    <a:pt x="501" y="6436"/>
                  </a:lnTo>
                  <a:cubicBezTo>
                    <a:pt x="524" y="6550"/>
                    <a:pt x="455" y="7232"/>
                    <a:pt x="501" y="7369"/>
                  </a:cubicBezTo>
                  <a:cubicBezTo>
                    <a:pt x="569" y="7482"/>
                    <a:pt x="455" y="7460"/>
                    <a:pt x="433" y="7551"/>
                  </a:cubicBezTo>
                  <a:cubicBezTo>
                    <a:pt x="546" y="7551"/>
                    <a:pt x="592" y="7641"/>
                    <a:pt x="592" y="7687"/>
                  </a:cubicBezTo>
                  <a:cubicBezTo>
                    <a:pt x="592" y="7755"/>
                    <a:pt x="683" y="7869"/>
                    <a:pt x="705" y="7983"/>
                  </a:cubicBezTo>
                  <a:lnTo>
                    <a:pt x="637" y="7983"/>
                  </a:lnTo>
                  <a:cubicBezTo>
                    <a:pt x="705" y="8051"/>
                    <a:pt x="683" y="8210"/>
                    <a:pt x="705" y="8278"/>
                  </a:cubicBezTo>
                  <a:cubicBezTo>
                    <a:pt x="683" y="8415"/>
                    <a:pt x="592" y="8619"/>
                    <a:pt x="660" y="8801"/>
                  </a:cubicBezTo>
                  <a:lnTo>
                    <a:pt x="501" y="8915"/>
                  </a:lnTo>
                  <a:lnTo>
                    <a:pt x="524" y="8938"/>
                  </a:lnTo>
                  <a:cubicBezTo>
                    <a:pt x="524" y="8938"/>
                    <a:pt x="1031" y="8975"/>
                    <a:pt x="1572" y="8975"/>
                  </a:cubicBezTo>
                  <a:cubicBezTo>
                    <a:pt x="2067" y="8975"/>
                    <a:pt x="2590" y="8944"/>
                    <a:pt x="2775" y="8824"/>
                  </a:cubicBezTo>
                  <a:lnTo>
                    <a:pt x="2820" y="8824"/>
                  </a:lnTo>
                  <a:lnTo>
                    <a:pt x="2820" y="8778"/>
                  </a:lnTo>
                  <a:cubicBezTo>
                    <a:pt x="2828" y="8763"/>
                    <a:pt x="2835" y="8758"/>
                    <a:pt x="2844" y="8758"/>
                  </a:cubicBezTo>
                  <a:cubicBezTo>
                    <a:pt x="2861" y="8758"/>
                    <a:pt x="2881" y="8778"/>
                    <a:pt x="2911" y="8778"/>
                  </a:cubicBezTo>
                  <a:lnTo>
                    <a:pt x="2934" y="8710"/>
                  </a:lnTo>
                  <a:lnTo>
                    <a:pt x="2888" y="8733"/>
                  </a:lnTo>
                  <a:cubicBezTo>
                    <a:pt x="2888" y="8710"/>
                    <a:pt x="2820" y="8665"/>
                    <a:pt x="2843" y="8619"/>
                  </a:cubicBezTo>
                  <a:cubicBezTo>
                    <a:pt x="2866" y="8574"/>
                    <a:pt x="2934" y="8619"/>
                    <a:pt x="2934" y="8551"/>
                  </a:cubicBezTo>
                  <a:cubicBezTo>
                    <a:pt x="2979" y="8187"/>
                    <a:pt x="3025" y="7846"/>
                    <a:pt x="3002" y="7482"/>
                  </a:cubicBezTo>
                  <a:lnTo>
                    <a:pt x="3002" y="7482"/>
                  </a:lnTo>
                  <a:lnTo>
                    <a:pt x="3048" y="7505"/>
                  </a:lnTo>
                  <a:cubicBezTo>
                    <a:pt x="3025" y="7391"/>
                    <a:pt x="3025" y="7300"/>
                    <a:pt x="3002" y="7187"/>
                  </a:cubicBezTo>
                  <a:lnTo>
                    <a:pt x="3070" y="7141"/>
                  </a:lnTo>
                  <a:lnTo>
                    <a:pt x="3070" y="7141"/>
                  </a:lnTo>
                  <a:cubicBezTo>
                    <a:pt x="3070" y="7142"/>
                    <a:pt x="3069" y="7142"/>
                    <a:pt x="3068" y="7142"/>
                  </a:cubicBezTo>
                  <a:cubicBezTo>
                    <a:pt x="3025" y="7142"/>
                    <a:pt x="3025" y="6595"/>
                    <a:pt x="3025" y="6595"/>
                  </a:cubicBezTo>
                  <a:lnTo>
                    <a:pt x="2934" y="6573"/>
                  </a:lnTo>
                  <a:cubicBezTo>
                    <a:pt x="2934" y="6482"/>
                    <a:pt x="3048" y="6550"/>
                    <a:pt x="3025" y="6459"/>
                  </a:cubicBezTo>
                  <a:cubicBezTo>
                    <a:pt x="2888" y="6414"/>
                    <a:pt x="3025" y="6277"/>
                    <a:pt x="2957" y="6254"/>
                  </a:cubicBezTo>
                  <a:cubicBezTo>
                    <a:pt x="2957" y="6254"/>
                    <a:pt x="2957" y="6209"/>
                    <a:pt x="3002" y="6209"/>
                  </a:cubicBezTo>
                  <a:cubicBezTo>
                    <a:pt x="2934" y="6186"/>
                    <a:pt x="3002" y="6163"/>
                    <a:pt x="2979" y="6118"/>
                  </a:cubicBezTo>
                  <a:lnTo>
                    <a:pt x="2979" y="6118"/>
                  </a:lnTo>
                  <a:lnTo>
                    <a:pt x="2934" y="6141"/>
                  </a:lnTo>
                  <a:lnTo>
                    <a:pt x="2911" y="6072"/>
                  </a:lnTo>
                  <a:lnTo>
                    <a:pt x="2979" y="6072"/>
                  </a:lnTo>
                  <a:cubicBezTo>
                    <a:pt x="3002" y="5891"/>
                    <a:pt x="3048" y="5004"/>
                    <a:pt x="3002" y="4799"/>
                  </a:cubicBezTo>
                  <a:lnTo>
                    <a:pt x="3002" y="4799"/>
                  </a:lnTo>
                  <a:cubicBezTo>
                    <a:pt x="2957" y="4822"/>
                    <a:pt x="3002" y="4890"/>
                    <a:pt x="2911" y="4913"/>
                  </a:cubicBezTo>
                  <a:cubicBezTo>
                    <a:pt x="2866" y="4867"/>
                    <a:pt x="2934" y="4844"/>
                    <a:pt x="2866" y="4822"/>
                  </a:cubicBezTo>
                  <a:cubicBezTo>
                    <a:pt x="3002" y="4799"/>
                    <a:pt x="2888" y="4685"/>
                    <a:pt x="3025" y="4663"/>
                  </a:cubicBezTo>
                  <a:lnTo>
                    <a:pt x="2957" y="4640"/>
                  </a:lnTo>
                  <a:lnTo>
                    <a:pt x="3002" y="4617"/>
                  </a:lnTo>
                  <a:cubicBezTo>
                    <a:pt x="2911" y="4390"/>
                    <a:pt x="2957" y="4572"/>
                    <a:pt x="2979" y="4367"/>
                  </a:cubicBezTo>
                  <a:cubicBezTo>
                    <a:pt x="2957" y="4230"/>
                    <a:pt x="2866" y="4185"/>
                    <a:pt x="2888" y="4117"/>
                  </a:cubicBezTo>
                  <a:lnTo>
                    <a:pt x="2820" y="4117"/>
                  </a:lnTo>
                  <a:cubicBezTo>
                    <a:pt x="2888" y="4117"/>
                    <a:pt x="2775" y="4049"/>
                    <a:pt x="2843" y="4026"/>
                  </a:cubicBezTo>
                  <a:cubicBezTo>
                    <a:pt x="2843" y="4007"/>
                    <a:pt x="2843" y="3924"/>
                    <a:pt x="2790" y="3924"/>
                  </a:cubicBezTo>
                  <a:cubicBezTo>
                    <a:pt x="2779" y="3924"/>
                    <a:pt x="2767" y="3927"/>
                    <a:pt x="2752" y="3935"/>
                  </a:cubicBezTo>
                  <a:cubicBezTo>
                    <a:pt x="2786" y="3918"/>
                    <a:pt x="2807" y="3864"/>
                    <a:pt x="2834" y="3864"/>
                  </a:cubicBezTo>
                  <a:cubicBezTo>
                    <a:pt x="2843" y="3864"/>
                    <a:pt x="2854" y="3871"/>
                    <a:pt x="2866" y="3889"/>
                  </a:cubicBezTo>
                  <a:lnTo>
                    <a:pt x="2843" y="3798"/>
                  </a:lnTo>
                  <a:lnTo>
                    <a:pt x="2820" y="3844"/>
                  </a:lnTo>
                  <a:cubicBezTo>
                    <a:pt x="2820" y="3753"/>
                    <a:pt x="2888" y="3685"/>
                    <a:pt x="2798" y="3617"/>
                  </a:cubicBezTo>
                  <a:lnTo>
                    <a:pt x="2752" y="3662"/>
                  </a:lnTo>
                  <a:cubicBezTo>
                    <a:pt x="2752" y="3594"/>
                    <a:pt x="2752" y="3548"/>
                    <a:pt x="2843" y="3526"/>
                  </a:cubicBezTo>
                  <a:lnTo>
                    <a:pt x="2866" y="3594"/>
                  </a:lnTo>
                  <a:cubicBezTo>
                    <a:pt x="2866" y="3480"/>
                    <a:pt x="2843" y="3435"/>
                    <a:pt x="2798" y="3344"/>
                  </a:cubicBezTo>
                  <a:lnTo>
                    <a:pt x="2798" y="3389"/>
                  </a:lnTo>
                  <a:cubicBezTo>
                    <a:pt x="2709" y="3279"/>
                    <a:pt x="2643" y="2764"/>
                    <a:pt x="2535" y="2649"/>
                  </a:cubicBezTo>
                  <a:lnTo>
                    <a:pt x="2535" y="2649"/>
                  </a:lnTo>
                  <a:lnTo>
                    <a:pt x="2593" y="2661"/>
                  </a:lnTo>
                  <a:cubicBezTo>
                    <a:pt x="2570" y="2480"/>
                    <a:pt x="2502" y="1547"/>
                    <a:pt x="2547" y="1388"/>
                  </a:cubicBezTo>
                  <a:cubicBezTo>
                    <a:pt x="2563" y="1365"/>
                    <a:pt x="2580" y="1358"/>
                    <a:pt x="2597" y="1358"/>
                  </a:cubicBezTo>
                  <a:cubicBezTo>
                    <a:pt x="2631" y="1358"/>
                    <a:pt x="2661" y="1388"/>
                    <a:pt x="2661" y="1388"/>
                  </a:cubicBezTo>
                  <a:cubicBezTo>
                    <a:pt x="2638" y="1297"/>
                    <a:pt x="2593" y="1343"/>
                    <a:pt x="2593" y="1274"/>
                  </a:cubicBezTo>
                  <a:lnTo>
                    <a:pt x="2593" y="1274"/>
                  </a:lnTo>
                  <a:lnTo>
                    <a:pt x="2661" y="1297"/>
                  </a:lnTo>
                  <a:lnTo>
                    <a:pt x="2638" y="1229"/>
                  </a:lnTo>
                  <a:cubicBezTo>
                    <a:pt x="2616" y="1274"/>
                    <a:pt x="2547" y="1252"/>
                    <a:pt x="2479" y="1274"/>
                  </a:cubicBezTo>
                  <a:lnTo>
                    <a:pt x="2479" y="1183"/>
                  </a:lnTo>
                  <a:lnTo>
                    <a:pt x="2547" y="1183"/>
                  </a:lnTo>
                  <a:cubicBezTo>
                    <a:pt x="2547" y="1161"/>
                    <a:pt x="2388" y="1138"/>
                    <a:pt x="2411" y="1047"/>
                  </a:cubicBezTo>
                  <a:cubicBezTo>
                    <a:pt x="2434" y="910"/>
                    <a:pt x="2411" y="751"/>
                    <a:pt x="2434" y="615"/>
                  </a:cubicBezTo>
                  <a:lnTo>
                    <a:pt x="2502" y="660"/>
                  </a:lnTo>
                  <a:lnTo>
                    <a:pt x="2525" y="592"/>
                  </a:lnTo>
                  <a:lnTo>
                    <a:pt x="2525" y="592"/>
                  </a:lnTo>
                  <a:cubicBezTo>
                    <a:pt x="2511" y="601"/>
                    <a:pt x="2500" y="605"/>
                    <a:pt x="2493" y="605"/>
                  </a:cubicBezTo>
                  <a:cubicBezTo>
                    <a:pt x="2468" y="605"/>
                    <a:pt x="2472" y="566"/>
                    <a:pt x="2463" y="566"/>
                  </a:cubicBezTo>
                  <a:cubicBezTo>
                    <a:pt x="2461" y="566"/>
                    <a:pt x="2459" y="567"/>
                    <a:pt x="2456" y="569"/>
                  </a:cubicBezTo>
                  <a:cubicBezTo>
                    <a:pt x="2320" y="456"/>
                    <a:pt x="2434" y="319"/>
                    <a:pt x="2343" y="228"/>
                  </a:cubicBezTo>
                  <a:cubicBezTo>
                    <a:pt x="2231" y="228"/>
                    <a:pt x="365" y="75"/>
                    <a:pt x="169" y="69"/>
                  </a:cubicBezTo>
                  <a:lnTo>
                    <a:pt x="169" y="69"/>
                  </a:lnTo>
                  <a:lnTo>
                    <a:pt x="160" y="115"/>
                  </a:lnTo>
                  <a:lnTo>
                    <a:pt x="228" y="115"/>
                  </a:lnTo>
                  <a:cubicBezTo>
                    <a:pt x="239" y="149"/>
                    <a:pt x="228" y="149"/>
                    <a:pt x="214" y="149"/>
                  </a:cubicBezTo>
                  <a:cubicBezTo>
                    <a:pt x="199" y="149"/>
                    <a:pt x="182" y="149"/>
                    <a:pt x="182" y="183"/>
                  </a:cubicBezTo>
                  <a:cubicBezTo>
                    <a:pt x="176" y="186"/>
                    <a:pt x="171" y="187"/>
                    <a:pt x="165" y="187"/>
                  </a:cubicBezTo>
                  <a:cubicBezTo>
                    <a:pt x="131" y="187"/>
                    <a:pt x="114" y="128"/>
                    <a:pt x="114" y="6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" name="Google Shape;723;p38">
            <a:extLst>
              <a:ext uri="{FF2B5EF4-FFF2-40B4-BE49-F238E27FC236}">
                <a16:creationId xmlns:a16="http://schemas.microsoft.com/office/drawing/2014/main" id="{BD552FDC-F5FF-5A72-BD98-7CDCFA5264D2}"/>
              </a:ext>
            </a:extLst>
          </p:cNvPr>
          <p:cNvSpPr txBox="1">
            <a:spLocks/>
          </p:cNvSpPr>
          <p:nvPr/>
        </p:nvSpPr>
        <p:spPr>
          <a:xfrm>
            <a:off x="125440" y="2121262"/>
            <a:ext cx="8804834" cy="9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Font typeface="Margarine"/>
              <a:buNone/>
              <a:defRPr sz="7800" b="0" i="0" u="none" strike="noStrike" cap="none">
                <a:solidFill>
                  <a:schemeClr val="dk2"/>
                </a:solidFill>
                <a:latin typeface="Margarine"/>
                <a:ea typeface="Margarine"/>
                <a:cs typeface="Margarine"/>
                <a:sym typeface="Margari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thaiDist">
              <a:spcBef>
                <a:spcPct val="0"/>
              </a:spcBef>
              <a:buFontTx/>
              <a:buNone/>
            </a:pPr>
            <a:r>
              <a:rPr lang="th-TH" altLang="en-US" sz="3600" b="1" dirty="0">
                <a:latin typeface="DilleniaUPC" panose="02020603050405020304" pitchFamily="18" charset="-34"/>
                <a:ea typeface="Angsana New" panose="02020603050405020304" pitchFamily="18" charset="-34"/>
                <a:cs typeface="DilleniaUPC" panose="02020603050405020304" pitchFamily="18" charset="-34"/>
                <a:sym typeface="Angsana New" panose="02020603050405020304" pitchFamily="18" charset="-34"/>
              </a:rPr>
              <a:t>	</a:t>
            </a:r>
            <a:r>
              <a:rPr lang="th-TH" altLang="en-US" sz="3000" b="1" dirty="0">
                <a:latin typeface="DilleniaUPC" panose="02020603050405020304" pitchFamily="18" charset="-34"/>
                <a:ea typeface="Angsana New" panose="02020603050405020304" pitchFamily="18" charset="-34"/>
                <a:cs typeface="DilleniaUPC" panose="02020603050405020304" pitchFamily="18" charset="-34"/>
                <a:sym typeface="Angsana New" panose="02020603050405020304" pitchFamily="18" charset="-34"/>
              </a:rPr>
              <a:t>ร้านขนมหวานแม่ศรีลาเป็นร้านขายขนมหวานหลากหลายชนิด จากการสัมภาษณ์คุณศรีลา สุวรรณา</a:t>
            </a:r>
            <a:r>
              <a:rPr lang="th-TH" altLang="en-US" sz="3000" b="1" dirty="0" err="1">
                <a:latin typeface="DilleniaUPC" panose="02020603050405020304" pitchFamily="18" charset="-34"/>
                <a:ea typeface="Angsana New" panose="02020603050405020304" pitchFamily="18" charset="-34"/>
                <a:cs typeface="DilleniaUPC" panose="02020603050405020304" pitchFamily="18" charset="-34"/>
                <a:sym typeface="Angsana New" panose="02020603050405020304" pitchFamily="18" charset="-34"/>
              </a:rPr>
              <a:t>รัญ</a:t>
            </a:r>
            <a:r>
              <a:rPr lang="th-TH" altLang="en-US" sz="3000" b="1" dirty="0">
                <a:latin typeface="DilleniaUPC" panose="02020603050405020304" pitchFamily="18" charset="-34"/>
                <a:ea typeface="Angsana New" panose="02020603050405020304" pitchFamily="18" charset="-34"/>
                <a:cs typeface="DilleniaUPC" panose="02020603050405020304" pitchFamily="18" charset="-34"/>
                <a:sym typeface="Angsana New" panose="02020603050405020304" pitchFamily="18" charset="-34"/>
              </a:rPr>
              <a:t> ผู้เป็นเจ้าของร้าน กล่าวว่า มี</a:t>
            </a:r>
            <a:r>
              <a:rPr lang="th-TH" altLang="en-US" sz="3000" b="1" dirty="0" err="1">
                <a:latin typeface="DilleniaUPC" panose="02020603050405020304" pitchFamily="18" charset="-34"/>
                <a:ea typeface="Angsana New" panose="02020603050405020304" pitchFamily="18" charset="-34"/>
                <a:cs typeface="DilleniaUPC" panose="02020603050405020304" pitchFamily="18" charset="-34"/>
                <a:sym typeface="Angsana New" panose="02020603050405020304" pitchFamily="18" charset="-34"/>
              </a:rPr>
              <a:t>การทำ</a:t>
            </a:r>
            <a:r>
              <a:rPr lang="th-TH" altLang="en-US" sz="3000" b="1" dirty="0">
                <a:latin typeface="DilleniaUPC" panose="02020603050405020304" pitchFamily="18" charset="-34"/>
                <a:ea typeface="Angsana New" panose="02020603050405020304" pitchFamily="18" charset="-34"/>
                <a:cs typeface="DilleniaUPC" panose="02020603050405020304" pitchFamily="18" charset="-34"/>
                <a:sym typeface="Angsana New" panose="02020603050405020304" pitchFamily="18" charset="-34"/>
              </a:rPr>
              <a:t>บัญชีรายรับ-รายจ่ายและเช็กจำนวนสินค้าทุกวัน โดยใช้วิธีการบันทึกด้วยกระดาษ บางครั้งกระดาษที่บันทึกมีการสูญหาย ทำให้ไม่ทราบยอดขายที่แน่ชัด</a:t>
            </a:r>
            <a:endParaRPr lang="en-US" altLang="en-US" sz="3000" b="1" dirty="0">
              <a:latin typeface="DilleniaUPC" panose="02020603050405020304" pitchFamily="18" charset="-34"/>
              <a:ea typeface="Angsana New" panose="02020603050405020304" pitchFamily="18" charset="-34"/>
              <a:cs typeface="DilleniaUPC" panose="02020603050405020304" pitchFamily="18" charset="-34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p39"/>
          <p:cNvSpPr/>
          <p:nvPr/>
        </p:nvSpPr>
        <p:spPr>
          <a:xfrm rot="8805976">
            <a:off x="4409517" y="4899424"/>
            <a:ext cx="623758" cy="623758"/>
          </a:xfrm>
          <a:custGeom>
            <a:avLst/>
            <a:gdLst/>
            <a:ahLst/>
            <a:cxnLst/>
            <a:rect l="l" t="t" r="r" b="b"/>
            <a:pathLst>
              <a:path w="19106" h="19106" extrusionOk="0">
                <a:moveTo>
                  <a:pt x="9565" y="1"/>
                </a:moveTo>
                <a:cubicBezTo>
                  <a:pt x="4269" y="1"/>
                  <a:pt x="1" y="4269"/>
                  <a:pt x="1" y="9564"/>
                </a:cubicBezTo>
                <a:cubicBezTo>
                  <a:pt x="1" y="14837"/>
                  <a:pt x="4269" y="19105"/>
                  <a:pt x="9565" y="19105"/>
                </a:cubicBezTo>
                <a:cubicBezTo>
                  <a:pt x="14837" y="19105"/>
                  <a:pt x="19106" y="14837"/>
                  <a:pt x="19106" y="9564"/>
                </a:cubicBezTo>
                <a:cubicBezTo>
                  <a:pt x="19106" y="4269"/>
                  <a:pt x="14837" y="1"/>
                  <a:pt x="956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21" name="Google Shape;821;p39"/>
          <p:cNvGrpSpPr/>
          <p:nvPr/>
        </p:nvGrpSpPr>
        <p:grpSpPr>
          <a:xfrm>
            <a:off x="8006459" y="-241822"/>
            <a:ext cx="1329399" cy="1434440"/>
            <a:chOff x="8112457" y="-316225"/>
            <a:chExt cx="1329399" cy="1434440"/>
          </a:xfrm>
        </p:grpSpPr>
        <p:sp>
          <p:nvSpPr>
            <p:cNvPr id="822" name="Google Shape;822;p39"/>
            <p:cNvSpPr/>
            <p:nvPr/>
          </p:nvSpPr>
          <p:spPr>
            <a:xfrm rot="2879609">
              <a:off x="8389225" y="260327"/>
              <a:ext cx="1675" cy="3349"/>
            </a:xfrm>
            <a:custGeom>
              <a:avLst/>
              <a:gdLst/>
              <a:ahLst/>
              <a:cxnLst/>
              <a:rect l="l" t="t" r="r" b="b"/>
              <a:pathLst>
                <a:path w="69" h="138" extrusionOk="0">
                  <a:moveTo>
                    <a:pt x="68" y="1"/>
                  </a:moveTo>
                  <a:lnTo>
                    <a:pt x="68" y="1"/>
                  </a:lnTo>
                  <a:cubicBezTo>
                    <a:pt x="23" y="46"/>
                    <a:pt x="0" y="69"/>
                    <a:pt x="23" y="137"/>
                  </a:cubicBezTo>
                  <a:cubicBezTo>
                    <a:pt x="68" y="92"/>
                    <a:pt x="68" y="46"/>
                    <a:pt x="6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39"/>
            <p:cNvSpPr/>
            <p:nvPr/>
          </p:nvSpPr>
          <p:spPr>
            <a:xfrm rot="2879609">
              <a:off x="8391837" y="261490"/>
              <a:ext cx="24" cy="2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39"/>
            <p:cNvSpPr/>
            <p:nvPr/>
          </p:nvSpPr>
          <p:spPr>
            <a:xfrm rot="2879609">
              <a:off x="8503849" y="69445"/>
              <a:ext cx="24" cy="1141"/>
            </a:xfrm>
            <a:custGeom>
              <a:avLst/>
              <a:gdLst/>
              <a:ahLst/>
              <a:cxnLst/>
              <a:rect l="l" t="t" r="r" b="b"/>
              <a:pathLst>
                <a:path w="1" h="47" extrusionOk="0">
                  <a:moveTo>
                    <a:pt x="0" y="1"/>
                  </a:moveTo>
                  <a:lnTo>
                    <a:pt x="0" y="4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39"/>
            <p:cNvSpPr/>
            <p:nvPr/>
          </p:nvSpPr>
          <p:spPr>
            <a:xfrm rot="2879609">
              <a:off x="8407841" y="56878"/>
              <a:ext cx="72327" cy="222443"/>
            </a:xfrm>
            <a:custGeom>
              <a:avLst/>
              <a:gdLst/>
              <a:ahLst/>
              <a:cxnLst/>
              <a:rect l="l" t="t" r="r" b="b"/>
              <a:pathLst>
                <a:path w="2980" h="9165" extrusionOk="0">
                  <a:moveTo>
                    <a:pt x="56" y="823"/>
                  </a:moveTo>
                  <a:cubicBezTo>
                    <a:pt x="50" y="828"/>
                    <a:pt x="46" y="835"/>
                    <a:pt x="46" y="841"/>
                  </a:cubicBezTo>
                  <a:cubicBezTo>
                    <a:pt x="50" y="836"/>
                    <a:pt x="53" y="829"/>
                    <a:pt x="56" y="823"/>
                  </a:cubicBezTo>
                  <a:close/>
                  <a:moveTo>
                    <a:pt x="2275" y="2752"/>
                  </a:moveTo>
                  <a:lnTo>
                    <a:pt x="2402" y="2780"/>
                  </a:lnTo>
                  <a:lnTo>
                    <a:pt x="2402" y="2780"/>
                  </a:lnTo>
                  <a:lnTo>
                    <a:pt x="2343" y="2820"/>
                  </a:lnTo>
                  <a:lnTo>
                    <a:pt x="2275" y="2752"/>
                  </a:lnTo>
                  <a:close/>
                  <a:moveTo>
                    <a:pt x="2843" y="8687"/>
                  </a:moveTo>
                  <a:lnTo>
                    <a:pt x="2843" y="8717"/>
                  </a:lnTo>
                  <a:lnTo>
                    <a:pt x="2843" y="8717"/>
                  </a:lnTo>
                  <a:cubicBezTo>
                    <a:pt x="2833" y="8697"/>
                    <a:pt x="2813" y="8687"/>
                    <a:pt x="2843" y="8687"/>
                  </a:cubicBezTo>
                  <a:close/>
                  <a:moveTo>
                    <a:pt x="228" y="0"/>
                  </a:moveTo>
                  <a:lnTo>
                    <a:pt x="182" y="91"/>
                  </a:lnTo>
                  <a:lnTo>
                    <a:pt x="251" y="114"/>
                  </a:lnTo>
                  <a:cubicBezTo>
                    <a:pt x="273" y="148"/>
                    <a:pt x="262" y="148"/>
                    <a:pt x="248" y="148"/>
                  </a:cubicBezTo>
                  <a:cubicBezTo>
                    <a:pt x="234" y="148"/>
                    <a:pt x="217" y="148"/>
                    <a:pt x="228" y="182"/>
                  </a:cubicBezTo>
                  <a:cubicBezTo>
                    <a:pt x="160" y="182"/>
                    <a:pt x="137" y="114"/>
                    <a:pt x="137" y="68"/>
                  </a:cubicBezTo>
                  <a:lnTo>
                    <a:pt x="137" y="68"/>
                  </a:lnTo>
                  <a:cubicBezTo>
                    <a:pt x="137" y="114"/>
                    <a:pt x="92" y="159"/>
                    <a:pt x="160" y="182"/>
                  </a:cubicBezTo>
                  <a:cubicBezTo>
                    <a:pt x="137" y="205"/>
                    <a:pt x="114" y="205"/>
                    <a:pt x="94" y="205"/>
                  </a:cubicBezTo>
                  <a:cubicBezTo>
                    <a:pt x="74" y="205"/>
                    <a:pt x="57" y="205"/>
                    <a:pt x="46" y="227"/>
                  </a:cubicBezTo>
                  <a:cubicBezTo>
                    <a:pt x="69" y="273"/>
                    <a:pt x="114" y="341"/>
                    <a:pt x="92" y="387"/>
                  </a:cubicBezTo>
                  <a:lnTo>
                    <a:pt x="69" y="387"/>
                  </a:lnTo>
                  <a:cubicBezTo>
                    <a:pt x="1" y="500"/>
                    <a:pt x="160" y="569"/>
                    <a:pt x="92" y="659"/>
                  </a:cubicBezTo>
                  <a:lnTo>
                    <a:pt x="69" y="659"/>
                  </a:lnTo>
                  <a:cubicBezTo>
                    <a:pt x="48" y="680"/>
                    <a:pt x="84" y="758"/>
                    <a:pt x="56" y="823"/>
                  </a:cubicBezTo>
                  <a:lnTo>
                    <a:pt x="56" y="823"/>
                  </a:lnTo>
                  <a:cubicBezTo>
                    <a:pt x="62" y="818"/>
                    <a:pt x="70" y="815"/>
                    <a:pt x="78" y="815"/>
                  </a:cubicBezTo>
                  <a:cubicBezTo>
                    <a:pt x="91" y="815"/>
                    <a:pt x="105" y="822"/>
                    <a:pt x="114" y="841"/>
                  </a:cubicBezTo>
                  <a:cubicBezTo>
                    <a:pt x="69" y="910"/>
                    <a:pt x="92" y="978"/>
                    <a:pt x="46" y="1023"/>
                  </a:cubicBezTo>
                  <a:lnTo>
                    <a:pt x="114" y="1092"/>
                  </a:lnTo>
                  <a:cubicBezTo>
                    <a:pt x="92" y="1342"/>
                    <a:pt x="114" y="2410"/>
                    <a:pt x="137" y="2683"/>
                  </a:cubicBezTo>
                  <a:cubicBezTo>
                    <a:pt x="160" y="3093"/>
                    <a:pt x="160" y="3934"/>
                    <a:pt x="228" y="4366"/>
                  </a:cubicBezTo>
                  <a:cubicBezTo>
                    <a:pt x="182" y="4434"/>
                    <a:pt x="182" y="4525"/>
                    <a:pt x="160" y="4593"/>
                  </a:cubicBezTo>
                  <a:cubicBezTo>
                    <a:pt x="179" y="4574"/>
                    <a:pt x="194" y="4567"/>
                    <a:pt x="205" y="4567"/>
                  </a:cubicBezTo>
                  <a:cubicBezTo>
                    <a:pt x="220" y="4567"/>
                    <a:pt x="228" y="4580"/>
                    <a:pt x="228" y="4593"/>
                  </a:cubicBezTo>
                  <a:cubicBezTo>
                    <a:pt x="228" y="4798"/>
                    <a:pt x="273" y="4616"/>
                    <a:pt x="296" y="4821"/>
                  </a:cubicBezTo>
                  <a:cubicBezTo>
                    <a:pt x="364" y="5071"/>
                    <a:pt x="342" y="6003"/>
                    <a:pt x="296" y="6208"/>
                  </a:cubicBezTo>
                  <a:cubicBezTo>
                    <a:pt x="387" y="6322"/>
                    <a:pt x="319" y="6481"/>
                    <a:pt x="387" y="6595"/>
                  </a:cubicBezTo>
                  <a:lnTo>
                    <a:pt x="364" y="6572"/>
                  </a:lnTo>
                  <a:lnTo>
                    <a:pt x="364" y="6572"/>
                  </a:lnTo>
                  <a:cubicBezTo>
                    <a:pt x="387" y="6640"/>
                    <a:pt x="387" y="6845"/>
                    <a:pt x="387" y="7049"/>
                  </a:cubicBezTo>
                  <a:cubicBezTo>
                    <a:pt x="387" y="7254"/>
                    <a:pt x="387" y="7481"/>
                    <a:pt x="410" y="7550"/>
                  </a:cubicBezTo>
                  <a:lnTo>
                    <a:pt x="433" y="7527"/>
                  </a:lnTo>
                  <a:lnTo>
                    <a:pt x="433" y="7527"/>
                  </a:lnTo>
                  <a:cubicBezTo>
                    <a:pt x="501" y="7641"/>
                    <a:pt x="387" y="7641"/>
                    <a:pt x="364" y="7732"/>
                  </a:cubicBezTo>
                  <a:cubicBezTo>
                    <a:pt x="375" y="7730"/>
                    <a:pt x="384" y="7729"/>
                    <a:pt x="394" y="7729"/>
                  </a:cubicBezTo>
                  <a:cubicBezTo>
                    <a:pt x="490" y="7729"/>
                    <a:pt x="546" y="7827"/>
                    <a:pt x="546" y="7868"/>
                  </a:cubicBezTo>
                  <a:lnTo>
                    <a:pt x="524" y="7868"/>
                  </a:lnTo>
                  <a:cubicBezTo>
                    <a:pt x="546" y="7914"/>
                    <a:pt x="637" y="8050"/>
                    <a:pt x="660" y="8164"/>
                  </a:cubicBezTo>
                  <a:lnTo>
                    <a:pt x="615" y="8164"/>
                  </a:lnTo>
                  <a:cubicBezTo>
                    <a:pt x="683" y="8232"/>
                    <a:pt x="683" y="8391"/>
                    <a:pt x="683" y="8459"/>
                  </a:cubicBezTo>
                  <a:cubicBezTo>
                    <a:pt x="683" y="8596"/>
                    <a:pt x="592" y="8823"/>
                    <a:pt x="683" y="9005"/>
                  </a:cubicBezTo>
                  <a:lnTo>
                    <a:pt x="546" y="9141"/>
                  </a:lnTo>
                  <a:lnTo>
                    <a:pt x="569" y="9164"/>
                  </a:lnTo>
                  <a:cubicBezTo>
                    <a:pt x="569" y="9164"/>
                    <a:pt x="2434" y="9096"/>
                    <a:pt x="2798" y="8800"/>
                  </a:cubicBezTo>
                  <a:lnTo>
                    <a:pt x="2843" y="8800"/>
                  </a:lnTo>
                  <a:lnTo>
                    <a:pt x="2843" y="8755"/>
                  </a:lnTo>
                  <a:cubicBezTo>
                    <a:pt x="2853" y="8736"/>
                    <a:pt x="2862" y="8729"/>
                    <a:pt x="2872" y="8729"/>
                  </a:cubicBezTo>
                  <a:cubicBezTo>
                    <a:pt x="2885" y="8729"/>
                    <a:pt x="2898" y="8742"/>
                    <a:pt x="2911" y="8755"/>
                  </a:cubicBezTo>
                  <a:lnTo>
                    <a:pt x="2934" y="8687"/>
                  </a:lnTo>
                  <a:lnTo>
                    <a:pt x="2911" y="8709"/>
                  </a:lnTo>
                  <a:cubicBezTo>
                    <a:pt x="2889" y="8687"/>
                    <a:pt x="2843" y="8641"/>
                    <a:pt x="2866" y="8618"/>
                  </a:cubicBezTo>
                  <a:cubicBezTo>
                    <a:pt x="2866" y="8550"/>
                    <a:pt x="2934" y="8596"/>
                    <a:pt x="2934" y="8528"/>
                  </a:cubicBezTo>
                  <a:cubicBezTo>
                    <a:pt x="2957" y="8186"/>
                    <a:pt x="2980" y="7845"/>
                    <a:pt x="2934" y="7504"/>
                  </a:cubicBezTo>
                  <a:lnTo>
                    <a:pt x="2980" y="7504"/>
                  </a:lnTo>
                  <a:cubicBezTo>
                    <a:pt x="2934" y="7413"/>
                    <a:pt x="2934" y="7322"/>
                    <a:pt x="2911" y="7231"/>
                  </a:cubicBezTo>
                  <a:lnTo>
                    <a:pt x="2980" y="7186"/>
                  </a:lnTo>
                  <a:lnTo>
                    <a:pt x="2980" y="7186"/>
                  </a:lnTo>
                  <a:cubicBezTo>
                    <a:pt x="2979" y="7186"/>
                    <a:pt x="2978" y="7187"/>
                    <a:pt x="2977" y="7187"/>
                  </a:cubicBezTo>
                  <a:cubicBezTo>
                    <a:pt x="2932" y="7187"/>
                    <a:pt x="2889" y="6662"/>
                    <a:pt x="2911" y="6640"/>
                  </a:cubicBezTo>
                  <a:lnTo>
                    <a:pt x="2820" y="6640"/>
                  </a:lnTo>
                  <a:cubicBezTo>
                    <a:pt x="2798" y="6526"/>
                    <a:pt x="2911" y="6617"/>
                    <a:pt x="2889" y="6504"/>
                  </a:cubicBezTo>
                  <a:cubicBezTo>
                    <a:pt x="2752" y="6481"/>
                    <a:pt x="2889" y="6344"/>
                    <a:pt x="2820" y="6322"/>
                  </a:cubicBezTo>
                  <a:cubicBezTo>
                    <a:pt x="2843" y="6322"/>
                    <a:pt x="2843" y="6276"/>
                    <a:pt x="2889" y="6276"/>
                  </a:cubicBezTo>
                  <a:cubicBezTo>
                    <a:pt x="2798" y="6254"/>
                    <a:pt x="2866" y="6231"/>
                    <a:pt x="2843" y="6185"/>
                  </a:cubicBezTo>
                  <a:lnTo>
                    <a:pt x="2843" y="6185"/>
                  </a:lnTo>
                  <a:lnTo>
                    <a:pt x="2798" y="6208"/>
                  </a:lnTo>
                  <a:lnTo>
                    <a:pt x="2775" y="6140"/>
                  </a:lnTo>
                  <a:lnTo>
                    <a:pt x="2843" y="6140"/>
                  </a:lnTo>
                  <a:cubicBezTo>
                    <a:pt x="2866" y="5958"/>
                    <a:pt x="2911" y="5094"/>
                    <a:pt x="2866" y="4912"/>
                  </a:cubicBezTo>
                  <a:lnTo>
                    <a:pt x="2866" y="4912"/>
                  </a:lnTo>
                  <a:cubicBezTo>
                    <a:pt x="2798" y="4935"/>
                    <a:pt x="2843" y="5003"/>
                    <a:pt x="2752" y="5026"/>
                  </a:cubicBezTo>
                  <a:cubicBezTo>
                    <a:pt x="2707" y="4957"/>
                    <a:pt x="2775" y="4935"/>
                    <a:pt x="2707" y="4912"/>
                  </a:cubicBezTo>
                  <a:cubicBezTo>
                    <a:pt x="2843" y="4889"/>
                    <a:pt x="2752" y="4798"/>
                    <a:pt x="2866" y="4775"/>
                  </a:cubicBezTo>
                  <a:lnTo>
                    <a:pt x="2798" y="4753"/>
                  </a:lnTo>
                  <a:lnTo>
                    <a:pt x="2843" y="4730"/>
                  </a:lnTo>
                  <a:cubicBezTo>
                    <a:pt x="2775" y="4503"/>
                    <a:pt x="2798" y="4684"/>
                    <a:pt x="2820" y="4480"/>
                  </a:cubicBezTo>
                  <a:cubicBezTo>
                    <a:pt x="2820" y="4366"/>
                    <a:pt x="2707" y="4298"/>
                    <a:pt x="2752" y="4230"/>
                  </a:cubicBezTo>
                  <a:lnTo>
                    <a:pt x="2752" y="4230"/>
                  </a:lnTo>
                  <a:lnTo>
                    <a:pt x="2684" y="4252"/>
                  </a:lnTo>
                  <a:cubicBezTo>
                    <a:pt x="2752" y="4230"/>
                    <a:pt x="2638" y="4161"/>
                    <a:pt x="2707" y="4161"/>
                  </a:cubicBezTo>
                  <a:cubicBezTo>
                    <a:pt x="2707" y="4125"/>
                    <a:pt x="2707" y="4058"/>
                    <a:pt x="2658" y="4058"/>
                  </a:cubicBezTo>
                  <a:cubicBezTo>
                    <a:pt x="2647" y="4058"/>
                    <a:pt x="2633" y="4062"/>
                    <a:pt x="2616" y="4070"/>
                  </a:cubicBezTo>
                  <a:cubicBezTo>
                    <a:pt x="2652" y="4052"/>
                    <a:pt x="2674" y="3990"/>
                    <a:pt x="2693" y="3990"/>
                  </a:cubicBezTo>
                  <a:cubicBezTo>
                    <a:pt x="2698" y="3990"/>
                    <a:pt x="2702" y="3993"/>
                    <a:pt x="2707" y="4002"/>
                  </a:cubicBezTo>
                  <a:lnTo>
                    <a:pt x="2707" y="3934"/>
                  </a:lnTo>
                  <a:lnTo>
                    <a:pt x="2684" y="3957"/>
                  </a:lnTo>
                  <a:cubicBezTo>
                    <a:pt x="2684" y="3866"/>
                    <a:pt x="2752" y="3820"/>
                    <a:pt x="2661" y="3752"/>
                  </a:cubicBezTo>
                  <a:lnTo>
                    <a:pt x="2638" y="3798"/>
                  </a:lnTo>
                  <a:cubicBezTo>
                    <a:pt x="2616" y="3729"/>
                    <a:pt x="2616" y="3684"/>
                    <a:pt x="2707" y="3661"/>
                  </a:cubicBezTo>
                  <a:lnTo>
                    <a:pt x="2729" y="3729"/>
                  </a:lnTo>
                  <a:cubicBezTo>
                    <a:pt x="2729" y="3616"/>
                    <a:pt x="2729" y="3570"/>
                    <a:pt x="2684" y="3479"/>
                  </a:cubicBezTo>
                  <a:lnTo>
                    <a:pt x="2684" y="3525"/>
                  </a:lnTo>
                  <a:cubicBezTo>
                    <a:pt x="2595" y="3414"/>
                    <a:pt x="2528" y="2914"/>
                    <a:pt x="2420" y="2784"/>
                  </a:cubicBezTo>
                  <a:lnTo>
                    <a:pt x="2420" y="2784"/>
                  </a:lnTo>
                  <a:lnTo>
                    <a:pt x="2479" y="2797"/>
                  </a:lnTo>
                  <a:cubicBezTo>
                    <a:pt x="2456" y="2615"/>
                    <a:pt x="2456" y="1706"/>
                    <a:pt x="2502" y="1546"/>
                  </a:cubicBezTo>
                  <a:cubicBezTo>
                    <a:pt x="2517" y="1531"/>
                    <a:pt x="2535" y="1526"/>
                    <a:pt x="2552" y="1526"/>
                  </a:cubicBezTo>
                  <a:cubicBezTo>
                    <a:pt x="2585" y="1526"/>
                    <a:pt x="2616" y="1546"/>
                    <a:pt x="2616" y="1546"/>
                  </a:cubicBezTo>
                  <a:cubicBezTo>
                    <a:pt x="2593" y="1478"/>
                    <a:pt x="2547" y="1501"/>
                    <a:pt x="2547" y="1433"/>
                  </a:cubicBezTo>
                  <a:lnTo>
                    <a:pt x="2547" y="1433"/>
                  </a:lnTo>
                  <a:lnTo>
                    <a:pt x="2616" y="1455"/>
                  </a:lnTo>
                  <a:lnTo>
                    <a:pt x="2616" y="1410"/>
                  </a:lnTo>
                  <a:cubicBezTo>
                    <a:pt x="2593" y="1421"/>
                    <a:pt x="2565" y="1421"/>
                    <a:pt x="2533" y="1421"/>
                  </a:cubicBezTo>
                  <a:cubicBezTo>
                    <a:pt x="2502" y="1421"/>
                    <a:pt x="2468" y="1421"/>
                    <a:pt x="2434" y="1433"/>
                  </a:cubicBezTo>
                  <a:lnTo>
                    <a:pt x="2456" y="1342"/>
                  </a:lnTo>
                  <a:lnTo>
                    <a:pt x="2502" y="1342"/>
                  </a:lnTo>
                  <a:cubicBezTo>
                    <a:pt x="2502" y="1342"/>
                    <a:pt x="2366" y="1296"/>
                    <a:pt x="2388" y="1205"/>
                  </a:cubicBezTo>
                  <a:cubicBezTo>
                    <a:pt x="2411" y="1069"/>
                    <a:pt x="2411" y="910"/>
                    <a:pt x="2434" y="773"/>
                  </a:cubicBezTo>
                  <a:lnTo>
                    <a:pt x="2502" y="841"/>
                  </a:lnTo>
                  <a:lnTo>
                    <a:pt x="2525" y="773"/>
                  </a:lnTo>
                  <a:lnTo>
                    <a:pt x="2525" y="773"/>
                  </a:lnTo>
                  <a:cubicBezTo>
                    <a:pt x="2517" y="776"/>
                    <a:pt x="2510" y="777"/>
                    <a:pt x="2505" y="777"/>
                  </a:cubicBezTo>
                  <a:cubicBezTo>
                    <a:pt x="2467" y="777"/>
                    <a:pt x="2474" y="724"/>
                    <a:pt x="2463" y="724"/>
                  </a:cubicBezTo>
                  <a:cubicBezTo>
                    <a:pt x="2461" y="724"/>
                    <a:pt x="2459" y="725"/>
                    <a:pt x="2456" y="728"/>
                  </a:cubicBezTo>
                  <a:cubicBezTo>
                    <a:pt x="2320" y="614"/>
                    <a:pt x="2456" y="500"/>
                    <a:pt x="2366" y="387"/>
                  </a:cubicBezTo>
                  <a:cubicBezTo>
                    <a:pt x="2252" y="387"/>
                    <a:pt x="342" y="68"/>
                    <a:pt x="205" y="68"/>
                  </a:cubicBezTo>
                  <a:lnTo>
                    <a:pt x="22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39"/>
            <p:cNvSpPr/>
            <p:nvPr/>
          </p:nvSpPr>
          <p:spPr>
            <a:xfrm rot="2879609">
              <a:off x="9009595" y="-73193"/>
              <a:ext cx="2233" cy="3325"/>
            </a:xfrm>
            <a:custGeom>
              <a:avLst/>
              <a:gdLst/>
              <a:ahLst/>
              <a:cxnLst/>
              <a:rect l="l" t="t" r="r" b="b"/>
              <a:pathLst>
                <a:path w="92" h="137" extrusionOk="0">
                  <a:moveTo>
                    <a:pt x="91" y="0"/>
                  </a:moveTo>
                  <a:lnTo>
                    <a:pt x="91" y="0"/>
                  </a:lnTo>
                  <a:cubicBezTo>
                    <a:pt x="23" y="46"/>
                    <a:pt x="0" y="91"/>
                    <a:pt x="23" y="137"/>
                  </a:cubicBezTo>
                  <a:cubicBezTo>
                    <a:pt x="68" y="91"/>
                    <a:pt x="68" y="46"/>
                    <a:pt x="9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39"/>
            <p:cNvSpPr/>
            <p:nvPr/>
          </p:nvSpPr>
          <p:spPr>
            <a:xfrm rot="2879609">
              <a:off x="9012665" y="-71827"/>
              <a:ext cx="24" cy="2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39"/>
            <p:cNvSpPr/>
            <p:nvPr/>
          </p:nvSpPr>
          <p:spPr>
            <a:xfrm rot="2879609">
              <a:off x="9124105" y="-263816"/>
              <a:ext cx="24" cy="558"/>
            </a:xfrm>
            <a:custGeom>
              <a:avLst/>
              <a:gdLst/>
              <a:ahLst/>
              <a:cxnLst/>
              <a:rect l="l" t="t" r="r" b="b"/>
              <a:pathLst>
                <a:path w="1" h="23" extrusionOk="0">
                  <a:moveTo>
                    <a:pt x="0" y="0"/>
                  </a:moveTo>
                  <a:lnTo>
                    <a:pt x="0" y="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39"/>
            <p:cNvSpPr/>
            <p:nvPr/>
          </p:nvSpPr>
          <p:spPr>
            <a:xfrm rot="2879609">
              <a:off x="9028313" y="-276869"/>
              <a:ext cx="72327" cy="222443"/>
            </a:xfrm>
            <a:custGeom>
              <a:avLst/>
              <a:gdLst/>
              <a:ahLst/>
              <a:cxnLst/>
              <a:rect l="l" t="t" r="r" b="b"/>
              <a:pathLst>
                <a:path w="2980" h="9165" extrusionOk="0">
                  <a:moveTo>
                    <a:pt x="54" y="829"/>
                  </a:moveTo>
                  <a:lnTo>
                    <a:pt x="54" y="829"/>
                  </a:lnTo>
                  <a:cubicBezTo>
                    <a:pt x="49" y="832"/>
                    <a:pt x="46" y="836"/>
                    <a:pt x="46" y="842"/>
                  </a:cubicBezTo>
                  <a:cubicBezTo>
                    <a:pt x="49" y="838"/>
                    <a:pt x="52" y="833"/>
                    <a:pt x="54" y="829"/>
                  </a:cubicBezTo>
                  <a:close/>
                  <a:moveTo>
                    <a:pt x="2843" y="8687"/>
                  </a:moveTo>
                  <a:lnTo>
                    <a:pt x="2843" y="8724"/>
                  </a:lnTo>
                  <a:lnTo>
                    <a:pt x="2843" y="8724"/>
                  </a:lnTo>
                  <a:cubicBezTo>
                    <a:pt x="2833" y="8697"/>
                    <a:pt x="2813" y="8687"/>
                    <a:pt x="2843" y="8687"/>
                  </a:cubicBezTo>
                  <a:close/>
                  <a:moveTo>
                    <a:pt x="228" y="1"/>
                  </a:moveTo>
                  <a:lnTo>
                    <a:pt x="183" y="114"/>
                  </a:lnTo>
                  <a:lnTo>
                    <a:pt x="274" y="114"/>
                  </a:lnTo>
                  <a:cubicBezTo>
                    <a:pt x="296" y="182"/>
                    <a:pt x="228" y="137"/>
                    <a:pt x="228" y="205"/>
                  </a:cubicBezTo>
                  <a:cubicBezTo>
                    <a:pt x="160" y="205"/>
                    <a:pt x="160" y="137"/>
                    <a:pt x="137" y="69"/>
                  </a:cubicBezTo>
                  <a:lnTo>
                    <a:pt x="137" y="69"/>
                  </a:lnTo>
                  <a:cubicBezTo>
                    <a:pt x="137" y="137"/>
                    <a:pt x="92" y="182"/>
                    <a:pt x="160" y="205"/>
                  </a:cubicBezTo>
                  <a:cubicBezTo>
                    <a:pt x="153" y="219"/>
                    <a:pt x="142" y="222"/>
                    <a:pt x="130" y="222"/>
                  </a:cubicBezTo>
                  <a:cubicBezTo>
                    <a:pt x="117" y="222"/>
                    <a:pt x="102" y="218"/>
                    <a:pt x="88" y="218"/>
                  </a:cubicBezTo>
                  <a:cubicBezTo>
                    <a:pt x="71" y="218"/>
                    <a:pt x="55" y="224"/>
                    <a:pt x="46" y="251"/>
                  </a:cubicBezTo>
                  <a:cubicBezTo>
                    <a:pt x="69" y="296"/>
                    <a:pt x="137" y="342"/>
                    <a:pt x="92" y="387"/>
                  </a:cubicBezTo>
                  <a:lnTo>
                    <a:pt x="69" y="387"/>
                  </a:lnTo>
                  <a:cubicBezTo>
                    <a:pt x="1" y="501"/>
                    <a:pt x="160" y="569"/>
                    <a:pt x="92" y="683"/>
                  </a:cubicBezTo>
                  <a:lnTo>
                    <a:pt x="69" y="660"/>
                  </a:lnTo>
                  <a:lnTo>
                    <a:pt x="69" y="660"/>
                  </a:lnTo>
                  <a:cubicBezTo>
                    <a:pt x="48" y="703"/>
                    <a:pt x="86" y="765"/>
                    <a:pt x="54" y="829"/>
                  </a:cubicBezTo>
                  <a:lnTo>
                    <a:pt x="54" y="829"/>
                  </a:lnTo>
                  <a:cubicBezTo>
                    <a:pt x="58" y="826"/>
                    <a:pt x="65" y="825"/>
                    <a:pt x="72" y="825"/>
                  </a:cubicBezTo>
                  <a:cubicBezTo>
                    <a:pt x="86" y="825"/>
                    <a:pt x="103" y="831"/>
                    <a:pt x="114" y="842"/>
                  </a:cubicBezTo>
                  <a:cubicBezTo>
                    <a:pt x="69" y="933"/>
                    <a:pt x="92" y="978"/>
                    <a:pt x="46" y="1024"/>
                  </a:cubicBezTo>
                  <a:lnTo>
                    <a:pt x="114" y="1092"/>
                  </a:lnTo>
                  <a:cubicBezTo>
                    <a:pt x="92" y="1365"/>
                    <a:pt x="114" y="2434"/>
                    <a:pt x="137" y="2707"/>
                  </a:cubicBezTo>
                  <a:lnTo>
                    <a:pt x="137" y="2684"/>
                  </a:lnTo>
                  <a:cubicBezTo>
                    <a:pt x="160" y="3093"/>
                    <a:pt x="160" y="3957"/>
                    <a:pt x="228" y="4367"/>
                  </a:cubicBezTo>
                  <a:cubicBezTo>
                    <a:pt x="183" y="4435"/>
                    <a:pt x="183" y="4526"/>
                    <a:pt x="183" y="4594"/>
                  </a:cubicBezTo>
                  <a:cubicBezTo>
                    <a:pt x="192" y="4575"/>
                    <a:pt x="202" y="4568"/>
                    <a:pt x="210" y="4568"/>
                  </a:cubicBezTo>
                  <a:cubicBezTo>
                    <a:pt x="221" y="4568"/>
                    <a:pt x="228" y="4581"/>
                    <a:pt x="228" y="4594"/>
                  </a:cubicBezTo>
                  <a:cubicBezTo>
                    <a:pt x="228" y="4821"/>
                    <a:pt x="274" y="4617"/>
                    <a:pt x="296" y="4821"/>
                  </a:cubicBezTo>
                  <a:cubicBezTo>
                    <a:pt x="365" y="5072"/>
                    <a:pt x="342" y="6004"/>
                    <a:pt x="296" y="6231"/>
                  </a:cubicBezTo>
                  <a:cubicBezTo>
                    <a:pt x="387" y="6345"/>
                    <a:pt x="342" y="6481"/>
                    <a:pt x="387" y="6595"/>
                  </a:cubicBezTo>
                  <a:lnTo>
                    <a:pt x="365" y="6595"/>
                  </a:lnTo>
                  <a:cubicBezTo>
                    <a:pt x="387" y="6641"/>
                    <a:pt x="387" y="6845"/>
                    <a:pt x="387" y="7050"/>
                  </a:cubicBezTo>
                  <a:cubicBezTo>
                    <a:pt x="387" y="7277"/>
                    <a:pt x="387" y="7482"/>
                    <a:pt x="410" y="7550"/>
                  </a:cubicBezTo>
                  <a:lnTo>
                    <a:pt x="433" y="7527"/>
                  </a:lnTo>
                  <a:lnTo>
                    <a:pt x="433" y="7527"/>
                  </a:lnTo>
                  <a:cubicBezTo>
                    <a:pt x="501" y="7664"/>
                    <a:pt x="387" y="7641"/>
                    <a:pt x="365" y="7755"/>
                  </a:cubicBezTo>
                  <a:cubicBezTo>
                    <a:pt x="377" y="7752"/>
                    <a:pt x="389" y="7751"/>
                    <a:pt x="400" y="7751"/>
                  </a:cubicBezTo>
                  <a:cubicBezTo>
                    <a:pt x="492" y="7751"/>
                    <a:pt x="547" y="7828"/>
                    <a:pt x="547" y="7869"/>
                  </a:cubicBezTo>
                  <a:lnTo>
                    <a:pt x="524" y="7869"/>
                  </a:lnTo>
                  <a:cubicBezTo>
                    <a:pt x="547" y="7937"/>
                    <a:pt x="637" y="8050"/>
                    <a:pt x="683" y="8164"/>
                  </a:cubicBezTo>
                  <a:lnTo>
                    <a:pt x="615" y="8164"/>
                  </a:lnTo>
                  <a:cubicBezTo>
                    <a:pt x="683" y="8232"/>
                    <a:pt x="683" y="8414"/>
                    <a:pt x="683" y="8460"/>
                  </a:cubicBezTo>
                  <a:cubicBezTo>
                    <a:pt x="683" y="8596"/>
                    <a:pt x="615" y="8824"/>
                    <a:pt x="706" y="9006"/>
                  </a:cubicBezTo>
                  <a:lnTo>
                    <a:pt x="547" y="9165"/>
                  </a:lnTo>
                  <a:lnTo>
                    <a:pt x="569" y="9165"/>
                  </a:lnTo>
                  <a:cubicBezTo>
                    <a:pt x="569" y="9165"/>
                    <a:pt x="2434" y="9097"/>
                    <a:pt x="2798" y="8824"/>
                  </a:cubicBezTo>
                  <a:lnTo>
                    <a:pt x="2843" y="8824"/>
                  </a:lnTo>
                  <a:lnTo>
                    <a:pt x="2843" y="8778"/>
                  </a:lnTo>
                  <a:cubicBezTo>
                    <a:pt x="2853" y="8749"/>
                    <a:pt x="2863" y="8741"/>
                    <a:pt x="2874" y="8741"/>
                  </a:cubicBezTo>
                  <a:cubicBezTo>
                    <a:pt x="2890" y="8741"/>
                    <a:pt x="2908" y="8755"/>
                    <a:pt x="2934" y="8755"/>
                  </a:cubicBezTo>
                  <a:lnTo>
                    <a:pt x="2957" y="8687"/>
                  </a:lnTo>
                  <a:lnTo>
                    <a:pt x="2911" y="8710"/>
                  </a:lnTo>
                  <a:cubicBezTo>
                    <a:pt x="2889" y="8687"/>
                    <a:pt x="2843" y="8664"/>
                    <a:pt x="2866" y="8619"/>
                  </a:cubicBezTo>
                  <a:cubicBezTo>
                    <a:pt x="2866" y="8551"/>
                    <a:pt x="2957" y="8596"/>
                    <a:pt x="2957" y="8528"/>
                  </a:cubicBezTo>
                  <a:cubicBezTo>
                    <a:pt x="2957" y="8187"/>
                    <a:pt x="2980" y="7846"/>
                    <a:pt x="2934" y="7505"/>
                  </a:cubicBezTo>
                  <a:lnTo>
                    <a:pt x="2934" y="7505"/>
                  </a:lnTo>
                  <a:lnTo>
                    <a:pt x="2980" y="7527"/>
                  </a:lnTo>
                  <a:cubicBezTo>
                    <a:pt x="2934" y="7414"/>
                    <a:pt x="2934" y="7323"/>
                    <a:pt x="2911" y="7232"/>
                  </a:cubicBezTo>
                  <a:lnTo>
                    <a:pt x="2980" y="7186"/>
                  </a:lnTo>
                  <a:lnTo>
                    <a:pt x="2980" y="7186"/>
                  </a:lnTo>
                  <a:cubicBezTo>
                    <a:pt x="2979" y="7187"/>
                    <a:pt x="2978" y="7187"/>
                    <a:pt x="2977" y="7187"/>
                  </a:cubicBezTo>
                  <a:cubicBezTo>
                    <a:pt x="2932" y="7187"/>
                    <a:pt x="2889" y="6663"/>
                    <a:pt x="2911" y="6663"/>
                  </a:cubicBezTo>
                  <a:lnTo>
                    <a:pt x="2821" y="6663"/>
                  </a:lnTo>
                  <a:cubicBezTo>
                    <a:pt x="2798" y="6550"/>
                    <a:pt x="2911" y="6618"/>
                    <a:pt x="2889" y="6527"/>
                  </a:cubicBezTo>
                  <a:cubicBezTo>
                    <a:pt x="2752" y="6481"/>
                    <a:pt x="2911" y="6368"/>
                    <a:pt x="2821" y="6322"/>
                  </a:cubicBezTo>
                  <a:cubicBezTo>
                    <a:pt x="2843" y="6322"/>
                    <a:pt x="2843" y="6277"/>
                    <a:pt x="2889" y="6277"/>
                  </a:cubicBezTo>
                  <a:cubicBezTo>
                    <a:pt x="2798" y="6277"/>
                    <a:pt x="2866" y="6231"/>
                    <a:pt x="2843" y="6209"/>
                  </a:cubicBezTo>
                  <a:lnTo>
                    <a:pt x="2843" y="6209"/>
                  </a:lnTo>
                  <a:lnTo>
                    <a:pt x="2798" y="6231"/>
                  </a:lnTo>
                  <a:lnTo>
                    <a:pt x="2775" y="6163"/>
                  </a:lnTo>
                  <a:lnTo>
                    <a:pt x="2843" y="6140"/>
                  </a:lnTo>
                  <a:cubicBezTo>
                    <a:pt x="2866" y="5958"/>
                    <a:pt x="2911" y="5117"/>
                    <a:pt x="2866" y="4912"/>
                  </a:cubicBezTo>
                  <a:lnTo>
                    <a:pt x="2866" y="4912"/>
                  </a:lnTo>
                  <a:cubicBezTo>
                    <a:pt x="2798" y="4935"/>
                    <a:pt x="2843" y="5003"/>
                    <a:pt x="2752" y="5026"/>
                  </a:cubicBezTo>
                  <a:cubicBezTo>
                    <a:pt x="2707" y="4981"/>
                    <a:pt x="2775" y="4958"/>
                    <a:pt x="2730" y="4935"/>
                  </a:cubicBezTo>
                  <a:cubicBezTo>
                    <a:pt x="2843" y="4912"/>
                    <a:pt x="2752" y="4821"/>
                    <a:pt x="2889" y="4776"/>
                  </a:cubicBezTo>
                  <a:lnTo>
                    <a:pt x="2798" y="4753"/>
                  </a:lnTo>
                  <a:lnTo>
                    <a:pt x="2843" y="4730"/>
                  </a:lnTo>
                  <a:cubicBezTo>
                    <a:pt x="2775" y="4503"/>
                    <a:pt x="2821" y="4685"/>
                    <a:pt x="2821" y="4480"/>
                  </a:cubicBezTo>
                  <a:cubicBezTo>
                    <a:pt x="2821" y="4367"/>
                    <a:pt x="2707" y="4321"/>
                    <a:pt x="2752" y="4253"/>
                  </a:cubicBezTo>
                  <a:lnTo>
                    <a:pt x="2684" y="4253"/>
                  </a:lnTo>
                  <a:cubicBezTo>
                    <a:pt x="2752" y="4253"/>
                    <a:pt x="2639" y="4185"/>
                    <a:pt x="2707" y="4162"/>
                  </a:cubicBezTo>
                  <a:cubicBezTo>
                    <a:pt x="2707" y="4143"/>
                    <a:pt x="2707" y="4060"/>
                    <a:pt x="2654" y="4060"/>
                  </a:cubicBezTo>
                  <a:cubicBezTo>
                    <a:pt x="2643" y="4060"/>
                    <a:pt x="2631" y="4064"/>
                    <a:pt x="2616" y="4071"/>
                  </a:cubicBezTo>
                  <a:cubicBezTo>
                    <a:pt x="2649" y="4054"/>
                    <a:pt x="2670" y="4001"/>
                    <a:pt x="2697" y="4001"/>
                  </a:cubicBezTo>
                  <a:cubicBezTo>
                    <a:pt x="2707" y="4001"/>
                    <a:pt x="2718" y="4007"/>
                    <a:pt x="2730" y="4026"/>
                  </a:cubicBezTo>
                  <a:lnTo>
                    <a:pt x="2707" y="3935"/>
                  </a:lnTo>
                  <a:lnTo>
                    <a:pt x="2684" y="3980"/>
                  </a:lnTo>
                  <a:cubicBezTo>
                    <a:pt x="2684" y="3889"/>
                    <a:pt x="2752" y="3821"/>
                    <a:pt x="2661" y="3775"/>
                  </a:cubicBezTo>
                  <a:lnTo>
                    <a:pt x="2639" y="3798"/>
                  </a:lnTo>
                  <a:cubicBezTo>
                    <a:pt x="2616" y="3753"/>
                    <a:pt x="2616" y="3684"/>
                    <a:pt x="2707" y="3662"/>
                  </a:cubicBezTo>
                  <a:lnTo>
                    <a:pt x="2730" y="3730"/>
                  </a:lnTo>
                  <a:cubicBezTo>
                    <a:pt x="2730" y="3639"/>
                    <a:pt x="2730" y="3571"/>
                    <a:pt x="2684" y="3502"/>
                  </a:cubicBezTo>
                  <a:lnTo>
                    <a:pt x="2684" y="3525"/>
                  </a:lnTo>
                  <a:cubicBezTo>
                    <a:pt x="2593" y="3434"/>
                    <a:pt x="2525" y="2889"/>
                    <a:pt x="2411" y="2798"/>
                  </a:cubicBezTo>
                  <a:lnTo>
                    <a:pt x="2343" y="2843"/>
                  </a:lnTo>
                  <a:lnTo>
                    <a:pt x="2275" y="2752"/>
                  </a:lnTo>
                  <a:lnTo>
                    <a:pt x="2479" y="2798"/>
                  </a:lnTo>
                  <a:cubicBezTo>
                    <a:pt x="2457" y="2638"/>
                    <a:pt x="2457" y="1729"/>
                    <a:pt x="2502" y="1570"/>
                  </a:cubicBezTo>
                  <a:cubicBezTo>
                    <a:pt x="2522" y="1540"/>
                    <a:pt x="2545" y="1532"/>
                    <a:pt x="2566" y="1532"/>
                  </a:cubicBezTo>
                  <a:cubicBezTo>
                    <a:pt x="2594" y="1532"/>
                    <a:pt x="2616" y="1547"/>
                    <a:pt x="2616" y="1547"/>
                  </a:cubicBezTo>
                  <a:cubicBezTo>
                    <a:pt x="2593" y="1479"/>
                    <a:pt x="2548" y="1524"/>
                    <a:pt x="2570" y="1456"/>
                  </a:cubicBezTo>
                  <a:lnTo>
                    <a:pt x="2570" y="1456"/>
                  </a:lnTo>
                  <a:lnTo>
                    <a:pt x="2616" y="1479"/>
                  </a:lnTo>
                  <a:lnTo>
                    <a:pt x="2616" y="1410"/>
                  </a:lnTo>
                  <a:cubicBezTo>
                    <a:pt x="2605" y="1433"/>
                    <a:pt x="2576" y="1439"/>
                    <a:pt x="2542" y="1439"/>
                  </a:cubicBezTo>
                  <a:cubicBezTo>
                    <a:pt x="2508" y="1439"/>
                    <a:pt x="2468" y="1433"/>
                    <a:pt x="2434" y="1433"/>
                  </a:cubicBezTo>
                  <a:lnTo>
                    <a:pt x="2457" y="1365"/>
                  </a:lnTo>
                  <a:lnTo>
                    <a:pt x="2502" y="1365"/>
                  </a:lnTo>
                  <a:cubicBezTo>
                    <a:pt x="2502" y="1342"/>
                    <a:pt x="2366" y="1297"/>
                    <a:pt x="2388" y="1229"/>
                  </a:cubicBezTo>
                  <a:cubicBezTo>
                    <a:pt x="2434" y="1069"/>
                    <a:pt x="2411" y="933"/>
                    <a:pt x="2434" y="774"/>
                  </a:cubicBezTo>
                  <a:lnTo>
                    <a:pt x="2502" y="842"/>
                  </a:lnTo>
                  <a:lnTo>
                    <a:pt x="2525" y="774"/>
                  </a:lnTo>
                  <a:lnTo>
                    <a:pt x="2525" y="774"/>
                  </a:lnTo>
                  <a:cubicBezTo>
                    <a:pt x="2511" y="783"/>
                    <a:pt x="2501" y="787"/>
                    <a:pt x="2493" y="787"/>
                  </a:cubicBezTo>
                  <a:cubicBezTo>
                    <a:pt x="2468" y="787"/>
                    <a:pt x="2473" y="747"/>
                    <a:pt x="2463" y="747"/>
                  </a:cubicBezTo>
                  <a:cubicBezTo>
                    <a:pt x="2461" y="747"/>
                    <a:pt x="2459" y="748"/>
                    <a:pt x="2457" y="751"/>
                  </a:cubicBezTo>
                  <a:cubicBezTo>
                    <a:pt x="2320" y="637"/>
                    <a:pt x="2457" y="501"/>
                    <a:pt x="2366" y="410"/>
                  </a:cubicBezTo>
                  <a:cubicBezTo>
                    <a:pt x="2252" y="387"/>
                    <a:pt x="342" y="92"/>
                    <a:pt x="205" y="69"/>
                  </a:cubicBezTo>
                  <a:lnTo>
                    <a:pt x="2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39"/>
            <p:cNvSpPr/>
            <p:nvPr/>
          </p:nvSpPr>
          <p:spPr>
            <a:xfrm rot="2879609">
              <a:off x="8381498" y="492740"/>
              <a:ext cx="2233" cy="2791"/>
            </a:xfrm>
            <a:custGeom>
              <a:avLst/>
              <a:gdLst/>
              <a:ahLst/>
              <a:cxnLst/>
              <a:rect l="l" t="t" r="r" b="b"/>
              <a:pathLst>
                <a:path w="92" h="115" extrusionOk="0">
                  <a:moveTo>
                    <a:pt x="91" y="1"/>
                  </a:moveTo>
                  <a:lnTo>
                    <a:pt x="91" y="1"/>
                  </a:lnTo>
                  <a:cubicBezTo>
                    <a:pt x="23" y="24"/>
                    <a:pt x="0" y="69"/>
                    <a:pt x="0" y="115"/>
                  </a:cubicBezTo>
                  <a:cubicBezTo>
                    <a:pt x="68" y="92"/>
                    <a:pt x="68" y="46"/>
                    <a:pt x="9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39"/>
            <p:cNvSpPr/>
            <p:nvPr/>
          </p:nvSpPr>
          <p:spPr>
            <a:xfrm rot="2879609">
              <a:off x="8384369" y="494018"/>
              <a:ext cx="24" cy="2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39"/>
            <p:cNvSpPr/>
            <p:nvPr/>
          </p:nvSpPr>
          <p:spPr>
            <a:xfrm rot="2879609">
              <a:off x="8489323" y="321229"/>
              <a:ext cx="24" cy="558"/>
            </a:xfrm>
            <a:custGeom>
              <a:avLst/>
              <a:gdLst/>
              <a:ahLst/>
              <a:cxnLst/>
              <a:rect l="l" t="t" r="r" b="b"/>
              <a:pathLst>
                <a:path w="1" h="23" extrusionOk="0">
                  <a:moveTo>
                    <a:pt x="1" y="0"/>
                  </a:moveTo>
                  <a:lnTo>
                    <a:pt x="1" y="2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39"/>
            <p:cNvSpPr/>
            <p:nvPr/>
          </p:nvSpPr>
          <p:spPr>
            <a:xfrm rot="2879609">
              <a:off x="8403286" y="311608"/>
              <a:ext cx="69002" cy="196595"/>
            </a:xfrm>
            <a:custGeom>
              <a:avLst/>
              <a:gdLst/>
              <a:ahLst/>
              <a:cxnLst/>
              <a:rect l="l" t="t" r="r" b="b"/>
              <a:pathLst>
                <a:path w="2843" h="8100" extrusionOk="0">
                  <a:moveTo>
                    <a:pt x="57" y="714"/>
                  </a:moveTo>
                  <a:cubicBezTo>
                    <a:pt x="50" y="716"/>
                    <a:pt x="46" y="721"/>
                    <a:pt x="46" y="728"/>
                  </a:cubicBezTo>
                  <a:cubicBezTo>
                    <a:pt x="50" y="724"/>
                    <a:pt x="54" y="719"/>
                    <a:pt x="57" y="714"/>
                  </a:cubicBezTo>
                  <a:close/>
                  <a:moveTo>
                    <a:pt x="2431" y="7931"/>
                  </a:moveTo>
                  <a:cubicBezTo>
                    <a:pt x="2436" y="7931"/>
                    <a:pt x="2443" y="7933"/>
                    <a:pt x="2456" y="7937"/>
                  </a:cubicBezTo>
                  <a:lnTo>
                    <a:pt x="2437" y="7993"/>
                  </a:lnTo>
                  <a:lnTo>
                    <a:pt x="2437" y="7993"/>
                  </a:lnTo>
                  <a:cubicBezTo>
                    <a:pt x="2443" y="7960"/>
                    <a:pt x="2412" y="7931"/>
                    <a:pt x="2431" y="7931"/>
                  </a:cubicBezTo>
                  <a:close/>
                  <a:moveTo>
                    <a:pt x="205" y="1"/>
                  </a:moveTo>
                  <a:lnTo>
                    <a:pt x="182" y="91"/>
                  </a:lnTo>
                  <a:lnTo>
                    <a:pt x="250" y="91"/>
                  </a:lnTo>
                  <a:cubicBezTo>
                    <a:pt x="273" y="160"/>
                    <a:pt x="205" y="114"/>
                    <a:pt x="205" y="160"/>
                  </a:cubicBezTo>
                  <a:cubicBezTo>
                    <a:pt x="159" y="160"/>
                    <a:pt x="137" y="114"/>
                    <a:pt x="137" y="46"/>
                  </a:cubicBezTo>
                  <a:lnTo>
                    <a:pt x="137" y="46"/>
                  </a:lnTo>
                  <a:cubicBezTo>
                    <a:pt x="137" y="91"/>
                    <a:pt x="91" y="137"/>
                    <a:pt x="159" y="160"/>
                  </a:cubicBezTo>
                  <a:cubicBezTo>
                    <a:pt x="137" y="182"/>
                    <a:pt x="114" y="182"/>
                    <a:pt x="94" y="182"/>
                  </a:cubicBezTo>
                  <a:cubicBezTo>
                    <a:pt x="74" y="182"/>
                    <a:pt x="57" y="182"/>
                    <a:pt x="46" y="205"/>
                  </a:cubicBezTo>
                  <a:cubicBezTo>
                    <a:pt x="68" y="251"/>
                    <a:pt x="114" y="296"/>
                    <a:pt x="91" y="342"/>
                  </a:cubicBezTo>
                  <a:lnTo>
                    <a:pt x="68" y="342"/>
                  </a:lnTo>
                  <a:cubicBezTo>
                    <a:pt x="0" y="433"/>
                    <a:pt x="159" y="501"/>
                    <a:pt x="91" y="592"/>
                  </a:cubicBezTo>
                  <a:lnTo>
                    <a:pt x="68" y="569"/>
                  </a:lnTo>
                  <a:lnTo>
                    <a:pt x="68" y="569"/>
                  </a:lnTo>
                  <a:cubicBezTo>
                    <a:pt x="48" y="610"/>
                    <a:pt x="82" y="669"/>
                    <a:pt x="57" y="714"/>
                  </a:cubicBezTo>
                  <a:lnTo>
                    <a:pt x="57" y="714"/>
                  </a:lnTo>
                  <a:cubicBezTo>
                    <a:pt x="61" y="712"/>
                    <a:pt x="66" y="711"/>
                    <a:pt x="71" y="711"/>
                  </a:cubicBezTo>
                  <a:cubicBezTo>
                    <a:pt x="85" y="711"/>
                    <a:pt x="102" y="717"/>
                    <a:pt x="114" y="728"/>
                  </a:cubicBezTo>
                  <a:cubicBezTo>
                    <a:pt x="68" y="796"/>
                    <a:pt x="114" y="842"/>
                    <a:pt x="46" y="887"/>
                  </a:cubicBezTo>
                  <a:lnTo>
                    <a:pt x="114" y="956"/>
                  </a:lnTo>
                  <a:cubicBezTo>
                    <a:pt x="91" y="1183"/>
                    <a:pt x="159" y="2138"/>
                    <a:pt x="159" y="2365"/>
                  </a:cubicBezTo>
                  <a:lnTo>
                    <a:pt x="137" y="2365"/>
                  </a:lnTo>
                  <a:cubicBezTo>
                    <a:pt x="159" y="2729"/>
                    <a:pt x="137" y="3457"/>
                    <a:pt x="205" y="3844"/>
                  </a:cubicBezTo>
                  <a:cubicBezTo>
                    <a:pt x="137" y="3889"/>
                    <a:pt x="159" y="3980"/>
                    <a:pt x="137" y="4048"/>
                  </a:cubicBezTo>
                  <a:lnTo>
                    <a:pt x="205" y="4048"/>
                  </a:lnTo>
                  <a:cubicBezTo>
                    <a:pt x="182" y="4230"/>
                    <a:pt x="227" y="4048"/>
                    <a:pt x="250" y="4253"/>
                  </a:cubicBezTo>
                  <a:cubicBezTo>
                    <a:pt x="296" y="4458"/>
                    <a:pt x="227" y="5253"/>
                    <a:pt x="159" y="5435"/>
                  </a:cubicBezTo>
                  <a:cubicBezTo>
                    <a:pt x="250" y="5549"/>
                    <a:pt x="182" y="5663"/>
                    <a:pt x="227" y="5776"/>
                  </a:cubicBezTo>
                  <a:lnTo>
                    <a:pt x="205" y="5754"/>
                  </a:lnTo>
                  <a:lnTo>
                    <a:pt x="205" y="5754"/>
                  </a:lnTo>
                  <a:cubicBezTo>
                    <a:pt x="250" y="5867"/>
                    <a:pt x="137" y="6459"/>
                    <a:pt x="182" y="6572"/>
                  </a:cubicBezTo>
                  <a:cubicBezTo>
                    <a:pt x="227" y="6663"/>
                    <a:pt x="137" y="6663"/>
                    <a:pt x="114" y="6732"/>
                  </a:cubicBezTo>
                  <a:cubicBezTo>
                    <a:pt x="205" y="6732"/>
                    <a:pt x="273" y="6822"/>
                    <a:pt x="273" y="6868"/>
                  </a:cubicBezTo>
                  <a:lnTo>
                    <a:pt x="250" y="6868"/>
                  </a:lnTo>
                  <a:cubicBezTo>
                    <a:pt x="273" y="6913"/>
                    <a:pt x="341" y="7027"/>
                    <a:pt x="364" y="7118"/>
                  </a:cubicBezTo>
                  <a:lnTo>
                    <a:pt x="296" y="7118"/>
                  </a:lnTo>
                  <a:cubicBezTo>
                    <a:pt x="364" y="7186"/>
                    <a:pt x="341" y="7323"/>
                    <a:pt x="341" y="7368"/>
                  </a:cubicBezTo>
                  <a:cubicBezTo>
                    <a:pt x="318" y="7505"/>
                    <a:pt x="205" y="7664"/>
                    <a:pt x="273" y="7846"/>
                  </a:cubicBezTo>
                  <a:lnTo>
                    <a:pt x="114" y="7937"/>
                  </a:lnTo>
                  <a:lnTo>
                    <a:pt x="137" y="7937"/>
                  </a:lnTo>
                  <a:cubicBezTo>
                    <a:pt x="137" y="7937"/>
                    <a:pt x="1153" y="8100"/>
                    <a:pt x="1844" y="8100"/>
                  </a:cubicBezTo>
                  <a:cubicBezTo>
                    <a:pt x="2083" y="8100"/>
                    <a:pt x="2283" y="8080"/>
                    <a:pt x="2388" y="8028"/>
                  </a:cubicBezTo>
                  <a:lnTo>
                    <a:pt x="2433" y="8050"/>
                  </a:lnTo>
                  <a:lnTo>
                    <a:pt x="2433" y="8005"/>
                  </a:lnTo>
                  <a:cubicBezTo>
                    <a:pt x="2443" y="7986"/>
                    <a:pt x="2452" y="7979"/>
                    <a:pt x="2464" y="7979"/>
                  </a:cubicBezTo>
                  <a:cubicBezTo>
                    <a:pt x="2479" y="7979"/>
                    <a:pt x="2498" y="7992"/>
                    <a:pt x="2524" y="8005"/>
                  </a:cubicBezTo>
                  <a:lnTo>
                    <a:pt x="2547" y="7959"/>
                  </a:lnTo>
                  <a:lnTo>
                    <a:pt x="2524" y="7959"/>
                  </a:lnTo>
                  <a:lnTo>
                    <a:pt x="2479" y="7869"/>
                  </a:lnTo>
                  <a:cubicBezTo>
                    <a:pt x="2479" y="7834"/>
                    <a:pt x="2501" y="7834"/>
                    <a:pt x="2524" y="7834"/>
                  </a:cubicBezTo>
                  <a:cubicBezTo>
                    <a:pt x="2547" y="7834"/>
                    <a:pt x="2570" y="7834"/>
                    <a:pt x="2570" y="7800"/>
                  </a:cubicBezTo>
                  <a:cubicBezTo>
                    <a:pt x="2615" y="7482"/>
                    <a:pt x="2683" y="7164"/>
                    <a:pt x="2683" y="6845"/>
                  </a:cubicBezTo>
                  <a:lnTo>
                    <a:pt x="2706" y="6845"/>
                  </a:lnTo>
                  <a:cubicBezTo>
                    <a:pt x="2706" y="6754"/>
                    <a:pt x="2706" y="6663"/>
                    <a:pt x="2683" y="6572"/>
                  </a:cubicBezTo>
                  <a:lnTo>
                    <a:pt x="2774" y="6550"/>
                  </a:lnTo>
                  <a:cubicBezTo>
                    <a:pt x="2729" y="6550"/>
                    <a:pt x="2729" y="6049"/>
                    <a:pt x="2752" y="6027"/>
                  </a:cubicBezTo>
                  <a:lnTo>
                    <a:pt x="2638" y="6027"/>
                  </a:lnTo>
                  <a:cubicBezTo>
                    <a:pt x="2638" y="5936"/>
                    <a:pt x="2752" y="6004"/>
                    <a:pt x="2729" y="5913"/>
                  </a:cubicBezTo>
                  <a:cubicBezTo>
                    <a:pt x="2592" y="5867"/>
                    <a:pt x="2752" y="5754"/>
                    <a:pt x="2683" y="5731"/>
                  </a:cubicBezTo>
                  <a:cubicBezTo>
                    <a:pt x="2683" y="5731"/>
                    <a:pt x="2706" y="5685"/>
                    <a:pt x="2752" y="5685"/>
                  </a:cubicBezTo>
                  <a:cubicBezTo>
                    <a:pt x="2661" y="5663"/>
                    <a:pt x="2729" y="5640"/>
                    <a:pt x="2706" y="5617"/>
                  </a:cubicBezTo>
                  <a:lnTo>
                    <a:pt x="2661" y="5617"/>
                  </a:lnTo>
                  <a:lnTo>
                    <a:pt x="2638" y="5572"/>
                  </a:lnTo>
                  <a:lnTo>
                    <a:pt x="2706" y="5572"/>
                  </a:lnTo>
                  <a:cubicBezTo>
                    <a:pt x="2752" y="5390"/>
                    <a:pt x="2843" y="4594"/>
                    <a:pt x="2797" y="4412"/>
                  </a:cubicBezTo>
                  <a:lnTo>
                    <a:pt x="2797" y="4412"/>
                  </a:lnTo>
                  <a:cubicBezTo>
                    <a:pt x="2752" y="4435"/>
                    <a:pt x="2774" y="4503"/>
                    <a:pt x="2683" y="4526"/>
                  </a:cubicBezTo>
                  <a:cubicBezTo>
                    <a:pt x="2638" y="4458"/>
                    <a:pt x="2706" y="4458"/>
                    <a:pt x="2661" y="4435"/>
                  </a:cubicBezTo>
                  <a:cubicBezTo>
                    <a:pt x="2797" y="4412"/>
                    <a:pt x="2706" y="4321"/>
                    <a:pt x="2843" y="4298"/>
                  </a:cubicBezTo>
                  <a:lnTo>
                    <a:pt x="2752" y="4276"/>
                  </a:lnTo>
                  <a:lnTo>
                    <a:pt x="2797" y="4253"/>
                  </a:lnTo>
                  <a:cubicBezTo>
                    <a:pt x="2729" y="4048"/>
                    <a:pt x="2774" y="4207"/>
                    <a:pt x="2797" y="4025"/>
                  </a:cubicBezTo>
                  <a:cubicBezTo>
                    <a:pt x="2774" y="3935"/>
                    <a:pt x="2683" y="3866"/>
                    <a:pt x="2729" y="3821"/>
                  </a:cubicBezTo>
                  <a:lnTo>
                    <a:pt x="2661" y="3821"/>
                  </a:lnTo>
                  <a:cubicBezTo>
                    <a:pt x="2729" y="3821"/>
                    <a:pt x="2615" y="3753"/>
                    <a:pt x="2683" y="3730"/>
                  </a:cubicBezTo>
                  <a:cubicBezTo>
                    <a:pt x="2665" y="3712"/>
                    <a:pt x="2676" y="3649"/>
                    <a:pt x="2634" y="3649"/>
                  </a:cubicBezTo>
                  <a:cubicBezTo>
                    <a:pt x="2624" y="3649"/>
                    <a:pt x="2610" y="3653"/>
                    <a:pt x="2592" y="3662"/>
                  </a:cubicBezTo>
                  <a:cubicBezTo>
                    <a:pt x="2627" y="3644"/>
                    <a:pt x="2648" y="3601"/>
                    <a:pt x="2667" y="3601"/>
                  </a:cubicBezTo>
                  <a:cubicBezTo>
                    <a:pt x="2672" y="3601"/>
                    <a:pt x="2678" y="3605"/>
                    <a:pt x="2683" y="3616"/>
                  </a:cubicBezTo>
                  <a:lnTo>
                    <a:pt x="2683" y="3548"/>
                  </a:lnTo>
                  <a:lnTo>
                    <a:pt x="2661" y="3571"/>
                  </a:lnTo>
                  <a:cubicBezTo>
                    <a:pt x="2661" y="3480"/>
                    <a:pt x="2729" y="3434"/>
                    <a:pt x="2638" y="3389"/>
                  </a:cubicBezTo>
                  <a:lnTo>
                    <a:pt x="2615" y="3411"/>
                  </a:lnTo>
                  <a:cubicBezTo>
                    <a:pt x="2615" y="3366"/>
                    <a:pt x="2592" y="3321"/>
                    <a:pt x="2683" y="3298"/>
                  </a:cubicBezTo>
                  <a:lnTo>
                    <a:pt x="2706" y="3343"/>
                  </a:lnTo>
                  <a:cubicBezTo>
                    <a:pt x="2706" y="3275"/>
                    <a:pt x="2706" y="3207"/>
                    <a:pt x="2661" y="3139"/>
                  </a:cubicBezTo>
                  <a:lnTo>
                    <a:pt x="2661" y="3161"/>
                  </a:lnTo>
                  <a:cubicBezTo>
                    <a:pt x="2570" y="3070"/>
                    <a:pt x="2524" y="2593"/>
                    <a:pt x="2411" y="2502"/>
                  </a:cubicBezTo>
                  <a:lnTo>
                    <a:pt x="2342" y="2547"/>
                  </a:lnTo>
                  <a:lnTo>
                    <a:pt x="2297" y="2456"/>
                  </a:lnTo>
                  <a:lnTo>
                    <a:pt x="2297" y="2456"/>
                  </a:lnTo>
                  <a:lnTo>
                    <a:pt x="2479" y="2525"/>
                  </a:lnTo>
                  <a:cubicBezTo>
                    <a:pt x="2479" y="2365"/>
                    <a:pt x="2456" y="1547"/>
                    <a:pt x="2501" y="1410"/>
                  </a:cubicBezTo>
                  <a:cubicBezTo>
                    <a:pt x="2517" y="1388"/>
                    <a:pt x="2534" y="1380"/>
                    <a:pt x="2552" y="1380"/>
                  </a:cubicBezTo>
                  <a:cubicBezTo>
                    <a:pt x="2587" y="1380"/>
                    <a:pt x="2623" y="1410"/>
                    <a:pt x="2638" y="1410"/>
                  </a:cubicBezTo>
                  <a:cubicBezTo>
                    <a:pt x="2615" y="1319"/>
                    <a:pt x="2570" y="1365"/>
                    <a:pt x="2570" y="1297"/>
                  </a:cubicBezTo>
                  <a:lnTo>
                    <a:pt x="2570" y="1297"/>
                  </a:lnTo>
                  <a:lnTo>
                    <a:pt x="2638" y="1319"/>
                  </a:lnTo>
                  <a:lnTo>
                    <a:pt x="2615" y="1274"/>
                  </a:lnTo>
                  <a:cubicBezTo>
                    <a:pt x="2604" y="1285"/>
                    <a:pt x="2575" y="1285"/>
                    <a:pt x="2544" y="1285"/>
                  </a:cubicBezTo>
                  <a:cubicBezTo>
                    <a:pt x="2513" y="1285"/>
                    <a:pt x="2479" y="1285"/>
                    <a:pt x="2456" y="1297"/>
                  </a:cubicBezTo>
                  <a:lnTo>
                    <a:pt x="2456" y="1228"/>
                  </a:lnTo>
                  <a:lnTo>
                    <a:pt x="2501" y="1228"/>
                  </a:lnTo>
                  <a:cubicBezTo>
                    <a:pt x="2524" y="1206"/>
                    <a:pt x="2365" y="1183"/>
                    <a:pt x="2388" y="1092"/>
                  </a:cubicBezTo>
                  <a:cubicBezTo>
                    <a:pt x="2433" y="978"/>
                    <a:pt x="2411" y="842"/>
                    <a:pt x="2433" y="705"/>
                  </a:cubicBezTo>
                  <a:lnTo>
                    <a:pt x="2501" y="774"/>
                  </a:lnTo>
                  <a:lnTo>
                    <a:pt x="2524" y="705"/>
                  </a:lnTo>
                  <a:lnTo>
                    <a:pt x="2524" y="705"/>
                  </a:lnTo>
                  <a:cubicBezTo>
                    <a:pt x="2514" y="709"/>
                    <a:pt x="2507" y="710"/>
                    <a:pt x="2500" y="710"/>
                  </a:cubicBezTo>
                  <a:cubicBezTo>
                    <a:pt x="2462" y="710"/>
                    <a:pt x="2476" y="660"/>
                    <a:pt x="2456" y="660"/>
                  </a:cubicBezTo>
                  <a:cubicBezTo>
                    <a:pt x="2320" y="569"/>
                    <a:pt x="2456" y="455"/>
                    <a:pt x="2365" y="364"/>
                  </a:cubicBezTo>
                  <a:cubicBezTo>
                    <a:pt x="2251" y="364"/>
                    <a:pt x="341" y="69"/>
                    <a:pt x="205" y="69"/>
                  </a:cubicBezTo>
                  <a:lnTo>
                    <a:pt x="20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39"/>
            <p:cNvSpPr/>
            <p:nvPr/>
          </p:nvSpPr>
          <p:spPr>
            <a:xfrm rot="2879609">
              <a:off x="8559347" y="648978"/>
              <a:ext cx="2233" cy="2791"/>
            </a:xfrm>
            <a:custGeom>
              <a:avLst/>
              <a:gdLst/>
              <a:ahLst/>
              <a:cxnLst/>
              <a:rect l="l" t="t" r="r" b="b"/>
              <a:pathLst>
                <a:path w="92" h="115" extrusionOk="0">
                  <a:moveTo>
                    <a:pt x="91" y="1"/>
                  </a:moveTo>
                  <a:lnTo>
                    <a:pt x="91" y="1"/>
                  </a:lnTo>
                  <a:cubicBezTo>
                    <a:pt x="23" y="46"/>
                    <a:pt x="0" y="69"/>
                    <a:pt x="0" y="115"/>
                  </a:cubicBezTo>
                  <a:cubicBezTo>
                    <a:pt x="69" y="92"/>
                    <a:pt x="69" y="46"/>
                    <a:pt x="9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39"/>
            <p:cNvSpPr/>
            <p:nvPr/>
          </p:nvSpPr>
          <p:spPr>
            <a:xfrm rot="2879609">
              <a:off x="8562219" y="650257"/>
              <a:ext cx="24" cy="2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39"/>
            <p:cNvSpPr/>
            <p:nvPr/>
          </p:nvSpPr>
          <p:spPr>
            <a:xfrm rot="2879609">
              <a:off x="8658203" y="484815"/>
              <a:ext cx="24" cy="583"/>
            </a:xfrm>
            <a:custGeom>
              <a:avLst/>
              <a:gdLst/>
              <a:ahLst/>
              <a:cxnLst/>
              <a:rect l="l" t="t" r="r" b="b"/>
              <a:pathLst>
                <a:path w="1" h="24" extrusionOk="0">
                  <a:moveTo>
                    <a:pt x="0" y="1"/>
                  </a:moveTo>
                  <a:lnTo>
                    <a:pt x="0" y="2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39"/>
            <p:cNvSpPr/>
            <p:nvPr/>
          </p:nvSpPr>
          <p:spPr>
            <a:xfrm rot="2879609">
              <a:off x="8576440" y="477358"/>
              <a:ext cx="69561" cy="184775"/>
            </a:xfrm>
            <a:custGeom>
              <a:avLst/>
              <a:gdLst/>
              <a:ahLst/>
              <a:cxnLst/>
              <a:rect l="l" t="t" r="r" b="b"/>
              <a:pathLst>
                <a:path w="2866" h="7613" extrusionOk="0">
                  <a:moveTo>
                    <a:pt x="205" y="0"/>
                  </a:moveTo>
                  <a:lnTo>
                    <a:pt x="182" y="46"/>
                  </a:lnTo>
                  <a:cubicBezTo>
                    <a:pt x="185" y="46"/>
                    <a:pt x="187" y="46"/>
                    <a:pt x="190" y="47"/>
                  </a:cubicBezTo>
                  <a:lnTo>
                    <a:pt x="190" y="47"/>
                  </a:lnTo>
                  <a:lnTo>
                    <a:pt x="205" y="0"/>
                  </a:lnTo>
                  <a:close/>
                  <a:moveTo>
                    <a:pt x="2479" y="7459"/>
                  </a:moveTo>
                  <a:lnTo>
                    <a:pt x="2461" y="7514"/>
                  </a:lnTo>
                  <a:lnTo>
                    <a:pt x="2461" y="7514"/>
                  </a:lnTo>
                  <a:cubicBezTo>
                    <a:pt x="2467" y="7477"/>
                    <a:pt x="2418" y="7459"/>
                    <a:pt x="2479" y="7459"/>
                  </a:cubicBezTo>
                  <a:close/>
                  <a:moveTo>
                    <a:pt x="137" y="46"/>
                  </a:moveTo>
                  <a:cubicBezTo>
                    <a:pt x="114" y="91"/>
                    <a:pt x="69" y="136"/>
                    <a:pt x="137" y="159"/>
                  </a:cubicBezTo>
                  <a:cubicBezTo>
                    <a:pt x="126" y="182"/>
                    <a:pt x="109" y="182"/>
                    <a:pt x="92" y="182"/>
                  </a:cubicBezTo>
                  <a:cubicBezTo>
                    <a:pt x="74" y="182"/>
                    <a:pt x="57" y="182"/>
                    <a:pt x="46" y="205"/>
                  </a:cubicBezTo>
                  <a:cubicBezTo>
                    <a:pt x="46" y="227"/>
                    <a:pt x="114" y="273"/>
                    <a:pt x="69" y="318"/>
                  </a:cubicBezTo>
                  <a:cubicBezTo>
                    <a:pt x="1" y="409"/>
                    <a:pt x="160" y="478"/>
                    <a:pt x="92" y="546"/>
                  </a:cubicBezTo>
                  <a:lnTo>
                    <a:pt x="69" y="546"/>
                  </a:lnTo>
                  <a:cubicBezTo>
                    <a:pt x="23" y="569"/>
                    <a:pt x="69" y="637"/>
                    <a:pt x="46" y="682"/>
                  </a:cubicBezTo>
                  <a:lnTo>
                    <a:pt x="114" y="705"/>
                  </a:lnTo>
                  <a:cubicBezTo>
                    <a:pt x="69" y="750"/>
                    <a:pt x="92" y="796"/>
                    <a:pt x="46" y="841"/>
                  </a:cubicBezTo>
                  <a:lnTo>
                    <a:pt x="114" y="910"/>
                  </a:lnTo>
                  <a:cubicBezTo>
                    <a:pt x="92" y="1114"/>
                    <a:pt x="160" y="2001"/>
                    <a:pt x="160" y="2229"/>
                  </a:cubicBezTo>
                  <a:lnTo>
                    <a:pt x="137" y="2229"/>
                  </a:lnTo>
                  <a:cubicBezTo>
                    <a:pt x="160" y="2570"/>
                    <a:pt x="137" y="3275"/>
                    <a:pt x="228" y="3616"/>
                  </a:cubicBezTo>
                  <a:cubicBezTo>
                    <a:pt x="160" y="3684"/>
                    <a:pt x="160" y="3752"/>
                    <a:pt x="160" y="3820"/>
                  </a:cubicBezTo>
                  <a:lnTo>
                    <a:pt x="205" y="3820"/>
                  </a:lnTo>
                  <a:cubicBezTo>
                    <a:pt x="205" y="3980"/>
                    <a:pt x="251" y="3820"/>
                    <a:pt x="273" y="4002"/>
                  </a:cubicBezTo>
                  <a:cubicBezTo>
                    <a:pt x="319" y="4207"/>
                    <a:pt x="251" y="4957"/>
                    <a:pt x="182" y="5117"/>
                  </a:cubicBezTo>
                  <a:cubicBezTo>
                    <a:pt x="273" y="5207"/>
                    <a:pt x="205" y="5344"/>
                    <a:pt x="251" y="5435"/>
                  </a:cubicBezTo>
                  <a:lnTo>
                    <a:pt x="228" y="5412"/>
                  </a:lnTo>
                  <a:lnTo>
                    <a:pt x="228" y="5412"/>
                  </a:lnTo>
                  <a:cubicBezTo>
                    <a:pt x="273" y="5526"/>
                    <a:pt x="160" y="6072"/>
                    <a:pt x="205" y="6185"/>
                  </a:cubicBezTo>
                  <a:lnTo>
                    <a:pt x="205" y="6163"/>
                  </a:lnTo>
                  <a:lnTo>
                    <a:pt x="205" y="6163"/>
                  </a:lnTo>
                  <a:cubicBezTo>
                    <a:pt x="251" y="6276"/>
                    <a:pt x="160" y="6254"/>
                    <a:pt x="137" y="6344"/>
                  </a:cubicBezTo>
                  <a:cubicBezTo>
                    <a:pt x="147" y="6342"/>
                    <a:pt x="156" y="6341"/>
                    <a:pt x="165" y="6341"/>
                  </a:cubicBezTo>
                  <a:cubicBezTo>
                    <a:pt x="238" y="6341"/>
                    <a:pt x="276" y="6418"/>
                    <a:pt x="296" y="6458"/>
                  </a:cubicBezTo>
                  <a:lnTo>
                    <a:pt x="273" y="6458"/>
                  </a:lnTo>
                  <a:cubicBezTo>
                    <a:pt x="273" y="6504"/>
                    <a:pt x="364" y="6617"/>
                    <a:pt x="387" y="6686"/>
                  </a:cubicBezTo>
                  <a:lnTo>
                    <a:pt x="319" y="6686"/>
                  </a:lnTo>
                  <a:cubicBezTo>
                    <a:pt x="387" y="6754"/>
                    <a:pt x="342" y="6890"/>
                    <a:pt x="364" y="6936"/>
                  </a:cubicBezTo>
                  <a:cubicBezTo>
                    <a:pt x="342" y="7049"/>
                    <a:pt x="228" y="7209"/>
                    <a:pt x="296" y="7368"/>
                  </a:cubicBezTo>
                  <a:lnTo>
                    <a:pt x="137" y="7459"/>
                  </a:lnTo>
                  <a:lnTo>
                    <a:pt x="160" y="7459"/>
                  </a:lnTo>
                  <a:cubicBezTo>
                    <a:pt x="160" y="7459"/>
                    <a:pt x="1196" y="7612"/>
                    <a:pt x="1887" y="7612"/>
                  </a:cubicBezTo>
                  <a:cubicBezTo>
                    <a:pt x="2117" y="7612"/>
                    <a:pt x="2309" y="7595"/>
                    <a:pt x="2411" y="7550"/>
                  </a:cubicBezTo>
                  <a:lnTo>
                    <a:pt x="2456" y="7572"/>
                  </a:lnTo>
                  <a:lnTo>
                    <a:pt x="2456" y="7527"/>
                  </a:lnTo>
                  <a:cubicBezTo>
                    <a:pt x="2466" y="7508"/>
                    <a:pt x="2476" y="7501"/>
                    <a:pt x="2487" y="7501"/>
                  </a:cubicBezTo>
                  <a:cubicBezTo>
                    <a:pt x="2503" y="7501"/>
                    <a:pt x="2521" y="7514"/>
                    <a:pt x="2547" y="7527"/>
                  </a:cubicBezTo>
                  <a:lnTo>
                    <a:pt x="2570" y="7481"/>
                  </a:lnTo>
                  <a:lnTo>
                    <a:pt x="2525" y="7504"/>
                  </a:lnTo>
                  <a:lnTo>
                    <a:pt x="2502" y="7391"/>
                  </a:lnTo>
                  <a:cubicBezTo>
                    <a:pt x="2502" y="7368"/>
                    <a:pt x="2519" y="7368"/>
                    <a:pt x="2539" y="7368"/>
                  </a:cubicBezTo>
                  <a:cubicBezTo>
                    <a:pt x="2559" y="7368"/>
                    <a:pt x="2582" y="7368"/>
                    <a:pt x="2593" y="7345"/>
                  </a:cubicBezTo>
                  <a:cubicBezTo>
                    <a:pt x="2638" y="7049"/>
                    <a:pt x="2707" y="6754"/>
                    <a:pt x="2707" y="6435"/>
                  </a:cubicBezTo>
                  <a:lnTo>
                    <a:pt x="2729" y="6458"/>
                  </a:lnTo>
                  <a:cubicBezTo>
                    <a:pt x="2707" y="6344"/>
                    <a:pt x="2729" y="6276"/>
                    <a:pt x="2707" y="6185"/>
                  </a:cubicBezTo>
                  <a:lnTo>
                    <a:pt x="2775" y="6163"/>
                  </a:lnTo>
                  <a:cubicBezTo>
                    <a:pt x="2729" y="6163"/>
                    <a:pt x="2752" y="5685"/>
                    <a:pt x="2752" y="5685"/>
                  </a:cubicBezTo>
                  <a:lnTo>
                    <a:pt x="2661" y="5662"/>
                  </a:lnTo>
                  <a:cubicBezTo>
                    <a:pt x="2661" y="5571"/>
                    <a:pt x="2775" y="5640"/>
                    <a:pt x="2752" y="5549"/>
                  </a:cubicBezTo>
                  <a:cubicBezTo>
                    <a:pt x="2616" y="5526"/>
                    <a:pt x="2775" y="5412"/>
                    <a:pt x="2707" y="5389"/>
                  </a:cubicBezTo>
                  <a:cubicBezTo>
                    <a:pt x="2707" y="5389"/>
                    <a:pt x="2707" y="5344"/>
                    <a:pt x="2752" y="5344"/>
                  </a:cubicBezTo>
                  <a:cubicBezTo>
                    <a:pt x="2684" y="5344"/>
                    <a:pt x="2752" y="5298"/>
                    <a:pt x="2729" y="5276"/>
                  </a:cubicBezTo>
                  <a:lnTo>
                    <a:pt x="2729" y="5276"/>
                  </a:lnTo>
                  <a:lnTo>
                    <a:pt x="2684" y="5298"/>
                  </a:lnTo>
                  <a:lnTo>
                    <a:pt x="2661" y="5230"/>
                  </a:lnTo>
                  <a:lnTo>
                    <a:pt x="2729" y="5230"/>
                  </a:lnTo>
                  <a:cubicBezTo>
                    <a:pt x="2752" y="5071"/>
                    <a:pt x="2866" y="4321"/>
                    <a:pt x="2820" y="4161"/>
                  </a:cubicBezTo>
                  <a:lnTo>
                    <a:pt x="2820" y="4161"/>
                  </a:lnTo>
                  <a:cubicBezTo>
                    <a:pt x="2775" y="4184"/>
                    <a:pt x="2798" y="4230"/>
                    <a:pt x="2707" y="4252"/>
                  </a:cubicBezTo>
                  <a:cubicBezTo>
                    <a:pt x="2661" y="4207"/>
                    <a:pt x="2729" y="4184"/>
                    <a:pt x="2684" y="4161"/>
                  </a:cubicBezTo>
                  <a:cubicBezTo>
                    <a:pt x="2820" y="4139"/>
                    <a:pt x="2707" y="4070"/>
                    <a:pt x="2843" y="4025"/>
                  </a:cubicBezTo>
                  <a:lnTo>
                    <a:pt x="2775" y="4025"/>
                  </a:lnTo>
                  <a:lnTo>
                    <a:pt x="2820" y="4002"/>
                  </a:lnTo>
                  <a:cubicBezTo>
                    <a:pt x="2752" y="3798"/>
                    <a:pt x="2775" y="3957"/>
                    <a:pt x="2798" y="3775"/>
                  </a:cubicBezTo>
                  <a:cubicBezTo>
                    <a:pt x="2798" y="3684"/>
                    <a:pt x="2707" y="3638"/>
                    <a:pt x="2729" y="3593"/>
                  </a:cubicBezTo>
                  <a:lnTo>
                    <a:pt x="2661" y="3593"/>
                  </a:lnTo>
                  <a:cubicBezTo>
                    <a:pt x="2729" y="3593"/>
                    <a:pt x="2616" y="3525"/>
                    <a:pt x="2684" y="3502"/>
                  </a:cubicBezTo>
                  <a:cubicBezTo>
                    <a:pt x="2684" y="3482"/>
                    <a:pt x="2701" y="3429"/>
                    <a:pt x="2647" y="3429"/>
                  </a:cubicBezTo>
                  <a:cubicBezTo>
                    <a:pt x="2639" y="3429"/>
                    <a:pt x="2628" y="3431"/>
                    <a:pt x="2616" y="3434"/>
                  </a:cubicBezTo>
                  <a:cubicBezTo>
                    <a:pt x="2650" y="3417"/>
                    <a:pt x="2659" y="3373"/>
                    <a:pt x="2680" y="3373"/>
                  </a:cubicBezTo>
                  <a:cubicBezTo>
                    <a:pt x="2687" y="3373"/>
                    <a:pt x="2696" y="3377"/>
                    <a:pt x="2707" y="3388"/>
                  </a:cubicBezTo>
                  <a:lnTo>
                    <a:pt x="2707" y="3320"/>
                  </a:lnTo>
                  <a:lnTo>
                    <a:pt x="2684" y="3343"/>
                  </a:lnTo>
                  <a:cubicBezTo>
                    <a:pt x="2661" y="3275"/>
                    <a:pt x="2729" y="3229"/>
                    <a:pt x="2661" y="3184"/>
                  </a:cubicBezTo>
                  <a:lnTo>
                    <a:pt x="2616" y="3206"/>
                  </a:lnTo>
                  <a:cubicBezTo>
                    <a:pt x="2616" y="3161"/>
                    <a:pt x="2616" y="3115"/>
                    <a:pt x="2707" y="3093"/>
                  </a:cubicBezTo>
                  <a:lnTo>
                    <a:pt x="2729" y="3138"/>
                  </a:lnTo>
                  <a:cubicBezTo>
                    <a:pt x="2729" y="3070"/>
                    <a:pt x="2729" y="3024"/>
                    <a:pt x="2684" y="2956"/>
                  </a:cubicBezTo>
                  <a:lnTo>
                    <a:pt x="2684" y="2979"/>
                  </a:lnTo>
                  <a:cubicBezTo>
                    <a:pt x="2593" y="2888"/>
                    <a:pt x="2525" y="2433"/>
                    <a:pt x="2411" y="2365"/>
                  </a:cubicBezTo>
                  <a:lnTo>
                    <a:pt x="2343" y="2388"/>
                  </a:lnTo>
                  <a:lnTo>
                    <a:pt x="2297" y="2320"/>
                  </a:lnTo>
                  <a:lnTo>
                    <a:pt x="2502" y="2365"/>
                  </a:lnTo>
                  <a:cubicBezTo>
                    <a:pt x="2502" y="2229"/>
                    <a:pt x="2456" y="1455"/>
                    <a:pt x="2502" y="1319"/>
                  </a:cubicBezTo>
                  <a:cubicBezTo>
                    <a:pt x="2517" y="1304"/>
                    <a:pt x="2535" y="1299"/>
                    <a:pt x="2552" y="1299"/>
                  </a:cubicBezTo>
                  <a:cubicBezTo>
                    <a:pt x="2588" y="1299"/>
                    <a:pt x="2623" y="1319"/>
                    <a:pt x="2638" y="1319"/>
                  </a:cubicBezTo>
                  <a:cubicBezTo>
                    <a:pt x="2616" y="1251"/>
                    <a:pt x="2570" y="1296"/>
                    <a:pt x="2570" y="1228"/>
                  </a:cubicBezTo>
                  <a:lnTo>
                    <a:pt x="2570" y="1228"/>
                  </a:lnTo>
                  <a:lnTo>
                    <a:pt x="2638" y="1251"/>
                  </a:lnTo>
                  <a:lnTo>
                    <a:pt x="2616" y="1205"/>
                  </a:lnTo>
                  <a:cubicBezTo>
                    <a:pt x="2604" y="1217"/>
                    <a:pt x="2576" y="1217"/>
                    <a:pt x="2545" y="1217"/>
                  </a:cubicBezTo>
                  <a:cubicBezTo>
                    <a:pt x="2513" y="1217"/>
                    <a:pt x="2479" y="1217"/>
                    <a:pt x="2456" y="1228"/>
                  </a:cubicBezTo>
                  <a:lnTo>
                    <a:pt x="2456" y="1160"/>
                  </a:lnTo>
                  <a:lnTo>
                    <a:pt x="2502" y="1160"/>
                  </a:lnTo>
                  <a:cubicBezTo>
                    <a:pt x="2525" y="1137"/>
                    <a:pt x="2366" y="1114"/>
                    <a:pt x="2388" y="1046"/>
                  </a:cubicBezTo>
                  <a:cubicBezTo>
                    <a:pt x="2434" y="910"/>
                    <a:pt x="2411" y="796"/>
                    <a:pt x="2434" y="660"/>
                  </a:cubicBezTo>
                  <a:lnTo>
                    <a:pt x="2502" y="728"/>
                  </a:lnTo>
                  <a:lnTo>
                    <a:pt x="2502" y="682"/>
                  </a:lnTo>
                  <a:cubicBezTo>
                    <a:pt x="2497" y="685"/>
                    <a:pt x="2493" y="686"/>
                    <a:pt x="2489" y="686"/>
                  </a:cubicBezTo>
                  <a:cubicBezTo>
                    <a:pt x="2465" y="686"/>
                    <a:pt x="2473" y="633"/>
                    <a:pt x="2463" y="633"/>
                  </a:cubicBezTo>
                  <a:cubicBezTo>
                    <a:pt x="2461" y="633"/>
                    <a:pt x="2459" y="634"/>
                    <a:pt x="2456" y="637"/>
                  </a:cubicBezTo>
                  <a:cubicBezTo>
                    <a:pt x="2320" y="546"/>
                    <a:pt x="2434" y="432"/>
                    <a:pt x="2366" y="364"/>
                  </a:cubicBezTo>
                  <a:cubicBezTo>
                    <a:pt x="2231" y="341"/>
                    <a:pt x="375" y="76"/>
                    <a:pt x="190" y="47"/>
                  </a:cubicBezTo>
                  <a:lnTo>
                    <a:pt x="190" y="47"/>
                  </a:lnTo>
                  <a:lnTo>
                    <a:pt x="182" y="68"/>
                  </a:lnTo>
                  <a:lnTo>
                    <a:pt x="251" y="91"/>
                  </a:lnTo>
                  <a:cubicBezTo>
                    <a:pt x="262" y="125"/>
                    <a:pt x="251" y="125"/>
                    <a:pt x="236" y="125"/>
                  </a:cubicBezTo>
                  <a:cubicBezTo>
                    <a:pt x="222" y="125"/>
                    <a:pt x="205" y="125"/>
                    <a:pt x="205" y="159"/>
                  </a:cubicBezTo>
                  <a:cubicBezTo>
                    <a:pt x="137" y="159"/>
                    <a:pt x="137" y="114"/>
                    <a:pt x="137" y="4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39"/>
            <p:cNvSpPr/>
            <p:nvPr/>
          </p:nvSpPr>
          <p:spPr>
            <a:xfrm rot="2879609">
              <a:off x="8251356" y="111441"/>
              <a:ext cx="24" cy="558"/>
            </a:xfrm>
            <a:custGeom>
              <a:avLst/>
              <a:gdLst/>
              <a:ahLst/>
              <a:cxnLst/>
              <a:rect l="l" t="t" r="r" b="b"/>
              <a:pathLst>
                <a:path w="1" h="23" extrusionOk="0">
                  <a:moveTo>
                    <a:pt x="0" y="0"/>
                  </a:moveTo>
                  <a:lnTo>
                    <a:pt x="0" y="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39"/>
            <p:cNvSpPr/>
            <p:nvPr/>
          </p:nvSpPr>
          <p:spPr>
            <a:xfrm rot="2879609">
              <a:off x="8169602" y="103963"/>
              <a:ext cx="69561" cy="184775"/>
            </a:xfrm>
            <a:custGeom>
              <a:avLst/>
              <a:gdLst/>
              <a:ahLst/>
              <a:cxnLst/>
              <a:rect l="l" t="t" r="r" b="b"/>
              <a:pathLst>
                <a:path w="2866" h="7613" extrusionOk="0">
                  <a:moveTo>
                    <a:pt x="228" y="0"/>
                  </a:moveTo>
                  <a:lnTo>
                    <a:pt x="183" y="69"/>
                  </a:lnTo>
                  <a:lnTo>
                    <a:pt x="251" y="69"/>
                  </a:lnTo>
                  <a:cubicBezTo>
                    <a:pt x="296" y="137"/>
                    <a:pt x="205" y="91"/>
                    <a:pt x="228" y="137"/>
                  </a:cubicBezTo>
                  <a:cubicBezTo>
                    <a:pt x="160" y="137"/>
                    <a:pt x="137" y="91"/>
                    <a:pt x="137" y="46"/>
                  </a:cubicBezTo>
                  <a:lnTo>
                    <a:pt x="137" y="46"/>
                  </a:lnTo>
                  <a:cubicBezTo>
                    <a:pt x="137" y="91"/>
                    <a:pt x="92" y="137"/>
                    <a:pt x="160" y="137"/>
                  </a:cubicBezTo>
                  <a:cubicBezTo>
                    <a:pt x="148" y="160"/>
                    <a:pt x="126" y="160"/>
                    <a:pt x="103" y="160"/>
                  </a:cubicBezTo>
                  <a:cubicBezTo>
                    <a:pt x="80" y="160"/>
                    <a:pt x="57" y="160"/>
                    <a:pt x="46" y="182"/>
                  </a:cubicBezTo>
                  <a:cubicBezTo>
                    <a:pt x="69" y="228"/>
                    <a:pt x="137" y="273"/>
                    <a:pt x="92" y="319"/>
                  </a:cubicBezTo>
                  <a:lnTo>
                    <a:pt x="69" y="296"/>
                  </a:lnTo>
                  <a:lnTo>
                    <a:pt x="69" y="296"/>
                  </a:lnTo>
                  <a:cubicBezTo>
                    <a:pt x="1" y="410"/>
                    <a:pt x="160" y="455"/>
                    <a:pt x="92" y="546"/>
                  </a:cubicBezTo>
                  <a:lnTo>
                    <a:pt x="92" y="523"/>
                  </a:lnTo>
                  <a:cubicBezTo>
                    <a:pt x="46" y="569"/>
                    <a:pt x="92" y="614"/>
                    <a:pt x="46" y="683"/>
                  </a:cubicBezTo>
                  <a:lnTo>
                    <a:pt x="114" y="683"/>
                  </a:lnTo>
                  <a:cubicBezTo>
                    <a:pt x="69" y="751"/>
                    <a:pt x="114" y="796"/>
                    <a:pt x="69" y="842"/>
                  </a:cubicBezTo>
                  <a:lnTo>
                    <a:pt x="114" y="887"/>
                  </a:lnTo>
                  <a:cubicBezTo>
                    <a:pt x="114" y="1115"/>
                    <a:pt x="160" y="2001"/>
                    <a:pt x="160" y="2229"/>
                  </a:cubicBezTo>
                  <a:lnTo>
                    <a:pt x="160" y="2206"/>
                  </a:lnTo>
                  <a:cubicBezTo>
                    <a:pt x="183" y="2547"/>
                    <a:pt x="160" y="3252"/>
                    <a:pt x="228" y="3616"/>
                  </a:cubicBezTo>
                  <a:cubicBezTo>
                    <a:pt x="160" y="3661"/>
                    <a:pt x="183" y="3752"/>
                    <a:pt x="160" y="3798"/>
                  </a:cubicBezTo>
                  <a:lnTo>
                    <a:pt x="228" y="3798"/>
                  </a:lnTo>
                  <a:cubicBezTo>
                    <a:pt x="205" y="3980"/>
                    <a:pt x="273" y="3821"/>
                    <a:pt x="296" y="3980"/>
                  </a:cubicBezTo>
                  <a:cubicBezTo>
                    <a:pt x="342" y="4184"/>
                    <a:pt x="251" y="4935"/>
                    <a:pt x="205" y="5117"/>
                  </a:cubicBezTo>
                  <a:cubicBezTo>
                    <a:pt x="273" y="5208"/>
                    <a:pt x="205" y="5321"/>
                    <a:pt x="273" y="5412"/>
                  </a:cubicBezTo>
                  <a:lnTo>
                    <a:pt x="251" y="5412"/>
                  </a:lnTo>
                  <a:cubicBezTo>
                    <a:pt x="273" y="5503"/>
                    <a:pt x="183" y="6072"/>
                    <a:pt x="205" y="6186"/>
                  </a:cubicBezTo>
                  <a:lnTo>
                    <a:pt x="228" y="6163"/>
                  </a:lnTo>
                  <a:lnTo>
                    <a:pt x="228" y="6163"/>
                  </a:lnTo>
                  <a:cubicBezTo>
                    <a:pt x="273" y="6254"/>
                    <a:pt x="183" y="6254"/>
                    <a:pt x="137" y="6322"/>
                  </a:cubicBezTo>
                  <a:cubicBezTo>
                    <a:pt x="251" y="6322"/>
                    <a:pt x="296" y="6413"/>
                    <a:pt x="296" y="6436"/>
                  </a:cubicBezTo>
                  <a:lnTo>
                    <a:pt x="273" y="6436"/>
                  </a:lnTo>
                  <a:cubicBezTo>
                    <a:pt x="296" y="6481"/>
                    <a:pt x="387" y="6595"/>
                    <a:pt x="387" y="6686"/>
                  </a:cubicBezTo>
                  <a:lnTo>
                    <a:pt x="342" y="6686"/>
                  </a:lnTo>
                  <a:cubicBezTo>
                    <a:pt x="387" y="6754"/>
                    <a:pt x="364" y="6868"/>
                    <a:pt x="364" y="6936"/>
                  </a:cubicBezTo>
                  <a:cubicBezTo>
                    <a:pt x="342" y="7027"/>
                    <a:pt x="251" y="7209"/>
                    <a:pt x="319" y="7345"/>
                  </a:cubicBezTo>
                  <a:lnTo>
                    <a:pt x="160" y="7436"/>
                  </a:lnTo>
                  <a:lnTo>
                    <a:pt x="160" y="7459"/>
                  </a:lnTo>
                  <a:cubicBezTo>
                    <a:pt x="160" y="7459"/>
                    <a:pt x="1209" y="7613"/>
                    <a:pt x="1896" y="7613"/>
                  </a:cubicBezTo>
                  <a:cubicBezTo>
                    <a:pt x="2125" y="7613"/>
                    <a:pt x="2314" y="7595"/>
                    <a:pt x="2411" y="7550"/>
                  </a:cubicBezTo>
                  <a:lnTo>
                    <a:pt x="2479" y="7550"/>
                  </a:lnTo>
                  <a:lnTo>
                    <a:pt x="2457" y="7505"/>
                  </a:lnTo>
                  <a:cubicBezTo>
                    <a:pt x="2490" y="7471"/>
                    <a:pt x="2462" y="7450"/>
                    <a:pt x="2463" y="7450"/>
                  </a:cubicBezTo>
                  <a:lnTo>
                    <a:pt x="2463" y="7450"/>
                  </a:lnTo>
                  <a:cubicBezTo>
                    <a:pt x="2463" y="7450"/>
                    <a:pt x="2467" y="7453"/>
                    <a:pt x="2479" y="7459"/>
                  </a:cubicBezTo>
                  <a:lnTo>
                    <a:pt x="2479" y="7505"/>
                  </a:lnTo>
                  <a:cubicBezTo>
                    <a:pt x="2486" y="7490"/>
                    <a:pt x="2493" y="7485"/>
                    <a:pt x="2500" y="7485"/>
                  </a:cubicBezTo>
                  <a:cubicBezTo>
                    <a:pt x="2516" y="7485"/>
                    <a:pt x="2532" y="7512"/>
                    <a:pt x="2547" y="7527"/>
                  </a:cubicBezTo>
                  <a:lnTo>
                    <a:pt x="2570" y="7459"/>
                  </a:lnTo>
                  <a:lnTo>
                    <a:pt x="2547" y="7482"/>
                  </a:lnTo>
                  <a:lnTo>
                    <a:pt x="2502" y="7391"/>
                  </a:lnTo>
                  <a:cubicBezTo>
                    <a:pt x="2502" y="7345"/>
                    <a:pt x="2593" y="7391"/>
                    <a:pt x="2593" y="7323"/>
                  </a:cubicBezTo>
                  <a:cubicBezTo>
                    <a:pt x="2638" y="7027"/>
                    <a:pt x="2729" y="6731"/>
                    <a:pt x="2707" y="6436"/>
                  </a:cubicBezTo>
                  <a:lnTo>
                    <a:pt x="2752" y="6436"/>
                  </a:lnTo>
                  <a:cubicBezTo>
                    <a:pt x="2729" y="6345"/>
                    <a:pt x="2729" y="6254"/>
                    <a:pt x="2707" y="6186"/>
                  </a:cubicBezTo>
                  <a:lnTo>
                    <a:pt x="2798" y="6140"/>
                  </a:lnTo>
                  <a:lnTo>
                    <a:pt x="2798" y="6140"/>
                  </a:lnTo>
                  <a:cubicBezTo>
                    <a:pt x="2797" y="6141"/>
                    <a:pt x="2796" y="6141"/>
                    <a:pt x="2795" y="6141"/>
                  </a:cubicBezTo>
                  <a:cubicBezTo>
                    <a:pt x="2752" y="6141"/>
                    <a:pt x="2753" y="5663"/>
                    <a:pt x="2775" y="5663"/>
                  </a:cubicBezTo>
                  <a:lnTo>
                    <a:pt x="2684" y="5663"/>
                  </a:lnTo>
                  <a:cubicBezTo>
                    <a:pt x="2684" y="5572"/>
                    <a:pt x="2798" y="5640"/>
                    <a:pt x="2775" y="5549"/>
                  </a:cubicBezTo>
                  <a:cubicBezTo>
                    <a:pt x="2638" y="5503"/>
                    <a:pt x="2775" y="5412"/>
                    <a:pt x="2707" y="5367"/>
                  </a:cubicBezTo>
                  <a:cubicBezTo>
                    <a:pt x="2729" y="5367"/>
                    <a:pt x="2729" y="5344"/>
                    <a:pt x="2775" y="5344"/>
                  </a:cubicBezTo>
                  <a:cubicBezTo>
                    <a:pt x="2707" y="5321"/>
                    <a:pt x="2752" y="5299"/>
                    <a:pt x="2729" y="5276"/>
                  </a:cubicBezTo>
                  <a:lnTo>
                    <a:pt x="2684" y="5276"/>
                  </a:lnTo>
                  <a:lnTo>
                    <a:pt x="2661" y="5231"/>
                  </a:lnTo>
                  <a:lnTo>
                    <a:pt x="2752" y="5231"/>
                  </a:lnTo>
                  <a:cubicBezTo>
                    <a:pt x="2775" y="5071"/>
                    <a:pt x="2866" y="4321"/>
                    <a:pt x="2843" y="4139"/>
                  </a:cubicBezTo>
                  <a:lnTo>
                    <a:pt x="2843" y="4139"/>
                  </a:lnTo>
                  <a:cubicBezTo>
                    <a:pt x="2775" y="4162"/>
                    <a:pt x="2820" y="4207"/>
                    <a:pt x="2729" y="4230"/>
                  </a:cubicBezTo>
                  <a:cubicBezTo>
                    <a:pt x="2684" y="4184"/>
                    <a:pt x="2752" y="4162"/>
                    <a:pt x="2684" y="4162"/>
                  </a:cubicBezTo>
                  <a:cubicBezTo>
                    <a:pt x="2820" y="4139"/>
                    <a:pt x="2729" y="4048"/>
                    <a:pt x="2866" y="4025"/>
                  </a:cubicBezTo>
                  <a:lnTo>
                    <a:pt x="2798" y="4003"/>
                  </a:lnTo>
                  <a:lnTo>
                    <a:pt x="2843" y="3980"/>
                  </a:lnTo>
                  <a:cubicBezTo>
                    <a:pt x="2752" y="3798"/>
                    <a:pt x="2798" y="3934"/>
                    <a:pt x="2820" y="3775"/>
                  </a:cubicBezTo>
                  <a:cubicBezTo>
                    <a:pt x="2820" y="3684"/>
                    <a:pt x="2707" y="3616"/>
                    <a:pt x="2752" y="3571"/>
                  </a:cubicBezTo>
                  <a:lnTo>
                    <a:pt x="2684" y="3571"/>
                  </a:lnTo>
                  <a:cubicBezTo>
                    <a:pt x="2752" y="3571"/>
                    <a:pt x="2638" y="3502"/>
                    <a:pt x="2707" y="3502"/>
                  </a:cubicBezTo>
                  <a:cubicBezTo>
                    <a:pt x="2707" y="3482"/>
                    <a:pt x="2707" y="3408"/>
                    <a:pt x="2642" y="3408"/>
                  </a:cubicBezTo>
                  <a:cubicBezTo>
                    <a:pt x="2639" y="3408"/>
                    <a:pt x="2636" y="3408"/>
                    <a:pt x="2632" y="3408"/>
                  </a:cubicBezTo>
                  <a:lnTo>
                    <a:pt x="2632" y="3408"/>
                  </a:lnTo>
                  <a:cubicBezTo>
                    <a:pt x="2662" y="3397"/>
                    <a:pt x="2682" y="3361"/>
                    <a:pt x="2711" y="3361"/>
                  </a:cubicBezTo>
                  <a:cubicBezTo>
                    <a:pt x="2717" y="3361"/>
                    <a:pt x="2723" y="3363"/>
                    <a:pt x="2729" y="3366"/>
                  </a:cubicBezTo>
                  <a:lnTo>
                    <a:pt x="2707" y="3320"/>
                  </a:lnTo>
                  <a:lnTo>
                    <a:pt x="2684" y="3343"/>
                  </a:lnTo>
                  <a:cubicBezTo>
                    <a:pt x="2684" y="3252"/>
                    <a:pt x="2752" y="3229"/>
                    <a:pt x="2661" y="3161"/>
                  </a:cubicBezTo>
                  <a:lnTo>
                    <a:pt x="2638" y="3184"/>
                  </a:lnTo>
                  <a:cubicBezTo>
                    <a:pt x="2638" y="3138"/>
                    <a:pt x="2616" y="3093"/>
                    <a:pt x="2707" y="3093"/>
                  </a:cubicBezTo>
                  <a:lnTo>
                    <a:pt x="2729" y="3138"/>
                  </a:lnTo>
                  <a:cubicBezTo>
                    <a:pt x="2752" y="3047"/>
                    <a:pt x="2729" y="3002"/>
                    <a:pt x="2684" y="2934"/>
                  </a:cubicBezTo>
                  <a:lnTo>
                    <a:pt x="2684" y="2957"/>
                  </a:lnTo>
                  <a:cubicBezTo>
                    <a:pt x="2593" y="2866"/>
                    <a:pt x="2547" y="2434"/>
                    <a:pt x="2434" y="2343"/>
                  </a:cubicBezTo>
                  <a:lnTo>
                    <a:pt x="2366" y="2388"/>
                  </a:lnTo>
                  <a:lnTo>
                    <a:pt x="2297" y="2297"/>
                  </a:lnTo>
                  <a:lnTo>
                    <a:pt x="2502" y="2343"/>
                  </a:lnTo>
                  <a:cubicBezTo>
                    <a:pt x="2502" y="2206"/>
                    <a:pt x="2479" y="1456"/>
                    <a:pt x="2525" y="1319"/>
                  </a:cubicBezTo>
                  <a:cubicBezTo>
                    <a:pt x="2540" y="1297"/>
                    <a:pt x="2558" y="1289"/>
                    <a:pt x="2574" y="1289"/>
                  </a:cubicBezTo>
                  <a:cubicBezTo>
                    <a:pt x="2608" y="1289"/>
                    <a:pt x="2638" y="1319"/>
                    <a:pt x="2638" y="1319"/>
                  </a:cubicBezTo>
                  <a:cubicBezTo>
                    <a:pt x="2616" y="1251"/>
                    <a:pt x="2570" y="1274"/>
                    <a:pt x="2570" y="1228"/>
                  </a:cubicBezTo>
                  <a:lnTo>
                    <a:pt x="2638" y="1228"/>
                  </a:lnTo>
                  <a:lnTo>
                    <a:pt x="2616" y="1183"/>
                  </a:lnTo>
                  <a:cubicBezTo>
                    <a:pt x="2604" y="1206"/>
                    <a:pt x="2582" y="1211"/>
                    <a:pt x="2553" y="1211"/>
                  </a:cubicBezTo>
                  <a:cubicBezTo>
                    <a:pt x="2525" y="1211"/>
                    <a:pt x="2491" y="1206"/>
                    <a:pt x="2457" y="1206"/>
                  </a:cubicBezTo>
                  <a:lnTo>
                    <a:pt x="2479" y="1137"/>
                  </a:lnTo>
                  <a:lnTo>
                    <a:pt x="2525" y="1137"/>
                  </a:lnTo>
                  <a:cubicBezTo>
                    <a:pt x="2525" y="1137"/>
                    <a:pt x="2366" y="1092"/>
                    <a:pt x="2411" y="1024"/>
                  </a:cubicBezTo>
                  <a:cubicBezTo>
                    <a:pt x="2434" y="910"/>
                    <a:pt x="2411" y="773"/>
                    <a:pt x="2434" y="660"/>
                  </a:cubicBezTo>
                  <a:lnTo>
                    <a:pt x="2502" y="705"/>
                  </a:lnTo>
                  <a:lnTo>
                    <a:pt x="2525" y="660"/>
                  </a:lnTo>
                  <a:lnTo>
                    <a:pt x="2525" y="660"/>
                  </a:lnTo>
                  <a:cubicBezTo>
                    <a:pt x="2515" y="663"/>
                    <a:pt x="2507" y="665"/>
                    <a:pt x="2500" y="665"/>
                  </a:cubicBezTo>
                  <a:cubicBezTo>
                    <a:pt x="2469" y="665"/>
                    <a:pt x="2473" y="632"/>
                    <a:pt x="2464" y="632"/>
                  </a:cubicBezTo>
                  <a:cubicBezTo>
                    <a:pt x="2462" y="632"/>
                    <a:pt x="2460" y="634"/>
                    <a:pt x="2457" y="637"/>
                  </a:cubicBezTo>
                  <a:cubicBezTo>
                    <a:pt x="2320" y="523"/>
                    <a:pt x="2457" y="432"/>
                    <a:pt x="2366" y="341"/>
                  </a:cubicBezTo>
                  <a:cubicBezTo>
                    <a:pt x="2252" y="319"/>
                    <a:pt x="342" y="69"/>
                    <a:pt x="205" y="46"/>
                  </a:cubicBezTo>
                  <a:lnTo>
                    <a:pt x="22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39"/>
            <p:cNvSpPr/>
            <p:nvPr/>
          </p:nvSpPr>
          <p:spPr>
            <a:xfrm rot="2879609">
              <a:off x="9180394" y="211025"/>
              <a:ext cx="2233" cy="2233"/>
            </a:xfrm>
            <a:custGeom>
              <a:avLst/>
              <a:gdLst/>
              <a:ahLst/>
              <a:cxnLst/>
              <a:rect l="l" t="t" r="r" b="b"/>
              <a:pathLst>
                <a:path w="92" h="92" extrusionOk="0">
                  <a:moveTo>
                    <a:pt x="91" y="1"/>
                  </a:moveTo>
                  <a:lnTo>
                    <a:pt x="91" y="1"/>
                  </a:lnTo>
                  <a:cubicBezTo>
                    <a:pt x="23" y="23"/>
                    <a:pt x="0" y="46"/>
                    <a:pt x="0" y="91"/>
                  </a:cubicBezTo>
                  <a:cubicBezTo>
                    <a:pt x="68" y="69"/>
                    <a:pt x="68" y="46"/>
                    <a:pt x="9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39"/>
            <p:cNvSpPr/>
            <p:nvPr/>
          </p:nvSpPr>
          <p:spPr>
            <a:xfrm rot="2879609">
              <a:off x="9183058" y="212211"/>
              <a:ext cx="24" cy="2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39"/>
            <p:cNvSpPr/>
            <p:nvPr/>
          </p:nvSpPr>
          <p:spPr>
            <a:xfrm rot="2879609">
              <a:off x="9278560" y="46544"/>
              <a:ext cx="583" cy="583"/>
            </a:xfrm>
            <a:custGeom>
              <a:avLst/>
              <a:gdLst/>
              <a:ahLst/>
              <a:cxnLst/>
              <a:rect l="l" t="t" r="r" b="b"/>
              <a:pathLst>
                <a:path w="24" h="24" extrusionOk="0">
                  <a:moveTo>
                    <a:pt x="1" y="0"/>
                  </a:moveTo>
                  <a:lnTo>
                    <a:pt x="24" y="2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39"/>
            <p:cNvSpPr/>
            <p:nvPr/>
          </p:nvSpPr>
          <p:spPr>
            <a:xfrm rot="2879609">
              <a:off x="9197389" y="39088"/>
              <a:ext cx="69002" cy="184775"/>
            </a:xfrm>
            <a:custGeom>
              <a:avLst/>
              <a:gdLst/>
              <a:ahLst/>
              <a:cxnLst/>
              <a:rect l="l" t="t" r="r" b="b"/>
              <a:pathLst>
                <a:path w="2843" h="7613" extrusionOk="0">
                  <a:moveTo>
                    <a:pt x="205" y="1"/>
                  </a:moveTo>
                  <a:lnTo>
                    <a:pt x="182" y="46"/>
                  </a:lnTo>
                  <a:cubicBezTo>
                    <a:pt x="184" y="46"/>
                    <a:pt x="187" y="47"/>
                    <a:pt x="189" y="47"/>
                  </a:cubicBezTo>
                  <a:lnTo>
                    <a:pt x="189" y="47"/>
                  </a:lnTo>
                  <a:lnTo>
                    <a:pt x="205" y="1"/>
                  </a:lnTo>
                  <a:close/>
                  <a:moveTo>
                    <a:pt x="2454" y="7453"/>
                  </a:moveTo>
                  <a:cubicBezTo>
                    <a:pt x="2458" y="7453"/>
                    <a:pt x="2466" y="7455"/>
                    <a:pt x="2479" y="7459"/>
                  </a:cubicBezTo>
                  <a:lnTo>
                    <a:pt x="2460" y="7515"/>
                  </a:lnTo>
                  <a:lnTo>
                    <a:pt x="2460" y="7515"/>
                  </a:lnTo>
                  <a:cubicBezTo>
                    <a:pt x="2466" y="7483"/>
                    <a:pt x="2435" y="7453"/>
                    <a:pt x="2454" y="7453"/>
                  </a:cubicBezTo>
                  <a:close/>
                  <a:moveTo>
                    <a:pt x="137" y="46"/>
                  </a:moveTo>
                  <a:cubicBezTo>
                    <a:pt x="114" y="92"/>
                    <a:pt x="68" y="137"/>
                    <a:pt x="137" y="160"/>
                  </a:cubicBezTo>
                  <a:cubicBezTo>
                    <a:pt x="131" y="165"/>
                    <a:pt x="125" y="167"/>
                    <a:pt x="118" y="167"/>
                  </a:cubicBezTo>
                  <a:cubicBezTo>
                    <a:pt x="106" y="167"/>
                    <a:pt x="91" y="161"/>
                    <a:pt x="78" y="161"/>
                  </a:cubicBezTo>
                  <a:cubicBezTo>
                    <a:pt x="66" y="161"/>
                    <a:pt x="54" y="166"/>
                    <a:pt x="46" y="183"/>
                  </a:cubicBezTo>
                  <a:cubicBezTo>
                    <a:pt x="46" y="228"/>
                    <a:pt x="114" y="273"/>
                    <a:pt x="68" y="319"/>
                  </a:cubicBezTo>
                  <a:cubicBezTo>
                    <a:pt x="0" y="410"/>
                    <a:pt x="159" y="455"/>
                    <a:pt x="91" y="546"/>
                  </a:cubicBezTo>
                  <a:lnTo>
                    <a:pt x="68" y="524"/>
                  </a:lnTo>
                  <a:cubicBezTo>
                    <a:pt x="23" y="569"/>
                    <a:pt x="68" y="637"/>
                    <a:pt x="46" y="683"/>
                  </a:cubicBezTo>
                  <a:lnTo>
                    <a:pt x="91" y="683"/>
                  </a:lnTo>
                  <a:cubicBezTo>
                    <a:pt x="68" y="751"/>
                    <a:pt x="91" y="796"/>
                    <a:pt x="46" y="842"/>
                  </a:cubicBezTo>
                  <a:lnTo>
                    <a:pt x="114" y="887"/>
                  </a:lnTo>
                  <a:cubicBezTo>
                    <a:pt x="91" y="1115"/>
                    <a:pt x="159" y="2002"/>
                    <a:pt x="159" y="2229"/>
                  </a:cubicBezTo>
                  <a:lnTo>
                    <a:pt x="137" y="2206"/>
                  </a:lnTo>
                  <a:lnTo>
                    <a:pt x="137" y="2206"/>
                  </a:lnTo>
                  <a:cubicBezTo>
                    <a:pt x="159" y="2570"/>
                    <a:pt x="137" y="3252"/>
                    <a:pt x="205" y="3616"/>
                  </a:cubicBezTo>
                  <a:cubicBezTo>
                    <a:pt x="159" y="3662"/>
                    <a:pt x="159" y="3753"/>
                    <a:pt x="137" y="3798"/>
                  </a:cubicBezTo>
                  <a:lnTo>
                    <a:pt x="205" y="3798"/>
                  </a:lnTo>
                  <a:cubicBezTo>
                    <a:pt x="205" y="3980"/>
                    <a:pt x="250" y="3821"/>
                    <a:pt x="273" y="3980"/>
                  </a:cubicBezTo>
                  <a:cubicBezTo>
                    <a:pt x="319" y="4185"/>
                    <a:pt x="228" y="4935"/>
                    <a:pt x="182" y="5117"/>
                  </a:cubicBezTo>
                  <a:cubicBezTo>
                    <a:pt x="273" y="5208"/>
                    <a:pt x="205" y="5322"/>
                    <a:pt x="250" y="5413"/>
                  </a:cubicBezTo>
                  <a:lnTo>
                    <a:pt x="228" y="5413"/>
                  </a:lnTo>
                  <a:cubicBezTo>
                    <a:pt x="250" y="5504"/>
                    <a:pt x="159" y="6072"/>
                    <a:pt x="182" y="6186"/>
                  </a:cubicBezTo>
                  <a:lnTo>
                    <a:pt x="205" y="6163"/>
                  </a:lnTo>
                  <a:lnTo>
                    <a:pt x="205" y="6163"/>
                  </a:lnTo>
                  <a:cubicBezTo>
                    <a:pt x="250" y="6254"/>
                    <a:pt x="159" y="6254"/>
                    <a:pt x="137" y="6322"/>
                  </a:cubicBezTo>
                  <a:cubicBezTo>
                    <a:pt x="228" y="6322"/>
                    <a:pt x="273" y="6413"/>
                    <a:pt x="296" y="6436"/>
                  </a:cubicBezTo>
                  <a:lnTo>
                    <a:pt x="273" y="6436"/>
                  </a:lnTo>
                  <a:cubicBezTo>
                    <a:pt x="273" y="6481"/>
                    <a:pt x="364" y="6595"/>
                    <a:pt x="364" y="6686"/>
                  </a:cubicBezTo>
                  <a:lnTo>
                    <a:pt x="319" y="6686"/>
                  </a:lnTo>
                  <a:cubicBezTo>
                    <a:pt x="387" y="6754"/>
                    <a:pt x="341" y="6868"/>
                    <a:pt x="364" y="6936"/>
                  </a:cubicBezTo>
                  <a:cubicBezTo>
                    <a:pt x="319" y="7027"/>
                    <a:pt x="228" y="7209"/>
                    <a:pt x="296" y="7368"/>
                  </a:cubicBezTo>
                  <a:lnTo>
                    <a:pt x="137" y="7437"/>
                  </a:lnTo>
                  <a:lnTo>
                    <a:pt x="159" y="7459"/>
                  </a:lnTo>
                  <a:cubicBezTo>
                    <a:pt x="159" y="7459"/>
                    <a:pt x="1195" y="7613"/>
                    <a:pt x="1886" y="7613"/>
                  </a:cubicBezTo>
                  <a:cubicBezTo>
                    <a:pt x="2116" y="7613"/>
                    <a:pt x="2308" y="7596"/>
                    <a:pt x="2411" y="7550"/>
                  </a:cubicBezTo>
                  <a:lnTo>
                    <a:pt x="2456" y="7550"/>
                  </a:lnTo>
                  <a:lnTo>
                    <a:pt x="2456" y="7528"/>
                  </a:lnTo>
                  <a:cubicBezTo>
                    <a:pt x="2458" y="7524"/>
                    <a:pt x="2459" y="7521"/>
                    <a:pt x="2460" y="7518"/>
                  </a:cubicBezTo>
                  <a:lnTo>
                    <a:pt x="2460" y="7518"/>
                  </a:lnTo>
                  <a:cubicBezTo>
                    <a:pt x="2467" y="7498"/>
                    <a:pt x="2475" y="7491"/>
                    <a:pt x="2484" y="7491"/>
                  </a:cubicBezTo>
                  <a:cubicBezTo>
                    <a:pt x="2500" y="7491"/>
                    <a:pt x="2519" y="7514"/>
                    <a:pt x="2547" y="7528"/>
                  </a:cubicBezTo>
                  <a:lnTo>
                    <a:pt x="2570" y="7482"/>
                  </a:lnTo>
                  <a:lnTo>
                    <a:pt x="2524" y="7482"/>
                  </a:lnTo>
                  <a:lnTo>
                    <a:pt x="2479" y="7391"/>
                  </a:lnTo>
                  <a:cubicBezTo>
                    <a:pt x="2502" y="7346"/>
                    <a:pt x="2570" y="7391"/>
                    <a:pt x="2593" y="7323"/>
                  </a:cubicBezTo>
                  <a:cubicBezTo>
                    <a:pt x="2638" y="7027"/>
                    <a:pt x="2706" y="6732"/>
                    <a:pt x="2706" y="6436"/>
                  </a:cubicBezTo>
                  <a:lnTo>
                    <a:pt x="2729" y="6436"/>
                  </a:lnTo>
                  <a:cubicBezTo>
                    <a:pt x="2706" y="6345"/>
                    <a:pt x="2729" y="6254"/>
                    <a:pt x="2706" y="6186"/>
                  </a:cubicBezTo>
                  <a:lnTo>
                    <a:pt x="2774" y="6140"/>
                  </a:lnTo>
                  <a:lnTo>
                    <a:pt x="2774" y="6140"/>
                  </a:lnTo>
                  <a:cubicBezTo>
                    <a:pt x="2773" y="6141"/>
                    <a:pt x="2772" y="6141"/>
                    <a:pt x="2771" y="6141"/>
                  </a:cubicBezTo>
                  <a:cubicBezTo>
                    <a:pt x="2730" y="6141"/>
                    <a:pt x="2752" y="5685"/>
                    <a:pt x="2752" y="5663"/>
                  </a:cubicBezTo>
                  <a:lnTo>
                    <a:pt x="2661" y="5663"/>
                  </a:lnTo>
                  <a:cubicBezTo>
                    <a:pt x="2661" y="5572"/>
                    <a:pt x="2774" y="5640"/>
                    <a:pt x="2752" y="5549"/>
                  </a:cubicBezTo>
                  <a:cubicBezTo>
                    <a:pt x="2615" y="5504"/>
                    <a:pt x="2774" y="5413"/>
                    <a:pt x="2706" y="5367"/>
                  </a:cubicBezTo>
                  <a:cubicBezTo>
                    <a:pt x="2706" y="5367"/>
                    <a:pt x="2706" y="5344"/>
                    <a:pt x="2752" y="5344"/>
                  </a:cubicBezTo>
                  <a:cubicBezTo>
                    <a:pt x="2683" y="5322"/>
                    <a:pt x="2752" y="5299"/>
                    <a:pt x="2729" y="5276"/>
                  </a:cubicBezTo>
                  <a:lnTo>
                    <a:pt x="2683" y="5276"/>
                  </a:lnTo>
                  <a:lnTo>
                    <a:pt x="2661" y="5231"/>
                  </a:lnTo>
                  <a:lnTo>
                    <a:pt x="2729" y="5231"/>
                  </a:lnTo>
                  <a:cubicBezTo>
                    <a:pt x="2752" y="5072"/>
                    <a:pt x="2843" y="4321"/>
                    <a:pt x="2820" y="4139"/>
                  </a:cubicBezTo>
                  <a:lnTo>
                    <a:pt x="2820" y="4139"/>
                  </a:lnTo>
                  <a:cubicBezTo>
                    <a:pt x="2774" y="4162"/>
                    <a:pt x="2797" y="4230"/>
                    <a:pt x="2706" y="4230"/>
                  </a:cubicBezTo>
                  <a:cubicBezTo>
                    <a:pt x="2661" y="4185"/>
                    <a:pt x="2729" y="4162"/>
                    <a:pt x="2683" y="4162"/>
                  </a:cubicBezTo>
                  <a:cubicBezTo>
                    <a:pt x="2820" y="4139"/>
                    <a:pt x="2706" y="4048"/>
                    <a:pt x="2843" y="4026"/>
                  </a:cubicBezTo>
                  <a:lnTo>
                    <a:pt x="2774" y="4003"/>
                  </a:lnTo>
                  <a:lnTo>
                    <a:pt x="2820" y="3980"/>
                  </a:lnTo>
                  <a:cubicBezTo>
                    <a:pt x="2752" y="3798"/>
                    <a:pt x="2774" y="3935"/>
                    <a:pt x="2797" y="3775"/>
                  </a:cubicBezTo>
                  <a:cubicBezTo>
                    <a:pt x="2797" y="3684"/>
                    <a:pt x="2683" y="3639"/>
                    <a:pt x="2729" y="3571"/>
                  </a:cubicBezTo>
                  <a:lnTo>
                    <a:pt x="2661" y="3571"/>
                  </a:lnTo>
                  <a:cubicBezTo>
                    <a:pt x="2729" y="3571"/>
                    <a:pt x="2615" y="3503"/>
                    <a:pt x="2683" y="3503"/>
                  </a:cubicBezTo>
                  <a:cubicBezTo>
                    <a:pt x="2683" y="3482"/>
                    <a:pt x="2683" y="3408"/>
                    <a:pt x="2619" y="3408"/>
                  </a:cubicBezTo>
                  <a:cubicBezTo>
                    <a:pt x="2616" y="3408"/>
                    <a:pt x="2613" y="3408"/>
                    <a:pt x="2609" y="3409"/>
                  </a:cubicBezTo>
                  <a:lnTo>
                    <a:pt x="2609" y="3409"/>
                  </a:lnTo>
                  <a:cubicBezTo>
                    <a:pt x="2634" y="3399"/>
                    <a:pt x="2653" y="3373"/>
                    <a:pt x="2676" y="3373"/>
                  </a:cubicBezTo>
                  <a:cubicBezTo>
                    <a:pt x="2685" y="3373"/>
                    <a:pt x="2695" y="3377"/>
                    <a:pt x="2706" y="3389"/>
                  </a:cubicBezTo>
                  <a:lnTo>
                    <a:pt x="2706" y="3321"/>
                  </a:lnTo>
                  <a:lnTo>
                    <a:pt x="2683" y="3343"/>
                  </a:lnTo>
                  <a:cubicBezTo>
                    <a:pt x="2661" y="3252"/>
                    <a:pt x="2729" y="3230"/>
                    <a:pt x="2661" y="3161"/>
                  </a:cubicBezTo>
                  <a:lnTo>
                    <a:pt x="2615" y="3184"/>
                  </a:lnTo>
                  <a:cubicBezTo>
                    <a:pt x="2615" y="3139"/>
                    <a:pt x="2615" y="3116"/>
                    <a:pt x="2706" y="3093"/>
                  </a:cubicBezTo>
                  <a:lnTo>
                    <a:pt x="2729" y="3139"/>
                  </a:lnTo>
                  <a:cubicBezTo>
                    <a:pt x="2729" y="3048"/>
                    <a:pt x="2729" y="3002"/>
                    <a:pt x="2683" y="2934"/>
                  </a:cubicBezTo>
                  <a:lnTo>
                    <a:pt x="2683" y="2957"/>
                  </a:lnTo>
                  <a:cubicBezTo>
                    <a:pt x="2593" y="2866"/>
                    <a:pt x="2524" y="2434"/>
                    <a:pt x="2411" y="2343"/>
                  </a:cubicBezTo>
                  <a:lnTo>
                    <a:pt x="2342" y="2388"/>
                  </a:lnTo>
                  <a:lnTo>
                    <a:pt x="2297" y="2297"/>
                  </a:lnTo>
                  <a:lnTo>
                    <a:pt x="2502" y="2366"/>
                  </a:lnTo>
                  <a:cubicBezTo>
                    <a:pt x="2502" y="2206"/>
                    <a:pt x="2456" y="1456"/>
                    <a:pt x="2502" y="1320"/>
                  </a:cubicBezTo>
                  <a:cubicBezTo>
                    <a:pt x="2517" y="1304"/>
                    <a:pt x="2534" y="1299"/>
                    <a:pt x="2552" y="1299"/>
                  </a:cubicBezTo>
                  <a:cubicBezTo>
                    <a:pt x="2587" y="1299"/>
                    <a:pt x="2623" y="1320"/>
                    <a:pt x="2638" y="1320"/>
                  </a:cubicBezTo>
                  <a:cubicBezTo>
                    <a:pt x="2615" y="1251"/>
                    <a:pt x="2547" y="1274"/>
                    <a:pt x="2570" y="1229"/>
                  </a:cubicBezTo>
                  <a:lnTo>
                    <a:pt x="2570" y="1229"/>
                  </a:lnTo>
                  <a:lnTo>
                    <a:pt x="2638" y="1251"/>
                  </a:lnTo>
                  <a:lnTo>
                    <a:pt x="2615" y="1183"/>
                  </a:lnTo>
                  <a:cubicBezTo>
                    <a:pt x="2604" y="1206"/>
                    <a:pt x="2575" y="1211"/>
                    <a:pt x="2544" y="1211"/>
                  </a:cubicBezTo>
                  <a:cubicBezTo>
                    <a:pt x="2513" y="1211"/>
                    <a:pt x="2479" y="1206"/>
                    <a:pt x="2456" y="1206"/>
                  </a:cubicBezTo>
                  <a:lnTo>
                    <a:pt x="2456" y="1138"/>
                  </a:lnTo>
                  <a:lnTo>
                    <a:pt x="2502" y="1138"/>
                  </a:lnTo>
                  <a:cubicBezTo>
                    <a:pt x="2502" y="1138"/>
                    <a:pt x="2365" y="1092"/>
                    <a:pt x="2388" y="1024"/>
                  </a:cubicBezTo>
                  <a:cubicBezTo>
                    <a:pt x="2411" y="910"/>
                    <a:pt x="2411" y="774"/>
                    <a:pt x="2411" y="660"/>
                  </a:cubicBezTo>
                  <a:lnTo>
                    <a:pt x="2479" y="706"/>
                  </a:lnTo>
                  <a:lnTo>
                    <a:pt x="2502" y="660"/>
                  </a:lnTo>
                  <a:lnTo>
                    <a:pt x="2502" y="660"/>
                  </a:lnTo>
                  <a:cubicBezTo>
                    <a:pt x="2495" y="663"/>
                    <a:pt x="2490" y="665"/>
                    <a:pt x="2486" y="665"/>
                  </a:cubicBezTo>
                  <a:cubicBezTo>
                    <a:pt x="2466" y="665"/>
                    <a:pt x="2472" y="633"/>
                    <a:pt x="2464" y="633"/>
                  </a:cubicBezTo>
                  <a:cubicBezTo>
                    <a:pt x="2462" y="633"/>
                    <a:pt x="2459" y="634"/>
                    <a:pt x="2456" y="637"/>
                  </a:cubicBezTo>
                  <a:cubicBezTo>
                    <a:pt x="2320" y="524"/>
                    <a:pt x="2433" y="433"/>
                    <a:pt x="2342" y="342"/>
                  </a:cubicBezTo>
                  <a:cubicBezTo>
                    <a:pt x="2230" y="319"/>
                    <a:pt x="375" y="76"/>
                    <a:pt x="189" y="47"/>
                  </a:cubicBezTo>
                  <a:lnTo>
                    <a:pt x="189" y="47"/>
                  </a:lnTo>
                  <a:lnTo>
                    <a:pt x="182" y="69"/>
                  </a:lnTo>
                  <a:lnTo>
                    <a:pt x="250" y="69"/>
                  </a:lnTo>
                  <a:cubicBezTo>
                    <a:pt x="273" y="137"/>
                    <a:pt x="205" y="92"/>
                    <a:pt x="205" y="160"/>
                  </a:cubicBezTo>
                  <a:cubicBezTo>
                    <a:pt x="137" y="160"/>
                    <a:pt x="137" y="92"/>
                    <a:pt x="137" y="4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39"/>
            <p:cNvSpPr/>
            <p:nvPr/>
          </p:nvSpPr>
          <p:spPr>
            <a:xfrm rot="2879609">
              <a:off x="8981472" y="143566"/>
              <a:ext cx="2233" cy="2233"/>
            </a:xfrm>
            <a:custGeom>
              <a:avLst/>
              <a:gdLst/>
              <a:ahLst/>
              <a:cxnLst/>
              <a:rect l="l" t="t" r="r" b="b"/>
              <a:pathLst>
                <a:path w="92" h="92" extrusionOk="0">
                  <a:moveTo>
                    <a:pt x="91" y="0"/>
                  </a:moveTo>
                  <a:lnTo>
                    <a:pt x="91" y="0"/>
                  </a:lnTo>
                  <a:cubicBezTo>
                    <a:pt x="23" y="23"/>
                    <a:pt x="0" y="46"/>
                    <a:pt x="23" y="91"/>
                  </a:cubicBezTo>
                  <a:cubicBezTo>
                    <a:pt x="69" y="68"/>
                    <a:pt x="91" y="46"/>
                    <a:pt x="9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39"/>
            <p:cNvSpPr/>
            <p:nvPr/>
          </p:nvSpPr>
          <p:spPr>
            <a:xfrm rot="2879609">
              <a:off x="8984136" y="144752"/>
              <a:ext cx="24" cy="2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39"/>
            <p:cNvSpPr/>
            <p:nvPr/>
          </p:nvSpPr>
          <p:spPr>
            <a:xfrm rot="2879609">
              <a:off x="9080122" y="-20724"/>
              <a:ext cx="24" cy="583"/>
            </a:xfrm>
            <a:custGeom>
              <a:avLst/>
              <a:gdLst/>
              <a:ahLst/>
              <a:cxnLst/>
              <a:rect l="l" t="t" r="r" b="b"/>
              <a:pathLst>
                <a:path w="1" h="24" extrusionOk="0">
                  <a:moveTo>
                    <a:pt x="1" y="1"/>
                  </a:moveTo>
                  <a:lnTo>
                    <a:pt x="1" y="2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39"/>
            <p:cNvSpPr/>
            <p:nvPr/>
          </p:nvSpPr>
          <p:spPr>
            <a:xfrm rot="2879609">
              <a:off x="8998582" y="-28629"/>
              <a:ext cx="69561" cy="185333"/>
            </a:xfrm>
            <a:custGeom>
              <a:avLst/>
              <a:gdLst/>
              <a:ahLst/>
              <a:cxnLst/>
              <a:rect l="l" t="t" r="r" b="b"/>
              <a:pathLst>
                <a:path w="2866" h="7636" extrusionOk="0">
                  <a:moveTo>
                    <a:pt x="205" y="0"/>
                  </a:moveTo>
                  <a:lnTo>
                    <a:pt x="182" y="91"/>
                  </a:lnTo>
                  <a:lnTo>
                    <a:pt x="251" y="91"/>
                  </a:lnTo>
                  <a:cubicBezTo>
                    <a:pt x="273" y="160"/>
                    <a:pt x="205" y="114"/>
                    <a:pt x="205" y="160"/>
                  </a:cubicBezTo>
                  <a:cubicBezTo>
                    <a:pt x="160" y="160"/>
                    <a:pt x="137" y="114"/>
                    <a:pt x="137" y="69"/>
                  </a:cubicBezTo>
                  <a:lnTo>
                    <a:pt x="137" y="69"/>
                  </a:lnTo>
                  <a:cubicBezTo>
                    <a:pt x="137" y="114"/>
                    <a:pt x="91" y="160"/>
                    <a:pt x="160" y="160"/>
                  </a:cubicBezTo>
                  <a:cubicBezTo>
                    <a:pt x="137" y="182"/>
                    <a:pt x="114" y="182"/>
                    <a:pt x="94" y="182"/>
                  </a:cubicBezTo>
                  <a:cubicBezTo>
                    <a:pt x="74" y="182"/>
                    <a:pt x="57" y="182"/>
                    <a:pt x="46" y="205"/>
                  </a:cubicBezTo>
                  <a:cubicBezTo>
                    <a:pt x="69" y="251"/>
                    <a:pt x="114" y="296"/>
                    <a:pt x="91" y="319"/>
                  </a:cubicBezTo>
                  <a:lnTo>
                    <a:pt x="69" y="319"/>
                  </a:lnTo>
                  <a:cubicBezTo>
                    <a:pt x="1" y="410"/>
                    <a:pt x="160" y="478"/>
                    <a:pt x="91" y="569"/>
                  </a:cubicBezTo>
                  <a:lnTo>
                    <a:pt x="69" y="546"/>
                  </a:lnTo>
                  <a:lnTo>
                    <a:pt x="69" y="546"/>
                  </a:lnTo>
                  <a:cubicBezTo>
                    <a:pt x="46" y="592"/>
                    <a:pt x="91" y="637"/>
                    <a:pt x="46" y="705"/>
                  </a:cubicBezTo>
                  <a:lnTo>
                    <a:pt x="114" y="705"/>
                  </a:lnTo>
                  <a:cubicBezTo>
                    <a:pt x="69" y="774"/>
                    <a:pt x="114" y="819"/>
                    <a:pt x="69" y="865"/>
                  </a:cubicBezTo>
                  <a:lnTo>
                    <a:pt x="114" y="910"/>
                  </a:lnTo>
                  <a:cubicBezTo>
                    <a:pt x="91" y="1137"/>
                    <a:pt x="160" y="2024"/>
                    <a:pt x="160" y="2252"/>
                  </a:cubicBezTo>
                  <a:lnTo>
                    <a:pt x="160" y="2229"/>
                  </a:lnTo>
                  <a:cubicBezTo>
                    <a:pt x="182" y="2570"/>
                    <a:pt x="160" y="3275"/>
                    <a:pt x="228" y="3639"/>
                  </a:cubicBezTo>
                  <a:cubicBezTo>
                    <a:pt x="160" y="3684"/>
                    <a:pt x="182" y="3775"/>
                    <a:pt x="160" y="3821"/>
                  </a:cubicBezTo>
                  <a:lnTo>
                    <a:pt x="228" y="3821"/>
                  </a:lnTo>
                  <a:cubicBezTo>
                    <a:pt x="205" y="4003"/>
                    <a:pt x="273" y="3844"/>
                    <a:pt x="273" y="4003"/>
                  </a:cubicBezTo>
                  <a:cubicBezTo>
                    <a:pt x="342" y="4207"/>
                    <a:pt x="251" y="4958"/>
                    <a:pt x="205" y="5140"/>
                  </a:cubicBezTo>
                  <a:cubicBezTo>
                    <a:pt x="273" y="5231"/>
                    <a:pt x="205" y="5344"/>
                    <a:pt x="273" y="5435"/>
                  </a:cubicBezTo>
                  <a:lnTo>
                    <a:pt x="251" y="5435"/>
                  </a:lnTo>
                  <a:cubicBezTo>
                    <a:pt x="273" y="5526"/>
                    <a:pt x="182" y="6072"/>
                    <a:pt x="205" y="6208"/>
                  </a:cubicBezTo>
                  <a:lnTo>
                    <a:pt x="205" y="6186"/>
                  </a:lnTo>
                  <a:lnTo>
                    <a:pt x="205" y="6186"/>
                  </a:lnTo>
                  <a:cubicBezTo>
                    <a:pt x="273" y="6277"/>
                    <a:pt x="182" y="6277"/>
                    <a:pt x="137" y="6345"/>
                  </a:cubicBezTo>
                  <a:cubicBezTo>
                    <a:pt x="228" y="6345"/>
                    <a:pt x="296" y="6436"/>
                    <a:pt x="296" y="6459"/>
                  </a:cubicBezTo>
                  <a:lnTo>
                    <a:pt x="273" y="6459"/>
                  </a:lnTo>
                  <a:cubicBezTo>
                    <a:pt x="296" y="6504"/>
                    <a:pt x="364" y="6618"/>
                    <a:pt x="387" y="6709"/>
                  </a:cubicBezTo>
                  <a:lnTo>
                    <a:pt x="342" y="6709"/>
                  </a:lnTo>
                  <a:cubicBezTo>
                    <a:pt x="387" y="6777"/>
                    <a:pt x="364" y="6891"/>
                    <a:pt x="364" y="6959"/>
                  </a:cubicBezTo>
                  <a:cubicBezTo>
                    <a:pt x="342" y="7050"/>
                    <a:pt x="251" y="7232"/>
                    <a:pt x="319" y="7368"/>
                  </a:cubicBezTo>
                  <a:lnTo>
                    <a:pt x="160" y="7459"/>
                  </a:lnTo>
                  <a:lnTo>
                    <a:pt x="160" y="7482"/>
                  </a:lnTo>
                  <a:cubicBezTo>
                    <a:pt x="160" y="7482"/>
                    <a:pt x="1209" y="7635"/>
                    <a:pt x="1896" y="7635"/>
                  </a:cubicBezTo>
                  <a:cubicBezTo>
                    <a:pt x="2125" y="7635"/>
                    <a:pt x="2314" y="7618"/>
                    <a:pt x="2411" y="7573"/>
                  </a:cubicBezTo>
                  <a:lnTo>
                    <a:pt x="2456" y="7573"/>
                  </a:lnTo>
                  <a:lnTo>
                    <a:pt x="2456" y="7550"/>
                  </a:lnTo>
                  <a:cubicBezTo>
                    <a:pt x="2473" y="7499"/>
                    <a:pt x="2452" y="7473"/>
                    <a:pt x="2460" y="7473"/>
                  </a:cubicBezTo>
                  <a:cubicBezTo>
                    <a:pt x="2462" y="7473"/>
                    <a:pt x="2468" y="7476"/>
                    <a:pt x="2479" y="7482"/>
                  </a:cubicBezTo>
                  <a:lnTo>
                    <a:pt x="2479" y="7527"/>
                  </a:lnTo>
                  <a:cubicBezTo>
                    <a:pt x="2479" y="7513"/>
                    <a:pt x="2484" y="7508"/>
                    <a:pt x="2490" y="7508"/>
                  </a:cubicBezTo>
                  <a:cubicBezTo>
                    <a:pt x="2505" y="7508"/>
                    <a:pt x="2532" y="7534"/>
                    <a:pt x="2547" y="7550"/>
                  </a:cubicBezTo>
                  <a:lnTo>
                    <a:pt x="2570" y="7482"/>
                  </a:lnTo>
                  <a:lnTo>
                    <a:pt x="2547" y="7505"/>
                  </a:lnTo>
                  <a:lnTo>
                    <a:pt x="2502" y="7414"/>
                  </a:lnTo>
                  <a:cubicBezTo>
                    <a:pt x="2502" y="7368"/>
                    <a:pt x="2593" y="7414"/>
                    <a:pt x="2593" y="7345"/>
                  </a:cubicBezTo>
                  <a:cubicBezTo>
                    <a:pt x="2638" y="7050"/>
                    <a:pt x="2707" y="6754"/>
                    <a:pt x="2707" y="6459"/>
                  </a:cubicBezTo>
                  <a:lnTo>
                    <a:pt x="2752" y="6459"/>
                  </a:lnTo>
                  <a:cubicBezTo>
                    <a:pt x="2729" y="6368"/>
                    <a:pt x="2729" y="6277"/>
                    <a:pt x="2707" y="6208"/>
                  </a:cubicBezTo>
                  <a:lnTo>
                    <a:pt x="2798" y="6163"/>
                  </a:lnTo>
                  <a:lnTo>
                    <a:pt x="2798" y="6163"/>
                  </a:lnTo>
                  <a:cubicBezTo>
                    <a:pt x="2797" y="6163"/>
                    <a:pt x="2796" y="6164"/>
                    <a:pt x="2795" y="6164"/>
                  </a:cubicBezTo>
                  <a:cubicBezTo>
                    <a:pt x="2752" y="6164"/>
                    <a:pt x="2753" y="5685"/>
                    <a:pt x="2775" y="5685"/>
                  </a:cubicBezTo>
                  <a:lnTo>
                    <a:pt x="2684" y="5685"/>
                  </a:lnTo>
                  <a:cubicBezTo>
                    <a:pt x="2684" y="5594"/>
                    <a:pt x="2775" y="5663"/>
                    <a:pt x="2752" y="5572"/>
                  </a:cubicBezTo>
                  <a:cubicBezTo>
                    <a:pt x="2638" y="5526"/>
                    <a:pt x="2775" y="5435"/>
                    <a:pt x="2707" y="5390"/>
                  </a:cubicBezTo>
                  <a:cubicBezTo>
                    <a:pt x="2729" y="5390"/>
                    <a:pt x="2729" y="5367"/>
                    <a:pt x="2775" y="5367"/>
                  </a:cubicBezTo>
                  <a:cubicBezTo>
                    <a:pt x="2684" y="5344"/>
                    <a:pt x="2752" y="5322"/>
                    <a:pt x="2729" y="5299"/>
                  </a:cubicBezTo>
                  <a:lnTo>
                    <a:pt x="2684" y="5299"/>
                  </a:lnTo>
                  <a:lnTo>
                    <a:pt x="2661" y="5253"/>
                  </a:lnTo>
                  <a:lnTo>
                    <a:pt x="2729" y="5253"/>
                  </a:lnTo>
                  <a:cubicBezTo>
                    <a:pt x="2775" y="5094"/>
                    <a:pt x="2866" y="4344"/>
                    <a:pt x="2843" y="4162"/>
                  </a:cubicBezTo>
                  <a:lnTo>
                    <a:pt x="2843" y="4162"/>
                  </a:lnTo>
                  <a:cubicBezTo>
                    <a:pt x="2775" y="4185"/>
                    <a:pt x="2820" y="4230"/>
                    <a:pt x="2729" y="4253"/>
                  </a:cubicBezTo>
                  <a:cubicBezTo>
                    <a:pt x="2684" y="4207"/>
                    <a:pt x="2752" y="4185"/>
                    <a:pt x="2684" y="4185"/>
                  </a:cubicBezTo>
                  <a:cubicBezTo>
                    <a:pt x="2820" y="4162"/>
                    <a:pt x="2729" y="4071"/>
                    <a:pt x="2866" y="4048"/>
                  </a:cubicBezTo>
                  <a:lnTo>
                    <a:pt x="2775" y="4025"/>
                  </a:lnTo>
                  <a:lnTo>
                    <a:pt x="2820" y="4003"/>
                  </a:lnTo>
                  <a:cubicBezTo>
                    <a:pt x="2752" y="3821"/>
                    <a:pt x="2798" y="3957"/>
                    <a:pt x="2820" y="3798"/>
                  </a:cubicBezTo>
                  <a:cubicBezTo>
                    <a:pt x="2798" y="3684"/>
                    <a:pt x="2707" y="3639"/>
                    <a:pt x="2752" y="3593"/>
                  </a:cubicBezTo>
                  <a:lnTo>
                    <a:pt x="2684" y="3593"/>
                  </a:lnTo>
                  <a:cubicBezTo>
                    <a:pt x="2752" y="3593"/>
                    <a:pt x="2638" y="3525"/>
                    <a:pt x="2707" y="3525"/>
                  </a:cubicBezTo>
                  <a:cubicBezTo>
                    <a:pt x="2686" y="3505"/>
                    <a:pt x="2702" y="3431"/>
                    <a:pt x="2642" y="3431"/>
                  </a:cubicBezTo>
                  <a:cubicBezTo>
                    <a:pt x="2639" y="3431"/>
                    <a:pt x="2635" y="3431"/>
                    <a:pt x="2632" y="3431"/>
                  </a:cubicBezTo>
                  <a:lnTo>
                    <a:pt x="2632" y="3431"/>
                  </a:lnTo>
                  <a:cubicBezTo>
                    <a:pt x="2661" y="3420"/>
                    <a:pt x="2680" y="3384"/>
                    <a:pt x="2697" y="3384"/>
                  </a:cubicBezTo>
                  <a:cubicBezTo>
                    <a:pt x="2700" y="3384"/>
                    <a:pt x="2703" y="3385"/>
                    <a:pt x="2707" y="3389"/>
                  </a:cubicBezTo>
                  <a:lnTo>
                    <a:pt x="2707" y="3343"/>
                  </a:lnTo>
                  <a:lnTo>
                    <a:pt x="2684" y="3366"/>
                  </a:lnTo>
                  <a:cubicBezTo>
                    <a:pt x="2684" y="3275"/>
                    <a:pt x="2752" y="3230"/>
                    <a:pt x="2661" y="3184"/>
                  </a:cubicBezTo>
                  <a:lnTo>
                    <a:pt x="2638" y="3207"/>
                  </a:lnTo>
                  <a:cubicBezTo>
                    <a:pt x="2638" y="3161"/>
                    <a:pt x="2616" y="3116"/>
                    <a:pt x="2707" y="3116"/>
                  </a:cubicBezTo>
                  <a:lnTo>
                    <a:pt x="2729" y="3161"/>
                  </a:lnTo>
                  <a:cubicBezTo>
                    <a:pt x="2729" y="3070"/>
                    <a:pt x="2729" y="3025"/>
                    <a:pt x="2684" y="2957"/>
                  </a:cubicBezTo>
                  <a:lnTo>
                    <a:pt x="2684" y="2979"/>
                  </a:lnTo>
                  <a:cubicBezTo>
                    <a:pt x="2593" y="2888"/>
                    <a:pt x="2547" y="2456"/>
                    <a:pt x="2434" y="2365"/>
                  </a:cubicBezTo>
                  <a:lnTo>
                    <a:pt x="2365" y="2388"/>
                  </a:lnTo>
                  <a:lnTo>
                    <a:pt x="2297" y="2320"/>
                  </a:lnTo>
                  <a:lnTo>
                    <a:pt x="2502" y="2365"/>
                  </a:lnTo>
                  <a:cubicBezTo>
                    <a:pt x="2502" y="2229"/>
                    <a:pt x="2479" y="1479"/>
                    <a:pt x="2525" y="1342"/>
                  </a:cubicBezTo>
                  <a:cubicBezTo>
                    <a:pt x="2532" y="1319"/>
                    <a:pt x="2547" y="1312"/>
                    <a:pt x="2564" y="1312"/>
                  </a:cubicBezTo>
                  <a:cubicBezTo>
                    <a:pt x="2598" y="1312"/>
                    <a:pt x="2638" y="1342"/>
                    <a:pt x="2638" y="1342"/>
                  </a:cubicBezTo>
                  <a:cubicBezTo>
                    <a:pt x="2616" y="1274"/>
                    <a:pt x="2570" y="1297"/>
                    <a:pt x="2570" y="1251"/>
                  </a:cubicBezTo>
                  <a:lnTo>
                    <a:pt x="2638" y="1251"/>
                  </a:lnTo>
                  <a:lnTo>
                    <a:pt x="2616" y="1206"/>
                  </a:lnTo>
                  <a:cubicBezTo>
                    <a:pt x="2604" y="1228"/>
                    <a:pt x="2576" y="1234"/>
                    <a:pt x="2545" y="1234"/>
                  </a:cubicBezTo>
                  <a:cubicBezTo>
                    <a:pt x="2513" y="1234"/>
                    <a:pt x="2479" y="1228"/>
                    <a:pt x="2456" y="1228"/>
                  </a:cubicBezTo>
                  <a:lnTo>
                    <a:pt x="2456" y="1160"/>
                  </a:lnTo>
                  <a:lnTo>
                    <a:pt x="2525" y="1160"/>
                  </a:lnTo>
                  <a:cubicBezTo>
                    <a:pt x="2525" y="1160"/>
                    <a:pt x="2365" y="1115"/>
                    <a:pt x="2411" y="1047"/>
                  </a:cubicBezTo>
                  <a:cubicBezTo>
                    <a:pt x="2434" y="933"/>
                    <a:pt x="2411" y="796"/>
                    <a:pt x="2434" y="683"/>
                  </a:cubicBezTo>
                  <a:lnTo>
                    <a:pt x="2502" y="728"/>
                  </a:lnTo>
                  <a:lnTo>
                    <a:pt x="2525" y="683"/>
                  </a:lnTo>
                  <a:lnTo>
                    <a:pt x="2525" y="683"/>
                  </a:lnTo>
                  <a:cubicBezTo>
                    <a:pt x="2515" y="686"/>
                    <a:pt x="2507" y="687"/>
                    <a:pt x="2500" y="687"/>
                  </a:cubicBezTo>
                  <a:cubicBezTo>
                    <a:pt x="2469" y="687"/>
                    <a:pt x="2473" y="655"/>
                    <a:pt x="2464" y="655"/>
                  </a:cubicBezTo>
                  <a:cubicBezTo>
                    <a:pt x="2462" y="655"/>
                    <a:pt x="2460" y="657"/>
                    <a:pt x="2456" y="660"/>
                  </a:cubicBezTo>
                  <a:cubicBezTo>
                    <a:pt x="2320" y="546"/>
                    <a:pt x="2456" y="455"/>
                    <a:pt x="2365" y="364"/>
                  </a:cubicBezTo>
                  <a:cubicBezTo>
                    <a:pt x="2252" y="342"/>
                    <a:pt x="342" y="91"/>
                    <a:pt x="205" y="69"/>
                  </a:cubicBezTo>
                  <a:lnTo>
                    <a:pt x="20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39"/>
            <p:cNvSpPr/>
            <p:nvPr/>
          </p:nvSpPr>
          <p:spPr>
            <a:xfrm rot="2879609">
              <a:off x="8659316" y="396282"/>
              <a:ext cx="2233" cy="2791"/>
            </a:xfrm>
            <a:custGeom>
              <a:avLst/>
              <a:gdLst/>
              <a:ahLst/>
              <a:cxnLst/>
              <a:rect l="l" t="t" r="r" b="b"/>
              <a:pathLst>
                <a:path w="92" h="115" extrusionOk="0">
                  <a:moveTo>
                    <a:pt x="91" y="1"/>
                  </a:moveTo>
                  <a:lnTo>
                    <a:pt x="91" y="1"/>
                  </a:lnTo>
                  <a:cubicBezTo>
                    <a:pt x="23" y="46"/>
                    <a:pt x="0" y="69"/>
                    <a:pt x="0" y="114"/>
                  </a:cubicBezTo>
                  <a:cubicBezTo>
                    <a:pt x="69" y="92"/>
                    <a:pt x="69" y="46"/>
                    <a:pt x="9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39"/>
            <p:cNvSpPr/>
            <p:nvPr/>
          </p:nvSpPr>
          <p:spPr>
            <a:xfrm rot="2879609">
              <a:off x="8662188" y="397560"/>
              <a:ext cx="24" cy="2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39"/>
            <p:cNvSpPr/>
            <p:nvPr/>
          </p:nvSpPr>
          <p:spPr>
            <a:xfrm rot="2879609">
              <a:off x="8780603" y="214150"/>
              <a:ext cx="24" cy="558"/>
            </a:xfrm>
            <a:custGeom>
              <a:avLst/>
              <a:gdLst/>
              <a:ahLst/>
              <a:cxnLst/>
              <a:rect l="l" t="t" r="r" b="b"/>
              <a:pathLst>
                <a:path w="1" h="23" extrusionOk="0">
                  <a:moveTo>
                    <a:pt x="0" y="0"/>
                  </a:moveTo>
                  <a:lnTo>
                    <a:pt x="0" y="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39"/>
            <p:cNvSpPr/>
            <p:nvPr/>
          </p:nvSpPr>
          <p:spPr>
            <a:xfrm rot="2879609">
              <a:off x="8688074" y="201390"/>
              <a:ext cx="68468" cy="214264"/>
            </a:xfrm>
            <a:custGeom>
              <a:avLst/>
              <a:gdLst/>
              <a:ahLst/>
              <a:cxnLst/>
              <a:rect l="l" t="t" r="r" b="b"/>
              <a:pathLst>
                <a:path w="2821" h="8828" extrusionOk="0">
                  <a:moveTo>
                    <a:pt x="56" y="778"/>
                  </a:moveTo>
                  <a:cubicBezTo>
                    <a:pt x="50" y="783"/>
                    <a:pt x="46" y="789"/>
                    <a:pt x="46" y="796"/>
                  </a:cubicBezTo>
                  <a:cubicBezTo>
                    <a:pt x="50" y="790"/>
                    <a:pt x="54" y="784"/>
                    <a:pt x="56" y="778"/>
                  </a:cubicBezTo>
                  <a:close/>
                  <a:moveTo>
                    <a:pt x="2275" y="2661"/>
                  </a:moveTo>
                  <a:lnTo>
                    <a:pt x="2411" y="2706"/>
                  </a:lnTo>
                  <a:lnTo>
                    <a:pt x="2411" y="2706"/>
                  </a:lnTo>
                  <a:lnTo>
                    <a:pt x="2320" y="2752"/>
                  </a:lnTo>
                  <a:lnTo>
                    <a:pt x="2275" y="2661"/>
                  </a:lnTo>
                  <a:close/>
                  <a:moveTo>
                    <a:pt x="205" y="0"/>
                  </a:moveTo>
                  <a:lnTo>
                    <a:pt x="183" y="91"/>
                  </a:lnTo>
                  <a:lnTo>
                    <a:pt x="251" y="91"/>
                  </a:lnTo>
                  <a:cubicBezTo>
                    <a:pt x="274" y="159"/>
                    <a:pt x="205" y="114"/>
                    <a:pt x="205" y="182"/>
                  </a:cubicBezTo>
                  <a:cubicBezTo>
                    <a:pt x="160" y="182"/>
                    <a:pt x="137" y="114"/>
                    <a:pt x="137" y="46"/>
                  </a:cubicBezTo>
                  <a:cubicBezTo>
                    <a:pt x="137" y="114"/>
                    <a:pt x="92" y="159"/>
                    <a:pt x="137" y="182"/>
                  </a:cubicBezTo>
                  <a:cubicBezTo>
                    <a:pt x="130" y="196"/>
                    <a:pt x="122" y="199"/>
                    <a:pt x="112" y="199"/>
                  </a:cubicBezTo>
                  <a:cubicBezTo>
                    <a:pt x="102" y="199"/>
                    <a:pt x="91" y="195"/>
                    <a:pt x="80" y="195"/>
                  </a:cubicBezTo>
                  <a:cubicBezTo>
                    <a:pt x="67" y="195"/>
                    <a:pt x="55" y="201"/>
                    <a:pt x="46" y="228"/>
                  </a:cubicBezTo>
                  <a:cubicBezTo>
                    <a:pt x="69" y="250"/>
                    <a:pt x="114" y="319"/>
                    <a:pt x="92" y="364"/>
                  </a:cubicBezTo>
                  <a:lnTo>
                    <a:pt x="69" y="364"/>
                  </a:lnTo>
                  <a:cubicBezTo>
                    <a:pt x="1" y="455"/>
                    <a:pt x="160" y="523"/>
                    <a:pt x="92" y="637"/>
                  </a:cubicBezTo>
                  <a:lnTo>
                    <a:pt x="69" y="614"/>
                  </a:lnTo>
                  <a:lnTo>
                    <a:pt x="69" y="614"/>
                  </a:lnTo>
                  <a:cubicBezTo>
                    <a:pt x="48" y="656"/>
                    <a:pt x="84" y="716"/>
                    <a:pt x="56" y="778"/>
                  </a:cubicBezTo>
                  <a:lnTo>
                    <a:pt x="56" y="778"/>
                  </a:lnTo>
                  <a:cubicBezTo>
                    <a:pt x="62" y="773"/>
                    <a:pt x="70" y="770"/>
                    <a:pt x="79" y="770"/>
                  </a:cubicBezTo>
                  <a:cubicBezTo>
                    <a:pt x="91" y="770"/>
                    <a:pt x="105" y="777"/>
                    <a:pt x="114" y="796"/>
                  </a:cubicBezTo>
                  <a:cubicBezTo>
                    <a:pt x="69" y="864"/>
                    <a:pt x="92" y="910"/>
                    <a:pt x="46" y="978"/>
                  </a:cubicBezTo>
                  <a:lnTo>
                    <a:pt x="114" y="1024"/>
                  </a:lnTo>
                  <a:cubicBezTo>
                    <a:pt x="92" y="1271"/>
                    <a:pt x="136" y="2301"/>
                    <a:pt x="137" y="2563"/>
                  </a:cubicBezTo>
                  <a:lnTo>
                    <a:pt x="137" y="2563"/>
                  </a:lnTo>
                  <a:cubicBezTo>
                    <a:pt x="137" y="2977"/>
                    <a:pt x="115" y="3780"/>
                    <a:pt x="183" y="4184"/>
                  </a:cubicBezTo>
                  <a:cubicBezTo>
                    <a:pt x="114" y="4230"/>
                    <a:pt x="137" y="4321"/>
                    <a:pt x="114" y="4389"/>
                  </a:cubicBezTo>
                  <a:cubicBezTo>
                    <a:pt x="124" y="4370"/>
                    <a:pt x="138" y="4363"/>
                    <a:pt x="150" y="4363"/>
                  </a:cubicBezTo>
                  <a:cubicBezTo>
                    <a:pt x="168" y="4363"/>
                    <a:pt x="183" y="4376"/>
                    <a:pt x="183" y="4389"/>
                  </a:cubicBezTo>
                  <a:cubicBezTo>
                    <a:pt x="160" y="4594"/>
                    <a:pt x="228" y="4412"/>
                    <a:pt x="228" y="4616"/>
                  </a:cubicBezTo>
                  <a:cubicBezTo>
                    <a:pt x="274" y="4844"/>
                    <a:pt x="183" y="5731"/>
                    <a:pt x="137" y="5935"/>
                  </a:cubicBezTo>
                  <a:cubicBezTo>
                    <a:pt x="228" y="6026"/>
                    <a:pt x="160" y="6163"/>
                    <a:pt x="205" y="6276"/>
                  </a:cubicBezTo>
                  <a:lnTo>
                    <a:pt x="183" y="6276"/>
                  </a:lnTo>
                  <a:cubicBezTo>
                    <a:pt x="205" y="6390"/>
                    <a:pt x="114" y="7027"/>
                    <a:pt x="137" y="7163"/>
                  </a:cubicBezTo>
                  <a:lnTo>
                    <a:pt x="160" y="7141"/>
                  </a:lnTo>
                  <a:lnTo>
                    <a:pt x="160" y="7141"/>
                  </a:lnTo>
                  <a:cubicBezTo>
                    <a:pt x="205" y="7277"/>
                    <a:pt x="114" y="7254"/>
                    <a:pt x="69" y="7345"/>
                  </a:cubicBezTo>
                  <a:cubicBezTo>
                    <a:pt x="79" y="7343"/>
                    <a:pt x="89" y="7342"/>
                    <a:pt x="98" y="7342"/>
                  </a:cubicBezTo>
                  <a:cubicBezTo>
                    <a:pt x="190" y="7342"/>
                    <a:pt x="228" y="7440"/>
                    <a:pt x="228" y="7482"/>
                  </a:cubicBezTo>
                  <a:lnTo>
                    <a:pt x="205" y="7459"/>
                  </a:lnTo>
                  <a:lnTo>
                    <a:pt x="205" y="7459"/>
                  </a:lnTo>
                  <a:cubicBezTo>
                    <a:pt x="228" y="7527"/>
                    <a:pt x="296" y="7664"/>
                    <a:pt x="319" y="7755"/>
                  </a:cubicBezTo>
                  <a:lnTo>
                    <a:pt x="274" y="7755"/>
                  </a:lnTo>
                  <a:cubicBezTo>
                    <a:pt x="319" y="7823"/>
                    <a:pt x="296" y="7982"/>
                    <a:pt x="296" y="8027"/>
                  </a:cubicBezTo>
                  <a:cubicBezTo>
                    <a:pt x="274" y="8164"/>
                    <a:pt x="160" y="8369"/>
                    <a:pt x="228" y="8550"/>
                  </a:cubicBezTo>
                  <a:lnTo>
                    <a:pt x="69" y="8641"/>
                  </a:lnTo>
                  <a:lnTo>
                    <a:pt x="92" y="8664"/>
                  </a:lnTo>
                  <a:cubicBezTo>
                    <a:pt x="92" y="8664"/>
                    <a:pt x="1108" y="8827"/>
                    <a:pt x="1799" y="8827"/>
                  </a:cubicBezTo>
                  <a:cubicBezTo>
                    <a:pt x="2038" y="8827"/>
                    <a:pt x="2238" y="8808"/>
                    <a:pt x="2343" y="8755"/>
                  </a:cubicBezTo>
                  <a:lnTo>
                    <a:pt x="2388" y="8755"/>
                  </a:lnTo>
                  <a:lnTo>
                    <a:pt x="2388" y="8710"/>
                  </a:lnTo>
                  <a:cubicBezTo>
                    <a:pt x="2411" y="8641"/>
                    <a:pt x="2366" y="8619"/>
                    <a:pt x="2411" y="8619"/>
                  </a:cubicBezTo>
                  <a:lnTo>
                    <a:pt x="2411" y="8710"/>
                  </a:lnTo>
                  <a:cubicBezTo>
                    <a:pt x="2411" y="8683"/>
                    <a:pt x="2415" y="8674"/>
                    <a:pt x="2422" y="8674"/>
                  </a:cubicBezTo>
                  <a:cubicBezTo>
                    <a:pt x="2433" y="8674"/>
                    <a:pt x="2452" y="8696"/>
                    <a:pt x="2479" y="8710"/>
                  </a:cubicBezTo>
                  <a:lnTo>
                    <a:pt x="2502" y="8641"/>
                  </a:lnTo>
                  <a:lnTo>
                    <a:pt x="2502" y="8641"/>
                  </a:lnTo>
                  <a:lnTo>
                    <a:pt x="2479" y="8664"/>
                  </a:lnTo>
                  <a:cubicBezTo>
                    <a:pt x="2457" y="8641"/>
                    <a:pt x="2411" y="8596"/>
                    <a:pt x="2434" y="8550"/>
                  </a:cubicBezTo>
                  <a:cubicBezTo>
                    <a:pt x="2434" y="8505"/>
                    <a:pt x="2525" y="8550"/>
                    <a:pt x="2525" y="8482"/>
                  </a:cubicBezTo>
                  <a:cubicBezTo>
                    <a:pt x="2570" y="8141"/>
                    <a:pt x="2639" y="7800"/>
                    <a:pt x="2639" y="7436"/>
                  </a:cubicBezTo>
                  <a:lnTo>
                    <a:pt x="2684" y="7459"/>
                  </a:lnTo>
                  <a:cubicBezTo>
                    <a:pt x="2661" y="7345"/>
                    <a:pt x="2661" y="7254"/>
                    <a:pt x="2639" y="7163"/>
                  </a:cubicBezTo>
                  <a:lnTo>
                    <a:pt x="2730" y="7118"/>
                  </a:lnTo>
                  <a:lnTo>
                    <a:pt x="2730" y="7118"/>
                  </a:lnTo>
                  <a:cubicBezTo>
                    <a:pt x="2729" y="7118"/>
                    <a:pt x="2728" y="7119"/>
                    <a:pt x="2727" y="7119"/>
                  </a:cubicBezTo>
                  <a:cubicBezTo>
                    <a:pt x="2685" y="7119"/>
                    <a:pt x="2707" y="6572"/>
                    <a:pt x="2707" y="6572"/>
                  </a:cubicBezTo>
                  <a:lnTo>
                    <a:pt x="2616" y="6549"/>
                  </a:lnTo>
                  <a:cubicBezTo>
                    <a:pt x="2616" y="6458"/>
                    <a:pt x="2730" y="6527"/>
                    <a:pt x="2707" y="6436"/>
                  </a:cubicBezTo>
                  <a:cubicBezTo>
                    <a:pt x="2570" y="6390"/>
                    <a:pt x="2730" y="6276"/>
                    <a:pt x="2661" y="6231"/>
                  </a:cubicBezTo>
                  <a:cubicBezTo>
                    <a:pt x="2661" y="6231"/>
                    <a:pt x="2661" y="6186"/>
                    <a:pt x="2707" y="6186"/>
                  </a:cubicBezTo>
                  <a:cubicBezTo>
                    <a:pt x="2639" y="6163"/>
                    <a:pt x="2684" y="6140"/>
                    <a:pt x="2684" y="6117"/>
                  </a:cubicBezTo>
                  <a:lnTo>
                    <a:pt x="2639" y="6117"/>
                  </a:lnTo>
                  <a:lnTo>
                    <a:pt x="2616" y="6049"/>
                  </a:lnTo>
                  <a:lnTo>
                    <a:pt x="2684" y="6049"/>
                  </a:lnTo>
                  <a:cubicBezTo>
                    <a:pt x="2707" y="5867"/>
                    <a:pt x="2820" y="5003"/>
                    <a:pt x="2775" y="4798"/>
                  </a:cubicBezTo>
                  <a:lnTo>
                    <a:pt x="2775" y="4798"/>
                  </a:lnTo>
                  <a:cubicBezTo>
                    <a:pt x="2730" y="4821"/>
                    <a:pt x="2752" y="4889"/>
                    <a:pt x="2661" y="4912"/>
                  </a:cubicBezTo>
                  <a:cubicBezTo>
                    <a:pt x="2616" y="4867"/>
                    <a:pt x="2684" y="4844"/>
                    <a:pt x="2639" y="4821"/>
                  </a:cubicBezTo>
                  <a:cubicBezTo>
                    <a:pt x="2775" y="4798"/>
                    <a:pt x="2684" y="4707"/>
                    <a:pt x="2820" y="4662"/>
                  </a:cubicBezTo>
                  <a:lnTo>
                    <a:pt x="2730" y="4662"/>
                  </a:lnTo>
                  <a:lnTo>
                    <a:pt x="2775" y="4639"/>
                  </a:lnTo>
                  <a:cubicBezTo>
                    <a:pt x="2707" y="4412"/>
                    <a:pt x="2752" y="4571"/>
                    <a:pt x="2775" y="4389"/>
                  </a:cubicBezTo>
                  <a:cubicBezTo>
                    <a:pt x="2752" y="4275"/>
                    <a:pt x="2661" y="4207"/>
                    <a:pt x="2707" y="4139"/>
                  </a:cubicBezTo>
                  <a:lnTo>
                    <a:pt x="2707" y="4139"/>
                  </a:lnTo>
                  <a:lnTo>
                    <a:pt x="2639" y="4162"/>
                  </a:lnTo>
                  <a:cubicBezTo>
                    <a:pt x="2707" y="4139"/>
                    <a:pt x="2593" y="4071"/>
                    <a:pt x="2661" y="4071"/>
                  </a:cubicBezTo>
                  <a:cubicBezTo>
                    <a:pt x="2661" y="4030"/>
                    <a:pt x="2661" y="3953"/>
                    <a:pt x="2597" y="3953"/>
                  </a:cubicBezTo>
                  <a:cubicBezTo>
                    <a:pt x="2593" y="3953"/>
                    <a:pt x="2588" y="3954"/>
                    <a:pt x="2584" y="3954"/>
                  </a:cubicBezTo>
                  <a:lnTo>
                    <a:pt x="2584" y="3954"/>
                  </a:lnTo>
                  <a:cubicBezTo>
                    <a:pt x="2612" y="3943"/>
                    <a:pt x="2632" y="3899"/>
                    <a:pt x="2659" y="3899"/>
                  </a:cubicBezTo>
                  <a:cubicBezTo>
                    <a:pt x="2667" y="3899"/>
                    <a:pt x="2675" y="3902"/>
                    <a:pt x="2684" y="3912"/>
                  </a:cubicBezTo>
                  <a:lnTo>
                    <a:pt x="2684" y="3843"/>
                  </a:lnTo>
                  <a:lnTo>
                    <a:pt x="2639" y="3889"/>
                  </a:lnTo>
                  <a:cubicBezTo>
                    <a:pt x="2639" y="3775"/>
                    <a:pt x="2707" y="3730"/>
                    <a:pt x="2639" y="3661"/>
                  </a:cubicBezTo>
                  <a:lnTo>
                    <a:pt x="2593" y="3707"/>
                  </a:lnTo>
                  <a:cubicBezTo>
                    <a:pt x="2593" y="3639"/>
                    <a:pt x="2593" y="3593"/>
                    <a:pt x="2684" y="3593"/>
                  </a:cubicBezTo>
                  <a:lnTo>
                    <a:pt x="2707" y="3639"/>
                  </a:lnTo>
                  <a:cubicBezTo>
                    <a:pt x="2707" y="3548"/>
                    <a:pt x="2707" y="3479"/>
                    <a:pt x="2661" y="3411"/>
                  </a:cubicBezTo>
                  <a:lnTo>
                    <a:pt x="2639" y="3434"/>
                  </a:lnTo>
                  <a:cubicBezTo>
                    <a:pt x="2570" y="3343"/>
                    <a:pt x="2502" y="2820"/>
                    <a:pt x="2411" y="2706"/>
                  </a:cubicBezTo>
                  <a:lnTo>
                    <a:pt x="2411" y="2706"/>
                  </a:lnTo>
                  <a:lnTo>
                    <a:pt x="2479" y="2729"/>
                  </a:lnTo>
                  <a:cubicBezTo>
                    <a:pt x="2479" y="2547"/>
                    <a:pt x="2457" y="1660"/>
                    <a:pt x="2502" y="1524"/>
                  </a:cubicBezTo>
                  <a:cubicBezTo>
                    <a:pt x="2522" y="1495"/>
                    <a:pt x="2545" y="1486"/>
                    <a:pt x="2566" y="1486"/>
                  </a:cubicBezTo>
                  <a:cubicBezTo>
                    <a:pt x="2594" y="1486"/>
                    <a:pt x="2616" y="1501"/>
                    <a:pt x="2616" y="1501"/>
                  </a:cubicBezTo>
                  <a:cubicBezTo>
                    <a:pt x="2593" y="1433"/>
                    <a:pt x="2548" y="1478"/>
                    <a:pt x="2570" y="1410"/>
                  </a:cubicBezTo>
                  <a:lnTo>
                    <a:pt x="2570" y="1410"/>
                  </a:lnTo>
                  <a:lnTo>
                    <a:pt x="2616" y="1433"/>
                  </a:lnTo>
                  <a:lnTo>
                    <a:pt x="2616" y="1365"/>
                  </a:lnTo>
                  <a:cubicBezTo>
                    <a:pt x="2604" y="1387"/>
                    <a:pt x="2576" y="1393"/>
                    <a:pt x="2542" y="1393"/>
                  </a:cubicBezTo>
                  <a:cubicBezTo>
                    <a:pt x="2508" y="1393"/>
                    <a:pt x="2468" y="1387"/>
                    <a:pt x="2434" y="1387"/>
                  </a:cubicBezTo>
                  <a:lnTo>
                    <a:pt x="2457" y="1319"/>
                  </a:lnTo>
                  <a:lnTo>
                    <a:pt x="2502" y="1319"/>
                  </a:lnTo>
                  <a:cubicBezTo>
                    <a:pt x="2502" y="1296"/>
                    <a:pt x="2366" y="1251"/>
                    <a:pt x="2388" y="1183"/>
                  </a:cubicBezTo>
                  <a:cubicBezTo>
                    <a:pt x="2411" y="1046"/>
                    <a:pt x="2411" y="887"/>
                    <a:pt x="2434" y="751"/>
                  </a:cubicBezTo>
                  <a:lnTo>
                    <a:pt x="2502" y="819"/>
                  </a:lnTo>
                  <a:lnTo>
                    <a:pt x="2502" y="751"/>
                  </a:lnTo>
                  <a:cubicBezTo>
                    <a:pt x="2497" y="753"/>
                    <a:pt x="2493" y="754"/>
                    <a:pt x="2489" y="754"/>
                  </a:cubicBezTo>
                  <a:cubicBezTo>
                    <a:pt x="2465" y="754"/>
                    <a:pt x="2474" y="702"/>
                    <a:pt x="2463" y="702"/>
                  </a:cubicBezTo>
                  <a:cubicBezTo>
                    <a:pt x="2461" y="702"/>
                    <a:pt x="2459" y="703"/>
                    <a:pt x="2457" y="705"/>
                  </a:cubicBezTo>
                  <a:cubicBezTo>
                    <a:pt x="2320" y="592"/>
                    <a:pt x="2457" y="478"/>
                    <a:pt x="2366" y="387"/>
                  </a:cubicBezTo>
                  <a:cubicBezTo>
                    <a:pt x="2252" y="364"/>
                    <a:pt x="342" y="68"/>
                    <a:pt x="205" y="46"/>
                  </a:cubicBezTo>
                  <a:lnTo>
                    <a:pt x="20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39"/>
            <p:cNvSpPr/>
            <p:nvPr/>
          </p:nvSpPr>
          <p:spPr>
            <a:xfrm rot="2879609">
              <a:off x="8658567" y="-131424"/>
              <a:ext cx="2233" cy="3349"/>
            </a:xfrm>
            <a:custGeom>
              <a:avLst/>
              <a:gdLst/>
              <a:ahLst/>
              <a:cxnLst/>
              <a:rect l="l" t="t" r="r" b="b"/>
              <a:pathLst>
                <a:path w="92" h="138" extrusionOk="0">
                  <a:moveTo>
                    <a:pt x="91" y="1"/>
                  </a:moveTo>
                  <a:lnTo>
                    <a:pt x="91" y="1"/>
                  </a:lnTo>
                  <a:cubicBezTo>
                    <a:pt x="23" y="46"/>
                    <a:pt x="0" y="69"/>
                    <a:pt x="0" y="137"/>
                  </a:cubicBezTo>
                  <a:cubicBezTo>
                    <a:pt x="69" y="92"/>
                    <a:pt x="69" y="46"/>
                    <a:pt x="9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39"/>
            <p:cNvSpPr/>
            <p:nvPr/>
          </p:nvSpPr>
          <p:spPr>
            <a:xfrm rot="2879609">
              <a:off x="8661646" y="-130054"/>
              <a:ext cx="24" cy="2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39"/>
            <p:cNvSpPr/>
            <p:nvPr/>
          </p:nvSpPr>
          <p:spPr>
            <a:xfrm rot="2879609">
              <a:off x="8779854" y="-313556"/>
              <a:ext cx="24" cy="1116"/>
            </a:xfrm>
            <a:custGeom>
              <a:avLst/>
              <a:gdLst/>
              <a:ahLst/>
              <a:cxnLst/>
              <a:rect l="l" t="t" r="r" b="b"/>
              <a:pathLst>
                <a:path w="1" h="46" extrusionOk="0">
                  <a:moveTo>
                    <a:pt x="0" y="0"/>
                  </a:moveTo>
                  <a:lnTo>
                    <a:pt x="0" y="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39"/>
            <p:cNvSpPr/>
            <p:nvPr/>
          </p:nvSpPr>
          <p:spPr>
            <a:xfrm rot="2879609">
              <a:off x="8687532" y="-326224"/>
              <a:ext cx="68468" cy="214264"/>
            </a:xfrm>
            <a:custGeom>
              <a:avLst/>
              <a:gdLst/>
              <a:ahLst/>
              <a:cxnLst/>
              <a:rect l="l" t="t" r="r" b="b"/>
              <a:pathLst>
                <a:path w="2821" h="8828" extrusionOk="0">
                  <a:moveTo>
                    <a:pt x="56" y="778"/>
                  </a:moveTo>
                  <a:cubicBezTo>
                    <a:pt x="50" y="783"/>
                    <a:pt x="46" y="790"/>
                    <a:pt x="46" y="796"/>
                  </a:cubicBezTo>
                  <a:cubicBezTo>
                    <a:pt x="50" y="790"/>
                    <a:pt x="54" y="784"/>
                    <a:pt x="56" y="778"/>
                  </a:cubicBezTo>
                  <a:close/>
                  <a:moveTo>
                    <a:pt x="2275" y="2684"/>
                  </a:moveTo>
                  <a:lnTo>
                    <a:pt x="2403" y="2712"/>
                  </a:lnTo>
                  <a:lnTo>
                    <a:pt x="2403" y="2712"/>
                  </a:lnTo>
                  <a:lnTo>
                    <a:pt x="2343" y="2752"/>
                  </a:lnTo>
                  <a:lnTo>
                    <a:pt x="2275" y="2684"/>
                  </a:lnTo>
                  <a:close/>
                  <a:moveTo>
                    <a:pt x="228" y="0"/>
                  </a:moveTo>
                  <a:lnTo>
                    <a:pt x="183" y="91"/>
                  </a:lnTo>
                  <a:lnTo>
                    <a:pt x="251" y="91"/>
                  </a:lnTo>
                  <a:cubicBezTo>
                    <a:pt x="274" y="160"/>
                    <a:pt x="205" y="114"/>
                    <a:pt x="205" y="182"/>
                  </a:cubicBezTo>
                  <a:cubicBezTo>
                    <a:pt x="160" y="182"/>
                    <a:pt x="137" y="114"/>
                    <a:pt x="137" y="69"/>
                  </a:cubicBezTo>
                  <a:lnTo>
                    <a:pt x="137" y="69"/>
                  </a:lnTo>
                  <a:cubicBezTo>
                    <a:pt x="137" y="114"/>
                    <a:pt x="92" y="160"/>
                    <a:pt x="160" y="182"/>
                  </a:cubicBezTo>
                  <a:cubicBezTo>
                    <a:pt x="146" y="196"/>
                    <a:pt x="133" y="199"/>
                    <a:pt x="120" y="199"/>
                  </a:cubicBezTo>
                  <a:cubicBezTo>
                    <a:pt x="106" y="199"/>
                    <a:pt x="93" y="195"/>
                    <a:pt x="82" y="195"/>
                  </a:cubicBezTo>
                  <a:cubicBezTo>
                    <a:pt x="67" y="195"/>
                    <a:pt x="55" y="201"/>
                    <a:pt x="46" y="228"/>
                  </a:cubicBezTo>
                  <a:cubicBezTo>
                    <a:pt x="69" y="273"/>
                    <a:pt x="114" y="319"/>
                    <a:pt x="92" y="364"/>
                  </a:cubicBezTo>
                  <a:lnTo>
                    <a:pt x="69" y="364"/>
                  </a:lnTo>
                  <a:cubicBezTo>
                    <a:pt x="1" y="478"/>
                    <a:pt x="160" y="546"/>
                    <a:pt x="92" y="637"/>
                  </a:cubicBezTo>
                  <a:lnTo>
                    <a:pt x="69" y="614"/>
                  </a:lnTo>
                  <a:lnTo>
                    <a:pt x="69" y="614"/>
                  </a:lnTo>
                  <a:cubicBezTo>
                    <a:pt x="48" y="656"/>
                    <a:pt x="84" y="716"/>
                    <a:pt x="56" y="778"/>
                  </a:cubicBezTo>
                  <a:lnTo>
                    <a:pt x="56" y="778"/>
                  </a:lnTo>
                  <a:cubicBezTo>
                    <a:pt x="62" y="773"/>
                    <a:pt x="70" y="770"/>
                    <a:pt x="78" y="770"/>
                  </a:cubicBezTo>
                  <a:cubicBezTo>
                    <a:pt x="91" y="770"/>
                    <a:pt x="105" y="777"/>
                    <a:pt x="114" y="796"/>
                  </a:cubicBezTo>
                  <a:cubicBezTo>
                    <a:pt x="69" y="865"/>
                    <a:pt x="92" y="933"/>
                    <a:pt x="46" y="978"/>
                  </a:cubicBezTo>
                  <a:lnTo>
                    <a:pt x="114" y="1024"/>
                  </a:lnTo>
                  <a:cubicBezTo>
                    <a:pt x="92" y="1297"/>
                    <a:pt x="137" y="2320"/>
                    <a:pt x="137" y="2570"/>
                  </a:cubicBezTo>
                  <a:cubicBezTo>
                    <a:pt x="137" y="2957"/>
                    <a:pt x="114" y="3775"/>
                    <a:pt x="183" y="4185"/>
                  </a:cubicBezTo>
                  <a:cubicBezTo>
                    <a:pt x="114" y="4253"/>
                    <a:pt x="137" y="4321"/>
                    <a:pt x="114" y="4389"/>
                  </a:cubicBezTo>
                  <a:cubicBezTo>
                    <a:pt x="124" y="4380"/>
                    <a:pt x="137" y="4374"/>
                    <a:pt x="149" y="4374"/>
                  </a:cubicBezTo>
                  <a:cubicBezTo>
                    <a:pt x="167" y="4374"/>
                    <a:pt x="183" y="4385"/>
                    <a:pt x="183" y="4412"/>
                  </a:cubicBezTo>
                  <a:cubicBezTo>
                    <a:pt x="160" y="4594"/>
                    <a:pt x="228" y="4412"/>
                    <a:pt x="228" y="4617"/>
                  </a:cubicBezTo>
                  <a:cubicBezTo>
                    <a:pt x="296" y="4844"/>
                    <a:pt x="205" y="5731"/>
                    <a:pt x="137" y="5936"/>
                  </a:cubicBezTo>
                  <a:cubicBezTo>
                    <a:pt x="228" y="6049"/>
                    <a:pt x="160" y="6186"/>
                    <a:pt x="205" y="6277"/>
                  </a:cubicBezTo>
                  <a:lnTo>
                    <a:pt x="183" y="6277"/>
                  </a:lnTo>
                  <a:cubicBezTo>
                    <a:pt x="205" y="6390"/>
                    <a:pt x="114" y="7027"/>
                    <a:pt x="137" y="7164"/>
                  </a:cubicBezTo>
                  <a:lnTo>
                    <a:pt x="160" y="7164"/>
                  </a:lnTo>
                  <a:cubicBezTo>
                    <a:pt x="205" y="7277"/>
                    <a:pt x="114" y="7255"/>
                    <a:pt x="69" y="7345"/>
                  </a:cubicBezTo>
                  <a:cubicBezTo>
                    <a:pt x="183" y="7345"/>
                    <a:pt x="228" y="7436"/>
                    <a:pt x="228" y="7482"/>
                  </a:cubicBezTo>
                  <a:lnTo>
                    <a:pt x="205" y="7482"/>
                  </a:lnTo>
                  <a:cubicBezTo>
                    <a:pt x="228" y="7527"/>
                    <a:pt x="319" y="7664"/>
                    <a:pt x="319" y="7755"/>
                  </a:cubicBezTo>
                  <a:lnTo>
                    <a:pt x="274" y="7755"/>
                  </a:lnTo>
                  <a:cubicBezTo>
                    <a:pt x="319" y="7846"/>
                    <a:pt x="296" y="7982"/>
                    <a:pt x="296" y="8050"/>
                  </a:cubicBezTo>
                  <a:cubicBezTo>
                    <a:pt x="274" y="8164"/>
                    <a:pt x="183" y="8369"/>
                    <a:pt x="228" y="8551"/>
                  </a:cubicBezTo>
                  <a:lnTo>
                    <a:pt x="92" y="8642"/>
                  </a:lnTo>
                  <a:lnTo>
                    <a:pt x="92" y="8664"/>
                  </a:lnTo>
                  <a:cubicBezTo>
                    <a:pt x="92" y="8664"/>
                    <a:pt x="1108" y="8828"/>
                    <a:pt x="1799" y="8828"/>
                  </a:cubicBezTo>
                  <a:cubicBezTo>
                    <a:pt x="2038" y="8828"/>
                    <a:pt x="2238" y="8808"/>
                    <a:pt x="2343" y="8755"/>
                  </a:cubicBezTo>
                  <a:lnTo>
                    <a:pt x="2388" y="8755"/>
                  </a:lnTo>
                  <a:lnTo>
                    <a:pt x="2388" y="8710"/>
                  </a:lnTo>
                  <a:cubicBezTo>
                    <a:pt x="2407" y="8673"/>
                    <a:pt x="2380" y="8636"/>
                    <a:pt x="2394" y="8636"/>
                  </a:cubicBezTo>
                  <a:cubicBezTo>
                    <a:pt x="2397" y="8636"/>
                    <a:pt x="2403" y="8637"/>
                    <a:pt x="2411" y="8642"/>
                  </a:cubicBezTo>
                  <a:lnTo>
                    <a:pt x="2411" y="8710"/>
                  </a:lnTo>
                  <a:cubicBezTo>
                    <a:pt x="2411" y="8691"/>
                    <a:pt x="2419" y="8684"/>
                    <a:pt x="2430" y="8684"/>
                  </a:cubicBezTo>
                  <a:cubicBezTo>
                    <a:pt x="2445" y="8684"/>
                    <a:pt x="2466" y="8697"/>
                    <a:pt x="2479" y="8710"/>
                  </a:cubicBezTo>
                  <a:lnTo>
                    <a:pt x="2502" y="8664"/>
                  </a:lnTo>
                  <a:lnTo>
                    <a:pt x="2479" y="8664"/>
                  </a:lnTo>
                  <a:cubicBezTo>
                    <a:pt x="2457" y="8642"/>
                    <a:pt x="2411" y="8596"/>
                    <a:pt x="2434" y="8551"/>
                  </a:cubicBezTo>
                  <a:cubicBezTo>
                    <a:pt x="2434" y="8528"/>
                    <a:pt x="2457" y="8528"/>
                    <a:pt x="2479" y="8528"/>
                  </a:cubicBezTo>
                  <a:cubicBezTo>
                    <a:pt x="2502" y="8528"/>
                    <a:pt x="2525" y="8528"/>
                    <a:pt x="2525" y="8505"/>
                  </a:cubicBezTo>
                  <a:cubicBezTo>
                    <a:pt x="2570" y="8141"/>
                    <a:pt x="2661" y="7800"/>
                    <a:pt x="2661" y="7459"/>
                  </a:cubicBezTo>
                  <a:lnTo>
                    <a:pt x="2684" y="7459"/>
                  </a:lnTo>
                  <a:cubicBezTo>
                    <a:pt x="2661" y="7345"/>
                    <a:pt x="2684" y="7255"/>
                    <a:pt x="2661" y="7164"/>
                  </a:cubicBezTo>
                  <a:lnTo>
                    <a:pt x="2729" y="7118"/>
                  </a:lnTo>
                  <a:lnTo>
                    <a:pt x="2729" y="7118"/>
                  </a:lnTo>
                  <a:cubicBezTo>
                    <a:pt x="2729" y="7119"/>
                    <a:pt x="2728" y="7119"/>
                    <a:pt x="2727" y="7119"/>
                  </a:cubicBezTo>
                  <a:cubicBezTo>
                    <a:pt x="2685" y="7119"/>
                    <a:pt x="2707" y="6572"/>
                    <a:pt x="2707" y="6572"/>
                  </a:cubicBezTo>
                  <a:lnTo>
                    <a:pt x="2616" y="6550"/>
                  </a:lnTo>
                  <a:cubicBezTo>
                    <a:pt x="2616" y="6459"/>
                    <a:pt x="2729" y="6527"/>
                    <a:pt x="2707" y="6436"/>
                  </a:cubicBezTo>
                  <a:cubicBezTo>
                    <a:pt x="2570" y="6390"/>
                    <a:pt x="2729" y="6277"/>
                    <a:pt x="2661" y="6231"/>
                  </a:cubicBezTo>
                  <a:cubicBezTo>
                    <a:pt x="2661" y="6231"/>
                    <a:pt x="2661" y="6186"/>
                    <a:pt x="2707" y="6186"/>
                  </a:cubicBezTo>
                  <a:cubicBezTo>
                    <a:pt x="2638" y="6186"/>
                    <a:pt x="2707" y="6140"/>
                    <a:pt x="2684" y="6118"/>
                  </a:cubicBezTo>
                  <a:lnTo>
                    <a:pt x="2638" y="6118"/>
                  </a:lnTo>
                  <a:lnTo>
                    <a:pt x="2616" y="6049"/>
                  </a:lnTo>
                  <a:lnTo>
                    <a:pt x="2684" y="6049"/>
                  </a:lnTo>
                  <a:cubicBezTo>
                    <a:pt x="2707" y="5867"/>
                    <a:pt x="2820" y="5003"/>
                    <a:pt x="2775" y="4821"/>
                  </a:cubicBezTo>
                  <a:lnTo>
                    <a:pt x="2775" y="4821"/>
                  </a:lnTo>
                  <a:cubicBezTo>
                    <a:pt x="2729" y="4844"/>
                    <a:pt x="2775" y="4890"/>
                    <a:pt x="2684" y="4912"/>
                  </a:cubicBezTo>
                  <a:cubicBezTo>
                    <a:pt x="2616" y="4867"/>
                    <a:pt x="2684" y="4844"/>
                    <a:pt x="2638" y="4821"/>
                  </a:cubicBezTo>
                  <a:cubicBezTo>
                    <a:pt x="2775" y="4799"/>
                    <a:pt x="2684" y="4708"/>
                    <a:pt x="2820" y="4685"/>
                  </a:cubicBezTo>
                  <a:lnTo>
                    <a:pt x="2729" y="4662"/>
                  </a:lnTo>
                  <a:lnTo>
                    <a:pt x="2775" y="4639"/>
                  </a:lnTo>
                  <a:cubicBezTo>
                    <a:pt x="2707" y="4412"/>
                    <a:pt x="2752" y="4594"/>
                    <a:pt x="2775" y="4389"/>
                  </a:cubicBezTo>
                  <a:cubicBezTo>
                    <a:pt x="2775" y="4276"/>
                    <a:pt x="2661" y="4207"/>
                    <a:pt x="2707" y="4162"/>
                  </a:cubicBezTo>
                  <a:lnTo>
                    <a:pt x="2638" y="4162"/>
                  </a:lnTo>
                  <a:cubicBezTo>
                    <a:pt x="2707" y="4162"/>
                    <a:pt x="2593" y="4071"/>
                    <a:pt x="2661" y="4071"/>
                  </a:cubicBezTo>
                  <a:cubicBezTo>
                    <a:pt x="2661" y="4052"/>
                    <a:pt x="2661" y="3969"/>
                    <a:pt x="2608" y="3969"/>
                  </a:cubicBezTo>
                  <a:cubicBezTo>
                    <a:pt x="2598" y="3969"/>
                    <a:pt x="2585" y="3972"/>
                    <a:pt x="2570" y="3980"/>
                  </a:cubicBezTo>
                  <a:cubicBezTo>
                    <a:pt x="2604" y="3963"/>
                    <a:pt x="2625" y="3910"/>
                    <a:pt x="2652" y="3910"/>
                  </a:cubicBezTo>
                  <a:cubicBezTo>
                    <a:pt x="2662" y="3910"/>
                    <a:pt x="2672" y="3916"/>
                    <a:pt x="2684" y="3934"/>
                  </a:cubicBezTo>
                  <a:lnTo>
                    <a:pt x="2684" y="3844"/>
                  </a:lnTo>
                  <a:lnTo>
                    <a:pt x="2661" y="3889"/>
                  </a:lnTo>
                  <a:cubicBezTo>
                    <a:pt x="2638" y="3798"/>
                    <a:pt x="2707" y="3753"/>
                    <a:pt x="2638" y="3684"/>
                  </a:cubicBezTo>
                  <a:lnTo>
                    <a:pt x="2593" y="3707"/>
                  </a:lnTo>
                  <a:cubicBezTo>
                    <a:pt x="2593" y="3662"/>
                    <a:pt x="2593" y="3616"/>
                    <a:pt x="2684" y="3593"/>
                  </a:cubicBezTo>
                  <a:lnTo>
                    <a:pt x="2707" y="3639"/>
                  </a:lnTo>
                  <a:cubicBezTo>
                    <a:pt x="2707" y="3548"/>
                    <a:pt x="2707" y="3502"/>
                    <a:pt x="2661" y="3411"/>
                  </a:cubicBezTo>
                  <a:lnTo>
                    <a:pt x="2661" y="3434"/>
                  </a:lnTo>
                  <a:cubicBezTo>
                    <a:pt x="2572" y="3345"/>
                    <a:pt x="2505" y="2846"/>
                    <a:pt x="2418" y="2716"/>
                  </a:cubicBezTo>
                  <a:lnTo>
                    <a:pt x="2418" y="2716"/>
                  </a:lnTo>
                  <a:lnTo>
                    <a:pt x="2479" y="2729"/>
                  </a:lnTo>
                  <a:cubicBezTo>
                    <a:pt x="2479" y="2570"/>
                    <a:pt x="2457" y="1683"/>
                    <a:pt x="2502" y="1524"/>
                  </a:cubicBezTo>
                  <a:cubicBezTo>
                    <a:pt x="2520" y="1497"/>
                    <a:pt x="2541" y="1488"/>
                    <a:pt x="2562" y="1488"/>
                  </a:cubicBezTo>
                  <a:cubicBezTo>
                    <a:pt x="2594" y="1488"/>
                    <a:pt x="2625" y="1510"/>
                    <a:pt x="2638" y="1524"/>
                  </a:cubicBezTo>
                  <a:cubicBezTo>
                    <a:pt x="2593" y="1433"/>
                    <a:pt x="2548" y="1479"/>
                    <a:pt x="2570" y="1410"/>
                  </a:cubicBezTo>
                  <a:lnTo>
                    <a:pt x="2570" y="1410"/>
                  </a:lnTo>
                  <a:lnTo>
                    <a:pt x="2616" y="1433"/>
                  </a:lnTo>
                  <a:lnTo>
                    <a:pt x="2616" y="1365"/>
                  </a:lnTo>
                  <a:cubicBezTo>
                    <a:pt x="2604" y="1388"/>
                    <a:pt x="2576" y="1393"/>
                    <a:pt x="2545" y="1393"/>
                  </a:cubicBezTo>
                  <a:cubicBezTo>
                    <a:pt x="2513" y="1393"/>
                    <a:pt x="2479" y="1388"/>
                    <a:pt x="2457" y="1388"/>
                  </a:cubicBezTo>
                  <a:lnTo>
                    <a:pt x="2457" y="1319"/>
                  </a:lnTo>
                  <a:lnTo>
                    <a:pt x="2502" y="1319"/>
                  </a:lnTo>
                  <a:cubicBezTo>
                    <a:pt x="2502" y="1297"/>
                    <a:pt x="2366" y="1274"/>
                    <a:pt x="2388" y="1183"/>
                  </a:cubicBezTo>
                  <a:cubicBezTo>
                    <a:pt x="2434" y="1047"/>
                    <a:pt x="2411" y="887"/>
                    <a:pt x="2434" y="751"/>
                  </a:cubicBezTo>
                  <a:lnTo>
                    <a:pt x="2502" y="819"/>
                  </a:lnTo>
                  <a:lnTo>
                    <a:pt x="2525" y="751"/>
                  </a:lnTo>
                  <a:lnTo>
                    <a:pt x="2525" y="751"/>
                  </a:lnTo>
                  <a:cubicBezTo>
                    <a:pt x="2517" y="753"/>
                    <a:pt x="2510" y="755"/>
                    <a:pt x="2505" y="755"/>
                  </a:cubicBezTo>
                  <a:cubicBezTo>
                    <a:pt x="2471" y="755"/>
                    <a:pt x="2473" y="715"/>
                    <a:pt x="2466" y="715"/>
                  </a:cubicBezTo>
                  <a:cubicBezTo>
                    <a:pt x="2464" y="715"/>
                    <a:pt x="2461" y="719"/>
                    <a:pt x="2457" y="728"/>
                  </a:cubicBezTo>
                  <a:cubicBezTo>
                    <a:pt x="2320" y="614"/>
                    <a:pt x="2457" y="478"/>
                    <a:pt x="2366" y="387"/>
                  </a:cubicBezTo>
                  <a:cubicBezTo>
                    <a:pt x="2252" y="364"/>
                    <a:pt x="342" y="69"/>
                    <a:pt x="205" y="69"/>
                  </a:cubicBezTo>
                  <a:lnTo>
                    <a:pt x="22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39"/>
            <p:cNvSpPr/>
            <p:nvPr/>
          </p:nvSpPr>
          <p:spPr>
            <a:xfrm rot="2879609">
              <a:off x="9276814" y="599136"/>
              <a:ext cx="1675" cy="2791"/>
            </a:xfrm>
            <a:custGeom>
              <a:avLst/>
              <a:gdLst/>
              <a:ahLst/>
              <a:cxnLst/>
              <a:rect l="l" t="t" r="r" b="b"/>
              <a:pathLst>
                <a:path w="69" h="115" extrusionOk="0">
                  <a:moveTo>
                    <a:pt x="69" y="1"/>
                  </a:moveTo>
                  <a:lnTo>
                    <a:pt x="69" y="1"/>
                  </a:lnTo>
                  <a:cubicBezTo>
                    <a:pt x="23" y="46"/>
                    <a:pt x="1" y="69"/>
                    <a:pt x="1" y="115"/>
                  </a:cubicBezTo>
                  <a:cubicBezTo>
                    <a:pt x="69" y="92"/>
                    <a:pt x="69" y="46"/>
                    <a:pt x="6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39"/>
            <p:cNvSpPr/>
            <p:nvPr/>
          </p:nvSpPr>
          <p:spPr>
            <a:xfrm rot="2879609">
              <a:off x="9279219" y="600207"/>
              <a:ext cx="24" cy="2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39"/>
            <p:cNvSpPr/>
            <p:nvPr/>
          </p:nvSpPr>
          <p:spPr>
            <a:xfrm rot="2879609">
              <a:off x="9398008" y="417212"/>
              <a:ext cx="24" cy="558"/>
            </a:xfrm>
            <a:custGeom>
              <a:avLst/>
              <a:gdLst/>
              <a:ahLst/>
              <a:cxnLst/>
              <a:rect l="l" t="t" r="r" b="b"/>
              <a:pathLst>
                <a:path w="1" h="23" extrusionOk="0">
                  <a:moveTo>
                    <a:pt x="0" y="0"/>
                  </a:moveTo>
                  <a:lnTo>
                    <a:pt x="0" y="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39"/>
            <p:cNvSpPr/>
            <p:nvPr/>
          </p:nvSpPr>
          <p:spPr>
            <a:xfrm rot="2879609">
              <a:off x="9305571" y="404244"/>
              <a:ext cx="67910" cy="214264"/>
            </a:xfrm>
            <a:custGeom>
              <a:avLst/>
              <a:gdLst/>
              <a:ahLst/>
              <a:cxnLst/>
              <a:rect l="l" t="t" r="r" b="b"/>
              <a:pathLst>
                <a:path w="2798" h="8828" extrusionOk="0">
                  <a:moveTo>
                    <a:pt x="206" y="0"/>
                  </a:moveTo>
                  <a:lnTo>
                    <a:pt x="183" y="46"/>
                  </a:lnTo>
                  <a:cubicBezTo>
                    <a:pt x="186" y="46"/>
                    <a:pt x="189" y="47"/>
                    <a:pt x="194" y="48"/>
                  </a:cubicBezTo>
                  <a:lnTo>
                    <a:pt x="194" y="48"/>
                  </a:lnTo>
                  <a:lnTo>
                    <a:pt x="206" y="0"/>
                  </a:lnTo>
                  <a:close/>
                  <a:moveTo>
                    <a:pt x="2411" y="8619"/>
                  </a:moveTo>
                  <a:lnTo>
                    <a:pt x="2392" y="8695"/>
                  </a:lnTo>
                  <a:lnTo>
                    <a:pt x="2392" y="8695"/>
                  </a:lnTo>
                  <a:cubicBezTo>
                    <a:pt x="2402" y="8638"/>
                    <a:pt x="2348" y="8619"/>
                    <a:pt x="2411" y="8619"/>
                  </a:cubicBezTo>
                  <a:close/>
                  <a:moveTo>
                    <a:pt x="137" y="46"/>
                  </a:moveTo>
                  <a:cubicBezTo>
                    <a:pt x="115" y="114"/>
                    <a:pt x="69" y="160"/>
                    <a:pt x="137" y="182"/>
                  </a:cubicBezTo>
                  <a:cubicBezTo>
                    <a:pt x="131" y="196"/>
                    <a:pt x="122" y="199"/>
                    <a:pt x="112" y="199"/>
                  </a:cubicBezTo>
                  <a:cubicBezTo>
                    <a:pt x="102" y="199"/>
                    <a:pt x="91" y="195"/>
                    <a:pt x="81" y="195"/>
                  </a:cubicBezTo>
                  <a:cubicBezTo>
                    <a:pt x="68" y="195"/>
                    <a:pt x="55" y="201"/>
                    <a:pt x="46" y="228"/>
                  </a:cubicBezTo>
                  <a:cubicBezTo>
                    <a:pt x="46" y="251"/>
                    <a:pt x="115" y="319"/>
                    <a:pt x="69" y="364"/>
                  </a:cubicBezTo>
                  <a:cubicBezTo>
                    <a:pt x="1" y="455"/>
                    <a:pt x="160" y="523"/>
                    <a:pt x="92" y="637"/>
                  </a:cubicBezTo>
                  <a:lnTo>
                    <a:pt x="69" y="614"/>
                  </a:lnTo>
                  <a:cubicBezTo>
                    <a:pt x="24" y="660"/>
                    <a:pt x="69" y="728"/>
                    <a:pt x="24" y="796"/>
                  </a:cubicBezTo>
                  <a:cubicBezTo>
                    <a:pt x="37" y="783"/>
                    <a:pt x="58" y="770"/>
                    <a:pt x="73" y="770"/>
                  </a:cubicBezTo>
                  <a:cubicBezTo>
                    <a:pt x="84" y="770"/>
                    <a:pt x="92" y="777"/>
                    <a:pt x="92" y="796"/>
                  </a:cubicBezTo>
                  <a:cubicBezTo>
                    <a:pt x="46" y="865"/>
                    <a:pt x="92" y="910"/>
                    <a:pt x="46" y="978"/>
                  </a:cubicBezTo>
                  <a:lnTo>
                    <a:pt x="92" y="1024"/>
                  </a:lnTo>
                  <a:cubicBezTo>
                    <a:pt x="69" y="1274"/>
                    <a:pt x="137" y="2320"/>
                    <a:pt x="137" y="2570"/>
                  </a:cubicBezTo>
                  <a:lnTo>
                    <a:pt x="115" y="2547"/>
                  </a:lnTo>
                  <a:lnTo>
                    <a:pt x="115" y="2547"/>
                  </a:lnTo>
                  <a:cubicBezTo>
                    <a:pt x="137" y="2957"/>
                    <a:pt x="115" y="3775"/>
                    <a:pt x="183" y="4185"/>
                  </a:cubicBezTo>
                  <a:cubicBezTo>
                    <a:pt x="115" y="4230"/>
                    <a:pt x="115" y="4321"/>
                    <a:pt x="115" y="4389"/>
                  </a:cubicBezTo>
                  <a:cubicBezTo>
                    <a:pt x="124" y="4370"/>
                    <a:pt x="138" y="4363"/>
                    <a:pt x="149" y="4363"/>
                  </a:cubicBezTo>
                  <a:cubicBezTo>
                    <a:pt x="164" y="4363"/>
                    <a:pt x="173" y="4376"/>
                    <a:pt x="160" y="4389"/>
                  </a:cubicBezTo>
                  <a:cubicBezTo>
                    <a:pt x="160" y="4594"/>
                    <a:pt x="206" y="4412"/>
                    <a:pt x="228" y="4617"/>
                  </a:cubicBezTo>
                  <a:cubicBezTo>
                    <a:pt x="274" y="4844"/>
                    <a:pt x="183" y="5731"/>
                    <a:pt x="137" y="5936"/>
                  </a:cubicBezTo>
                  <a:cubicBezTo>
                    <a:pt x="206" y="6027"/>
                    <a:pt x="137" y="6163"/>
                    <a:pt x="206" y="6277"/>
                  </a:cubicBezTo>
                  <a:lnTo>
                    <a:pt x="183" y="6277"/>
                  </a:lnTo>
                  <a:cubicBezTo>
                    <a:pt x="206" y="6390"/>
                    <a:pt x="115" y="7027"/>
                    <a:pt x="137" y="7163"/>
                  </a:cubicBezTo>
                  <a:lnTo>
                    <a:pt x="137" y="7141"/>
                  </a:lnTo>
                  <a:lnTo>
                    <a:pt x="137" y="7141"/>
                  </a:lnTo>
                  <a:cubicBezTo>
                    <a:pt x="206" y="7277"/>
                    <a:pt x="92" y="7254"/>
                    <a:pt x="69" y="7345"/>
                  </a:cubicBezTo>
                  <a:cubicBezTo>
                    <a:pt x="77" y="7343"/>
                    <a:pt x="85" y="7342"/>
                    <a:pt x="93" y="7342"/>
                  </a:cubicBezTo>
                  <a:cubicBezTo>
                    <a:pt x="172" y="7342"/>
                    <a:pt x="228" y="7440"/>
                    <a:pt x="228" y="7482"/>
                  </a:cubicBezTo>
                  <a:lnTo>
                    <a:pt x="206" y="7459"/>
                  </a:lnTo>
                  <a:lnTo>
                    <a:pt x="206" y="7459"/>
                  </a:lnTo>
                  <a:cubicBezTo>
                    <a:pt x="228" y="7527"/>
                    <a:pt x="297" y="7664"/>
                    <a:pt x="319" y="7755"/>
                  </a:cubicBezTo>
                  <a:lnTo>
                    <a:pt x="251" y="7755"/>
                  </a:lnTo>
                  <a:cubicBezTo>
                    <a:pt x="319" y="7823"/>
                    <a:pt x="274" y="7982"/>
                    <a:pt x="297" y="8028"/>
                  </a:cubicBezTo>
                  <a:cubicBezTo>
                    <a:pt x="251" y="8164"/>
                    <a:pt x="160" y="8369"/>
                    <a:pt x="228" y="8551"/>
                  </a:cubicBezTo>
                  <a:lnTo>
                    <a:pt x="69" y="8642"/>
                  </a:lnTo>
                  <a:lnTo>
                    <a:pt x="92" y="8664"/>
                  </a:lnTo>
                  <a:cubicBezTo>
                    <a:pt x="92" y="8664"/>
                    <a:pt x="1108" y="8827"/>
                    <a:pt x="1799" y="8827"/>
                  </a:cubicBezTo>
                  <a:cubicBezTo>
                    <a:pt x="2038" y="8827"/>
                    <a:pt x="2238" y="8808"/>
                    <a:pt x="2343" y="8755"/>
                  </a:cubicBezTo>
                  <a:lnTo>
                    <a:pt x="2389" y="8755"/>
                  </a:lnTo>
                  <a:lnTo>
                    <a:pt x="2389" y="8710"/>
                  </a:lnTo>
                  <a:cubicBezTo>
                    <a:pt x="2398" y="8683"/>
                    <a:pt x="2406" y="8674"/>
                    <a:pt x="2415" y="8674"/>
                  </a:cubicBezTo>
                  <a:cubicBezTo>
                    <a:pt x="2429" y="8674"/>
                    <a:pt x="2443" y="8696"/>
                    <a:pt x="2457" y="8710"/>
                  </a:cubicBezTo>
                  <a:lnTo>
                    <a:pt x="2502" y="8642"/>
                  </a:lnTo>
                  <a:lnTo>
                    <a:pt x="2457" y="8664"/>
                  </a:lnTo>
                  <a:cubicBezTo>
                    <a:pt x="2434" y="8642"/>
                    <a:pt x="2389" y="8596"/>
                    <a:pt x="2411" y="8551"/>
                  </a:cubicBezTo>
                  <a:cubicBezTo>
                    <a:pt x="2434" y="8505"/>
                    <a:pt x="2502" y="8551"/>
                    <a:pt x="2525" y="8482"/>
                  </a:cubicBezTo>
                  <a:cubicBezTo>
                    <a:pt x="2571" y="8141"/>
                    <a:pt x="2639" y="7800"/>
                    <a:pt x="2639" y="7436"/>
                  </a:cubicBezTo>
                  <a:lnTo>
                    <a:pt x="2662" y="7459"/>
                  </a:lnTo>
                  <a:cubicBezTo>
                    <a:pt x="2662" y="7345"/>
                    <a:pt x="2662" y="7254"/>
                    <a:pt x="2639" y="7163"/>
                  </a:cubicBezTo>
                  <a:lnTo>
                    <a:pt x="2730" y="7118"/>
                  </a:lnTo>
                  <a:lnTo>
                    <a:pt x="2730" y="7118"/>
                  </a:lnTo>
                  <a:cubicBezTo>
                    <a:pt x="2729" y="7118"/>
                    <a:pt x="2728" y="7119"/>
                    <a:pt x="2727" y="7119"/>
                  </a:cubicBezTo>
                  <a:cubicBezTo>
                    <a:pt x="2684" y="7119"/>
                    <a:pt x="2685" y="6572"/>
                    <a:pt x="2707" y="6572"/>
                  </a:cubicBezTo>
                  <a:lnTo>
                    <a:pt x="2616" y="6550"/>
                  </a:lnTo>
                  <a:cubicBezTo>
                    <a:pt x="2616" y="6459"/>
                    <a:pt x="2707" y="6527"/>
                    <a:pt x="2707" y="6436"/>
                  </a:cubicBezTo>
                  <a:cubicBezTo>
                    <a:pt x="2571" y="6390"/>
                    <a:pt x="2707" y="6277"/>
                    <a:pt x="2639" y="6231"/>
                  </a:cubicBezTo>
                  <a:cubicBezTo>
                    <a:pt x="2662" y="6231"/>
                    <a:pt x="2662" y="6186"/>
                    <a:pt x="2707" y="6186"/>
                  </a:cubicBezTo>
                  <a:cubicBezTo>
                    <a:pt x="2639" y="6163"/>
                    <a:pt x="2684" y="6140"/>
                    <a:pt x="2662" y="6117"/>
                  </a:cubicBezTo>
                  <a:lnTo>
                    <a:pt x="2616" y="6117"/>
                  </a:lnTo>
                  <a:lnTo>
                    <a:pt x="2593" y="6049"/>
                  </a:lnTo>
                  <a:lnTo>
                    <a:pt x="2684" y="6049"/>
                  </a:lnTo>
                  <a:cubicBezTo>
                    <a:pt x="2707" y="5867"/>
                    <a:pt x="2798" y="5003"/>
                    <a:pt x="2775" y="4799"/>
                  </a:cubicBezTo>
                  <a:lnTo>
                    <a:pt x="2775" y="4799"/>
                  </a:lnTo>
                  <a:cubicBezTo>
                    <a:pt x="2707" y="4844"/>
                    <a:pt x="2752" y="4890"/>
                    <a:pt x="2662" y="4912"/>
                  </a:cubicBezTo>
                  <a:cubicBezTo>
                    <a:pt x="2616" y="4867"/>
                    <a:pt x="2684" y="4844"/>
                    <a:pt x="2639" y="4821"/>
                  </a:cubicBezTo>
                  <a:cubicBezTo>
                    <a:pt x="2775" y="4799"/>
                    <a:pt x="2662" y="4708"/>
                    <a:pt x="2798" y="4662"/>
                  </a:cubicBezTo>
                  <a:lnTo>
                    <a:pt x="2730" y="4662"/>
                  </a:lnTo>
                  <a:lnTo>
                    <a:pt x="2775" y="4639"/>
                  </a:lnTo>
                  <a:cubicBezTo>
                    <a:pt x="2707" y="4412"/>
                    <a:pt x="2730" y="4571"/>
                    <a:pt x="2752" y="4389"/>
                  </a:cubicBezTo>
                  <a:cubicBezTo>
                    <a:pt x="2752" y="4276"/>
                    <a:pt x="2662" y="4207"/>
                    <a:pt x="2684" y="4162"/>
                  </a:cubicBezTo>
                  <a:lnTo>
                    <a:pt x="2639" y="4162"/>
                  </a:lnTo>
                  <a:cubicBezTo>
                    <a:pt x="2684" y="4162"/>
                    <a:pt x="2593" y="4071"/>
                    <a:pt x="2662" y="4071"/>
                  </a:cubicBezTo>
                  <a:cubicBezTo>
                    <a:pt x="2643" y="4034"/>
                    <a:pt x="2655" y="3968"/>
                    <a:pt x="2611" y="3968"/>
                  </a:cubicBezTo>
                  <a:cubicBezTo>
                    <a:pt x="2601" y="3968"/>
                    <a:pt x="2588" y="3971"/>
                    <a:pt x="2571" y="3980"/>
                  </a:cubicBezTo>
                  <a:cubicBezTo>
                    <a:pt x="2607" y="3962"/>
                    <a:pt x="2629" y="3899"/>
                    <a:pt x="2648" y="3899"/>
                  </a:cubicBezTo>
                  <a:cubicBezTo>
                    <a:pt x="2653" y="3899"/>
                    <a:pt x="2657" y="3903"/>
                    <a:pt x="2662" y="3912"/>
                  </a:cubicBezTo>
                  <a:lnTo>
                    <a:pt x="2662" y="3843"/>
                  </a:lnTo>
                  <a:lnTo>
                    <a:pt x="2639" y="3889"/>
                  </a:lnTo>
                  <a:cubicBezTo>
                    <a:pt x="2639" y="3798"/>
                    <a:pt x="2707" y="3730"/>
                    <a:pt x="2616" y="3662"/>
                  </a:cubicBezTo>
                  <a:lnTo>
                    <a:pt x="2593" y="3707"/>
                  </a:lnTo>
                  <a:cubicBezTo>
                    <a:pt x="2593" y="3639"/>
                    <a:pt x="2571" y="3593"/>
                    <a:pt x="2662" y="3593"/>
                  </a:cubicBezTo>
                  <a:lnTo>
                    <a:pt x="2684" y="3639"/>
                  </a:lnTo>
                  <a:cubicBezTo>
                    <a:pt x="2684" y="3548"/>
                    <a:pt x="2684" y="3480"/>
                    <a:pt x="2639" y="3411"/>
                  </a:cubicBezTo>
                  <a:lnTo>
                    <a:pt x="2639" y="3434"/>
                  </a:lnTo>
                  <a:cubicBezTo>
                    <a:pt x="2548" y="3343"/>
                    <a:pt x="2502" y="2820"/>
                    <a:pt x="2389" y="2706"/>
                  </a:cubicBezTo>
                  <a:lnTo>
                    <a:pt x="2320" y="2752"/>
                  </a:lnTo>
                  <a:lnTo>
                    <a:pt x="2275" y="2661"/>
                  </a:lnTo>
                  <a:lnTo>
                    <a:pt x="2275" y="2661"/>
                  </a:lnTo>
                  <a:lnTo>
                    <a:pt x="2457" y="2729"/>
                  </a:lnTo>
                  <a:cubicBezTo>
                    <a:pt x="2457" y="2547"/>
                    <a:pt x="2434" y="1660"/>
                    <a:pt x="2502" y="1524"/>
                  </a:cubicBezTo>
                  <a:cubicBezTo>
                    <a:pt x="2522" y="1495"/>
                    <a:pt x="2546" y="1486"/>
                    <a:pt x="2566" y="1486"/>
                  </a:cubicBezTo>
                  <a:cubicBezTo>
                    <a:pt x="2594" y="1486"/>
                    <a:pt x="2616" y="1501"/>
                    <a:pt x="2616" y="1501"/>
                  </a:cubicBezTo>
                  <a:cubicBezTo>
                    <a:pt x="2593" y="1433"/>
                    <a:pt x="2548" y="1479"/>
                    <a:pt x="2548" y="1410"/>
                  </a:cubicBezTo>
                  <a:lnTo>
                    <a:pt x="2548" y="1410"/>
                  </a:lnTo>
                  <a:lnTo>
                    <a:pt x="2616" y="1433"/>
                  </a:lnTo>
                  <a:lnTo>
                    <a:pt x="2593" y="1365"/>
                  </a:lnTo>
                  <a:cubicBezTo>
                    <a:pt x="2582" y="1388"/>
                    <a:pt x="2559" y="1393"/>
                    <a:pt x="2531" y="1393"/>
                  </a:cubicBezTo>
                  <a:cubicBezTo>
                    <a:pt x="2502" y="1393"/>
                    <a:pt x="2468" y="1388"/>
                    <a:pt x="2434" y="1388"/>
                  </a:cubicBezTo>
                  <a:lnTo>
                    <a:pt x="2457" y="1319"/>
                  </a:lnTo>
                  <a:lnTo>
                    <a:pt x="2502" y="1319"/>
                  </a:lnTo>
                  <a:cubicBezTo>
                    <a:pt x="2502" y="1297"/>
                    <a:pt x="2343" y="1251"/>
                    <a:pt x="2389" y="1183"/>
                  </a:cubicBezTo>
                  <a:cubicBezTo>
                    <a:pt x="2411" y="1046"/>
                    <a:pt x="2389" y="887"/>
                    <a:pt x="2411" y="751"/>
                  </a:cubicBezTo>
                  <a:lnTo>
                    <a:pt x="2480" y="819"/>
                  </a:lnTo>
                  <a:lnTo>
                    <a:pt x="2502" y="751"/>
                  </a:lnTo>
                  <a:lnTo>
                    <a:pt x="2502" y="751"/>
                  </a:lnTo>
                  <a:cubicBezTo>
                    <a:pt x="2497" y="753"/>
                    <a:pt x="2493" y="755"/>
                    <a:pt x="2489" y="755"/>
                  </a:cubicBezTo>
                  <a:cubicBezTo>
                    <a:pt x="2465" y="755"/>
                    <a:pt x="2472" y="702"/>
                    <a:pt x="2447" y="702"/>
                  </a:cubicBezTo>
                  <a:cubicBezTo>
                    <a:pt x="2444" y="702"/>
                    <a:pt x="2439" y="703"/>
                    <a:pt x="2434" y="705"/>
                  </a:cubicBezTo>
                  <a:cubicBezTo>
                    <a:pt x="2320" y="592"/>
                    <a:pt x="2434" y="478"/>
                    <a:pt x="2343" y="387"/>
                  </a:cubicBezTo>
                  <a:cubicBezTo>
                    <a:pt x="2232" y="365"/>
                    <a:pt x="399" y="81"/>
                    <a:pt x="194" y="48"/>
                  </a:cubicBezTo>
                  <a:lnTo>
                    <a:pt x="194" y="48"/>
                  </a:lnTo>
                  <a:lnTo>
                    <a:pt x="183" y="91"/>
                  </a:lnTo>
                  <a:lnTo>
                    <a:pt x="251" y="91"/>
                  </a:lnTo>
                  <a:cubicBezTo>
                    <a:pt x="274" y="160"/>
                    <a:pt x="206" y="114"/>
                    <a:pt x="206" y="182"/>
                  </a:cubicBezTo>
                  <a:cubicBezTo>
                    <a:pt x="137" y="182"/>
                    <a:pt x="137" y="114"/>
                    <a:pt x="137" y="4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39"/>
            <p:cNvSpPr/>
            <p:nvPr/>
          </p:nvSpPr>
          <p:spPr>
            <a:xfrm rot="2879609">
              <a:off x="8707379" y="117687"/>
              <a:ext cx="1699" cy="2233"/>
            </a:xfrm>
            <a:custGeom>
              <a:avLst/>
              <a:gdLst/>
              <a:ahLst/>
              <a:cxnLst/>
              <a:rect l="l" t="t" r="r" b="b"/>
              <a:pathLst>
                <a:path w="70" h="92" extrusionOk="0">
                  <a:moveTo>
                    <a:pt x="69" y="0"/>
                  </a:moveTo>
                  <a:lnTo>
                    <a:pt x="69" y="0"/>
                  </a:lnTo>
                  <a:cubicBezTo>
                    <a:pt x="24" y="23"/>
                    <a:pt x="1" y="46"/>
                    <a:pt x="1" y="91"/>
                  </a:cubicBezTo>
                  <a:cubicBezTo>
                    <a:pt x="69" y="68"/>
                    <a:pt x="69" y="23"/>
                    <a:pt x="6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39"/>
            <p:cNvSpPr/>
            <p:nvPr/>
          </p:nvSpPr>
          <p:spPr>
            <a:xfrm rot="2879609">
              <a:off x="8709509" y="118873"/>
              <a:ext cx="558" cy="24"/>
            </a:xfrm>
            <a:custGeom>
              <a:avLst/>
              <a:gdLst/>
              <a:ahLst/>
              <a:cxnLst/>
              <a:rect l="l" t="t" r="r" b="b"/>
              <a:pathLst>
                <a:path w="23" h="1" extrusionOk="0">
                  <a:moveTo>
                    <a:pt x="23" y="0"/>
                  </a:moveTo>
                  <a:lnTo>
                    <a:pt x="2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39"/>
            <p:cNvSpPr/>
            <p:nvPr/>
          </p:nvSpPr>
          <p:spPr>
            <a:xfrm rot="2879609">
              <a:off x="8795364" y="-45752"/>
              <a:ext cx="24" cy="558"/>
            </a:xfrm>
            <a:custGeom>
              <a:avLst/>
              <a:gdLst/>
              <a:ahLst/>
              <a:cxnLst/>
              <a:rect l="l" t="t" r="r" b="b"/>
              <a:pathLst>
                <a:path w="1" h="23" extrusionOk="0">
                  <a:moveTo>
                    <a:pt x="1" y="0"/>
                  </a:moveTo>
                  <a:lnTo>
                    <a:pt x="1" y="2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39"/>
            <p:cNvSpPr/>
            <p:nvPr/>
          </p:nvSpPr>
          <p:spPr>
            <a:xfrm rot="2879609">
              <a:off x="8716791" y="-49349"/>
              <a:ext cx="73978" cy="176256"/>
            </a:xfrm>
            <a:custGeom>
              <a:avLst/>
              <a:gdLst/>
              <a:ahLst/>
              <a:cxnLst/>
              <a:rect l="l" t="t" r="r" b="b"/>
              <a:pathLst>
                <a:path w="3048" h="7262" extrusionOk="0">
                  <a:moveTo>
                    <a:pt x="2388" y="2070"/>
                  </a:moveTo>
                  <a:lnTo>
                    <a:pt x="2499" y="2094"/>
                  </a:lnTo>
                  <a:lnTo>
                    <a:pt x="2499" y="2094"/>
                  </a:lnTo>
                  <a:lnTo>
                    <a:pt x="2434" y="2138"/>
                  </a:lnTo>
                  <a:lnTo>
                    <a:pt x="2388" y="2070"/>
                  </a:lnTo>
                  <a:close/>
                  <a:moveTo>
                    <a:pt x="2707" y="7095"/>
                  </a:moveTo>
                  <a:lnTo>
                    <a:pt x="2688" y="7151"/>
                  </a:lnTo>
                  <a:lnTo>
                    <a:pt x="2688" y="7151"/>
                  </a:lnTo>
                  <a:cubicBezTo>
                    <a:pt x="2694" y="7114"/>
                    <a:pt x="2645" y="7095"/>
                    <a:pt x="2707" y="7095"/>
                  </a:cubicBezTo>
                  <a:close/>
                  <a:moveTo>
                    <a:pt x="182" y="0"/>
                  </a:moveTo>
                  <a:lnTo>
                    <a:pt x="137" y="69"/>
                  </a:lnTo>
                  <a:lnTo>
                    <a:pt x="228" y="69"/>
                  </a:lnTo>
                  <a:cubicBezTo>
                    <a:pt x="251" y="137"/>
                    <a:pt x="182" y="91"/>
                    <a:pt x="182" y="137"/>
                  </a:cubicBezTo>
                  <a:cubicBezTo>
                    <a:pt x="173" y="140"/>
                    <a:pt x="165" y="141"/>
                    <a:pt x="158" y="141"/>
                  </a:cubicBezTo>
                  <a:cubicBezTo>
                    <a:pt x="114" y="141"/>
                    <a:pt x="111" y="85"/>
                    <a:pt x="92" y="46"/>
                  </a:cubicBezTo>
                  <a:lnTo>
                    <a:pt x="92" y="46"/>
                  </a:lnTo>
                  <a:cubicBezTo>
                    <a:pt x="92" y="91"/>
                    <a:pt x="46" y="137"/>
                    <a:pt x="114" y="160"/>
                  </a:cubicBezTo>
                  <a:cubicBezTo>
                    <a:pt x="92" y="182"/>
                    <a:pt x="46" y="160"/>
                    <a:pt x="23" y="205"/>
                  </a:cubicBezTo>
                  <a:cubicBezTo>
                    <a:pt x="46" y="228"/>
                    <a:pt x="92" y="273"/>
                    <a:pt x="69" y="319"/>
                  </a:cubicBezTo>
                  <a:lnTo>
                    <a:pt x="46" y="319"/>
                  </a:lnTo>
                  <a:cubicBezTo>
                    <a:pt x="1" y="410"/>
                    <a:pt x="160" y="432"/>
                    <a:pt x="92" y="523"/>
                  </a:cubicBezTo>
                  <a:lnTo>
                    <a:pt x="69" y="523"/>
                  </a:lnTo>
                  <a:cubicBezTo>
                    <a:pt x="23" y="546"/>
                    <a:pt x="92" y="614"/>
                    <a:pt x="46" y="660"/>
                  </a:cubicBezTo>
                  <a:lnTo>
                    <a:pt x="114" y="660"/>
                  </a:lnTo>
                  <a:cubicBezTo>
                    <a:pt x="69" y="728"/>
                    <a:pt x="114" y="774"/>
                    <a:pt x="69" y="819"/>
                  </a:cubicBezTo>
                  <a:lnTo>
                    <a:pt x="137" y="842"/>
                  </a:lnTo>
                  <a:cubicBezTo>
                    <a:pt x="114" y="1069"/>
                    <a:pt x="228" y="1888"/>
                    <a:pt x="251" y="2115"/>
                  </a:cubicBezTo>
                  <a:lnTo>
                    <a:pt x="228" y="2092"/>
                  </a:lnTo>
                  <a:lnTo>
                    <a:pt x="228" y="2092"/>
                  </a:lnTo>
                  <a:cubicBezTo>
                    <a:pt x="273" y="2411"/>
                    <a:pt x="296" y="3093"/>
                    <a:pt x="387" y="3411"/>
                  </a:cubicBezTo>
                  <a:cubicBezTo>
                    <a:pt x="319" y="3480"/>
                    <a:pt x="342" y="3548"/>
                    <a:pt x="319" y="3593"/>
                  </a:cubicBezTo>
                  <a:lnTo>
                    <a:pt x="387" y="3593"/>
                  </a:lnTo>
                  <a:cubicBezTo>
                    <a:pt x="387" y="3775"/>
                    <a:pt x="433" y="3616"/>
                    <a:pt x="455" y="3775"/>
                  </a:cubicBezTo>
                  <a:cubicBezTo>
                    <a:pt x="501" y="3957"/>
                    <a:pt x="433" y="4685"/>
                    <a:pt x="387" y="4867"/>
                  </a:cubicBezTo>
                  <a:cubicBezTo>
                    <a:pt x="478" y="4958"/>
                    <a:pt x="410" y="5049"/>
                    <a:pt x="455" y="5140"/>
                  </a:cubicBezTo>
                  <a:lnTo>
                    <a:pt x="433" y="5140"/>
                  </a:lnTo>
                  <a:cubicBezTo>
                    <a:pt x="455" y="5231"/>
                    <a:pt x="364" y="5776"/>
                    <a:pt x="410" y="5890"/>
                  </a:cubicBezTo>
                  <a:lnTo>
                    <a:pt x="410" y="5867"/>
                  </a:lnTo>
                  <a:lnTo>
                    <a:pt x="410" y="5867"/>
                  </a:lnTo>
                  <a:cubicBezTo>
                    <a:pt x="478" y="5958"/>
                    <a:pt x="364" y="5936"/>
                    <a:pt x="342" y="6026"/>
                  </a:cubicBezTo>
                  <a:cubicBezTo>
                    <a:pt x="433" y="6026"/>
                    <a:pt x="501" y="6095"/>
                    <a:pt x="501" y="6140"/>
                  </a:cubicBezTo>
                  <a:lnTo>
                    <a:pt x="478" y="6140"/>
                  </a:lnTo>
                  <a:cubicBezTo>
                    <a:pt x="501" y="6186"/>
                    <a:pt x="592" y="6299"/>
                    <a:pt x="592" y="6368"/>
                  </a:cubicBezTo>
                  <a:lnTo>
                    <a:pt x="546" y="6368"/>
                  </a:lnTo>
                  <a:cubicBezTo>
                    <a:pt x="592" y="6436"/>
                    <a:pt x="569" y="6549"/>
                    <a:pt x="569" y="6595"/>
                  </a:cubicBezTo>
                  <a:cubicBezTo>
                    <a:pt x="546" y="6709"/>
                    <a:pt x="455" y="6868"/>
                    <a:pt x="524" y="7004"/>
                  </a:cubicBezTo>
                  <a:lnTo>
                    <a:pt x="364" y="7095"/>
                  </a:lnTo>
                  <a:lnTo>
                    <a:pt x="387" y="7118"/>
                  </a:lnTo>
                  <a:cubicBezTo>
                    <a:pt x="387" y="7118"/>
                    <a:pt x="1447" y="7262"/>
                    <a:pt x="2138" y="7262"/>
                  </a:cubicBezTo>
                  <a:cubicBezTo>
                    <a:pt x="2357" y="7262"/>
                    <a:pt x="2540" y="7247"/>
                    <a:pt x="2638" y="7209"/>
                  </a:cubicBezTo>
                  <a:lnTo>
                    <a:pt x="2684" y="7209"/>
                  </a:lnTo>
                  <a:lnTo>
                    <a:pt x="2684" y="7163"/>
                  </a:lnTo>
                  <a:cubicBezTo>
                    <a:pt x="2691" y="7149"/>
                    <a:pt x="2698" y="7144"/>
                    <a:pt x="2706" y="7144"/>
                  </a:cubicBezTo>
                  <a:cubicBezTo>
                    <a:pt x="2723" y="7144"/>
                    <a:pt x="2743" y="7171"/>
                    <a:pt x="2775" y="7186"/>
                  </a:cubicBezTo>
                  <a:lnTo>
                    <a:pt x="2798" y="7118"/>
                  </a:lnTo>
                  <a:lnTo>
                    <a:pt x="2752" y="7141"/>
                  </a:lnTo>
                  <a:lnTo>
                    <a:pt x="2707" y="7050"/>
                  </a:lnTo>
                  <a:cubicBezTo>
                    <a:pt x="2729" y="7004"/>
                    <a:pt x="2798" y="7050"/>
                    <a:pt x="2820" y="6982"/>
                  </a:cubicBezTo>
                  <a:cubicBezTo>
                    <a:pt x="2866" y="6686"/>
                    <a:pt x="2934" y="6413"/>
                    <a:pt x="2911" y="6095"/>
                  </a:cubicBezTo>
                  <a:lnTo>
                    <a:pt x="2911" y="6095"/>
                  </a:lnTo>
                  <a:lnTo>
                    <a:pt x="2957" y="6117"/>
                  </a:lnTo>
                  <a:cubicBezTo>
                    <a:pt x="2934" y="6026"/>
                    <a:pt x="2934" y="5936"/>
                    <a:pt x="2911" y="5867"/>
                  </a:cubicBezTo>
                  <a:lnTo>
                    <a:pt x="3002" y="5822"/>
                  </a:lnTo>
                  <a:lnTo>
                    <a:pt x="3002" y="5822"/>
                  </a:lnTo>
                  <a:cubicBezTo>
                    <a:pt x="3001" y="5822"/>
                    <a:pt x="3000" y="5823"/>
                    <a:pt x="2999" y="5823"/>
                  </a:cubicBezTo>
                  <a:cubicBezTo>
                    <a:pt x="2957" y="5823"/>
                    <a:pt x="2957" y="5366"/>
                    <a:pt x="2957" y="5344"/>
                  </a:cubicBezTo>
                  <a:lnTo>
                    <a:pt x="2866" y="5344"/>
                  </a:lnTo>
                  <a:cubicBezTo>
                    <a:pt x="2866" y="5253"/>
                    <a:pt x="2979" y="5322"/>
                    <a:pt x="2957" y="5231"/>
                  </a:cubicBezTo>
                  <a:cubicBezTo>
                    <a:pt x="2820" y="5208"/>
                    <a:pt x="2979" y="5094"/>
                    <a:pt x="2911" y="5071"/>
                  </a:cubicBezTo>
                  <a:cubicBezTo>
                    <a:pt x="2911" y="5071"/>
                    <a:pt x="2911" y="5026"/>
                    <a:pt x="2957" y="5026"/>
                  </a:cubicBezTo>
                  <a:cubicBezTo>
                    <a:pt x="2889" y="5026"/>
                    <a:pt x="2934" y="5003"/>
                    <a:pt x="2934" y="4958"/>
                  </a:cubicBezTo>
                  <a:lnTo>
                    <a:pt x="2934" y="4958"/>
                  </a:lnTo>
                  <a:lnTo>
                    <a:pt x="2889" y="4980"/>
                  </a:lnTo>
                  <a:lnTo>
                    <a:pt x="2843" y="4912"/>
                  </a:lnTo>
                  <a:lnTo>
                    <a:pt x="2934" y="4912"/>
                  </a:lnTo>
                  <a:cubicBezTo>
                    <a:pt x="2957" y="4776"/>
                    <a:pt x="3048" y="4025"/>
                    <a:pt x="3002" y="3866"/>
                  </a:cubicBezTo>
                  <a:lnTo>
                    <a:pt x="3002" y="3866"/>
                  </a:lnTo>
                  <a:cubicBezTo>
                    <a:pt x="2957" y="3889"/>
                    <a:pt x="2979" y="3934"/>
                    <a:pt x="2889" y="3957"/>
                  </a:cubicBezTo>
                  <a:cubicBezTo>
                    <a:pt x="2843" y="3912"/>
                    <a:pt x="2911" y="3889"/>
                    <a:pt x="2866" y="3866"/>
                  </a:cubicBezTo>
                  <a:cubicBezTo>
                    <a:pt x="3002" y="3866"/>
                    <a:pt x="2889" y="3775"/>
                    <a:pt x="3025" y="3752"/>
                  </a:cubicBezTo>
                  <a:lnTo>
                    <a:pt x="2957" y="3730"/>
                  </a:lnTo>
                  <a:lnTo>
                    <a:pt x="3002" y="3707"/>
                  </a:lnTo>
                  <a:cubicBezTo>
                    <a:pt x="2911" y="3525"/>
                    <a:pt x="2957" y="3662"/>
                    <a:pt x="2979" y="3502"/>
                  </a:cubicBezTo>
                  <a:cubicBezTo>
                    <a:pt x="2957" y="3411"/>
                    <a:pt x="2866" y="3366"/>
                    <a:pt x="2889" y="3298"/>
                  </a:cubicBezTo>
                  <a:lnTo>
                    <a:pt x="2889" y="3298"/>
                  </a:lnTo>
                  <a:lnTo>
                    <a:pt x="2820" y="3320"/>
                  </a:lnTo>
                  <a:cubicBezTo>
                    <a:pt x="2889" y="3298"/>
                    <a:pt x="2775" y="3252"/>
                    <a:pt x="2843" y="3229"/>
                  </a:cubicBezTo>
                  <a:cubicBezTo>
                    <a:pt x="2843" y="3211"/>
                    <a:pt x="2843" y="3149"/>
                    <a:pt x="2796" y="3149"/>
                  </a:cubicBezTo>
                  <a:cubicBezTo>
                    <a:pt x="2784" y="3149"/>
                    <a:pt x="2770" y="3152"/>
                    <a:pt x="2752" y="3161"/>
                  </a:cubicBezTo>
                  <a:cubicBezTo>
                    <a:pt x="2787" y="3144"/>
                    <a:pt x="2808" y="3100"/>
                    <a:pt x="2836" y="3100"/>
                  </a:cubicBezTo>
                  <a:cubicBezTo>
                    <a:pt x="2845" y="3100"/>
                    <a:pt x="2855" y="3105"/>
                    <a:pt x="2866" y="3116"/>
                  </a:cubicBezTo>
                  <a:lnTo>
                    <a:pt x="2843" y="3048"/>
                  </a:lnTo>
                  <a:lnTo>
                    <a:pt x="2820" y="3070"/>
                  </a:lnTo>
                  <a:cubicBezTo>
                    <a:pt x="2820" y="3002"/>
                    <a:pt x="2889" y="2957"/>
                    <a:pt x="2798" y="2911"/>
                  </a:cubicBezTo>
                  <a:lnTo>
                    <a:pt x="2752" y="2934"/>
                  </a:lnTo>
                  <a:cubicBezTo>
                    <a:pt x="2752" y="2888"/>
                    <a:pt x="2752" y="2843"/>
                    <a:pt x="2843" y="2820"/>
                  </a:cubicBezTo>
                  <a:lnTo>
                    <a:pt x="2866" y="2866"/>
                  </a:lnTo>
                  <a:cubicBezTo>
                    <a:pt x="2866" y="2797"/>
                    <a:pt x="2843" y="2752"/>
                    <a:pt x="2798" y="2684"/>
                  </a:cubicBezTo>
                  <a:lnTo>
                    <a:pt x="2798" y="2706"/>
                  </a:lnTo>
                  <a:cubicBezTo>
                    <a:pt x="2708" y="2617"/>
                    <a:pt x="2618" y="2194"/>
                    <a:pt x="2506" y="2096"/>
                  </a:cubicBezTo>
                  <a:lnTo>
                    <a:pt x="2506" y="2096"/>
                  </a:lnTo>
                  <a:lnTo>
                    <a:pt x="2593" y="2115"/>
                  </a:lnTo>
                  <a:cubicBezTo>
                    <a:pt x="2570" y="1956"/>
                    <a:pt x="2502" y="1206"/>
                    <a:pt x="2547" y="1069"/>
                  </a:cubicBezTo>
                  <a:cubicBezTo>
                    <a:pt x="2563" y="1054"/>
                    <a:pt x="2580" y="1049"/>
                    <a:pt x="2597" y="1049"/>
                  </a:cubicBezTo>
                  <a:cubicBezTo>
                    <a:pt x="2631" y="1049"/>
                    <a:pt x="2661" y="1069"/>
                    <a:pt x="2661" y="1069"/>
                  </a:cubicBezTo>
                  <a:cubicBezTo>
                    <a:pt x="2638" y="1001"/>
                    <a:pt x="2593" y="1046"/>
                    <a:pt x="2593" y="978"/>
                  </a:cubicBezTo>
                  <a:lnTo>
                    <a:pt x="2593" y="978"/>
                  </a:lnTo>
                  <a:lnTo>
                    <a:pt x="2661" y="1001"/>
                  </a:lnTo>
                  <a:lnTo>
                    <a:pt x="2661" y="1001"/>
                  </a:lnTo>
                  <a:lnTo>
                    <a:pt x="2638" y="955"/>
                  </a:lnTo>
                  <a:cubicBezTo>
                    <a:pt x="2627" y="967"/>
                    <a:pt x="2599" y="967"/>
                    <a:pt x="2567" y="967"/>
                  </a:cubicBezTo>
                  <a:cubicBezTo>
                    <a:pt x="2536" y="967"/>
                    <a:pt x="2502" y="967"/>
                    <a:pt x="2479" y="978"/>
                  </a:cubicBezTo>
                  <a:lnTo>
                    <a:pt x="2479" y="910"/>
                  </a:lnTo>
                  <a:lnTo>
                    <a:pt x="2547" y="910"/>
                  </a:lnTo>
                  <a:cubicBezTo>
                    <a:pt x="2547" y="887"/>
                    <a:pt x="2388" y="865"/>
                    <a:pt x="2411" y="796"/>
                  </a:cubicBezTo>
                  <a:cubicBezTo>
                    <a:pt x="2434" y="683"/>
                    <a:pt x="2411" y="546"/>
                    <a:pt x="2434" y="432"/>
                  </a:cubicBezTo>
                  <a:lnTo>
                    <a:pt x="2502" y="478"/>
                  </a:lnTo>
                  <a:lnTo>
                    <a:pt x="2502" y="432"/>
                  </a:lnTo>
                  <a:cubicBezTo>
                    <a:pt x="2495" y="436"/>
                    <a:pt x="2490" y="437"/>
                    <a:pt x="2486" y="437"/>
                  </a:cubicBezTo>
                  <a:cubicBezTo>
                    <a:pt x="2466" y="437"/>
                    <a:pt x="2472" y="405"/>
                    <a:pt x="2464" y="405"/>
                  </a:cubicBezTo>
                  <a:cubicBezTo>
                    <a:pt x="2462" y="405"/>
                    <a:pt x="2460" y="406"/>
                    <a:pt x="2456" y="410"/>
                  </a:cubicBezTo>
                  <a:cubicBezTo>
                    <a:pt x="2320" y="319"/>
                    <a:pt x="2434" y="205"/>
                    <a:pt x="2343" y="137"/>
                  </a:cubicBezTo>
                  <a:cubicBezTo>
                    <a:pt x="2229" y="137"/>
                    <a:pt x="296" y="46"/>
                    <a:pt x="160" y="46"/>
                  </a:cubicBezTo>
                  <a:lnTo>
                    <a:pt x="18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39"/>
            <p:cNvSpPr/>
            <p:nvPr/>
          </p:nvSpPr>
          <p:spPr>
            <a:xfrm rot="2879609">
              <a:off x="8852943" y="478630"/>
              <a:ext cx="2233" cy="3325"/>
            </a:xfrm>
            <a:custGeom>
              <a:avLst/>
              <a:gdLst/>
              <a:ahLst/>
              <a:cxnLst/>
              <a:rect l="l" t="t" r="r" b="b"/>
              <a:pathLst>
                <a:path w="92" h="137" extrusionOk="0">
                  <a:moveTo>
                    <a:pt x="91" y="1"/>
                  </a:moveTo>
                  <a:lnTo>
                    <a:pt x="91" y="1"/>
                  </a:lnTo>
                  <a:cubicBezTo>
                    <a:pt x="23" y="46"/>
                    <a:pt x="0" y="69"/>
                    <a:pt x="0" y="137"/>
                  </a:cubicBezTo>
                  <a:cubicBezTo>
                    <a:pt x="69" y="114"/>
                    <a:pt x="69" y="46"/>
                    <a:pt x="9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39"/>
            <p:cNvSpPr/>
            <p:nvPr/>
          </p:nvSpPr>
          <p:spPr>
            <a:xfrm rot="2879609">
              <a:off x="8856013" y="479997"/>
              <a:ext cx="24" cy="2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39"/>
            <p:cNvSpPr/>
            <p:nvPr/>
          </p:nvSpPr>
          <p:spPr>
            <a:xfrm rot="2879609">
              <a:off x="8971869" y="284154"/>
              <a:ext cx="583" cy="558"/>
            </a:xfrm>
            <a:custGeom>
              <a:avLst/>
              <a:gdLst/>
              <a:ahLst/>
              <a:cxnLst/>
              <a:rect l="l" t="t" r="r" b="b"/>
              <a:pathLst>
                <a:path w="24" h="23" extrusionOk="0">
                  <a:moveTo>
                    <a:pt x="0" y="0"/>
                  </a:moveTo>
                  <a:lnTo>
                    <a:pt x="23" y="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39"/>
            <p:cNvSpPr/>
            <p:nvPr/>
          </p:nvSpPr>
          <p:spPr>
            <a:xfrm rot="2879609">
              <a:off x="8876848" y="273908"/>
              <a:ext cx="76745" cy="221667"/>
            </a:xfrm>
            <a:custGeom>
              <a:avLst/>
              <a:gdLst/>
              <a:ahLst/>
              <a:cxnLst/>
              <a:rect l="l" t="t" r="r" b="b"/>
              <a:pathLst>
                <a:path w="3162" h="9133" extrusionOk="0">
                  <a:moveTo>
                    <a:pt x="159" y="1"/>
                  </a:moveTo>
                  <a:lnTo>
                    <a:pt x="137" y="69"/>
                  </a:lnTo>
                  <a:cubicBezTo>
                    <a:pt x="138" y="68"/>
                    <a:pt x="140" y="68"/>
                    <a:pt x="143" y="68"/>
                  </a:cubicBezTo>
                  <a:lnTo>
                    <a:pt x="143" y="68"/>
                  </a:lnTo>
                  <a:lnTo>
                    <a:pt x="159" y="1"/>
                  </a:lnTo>
                  <a:close/>
                  <a:moveTo>
                    <a:pt x="71" y="811"/>
                  </a:moveTo>
                  <a:lnTo>
                    <a:pt x="71" y="811"/>
                  </a:lnTo>
                  <a:cubicBezTo>
                    <a:pt x="69" y="813"/>
                    <a:pt x="68" y="816"/>
                    <a:pt x="68" y="819"/>
                  </a:cubicBezTo>
                  <a:cubicBezTo>
                    <a:pt x="69" y="816"/>
                    <a:pt x="70" y="814"/>
                    <a:pt x="71" y="811"/>
                  </a:cubicBezTo>
                  <a:close/>
                  <a:moveTo>
                    <a:pt x="2320" y="46"/>
                  </a:moveTo>
                  <a:cubicBezTo>
                    <a:pt x="2207" y="46"/>
                    <a:pt x="321" y="46"/>
                    <a:pt x="143" y="68"/>
                  </a:cubicBezTo>
                  <a:lnTo>
                    <a:pt x="143" y="68"/>
                  </a:lnTo>
                  <a:lnTo>
                    <a:pt x="137" y="91"/>
                  </a:lnTo>
                  <a:lnTo>
                    <a:pt x="205" y="91"/>
                  </a:lnTo>
                  <a:cubicBezTo>
                    <a:pt x="228" y="160"/>
                    <a:pt x="159" y="114"/>
                    <a:pt x="159" y="182"/>
                  </a:cubicBezTo>
                  <a:cubicBezTo>
                    <a:pt x="114" y="182"/>
                    <a:pt x="91" y="137"/>
                    <a:pt x="91" y="69"/>
                  </a:cubicBezTo>
                  <a:lnTo>
                    <a:pt x="91" y="69"/>
                  </a:lnTo>
                  <a:cubicBezTo>
                    <a:pt x="68" y="137"/>
                    <a:pt x="46" y="182"/>
                    <a:pt x="114" y="205"/>
                  </a:cubicBezTo>
                  <a:cubicBezTo>
                    <a:pt x="103" y="228"/>
                    <a:pt x="80" y="228"/>
                    <a:pt x="57" y="228"/>
                  </a:cubicBezTo>
                  <a:cubicBezTo>
                    <a:pt x="34" y="228"/>
                    <a:pt x="12" y="228"/>
                    <a:pt x="0" y="251"/>
                  </a:cubicBezTo>
                  <a:cubicBezTo>
                    <a:pt x="23" y="296"/>
                    <a:pt x="91" y="342"/>
                    <a:pt x="68" y="387"/>
                  </a:cubicBezTo>
                  <a:lnTo>
                    <a:pt x="46" y="387"/>
                  </a:lnTo>
                  <a:cubicBezTo>
                    <a:pt x="0" y="501"/>
                    <a:pt x="159" y="546"/>
                    <a:pt x="91" y="660"/>
                  </a:cubicBezTo>
                  <a:lnTo>
                    <a:pt x="68" y="660"/>
                  </a:lnTo>
                  <a:cubicBezTo>
                    <a:pt x="47" y="682"/>
                    <a:pt x="88" y="746"/>
                    <a:pt x="71" y="811"/>
                  </a:cubicBezTo>
                  <a:lnTo>
                    <a:pt x="71" y="811"/>
                  </a:lnTo>
                  <a:cubicBezTo>
                    <a:pt x="75" y="805"/>
                    <a:pt x="84" y="802"/>
                    <a:pt x="94" y="802"/>
                  </a:cubicBezTo>
                  <a:cubicBezTo>
                    <a:pt x="108" y="802"/>
                    <a:pt x="125" y="808"/>
                    <a:pt x="137" y="819"/>
                  </a:cubicBezTo>
                  <a:cubicBezTo>
                    <a:pt x="91" y="910"/>
                    <a:pt x="137" y="956"/>
                    <a:pt x="91" y="1001"/>
                  </a:cubicBezTo>
                  <a:lnTo>
                    <a:pt x="159" y="1069"/>
                  </a:lnTo>
                  <a:cubicBezTo>
                    <a:pt x="159" y="1319"/>
                    <a:pt x="341" y="2343"/>
                    <a:pt x="341" y="2616"/>
                  </a:cubicBezTo>
                  <a:cubicBezTo>
                    <a:pt x="387" y="3002"/>
                    <a:pt x="387" y="3844"/>
                    <a:pt x="500" y="4276"/>
                  </a:cubicBezTo>
                  <a:cubicBezTo>
                    <a:pt x="432" y="4321"/>
                    <a:pt x="455" y="4412"/>
                    <a:pt x="432" y="4480"/>
                  </a:cubicBezTo>
                  <a:cubicBezTo>
                    <a:pt x="442" y="4471"/>
                    <a:pt x="455" y="4465"/>
                    <a:pt x="467" y="4465"/>
                  </a:cubicBezTo>
                  <a:cubicBezTo>
                    <a:pt x="485" y="4465"/>
                    <a:pt x="500" y="4476"/>
                    <a:pt x="500" y="4503"/>
                  </a:cubicBezTo>
                  <a:cubicBezTo>
                    <a:pt x="500" y="4605"/>
                    <a:pt x="512" y="4605"/>
                    <a:pt x="526" y="4605"/>
                  </a:cubicBezTo>
                  <a:cubicBezTo>
                    <a:pt x="540" y="4605"/>
                    <a:pt x="557" y="4605"/>
                    <a:pt x="569" y="4708"/>
                  </a:cubicBezTo>
                  <a:cubicBezTo>
                    <a:pt x="637" y="4958"/>
                    <a:pt x="569" y="5890"/>
                    <a:pt x="523" y="6095"/>
                  </a:cubicBezTo>
                  <a:cubicBezTo>
                    <a:pt x="591" y="6209"/>
                    <a:pt x="523" y="6345"/>
                    <a:pt x="591" y="6459"/>
                  </a:cubicBezTo>
                  <a:lnTo>
                    <a:pt x="569" y="6459"/>
                  </a:lnTo>
                  <a:cubicBezTo>
                    <a:pt x="591" y="6572"/>
                    <a:pt x="523" y="7255"/>
                    <a:pt x="546" y="7391"/>
                  </a:cubicBezTo>
                  <a:cubicBezTo>
                    <a:pt x="591" y="7505"/>
                    <a:pt x="500" y="7482"/>
                    <a:pt x="478" y="7573"/>
                  </a:cubicBezTo>
                  <a:cubicBezTo>
                    <a:pt x="569" y="7573"/>
                    <a:pt x="614" y="7687"/>
                    <a:pt x="637" y="7709"/>
                  </a:cubicBezTo>
                  <a:lnTo>
                    <a:pt x="614" y="7709"/>
                  </a:lnTo>
                  <a:cubicBezTo>
                    <a:pt x="614" y="7778"/>
                    <a:pt x="705" y="7914"/>
                    <a:pt x="705" y="8028"/>
                  </a:cubicBezTo>
                  <a:lnTo>
                    <a:pt x="660" y="8005"/>
                  </a:lnTo>
                  <a:lnTo>
                    <a:pt x="660" y="8005"/>
                  </a:lnTo>
                  <a:cubicBezTo>
                    <a:pt x="705" y="8096"/>
                    <a:pt x="682" y="8255"/>
                    <a:pt x="682" y="8301"/>
                  </a:cubicBezTo>
                  <a:cubicBezTo>
                    <a:pt x="660" y="8437"/>
                    <a:pt x="569" y="8642"/>
                    <a:pt x="614" y="8846"/>
                  </a:cubicBezTo>
                  <a:lnTo>
                    <a:pt x="455" y="8937"/>
                  </a:lnTo>
                  <a:lnTo>
                    <a:pt x="478" y="8960"/>
                  </a:lnTo>
                  <a:cubicBezTo>
                    <a:pt x="478" y="8960"/>
                    <a:pt x="1478" y="9133"/>
                    <a:pt x="2168" y="9133"/>
                  </a:cubicBezTo>
                  <a:cubicBezTo>
                    <a:pt x="2414" y="9133"/>
                    <a:pt x="2621" y="9111"/>
                    <a:pt x="2729" y="9051"/>
                  </a:cubicBezTo>
                  <a:lnTo>
                    <a:pt x="2774" y="9051"/>
                  </a:lnTo>
                  <a:lnTo>
                    <a:pt x="2774" y="9006"/>
                  </a:lnTo>
                  <a:cubicBezTo>
                    <a:pt x="2797" y="8937"/>
                    <a:pt x="2752" y="8915"/>
                    <a:pt x="2797" y="8915"/>
                  </a:cubicBezTo>
                  <a:lnTo>
                    <a:pt x="2797" y="9006"/>
                  </a:lnTo>
                  <a:cubicBezTo>
                    <a:pt x="2797" y="8979"/>
                    <a:pt x="2804" y="8970"/>
                    <a:pt x="2814" y="8970"/>
                  </a:cubicBezTo>
                  <a:cubicBezTo>
                    <a:pt x="2829" y="8970"/>
                    <a:pt x="2852" y="8992"/>
                    <a:pt x="2865" y="9006"/>
                  </a:cubicBezTo>
                  <a:lnTo>
                    <a:pt x="2888" y="8937"/>
                  </a:lnTo>
                  <a:lnTo>
                    <a:pt x="2888" y="8937"/>
                  </a:lnTo>
                  <a:lnTo>
                    <a:pt x="2865" y="8960"/>
                  </a:lnTo>
                  <a:cubicBezTo>
                    <a:pt x="2843" y="8915"/>
                    <a:pt x="2797" y="8869"/>
                    <a:pt x="2820" y="8846"/>
                  </a:cubicBezTo>
                  <a:cubicBezTo>
                    <a:pt x="2820" y="8812"/>
                    <a:pt x="2843" y="8812"/>
                    <a:pt x="2865" y="8812"/>
                  </a:cubicBezTo>
                  <a:cubicBezTo>
                    <a:pt x="2888" y="8812"/>
                    <a:pt x="2911" y="8812"/>
                    <a:pt x="2911" y="8778"/>
                  </a:cubicBezTo>
                  <a:cubicBezTo>
                    <a:pt x="2979" y="8392"/>
                    <a:pt x="3047" y="8028"/>
                    <a:pt x="3047" y="7641"/>
                  </a:cubicBezTo>
                  <a:lnTo>
                    <a:pt x="3070" y="7664"/>
                  </a:lnTo>
                  <a:cubicBezTo>
                    <a:pt x="3070" y="7527"/>
                    <a:pt x="3070" y="7436"/>
                    <a:pt x="3047" y="7323"/>
                  </a:cubicBezTo>
                  <a:lnTo>
                    <a:pt x="3138" y="7277"/>
                  </a:lnTo>
                  <a:lnTo>
                    <a:pt x="3138" y="7277"/>
                  </a:lnTo>
                  <a:cubicBezTo>
                    <a:pt x="3137" y="7278"/>
                    <a:pt x="3137" y="7278"/>
                    <a:pt x="3136" y="7278"/>
                  </a:cubicBezTo>
                  <a:cubicBezTo>
                    <a:pt x="3093" y="7278"/>
                    <a:pt x="3093" y="6709"/>
                    <a:pt x="3093" y="6709"/>
                  </a:cubicBezTo>
                  <a:lnTo>
                    <a:pt x="3002" y="6686"/>
                  </a:lnTo>
                  <a:cubicBezTo>
                    <a:pt x="3002" y="6572"/>
                    <a:pt x="3116" y="6663"/>
                    <a:pt x="3093" y="6550"/>
                  </a:cubicBezTo>
                  <a:cubicBezTo>
                    <a:pt x="2956" y="6504"/>
                    <a:pt x="3116" y="6390"/>
                    <a:pt x="3025" y="6345"/>
                  </a:cubicBezTo>
                  <a:cubicBezTo>
                    <a:pt x="3047" y="6345"/>
                    <a:pt x="3047" y="6299"/>
                    <a:pt x="3093" y="6299"/>
                  </a:cubicBezTo>
                  <a:cubicBezTo>
                    <a:pt x="3025" y="6277"/>
                    <a:pt x="3070" y="6254"/>
                    <a:pt x="3047" y="6209"/>
                  </a:cubicBezTo>
                  <a:lnTo>
                    <a:pt x="3047" y="6209"/>
                  </a:lnTo>
                  <a:lnTo>
                    <a:pt x="3002" y="6231"/>
                  </a:lnTo>
                  <a:lnTo>
                    <a:pt x="2979" y="6163"/>
                  </a:lnTo>
                  <a:lnTo>
                    <a:pt x="3070" y="6163"/>
                  </a:lnTo>
                  <a:cubicBezTo>
                    <a:pt x="3093" y="5958"/>
                    <a:pt x="3161" y="5026"/>
                    <a:pt x="3138" y="4821"/>
                  </a:cubicBezTo>
                  <a:lnTo>
                    <a:pt x="3138" y="4821"/>
                  </a:lnTo>
                  <a:cubicBezTo>
                    <a:pt x="3070" y="4844"/>
                    <a:pt x="3116" y="4912"/>
                    <a:pt x="3025" y="4935"/>
                  </a:cubicBezTo>
                  <a:cubicBezTo>
                    <a:pt x="2979" y="4890"/>
                    <a:pt x="3047" y="4867"/>
                    <a:pt x="2979" y="4844"/>
                  </a:cubicBezTo>
                  <a:cubicBezTo>
                    <a:pt x="3116" y="4821"/>
                    <a:pt x="3025" y="4708"/>
                    <a:pt x="3138" y="4685"/>
                  </a:cubicBezTo>
                  <a:lnTo>
                    <a:pt x="3070" y="4662"/>
                  </a:lnTo>
                  <a:lnTo>
                    <a:pt x="3116" y="4639"/>
                  </a:lnTo>
                  <a:cubicBezTo>
                    <a:pt x="3025" y="4389"/>
                    <a:pt x="3070" y="4571"/>
                    <a:pt x="3093" y="4367"/>
                  </a:cubicBezTo>
                  <a:cubicBezTo>
                    <a:pt x="3070" y="4230"/>
                    <a:pt x="2979" y="4185"/>
                    <a:pt x="3002" y="4116"/>
                  </a:cubicBezTo>
                  <a:lnTo>
                    <a:pt x="2934" y="4116"/>
                  </a:lnTo>
                  <a:cubicBezTo>
                    <a:pt x="3002" y="4116"/>
                    <a:pt x="2888" y="4025"/>
                    <a:pt x="2956" y="4025"/>
                  </a:cubicBezTo>
                  <a:cubicBezTo>
                    <a:pt x="2956" y="3985"/>
                    <a:pt x="2956" y="3908"/>
                    <a:pt x="2892" y="3908"/>
                  </a:cubicBezTo>
                  <a:cubicBezTo>
                    <a:pt x="2888" y="3908"/>
                    <a:pt x="2883" y="3909"/>
                    <a:pt x="2879" y="3909"/>
                  </a:cubicBezTo>
                  <a:lnTo>
                    <a:pt x="2879" y="3909"/>
                  </a:lnTo>
                  <a:cubicBezTo>
                    <a:pt x="2907" y="3898"/>
                    <a:pt x="2926" y="3854"/>
                    <a:pt x="2943" y="3854"/>
                  </a:cubicBezTo>
                  <a:cubicBezTo>
                    <a:pt x="2947" y="3854"/>
                    <a:pt x="2952" y="3857"/>
                    <a:pt x="2956" y="3866"/>
                  </a:cubicBezTo>
                  <a:lnTo>
                    <a:pt x="2956" y="3775"/>
                  </a:lnTo>
                  <a:lnTo>
                    <a:pt x="2934" y="3821"/>
                  </a:lnTo>
                  <a:cubicBezTo>
                    <a:pt x="2911" y="3730"/>
                    <a:pt x="2979" y="3662"/>
                    <a:pt x="2911" y="3593"/>
                  </a:cubicBezTo>
                  <a:lnTo>
                    <a:pt x="2865" y="3639"/>
                  </a:lnTo>
                  <a:cubicBezTo>
                    <a:pt x="2865" y="3571"/>
                    <a:pt x="2843" y="3525"/>
                    <a:pt x="2934" y="3502"/>
                  </a:cubicBezTo>
                  <a:lnTo>
                    <a:pt x="2979" y="3548"/>
                  </a:lnTo>
                  <a:cubicBezTo>
                    <a:pt x="2956" y="3457"/>
                    <a:pt x="2956" y="3389"/>
                    <a:pt x="2911" y="3321"/>
                  </a:cubicBezTo>
                  <a:lnTo>
                    <a:pt x="2911" y="3343"/>
                  </a:lnTo>
                  <a:cubicBezTo>
                    <a:pt x="2820" y="3230"/>
                    <a:pt x="2729" y="2661"/>
                    <a:pt x="2615" y="2570"/>
                  </a:cubicBezTo>
                  <a:lnTo>
                    <a:pt x="2547" y="2616"/>
                  </a:lnTo>
                  <a:lnTo>
                    <a:pt x="2479" y="2547"/>
                  </a:lnTo>
                  <a:lnTo>
                    <a:pt x="2479" y="2547"/>
                  </a:lnTo>
                  <a:lnTo>
                    <a:pt x="2683" y="2570"/>
                  </a:lnTo>
                  <a:cubicBezTo>
                    <a:pt x="2683" y="2388"/>
                    <a:pt x="2570" y="1433"/>
                    <a:pt x="2593" y="1251"/>
                  </a:cubicBezTo>
                  <a:cubicBezTo>
                    <a:pt x="2600" y="1228"/>
                    <a:pt x="2615" y="1221"/>
                    <a:pt x="2632" y="1221"/>
                  </a:cubicBezTo>
                  <a:cubicBezTo>
                    <a:pt x="2666" y="1221"/>
                    <a:pt x="2706" y="1251"/>
                    <a:pt x="2706" y="1251"/>
                  </a:cubicBezTo>
                  <a:cubicBezTo>
                    <a:pt x="2683" y="1160"/>
                    <a:pt x="2638" y="1206"/>
                    <a:pt x="2638" y="1138"/>
                  </a:cubicBezTo>
                  <a:lnTo>
                    <a:pt x="2638" y="1138"/>
                  </a:lnTo>
                  <a:lnTo>
                    <a:pt x="2706" y="1160"/>
                  </a:lnTo>
                  <a:lnTo>
                    <a:pt x="2683" y="1092"/>
                  </a:lnTo>
                  <a:cubicBezTo>
                    <a:pt x="2661" y="1138"/>
                    <a:pt x="2570" y="1115"/>
                    <a:pt x="2524" y="1138"/>
                  </a:cubicBezTo>
                  <a:lnTo>
                    <a:pt x="2524" y="1047"/>
                  </a:lnTo>
                  <a:lnTo>
                    <a:pt x="2570" y="1047"/>
                  </a:lnTo>
                  <a:cubicBezTo>
                    <a:pt x="2570" y="1024"/>
                    <a:pt x="2411" y="1001"/>
                    <a:pt x="2433" y="910"/>
                  </a:cubicBezTo>
                  <a:cubicBezTo>
                    <a:pt x="2456" y="751"/>
                    <a:pt x="2433" y="592"/>
                    <a:pt x="2433" y="433"/>
                  </a:cubicBezTo>
                  <a:lnTo>
                    <a:pt x="2433" y="433"/>
                  </a:lnTo>
                  <a:lnTo>
                    <a:pt x="2502" y="501"/>
                  </a:lnTo>
                  <a:lnTo>
                    <a:pt x="2502" y="433"/>
                  </a:lnTo>
                  <a:cubicBezTo>
                    <a:pt x="2494" y="440"/>
                    <a:pt x="2488" y="444"/>
                    <a:pt x="2484" y="444"/>
                  </a:cubicBezTo>
                  <a:cubicBezTo>
                    <a:pt x="2467" y="444"/>
                    <a:pt x="2471" y="399"/>
                    <a:pt x="2464" y="399"/>
                  </a:cubicBezTo>
                  <a:cubicBezTo>
                    <a:pt x="2463" y="399"/>
                    <a:pt x="2460" y="402"/>
                    <a:pt x="2456" y="410"/>
                  </a:cubicBezTo>
                  <a:cubicBezTo>
                    <a:pt x="2297" y="296"/>
                    <a:pt x="2411" y="137"/>
                    <a:pt x="2320" y="4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39"/>
            <p:cNvSpPr/>
            <p:nvPr/>
          </p:nvSpPr>
          <p:spPr>
            <a:xfrm rot="2879609">
              <a:off x="8830729" y="914734"/>
              <a:ext cx="24" cy="583"/>
            </a:xfrm>
            <a:custGeom>
              <a:avLst/>
              <a:gdLst/>
              <a:ahLst/>
              <a:cxnLst/>
              <a:rect l="l" t="t" r="r" b="b"/>
              <a:pathLst>
                <a:path w="1" h="24" extrusionOk="0">
                  <a:moveTo>
                    <a:pt x="0" y="1"/>
                  </a:moveTo>
                  <a:lnTo>
                    <a:pt x="0" y="2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39"/>
            <p:cNvSpPr/>
            <p:nvPr/>
          </p:nvSpPr>
          <p:spPr>
            <a:xfrm rot="2879609">
              <a:off x="8735145" y="904498"/>
              <a:ext cx="77279" cy="221667"/>
            </a:xfrm>
            <a:custGeom>
              <a:avLst/>
              <a:gdLst/>
              <a:ahLst/>
              <a:cxnLst/>
              <a:rect l="l" t="t" r="r" b="b"/>
              <a:pathLst>
                <a:path w="3184" h="9133" extrusionOk="0">
                  <a:moveTo>
                    <a:pt x="2502" y="2547"/>
                  </a:moveTo>
                  <a:lnTo>
                    <a:pt x="2612" y="2572"/>
                  </a:lnTo>
                  <a:lnTo>
                    <a:pt x="2612" y="2572"/>
                  </a:lnTo>
                  <a:lnTo>
                    <a:pt x="2547" y="2615"/>
                  </a:lnTo>
                  <a:lnTo>
                    <a:pt x="2502" y="2547"/>
                  </a:lnTo>
                  <a:close/>
                  <a:moveTo>
                    <a:pt x="3138" y="7277"/>
                  </a:moveTo>
                  <a:lnTo>
                    <a:pt x="3137" y="7277"/>
                  </a:lnTo>
                  <a:lnTo>
                    <a:pt x="3137" y="7277"/>
                  </a:lnTo>
                  <a:cubicBezTo>
                    <a:pt x="3138" y="7277"/>
                    <a:pt x="3138" y="7277"/>
                    <a:pt x="3138" y="7277"/>
                  </a:cubicBezTo>
                  <a:close/>
                  <a:moveTo>
                    <a:pt x="2820" y="8914"/>
                  </a:moveTo>
                  <a:lnTo>
                    <a:pt x="2801" y="8990"/>
                  </a:lnTo>
                  <a:lnTo>
                    <a:pt x="2801" y="8990"/>
                  </a:lnTo>
                  <a:cubicBezTo>
                    <a:pt x="2810" y="8934"/>
                    <a:pt x="2757" y="8914"/>
                    <a:pt x="2820" y="8914"/>
                  </a:cubicBezTo>
                  <a:close/>
                  <a:moveTo>
                    <a:pt x="159" y="0"/>
                  </a:moveTo>
                  <a:lnTo>
                    <a:pt x="137" y="91"/>
                  </a:lnTo>
                  <a:lnTo>
                    <a:pt x="228" y="91"/>
                  </a:lnTo>
                  <a:cubicBezTo>
                    <a:pt x="250" y="159"/>
                    <a:pt x="182" y="114"/>
                    <a:pt x="182" y="182"/>
                  </a:cubicBezTo>
                  <a:cubicBezTo>
                    <a:pt x="114" y="182"/>
                    <a:pt x="114" y="137"/>
                    <a:pt x="91" y="68"/>
                  </a:cubicBezTo>
                  <a:lnTo>
                    <a:pt x="91" y="68"/>
                  </a:lnTo>
                  <a:cubicBezTo>
                    <a:pt x="91" y="137"/>
                    <a:pt x="46" y="182"/>
                    <a:pt x="114" y="205"/>
                  </a:cubicBezTo>
                  <a:cubicBezTo>
                    <a:pt x="102" y="228"/>
                    <a:pt x="85" y="228"/>
                    <a:pt x="68" y="228"/>
                  </a:cubicBezTo>
                  <a:cubicBezTo>
                    <a:pt x="51" y="228"/>
                    <a:pt x="34" y="228"/>
                    <a:pt x="23" y="250"/>
                  </a:cubicBezTo>
                  <a:cubicBezTo>
                    <a:pt x="46" y="296"/>
                    <a:pt x="114" y="341"/>
                    <a:pt x="68" y="387"/>
                  </a:cubicBezTo>
                  <a:cubicBezTo>
                    <a:pt x="0" y="500"/>
                    <a:pt x="159" y="546"/>
                    <a:pt x="114" y="660"/>
                  </a:cubicBezTo>
                  <a:lnTo>
                    <a:pt x="91" y="660"/>
                  </a:lnTo>
                  <a:cubicBezTo>
                    <a:pt x="68" y="682"/>
                    <a:pt x="114" y="751"/>
                    <a:pt x="68" y="819"/>
                  </a:cubicBezTo>
                  <a:cubicBezTo>
                    <a:pt x="80" y="807"/>
                    <a:pt x="97" y="802"/>
                    <a:pt x="111" y="802"/>
                  </a:cubicBezTo>
                  <a:cubicBezTo>
                    <a:pt x="125" y="802"/>
                    <a:pt x="137" y="807"/>
                    <a:pt x="137" y="819"/>
                  </a:cubicBezTo>
                  <a:cubicBezTo>
                    <a:pt x="114" y="910"/>
                    <a:pt x="159" y="955"/>
                    <a:pt x="114" y="1001"/>
                  </a:cubicBezTo>
                  <a:lnTo>
                    <a:pt x="182" y="1069"/>
                  </a:lnTo>
                  <a:cubicBezTo>
                    <a:pt x="182" y="1319"/>
                    <a:pt x="364" y="2342"/>
                    <a:pt x="364" y="2615"/>
                  </a:cubicBezTo>
                  <a:lnTo>
                    <a:pt x="341" y="2615"/>
                  </a:lnTo>
                  <a:cubicBezTo>
                    <a:pt x="387" y="3002"/>
                    <a:pt x="409" y="3843"/>
                    <a:pt x="500" y="4275"/>
                  </a:cubicBezTo>
                  <a:cubicBezTo>
                    <a:pt x="455" y="4343"/>
                    <a:pt x="455" y="4412"/>
                    <a:pt x="455" y="4480"/>
                  </a:cubicBezTo>
                  <a:cubicBezTo>
                    <a:pt x="464" y="4470"/>
                    <a:pt x="478" y="4465"/>
                    <a:pt x="490" y="4465"/>
                  </a:cubicBezTo>
                  <a:cubicBezTo>
                    <a:pt x="508" y="4465"/>
                    <a:pt x="523" y="4476"/>
                    <a:pt x="523" y="4503"/>
                  </a:cubicBezTo>
                  <a:cubicBezTo>
                    <a:pt x="523" y="4605"/>
                    <a:pt x="529" y="4605"/>
                    <a:pt x="540" y="4605"/>
                  </a:cubicBezTo>
                  <a:cubicBezTo>
                    <a:pt x="552" y="4605"/>
                    <a:pt x="569" y="4605"/>
                    <a:pt x="591" y="4707"/>
                  </a:cubicBezTo>
                  <a:cubicBezTo>
                    <a:pt x="637" y="4957"/>
                    <a:pt x="569" y="5890"/>
                    <a:pt x="523" y="6094"/>
                  </a:cubicBezTo>
                  <a:cubicBezTo>
                    <a:pt x="614" y="6208"/>
                    <a:pt x="546" y="6367"/>
                    <a:pt x="614" y="6481"/>
                  </a:cubicBezTo>
                  <a:lnTo>
                    <a:pt x="591" y="6458"/>
                  </a:lnTo>
                  <a:lnTo>
                    <a:pt x="591" y="6458"/>
                  </a:lnTo>
                  <a:cubicBezTo>
                    <a:pt x="614" y="6572"/>
                    <a:pt x="546" y="7254"/>
                    <a:pt x="546" y="7413"/>
                  </a:cubicBezTo>
                  <a:lnTo>
                    <a:pt x="569" y="7391"/>
                  </a:lnTo>
                  <a:lnTo>
                    <a:pt x="569" y="7391"/>
                  </a:lnTo>
                  <a:cubicBezTo>
                    <a:pt x="614" y="7504"/>
                    <a:pt x="523" y="7482"/>
                    <a:pt x="478" y="7573"/>
                  </a:cubicBezTo>
                  <a:cubicBezTo>
                    <a:pt x="591" y="7573"/>
                    <a:pt x="637" y="7686"/>
                    <a:pt x="637" y="7732"/>
                  </a:cubicBezTo>
                  <a:lnTo>
                    <a:pt x="614" y="7709"/>
                  </a:lnTo>
                  <a:lnTo>
                    <a:pt x="614" y="7709"/>
                  </a:lnTo>
                  <a:cubicBezTo>
                    <a:pt x="637" y="7777"/>
                    <a:pt x="728" y="7914"/>
                    <a:pt x="728" y="8027"/>
                  </a:cubicBezTo>
                  <a:lnTo>
                    <a:pt x="682" y="8005"/>
                  </a:lnTo>
                  <a:lnTo>
                    <a:pt x="682" y="8005"/>
                  </a:lnTo>
                  <a:cubicBezTo>
                    <a:pt x="728" y="8096"/>
                    <a:pt x="705" y="8255"/>
                    <a:pt x="705" y="8323"/>
                  </a:cubicBezTo>
                  <a:cubicBezTo>
                    <a:pt x="682" y="8437"/>
                    <a:pt x="569" y="8641"/>
                    <a:pt x="637" y="8846"/>
                  </a:cubicBezTo>
                  <a:lnTo>
                    <a:pt x="478" y="8937"/>
                  </a:lnTo>
                  <a:lnTo>
                    <a:pt x="500" y="8960"/>
                  </a:lnTo>
                  <a:cubicBezTo>
                    <a:pt x="500" y="8960"/>
                    <a:pt x="1500" y="9133"/>
                    <a:pt x="2191" y="9133"/>
                  </a:cubicBezTo>
                  <a:cubicBezTo>
                    <a:pt x="2437" y="9133"/>
                    <a:pt x="2644" y="9110"/>
                    <a:pt x="2752" y="9051"/>
                  </a:cubicBezTo>
                  <a:lnTo>
                    <a:pt x="2797" y="9051"/>
                  </a:lnTo>
                  <a:lnTo>
                    <a:pt x="2797" y="9005"/>
                  </a:lnTo>
                  <a:cubicBezTo>
                    <a:pt x="2806" y="8978"/>
                    <a:pt x="2815" y="8969"/>
                    <a:pt x="2825" y="8969"/>
                  </a:cubicBezTo>
                  <a:cubicBezTo>
                    <a:pt x="2841" y="8969"/>
                    <a:pt x="2860" y="8991"/>
                    <a:pt x="2888" y="9005"/>
                  </a:cubicBezTo>
                  <a:lnTo>
                    <a:pt x="2911" y="8937"/>
                  </a:lnTo>
                  <a:lnTo>
                    <a:pt x="2865" y="8960"/>
                  </a:lnTo>
                  <a:cubicBezTo>
                    <a:pt x="2865" y="8914"/>
                    <a:pt x="2797" y="8869"/>
                    <a:pt x="2843" y="8846"/>
                  </a:cubicBezTo>
                  <a:cubicBezTo>
                    <a:pt x="2843" y="8812"/>
                    <a:pt x="2860" y="8812"/>
                    <a:pt x="2880" y="8812"/>
                  </a:cubicBezTo>
                  <a:cubicBezTo>
                    <a:pt x="2899" y="8812"/>
                    <a:pt x="2922" y="8812"/>
                    <a:pt x="2934" y="8778"/>
                  </a:cubicBezTo>
                  <a:cubicBezTo>
                    <a:pt x="2979" y="8391"/>
                    <a:pt x="3070" y="8027"/>
                    <a:pt x="3070" y="7641"/>
                  </a:cubicBezTo>
                  <a:lnTo>
                    <a:pt x="3093" y="7663"/>
                  </a:lnTo>
                  <a:cubicBezTo>
                    <a:pt x="3070" y="7550"/>
                    <a:pt x="3093" y="7436"/>
                    <a:pt x="3070" y="7322"/>
                  </a:cubicBezTo>
                  <a:lnTo>
                    <a:pt x="3137" y="7277"/>
                  </a:lnTo>
                  <a:lnTo>
                    <a:pt x="3137" y="7277"/>
                  </a:lnTo>
                  <a:cubicBezTo>
                    <a:pt x="3137" y="7278"/>
                    <a:pt x="3137" y="7278"/>
                    <a:pt x="3137" y="7278"/>
                  </a:cubicBezTo>
                  <a:cubicBezTo>
                    <a:pt x="3115" y="7278"/>
                    <a:pt x="3115" y="6708"/>
                    <a:pt x="3115" y="6708"/>
                  </a:cubicBezTo>
                  <a:lnTo>
                    <a:pt x="3025" y="6686"/>
                  </a:lnTo>
                  <a:cubicBezTo>
                    <a:pt x="3025" y="6572"/>
                    <a:pt x="3138" y="6663"/>
                    <a:pt x="3115" y="6549"/>
                  </a:cubicBezTo>
                  <a:cubicBezTo>
                    <a:pt x="2979" y="6504"/>
                    <a:pt x="3115" y="6390"/>
                    <a:pt x="3047" y="6345"/>
                  </a:cubicBezTo>
                  <a:cubicBezTo>
                    <a:pt x="3070" y="6345"/>
                    <a:pt x="3070" y="6299"/>
                    <a:pt x="3115" y="6299"/>
                  </a:cubicBezTo>
                  <a:cubicBezTo>
                    <a:pt x="3025" y="6276"/>
                    <a:pt x="3093" y="6254"/>
                    <a:pt x="3070" y="6208"/>
                  </a:cubicBezTo>
                  <a:lnTo>
                    <a:pt x="3070" y="6208"/>
                  </a:lnTo>
                  <a:lnTo>
                    <a:pt x="3025" y="6231"/>
                  </a:lnTo>
                  <a:lnTo>
                    <a:pt x="3002" y="6163"/>
                  </a:lnTo>
                  <a:lnTo>
                    <a:pt x="3070" y="6163"/>
                  </a:lnTo>
                  <a:cubicBezTo>
                    <a:pt x="3093" y="5958"/>
                    <a:pt x="3184" y="5026"/>
                    <a:pt x="3138" y="4821"/>
                  </a:cubicBezTo>
                  <a:lnTo>
                    <a:pt x="3138" y="4821"/>
                  </a:lnTo>
                  <a:cubicBezTo>
                    <a:pt x="3093" y="4844"/>
                    <a:pt x="3115" y="4912"/>
                    <a:pt x="3025" y="4935"/>
                  </a:cubicBezTo>
                  <a:cubicBezTo>
                    <a:pt x="2979" y="4889"/>
                    <a:pt x="3047" y="4866"/>
                    <a:pt x="3002" y="4844"/>
                  </a:cubicBezTo>
                  <a:cubicBezTo>
                    <a:pt x="3138" y="4821"/>
                    <a:pt x="3025" y="4707"/>
                    <a:pt x="3161" y="4685"/>
                  </a:cubicBezTo>
                  <a:lnTo>
                    <a:pt x="3093" y="4662"/>
                  </a:lnTo>
                  <a:lnTo>
                    <a:pt x="3138" y="4639"/>
                  </a:lnTo>
                  <a:cubicBezTo>
                    <a:pt x="3047" y="4389"/>
                    <a:pt x="3093" y="4571"/>
                    <a:pt x="3115" y="4366"/>
                  </a:cubicBezTo>
                  <a:cubicBezTo>
                    <a:pt x="3093" y="4230"/>
                    <a:pt x="2979" y="4184"/>
                    <a:pt x="3025" y="4116"/>
                  </a:cubicBezTo>
                  <a:lnTo>
                    <a:pt x="2956" y="4116"/>
                  </a:lnTo>
                  <a:cubicBezTo>
                    <a:pt x="3025" y="4116"/>
                    <a:pt x="2911" y="4025"/>
                    <a:pt x="2979" y="4025"/>
                  </a:cubicBezTo>
                  <a:cubicBezTo>
                    <a:pt x="2959" y="3985"/>
                    <a:pt x="2957" y="3908"/>
                    <a:pt x="2908" y="3908"/>
                  </a:cubicBezTo>
                  <a:cubicBezTo>
                    <a:pt x="2906" y="3908"/>
                    <a:pt x="2904" y="3908"/>
                    <a:pt x="2902" y="3908"/>
                  </a:cubicBezTo>
                  <a:lnTo>
                    <a:pt x="2902" y="3908"/>
                  </a:lnTo>
                  <a:cubicBezTo>
                    <a:pt x="2927" y="3896"/>
                    <a:pt x="2935" y="3853"/>
                    <a:pt x="2956" y="3853"/>
                  </a:cubicBezTo>
                  <a:cubicBezTo>
                    <a:pt x="2963" y="3853"/>
                    <a:pt x="2970" y="3857"/>
                    <a:pt x="2979" y="3866"/>
                  </a:cubicBezTo>
                  <a:lnTo>
                    <a:pt x="2979" y="3775"/>
                  </a:lnTo>
                  <a:lnTo>
                    <a:pt x="2956" y="3820"/>
                  </a:lnTo>
                  <a:cubicBezTo>
                    <a:pt x="2934" y="3729"/>
                    <a:pt x="3002" y="3661"/>
                    <a:pt x="2911" y="3593"/>
                  </a:cubicBezTo>
                  <a:lnTo>
                    <a:pt x="2888" y="3639"/>
                  </a:lnTo>
                  <a:cubicBezTo>
                    <a:pt x="2865" y="3570"/>
                    <a:pt x="2865" y="3525"/>
                    <a:pt x="2956" y="3502"/>
                  </a:cubicBezTo>
                  <a:lnTo>
                    <a:pt x="2979" y="3570"/>
                  </a:lnTo>
                  <a:cubicBezTo>
                    <a:pt x="2979" y="3457"/>
                    <a:pt x="2979" y="3388"/>
                    <a:pt x="2911" y="3320"/>
                  </a:cubicBezTo>
                  <a:lnTo>
                    <a:pt x="2911" y="3343"/>
                  </a:lnTo>
                  <a:cubicBezTo>
                    <a:pt x="2821" y="3231"/>
                    <a:pt x="2731" y="2674"/>
                    <a:pt x="2619" y="2573"/>
                  </a:cubicBezTo>
                  <a:lnTo>
                    <a:pt x="2619" y="2573"/>
                  </a:lnTo>
                  <a:lnTo>
                    <a:pt x="2706" y="2592"/>
                  </a:lnTo>
                  <a:cubicBezTo>
                    <a:pt x="2706" y="2388"/>
                    <a:pt x="2570" y="1433"/>
                    <a:pt x="2615" y="1274"/>
                  </a:cubicBezTo>
                  <a:cubicBezTo>
                    <a:pt x="2624" y="1237"/>
                    <a:pt x="2641" y="1226"/>
                    <a:pt x="2659" y="1226"/>
                  </a:cubicBezTo>
                  <a:cubicBezTo>
                    <a:pt x="2685" y="1226"/>
                    <a:pt x="2715" y="1251"/>
                    <a:pt x="2729" y="1251"/>
                  </a:cubicBezTo>
                  <a:cubicBezTo>
                    <a:pt x="2683" y="1160"/>
                    <a:pt x="2661" y="1205"/>
                    <a:pt x="2661" y="1137"/>
                  </a:cubicBezTo>
                  <a:lnTo>
                    <a:pt x="2661" y="1137"/>
                  </a:lnTo>
                  <a:lnTo>
                    <a:pt x="2706" y="1160"/>
                  </a:lnTo>
                  <a:lnTo>
                    <a:pt x="2706" y="1160"/>
                  </a:lnTo>
                  <a:lnTo>
                    <a:pt x="2683" y="1092"/>
                  </a:lnTo>
                  <a:cubicBezTo>
                    <a:pt x="2683" y="1137"/>
                    <a:pt x="2592" y="1114"/>
                    <a:pt x="2524" y="1137"/>
                  </a:cubicBezTo>
                  <a:lnTo>
                    <a:pt x="2524" y="1046"/>
                  </a:lnTo>
                  <a:lnTo>
                    <a:pt x="2592" y="1046"/>
                  </a:lnTo>
                  <a:cubicBezTo>
                    <a:pt x="2592" y="1023"/>
                    <a:pt x="2433" y="1001"/>
                    <a:pt x="2456" y="910"/>
                  </a:cubicBezTo>
                  <a:cubicBezTo>
                    <a:pt x="2479" y="751"/>
                    <a:pt x="2433" y="591"/>
                    <a:pt x="2433" y="432"/>
                  </a:cubicBezTo>
                  <a:lnTo>
                    <a:pt x="2433" y="432"/>
                  </a:lnTo>
                  <a:lnTo>
                    <a:pt x="2524" y="500"/>
                  </a:lnTo>
                  <a:lnTo>
                    <a:pt x="2524" y="432"/>
                  </a:lnTo>
                  <a:cubicBezTo>
                    <a:pt x="2516" y="440"/>
                    <a:pt x="2510" y="443"/>
                    <a:pt x="2504" y="443"/>
                  </a:cubicBezTo>
                  <a:cubicBezTo>
                    <a:pt x="2484" y="443"/>
                    <a:pt x="2477" y="399"/>
                    <a:pt x="2466" y="399"/>
                  </a:cubicBezTo>
                  <a:cubicBezTo>
                    <a:pt x="2463" y="399"/>
                    <a:pt x="2460" y="402"/>
                    <a:pt x="2456" y="409"/>
                  </a:cubicBezTo>
                  <a:cubicBezTo>
                    <a:pt x="2320" y="296"/>
                    <a:pt x="2433" y="137"/>
                    <a:pt x="2342" y="46"/>
                  </a:cubicBezTo>
                  <a:cubicBezTo>
                    <a:pt x="2206" y="46"/>
                    <a:pt x="296" y="46"/>
                    <a:pt x="159" y="68"/>
                  </a:cubicBezTo>
                  <a:lnTo>
                    <a:pt x="15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39"/>
            <p:cNvSpPr/>
            <p:nvPr/>
          </p:nvSpPr>
          <p:spPr>
            <a:xfrm rot="2879609">
              <a:off x="8725349" y="801653"/>
              <a:ext cx="1675" cy="2791"/>
            </a:xfrm>
            <a:custGeom>
              <a:avLst/>
              <a:gdLst/>
              <a:ahLst/>
              <a:cxnLst/>
              <a:rect l="l" t="t" r="r" b="b"/>
              <a:pathLst>
                <a:path w="69" h="115" extrusionOk="0">
                  <a:moveTo>
                    <a:pt x="69" y="1"/>
                  </a:moveTo>
                  <a:cubicBezTo>
                    <a:pt x="23" y="46"/>
                    <a:pt x="1" y="69"/>
                    <a:pt x="1" y="115"/>
                  </a:cubicBezTo>
                  <a:cubicBezTo>
                    <a:pt x="69" y="92"/>
                    <a:pt x="69" y="46"/>
                    <a:pt x="6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39"/>
            <p:cNvSpPr/>
            <p:nvPr/>
          </p:nvSpPr>
          <p:spPr>
            <a:xfrm rot="2879609">
              <a:off x="8727754" y="802724"/>
              <a:ext cx="24" cy="2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39"/>
            <p:cNvSpPr/>
            <p:nvPr/>
          </p:nvSpPr>
          <p:spPr>
            <a:xfrm rot="2879609">
              <a:off x="8854245" y="614250"/>
              <a:ext cx="24" cy="583"/>
            </a:xfrm>
            <a:custGeom>
              <a:avLst/>
              <a:gdLst/>
              <a:ahLst/>
              <a:cxnLst/>
              <a:rect l="l" t="t" r="r" b="b"/>
              <a:pathLst>
                <a:path w="1" h="24" extrusionOk="0">
                  <a:moveTo>
                    <a:pt x="1" y="1"/>
                  </a:moveTo>
                  <a:lnTo>
                    <a:pt x="1" y="2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39"/>
            <p:cNvSpPr/>
            <p:nvPr/>
          </p:nvSpPr>
          <p:spPr>
            <a:xfrm rot="2879609">
              <a:off x="8754138" y="594395"/>
              <a:ext cx="65702" cy="229069"/>
            </a:xfrm>
            <a:custGeom>
              <a:avLst/>
              <a:gdLst/>
              <a:ahLst/>
              <a:cxnLst/>
              <a:rect l="l" t="t" r="r" b="b"/>
              <a:pathLst>
                <a:path w="2707" h="9438" extrusionOk="0">
                  <a:moveTo>
                    <a:pt x="387" y="0"/>
                  </a:moveTo>
                  <a:lnTo>
                    <a:pt x="364" y="91"/>
                  </a:lnTo>
                  <a:cubicBezTo>
                    <a:pt x="366" y="91"/>
                    <a:pt x="367" y="91"/>
                    <a:pt x="369" y="91"/>
                  </a:cubicBezTo>
                  <a:lnTo>
                    <a:pt x="369" y="91"/>
                  </a:lnTo>
                  <a:lnTo>
                    <a:pt x="387" y="0"/>
                  </a:lnTo>
                  <a:close/>
                  <a:moveTo>
                    <a:pt x="2229" y="2956"/>
                  </a:moveTo>
                  <a:lnTo>
                    <a:pt x="2365" y="3002"/>
                  </a:lnTo>
                  <a:lnTo>
                    <a:pt x="2365" y="3002"/>
                  </a:lnTo>
                  <a:lnTo>
                    <a:pt x="2297" y="3047"/>
                  </a:lnTo>
                  <a:lnTo>
                    <a:pt x="2229" y="2956"/>
                  </a:lnTo>
                  <a:close/>
                  <a:moveTo>
                    <a:pt x="2525" y="9028"/>
                  </a:moveTo>
                  <a:lnTo>
                    <a:pt x="2525" y="9070"/>
                  </a:lnTo>
                  <a:lnTo>
                    <a:pt x="2525" y="9070"/>
                  </a:lnTo>
                  <a:cubicBezTo>
                    <a:pt x="2515" y="9048"/>
                    <a:pt x="2494" y="9043"/>
                    <a:pt x="2525" y="9028"/>
                  </a:cubicBezTo>
                  <a:close/>
                  <a:moveTo>
                    <a:pt x="319" y="68"/>
                  </a:moveTo>
                  <a:cubicBezTo>
                    <a:pt x="296" y="137"/>
                    <a:pt x="251" y="182"/>
                    <a:pt x="319" y="205"/>
                  </a:cubicBezTo>
                  <a:cubicBezTo>
                    <a:pt x="305" y="218"/>
                    <a:pt x="294" y="222"/>
                    <a:pt x="283" y="222"/>
                  </a:cubicBezTo>
                  <a:cubicBezTo>
                    <a:pt x="272" y="222"/>
                    <a:pt x="261" y="218"/>
                    <a:pt x="250" y="218"/>
                  </a:cubicBezTo>
                  <a:cubicBezTo>
                    <a:pt x="237" y="218"/>
                    <a:pt x="223" y="224"/>
                    <a:pt x="205" y="250"/>
                  </a:cubicBezTo>
                  <a:cubicBezTo>
                    <a:pt x="228" y="296"/>
                    <a:pt x="273" y="341"/>
                    <a:pt x="228" y="387"/>
                  </a:cubicBezTo>
                  <a:cubicBezTo>
                    <a:pt x="137" y="500"/>
                    <a:pt x="296" y="591"/>
                    <a:pt x="205" y="682"/>
                  </a:cubicBezTo>
                  <a:cubicBezTo>
                    <a:pt x="160" y="705"/>
                    <a:pt x="205" y="796"/>
                    <a:pt x="160" y="842"/>
                  </a:cubicBezTo>
                  <a:cubicBezTo>
                    <a:pt x="160" y="842"/>
                    <a:pt x="171" y="836"/>
                    <a:pt x="182" y="836"/>
                  </a:cubicBezTo>
                  <a:cubicBezTo>
                    <a:pt x="194" y="836"/>
                    <a:pt x="205" y="842"/>
                    <a:pt x="205" y="864"/>
                  </a:cubicBezTo>
                  <a:cubicBezTo>
                    <a:pt x="160" y="932"/>
                    <a:pt x="205" y="1001"/>
                    <a:pt x="137" y="1046"/>
                  </a:cubicBezTo>
                  <a:lnTo>
                    <a:pt x="205" y="1114"/>
                  </a:lnTo>
                  <a:cubicBezTo>
                    <a:pt x="160" y="1387"/>
                    <a:pt x="91" y="2479"/>
                    <a:pt x="114" y="2752"/>
                  </a:cubicBezTo>
                  <a:lnTo>
                    <a:pt x="91" y="2752"/>
                  </a:lnTo>
                  <a:cubicBezTo>
                    <a:pt x="91" y="3184"/>
                    <a:pt x="23" y="4048"/>
                    <a:pt x="91" y="4503"/>
                  </a:cubicBezTo>
                  <a:cubicBezTo>
                    <a:pt x="23" y="4548"/>
                    <a:pt x="23" y="4662"/>
                    <a:pt x="1" y="4730"/>
                  </a:cubicBezTo>
                  <a:cubicBezTo>
                    <a:pt x="20" y="4711"/>
                    <a:pt x="35" y="4704"/>
                    <a:pt x="46" y="4704"/>
                  </a:cubicBezTo>
                  <a:cubicBezTo>
                    <a:pt x="61" y="4704"/>
                    <a:pt x="69" y="4717"/>
                    <a:pt x="69" y="4730"/>
                  </a:cubicBezTo>
                  <a:cubicBezTo>
                    <a:pt x="46" y="4957"/>
                    <a:pt x="114" y="4753"/>
                    <a:pt x="137" y="4957"/>
                  </a:cubicBezTo>
                  <a:cubicBezTo>
                    <a:pt x="182" y="5230"/>
                    <a:pt x="114" y="6185"/>
                    <a:pt x="69" y="6413"/>
                  </a:cubicBezTo>
                  <a:cubicBezTo>
                    <a:pt x="137" y="6526"/>
                    <a:pt x="69" y="6686"/>
                    <a:pt x="137" y="6799"/>
                  </a:cubicBezTo>
                  <a:lnTo>
                    <a:pt x="114" y="6799"/>
                  </a:lnTo>
                  <a:cubicBezTo>
                    <a:pt x="137" y="6845"/>
                    <a:pt x="114" y="7072"/>
                    <a:pt x="114" y="7277"/>
                  </a:cubicBezTo>
                  <a:cubicBezTo>
                    <a:pt x="114" y="7482"/>
                    <a:pt x="114" y="7709"/>
                    <a:pt x="137" y="7777"/>
                  </a:cubicBezTo>
                  <a:lnTo>
                    <a:pt x="137" y="7754"/>
                  </a:lnTo>
                  <a:lnTo>
                    <a:pt x="137" y="7754"/>
                  </a:lnTo>
                  <a:cubicBezTo>
                    <a:pt x="205" y="7891"/>
                    <a:pt x="114" y="7868"/>
                    <a:pt x="91" y="7982"/>
                  </a:cubicBezTo>
                  <a:cubicBezTo>
                    <a:pt x="100" y="7980"/>
                    <a:pt x="108" y="7979"/>
                    <a:pt x="115" y="7979"/>
                  </a:cubicBezTo>
                  <a:cubicBezTo>
                    <a:pt x="194" y="7979"/>
                    <a:pt x="251" y="8077"/>
                    <a:pt x="251" y="8118"/>
                  </a:cubicBezTo>
                  <a:lnTo>
                    <a:pt x="228" y="8118"/>
                  </a:lnTo>
                  <a:cubicBezTo>
                    <a:pt x="251" y="8187"/>
                    <a:pt x="342" y="8323"/>
                    <a:pt x="364" y="8414"/>
                  </a:cubicBezTo>
                  <a:lnTo>
                    <a:pt x="319" y="8414"/>
                  </a:lnTo>
                  <a:cubicBezTo>
                    <a:pt x="364" y="8505"/>
                    <a:pt x="364" y="8664"/>
                    <a:pt x="364" y="8732"/>
                  </a:cubicBezTo>
                  <a:cubicBezTo>
                    <a:pt x="364" y="8869"/>
                    <a:pt x="273" y="9096"/>
                    <a:pt x="364" y="9278"/>
                  </a:cubicBezTo>
                  <a:lnTo>
                    <a:pt x="228" y="9437"/>
                  </a:lnTo>
                  <a:cubicBezTo>
                    <a:pt x="228" y="9437"/>
                    <a:pt x="2093" y="9437"/>
                    <a:pt x="2479" y="9164"/>
                  </a:cubicBezTo>
                  <a:lnTo>
                    <a:pt x="2525" y="9164"/>
                  </a:lnTo>
                  <a:lnTo>
                    <a:pt x="2525" y="9119"/>
                  </a:lnTo>
                  <a:cubicBezTo>
                    <a:pt x="2534" y="9092"/>
                    <a:pt x="2542" y="9083"/>
                    <a:pt x="2551" y="9083"/>
                  </a:cubicBezTo>
                  <a:cubicBezTo>
                    <a:pt x="2565" y="9083"/>
                    <a:pt x="2579" y="9105"/>
                    <a:pt x="2593" y="9119"/>
                  </a:cubicBezTo>
                  <a:lnTo>
                    <a:pt x="2616" y="9051"/>
                  </a:lnTo>
                  <a:lnTo>
                    <a:pt x="2593" y="9073"/>
                  </a:lnTo>
                  <a:cubicBezTo>
                    <a:pt x="2570" y="9028"/>
                    <a:pt x="2525" y="9005"/>
                    <a:pt x="2547" y="8960"/>
                  </a:cubicBezTo>
                  <a:cubicBezTo>
                    <a:pt x="2547" y="8914"/>
                    <a:pt x="2616" y="8960"/>
                    <a:pt x="2638" y="8891"/>
                  </a:cubicBezTo>
                  <a:cubicBezTo>
                    <a:pt x="2638" y="8528"/>
                    <a:pt x="2684" y="8187"/>
                    <a:pt x="2661" y="7823"/>
                  </a:cubicBezTo>
                  <a:lnTo>
                    <a:pt x="2661" y="7823"/>
                  </a:lnTo>
                  <a:lnTo>
                    <a:pt x="2684" y="7845"/>
                  </a:lnTo>
                  <a:cubicBezTo>
                    <a:pt x="2661" y="7732"/>
                    <a:pt x="2661" y="7641"/>
                    <a:pt x="2638" y="7550"/>
                  </a:cubicBezTo>
                  <a:lnTo>
                    <a:pt x="2707" y="7504"/>
                  </a:lnTo>
                  <a:lnTo>
                    <a:pt x="2707" y="7504"/>
                  </a:lnTo>
                  <a:cubicBezTo>
                    <a:pt x="2706" y="7505"/>
                    <a:pt x="2705" y="7505"/>
                    <a:pt x="2704" y="7505"/>
                  </a:cubicBezTo>
                  <a:cubicBezTo>
                    <a:pt x="2659" y="7505"/>
                    <a:pt x="2616" y="6959"/>
                    <a:pt x="2638" y="6959"/>
                  </a:cubicBezTo>
                  <a:lnTo>
                    <a:pt x="2547" y="6959"/>
                  </a:lnTo>
                  <a:cubicBezTo>
                    <a:pt x="2547" y="6845"/>
                    <a:pt x="2661" y="6913"/>
                    <a:pt x="2638" y="6822"/>
                  </a:cubicBezTo>
                  <a:cubicBezTo>
                    <a:pt x="2502" y="6777"/>
                    <a:pt x="2661" y="6663"/>
                    <a:pt x="2570" y="6617"/>
                  </a:cubicBezTo>
                  <a:cubicBezTo>
                    <a:pt x="2593" y="6617"/>
                    <a:pt x="2593" y="6572"/>
                    <a:pt x="2638" y="6572"/>
                  </a:cubicBezTo>
                  <a:cubicBezTo>
                    <a:pt x="2570" y="6572"/>
                    <a:pt x="2616" y="6526"/>
                    <a:pt x="2593" y="6504"/>
                  </a:cubicBezTo>
                  <a:lnTo>
                    <a:pt x="2593" y="6504"/>
                  </a:lnTo>
                  <a:lnTo>
                    <a:pt x="2547" y="6526"/>
                  </a:lnTo>
                  <a:lnTo>
                    <a:pt x="2525" y="6458"/>
                  </a:lnTo>
                  <a:lnTo>
                    <a:pt x="2616" y="6436"/>
                  </a:lnTo>
                  <a:cubicBezTo>
                    <a:pt x="2638" y="6254"/>
                    <a:pt x="2707" y="5389"/>
                    <a:pt x="2684" y="5208"/>
                  </a:cubicBezTo>
                  <a:lnTo>
                    <a:pt x="2684" y="5208"/>
                  </a:lnTo>
                  <a:cubicBezTo>
                    <a:pt x="2616" y="5230"/>
                    <a:pt x="2661" y="5276"/>
                    <a:pt x="2570" y="5299"/>
                  </a:cubicBezTo>
                  <a:cubicBezTo>
                    <a:pt x="2525" y="5253"/>
                    <a:pt x="2593" y="5230"/>
                    <a:pt x="2547" y="5208"/>
                  </a:cubicBezTo>
                  <a:cubicBezTo>
                    <a:pt x="2661" y="5185"/>
                    <a:pt x="2570" y="5094"/>
                    <a:pt x="2707" y="5048"/>
                  </a:cubicBezTo>
                  <a:lnTo>
                    <a:pt x="2638" y="5026"/>
                  </a:lnTo>
                  <a:lnTo>
                    <a:pt x="2684" y="5003"/>
                  </a:lnTo>
                  <a:cubicBezTo>
                    <a:pt x="2593" y="4776"/>
                    <a:pt x="2638" y="4957"/>
                    <a:pt x="2661" y="4753"/>
                  </a:cubicBezTo>
                  <a:cubicBezTo>
                    <a:pt x="2661" y="4639"/>
                    <a:pt x="2570" y="4571"/>
                    <a:pt x="2616" y="4525"/>
                  </a:cubicBezTo>
                  <a:lnTo>
                    <a:pt x="2547" y="4525"/>
                  </a:lnTo>
                  <a:cubicBezTo>
                    <a:pt x="2616" y="4525"/>
                    <a:pt x="2502" y="4434"/>
                    <a:pt x="2570" y="4434"/>
                  </a:cubicBezTo>
                  <a:cubicBezTo>
                    <a:pt x="2570" y="4394"/>
                    <a:pt x="2570" y="4317"/>
                    <a:pt x="2506" y="4317"/>
                  </a:cubicBezTo>
                  <a:cubicBezTo>
                    <a:pt x="2502" y="4317"/>
                    <a:pt x="2497" y="4317"/>
                    <a:pt x="2492" y="4318"/>
                  </a:cubicBezTo>
                  <a:lnTo>
                    <a:pt x="2492" y="4318"/>
                  </a:lnTo>
                  <a:cubicBezTo>
                    <a:pt x="2521" y="4307"/>
                    <a:pt x="2541" y="4263"/>
                    <a:pt x="2568" y="4263"/>
                  </a:cubicBezTo>
                  <a:cubicBezTo>
                    <a:pt x="2576" y="4263"/>
                    <a:pt x="2584" y="4266"/>
                    <a:pt x="2593" y="4275"/>
                  </a:cubicBezTo>
                  <a:lnTo>
                    <a:pt x="2593" y="4207"/>
                  </a:lnTo>
                  <a:lnTo>
                    <a:pt x="2570" y="4230"/>
                  </a:lnTo>
                  <a:cubicBezTo>
                    <a:pt x="2547" y="4139"/>
                    <a:pt x="2638" y="4093"/>
                    <a:pt x="2547" y="4025"/>
                  </a:cubicBezTo>
                  <a:lnTo>
                    <a:pt x="2525" y="4048"/>
                  </a:lnTo>
                  <a:cubicBezTo>
                    <a:pt x="2525" y="4002"/>
                    <a:pt x="2502" y="3934"/>
                    <a:pt x="2593" y="3934"/>
                  </a:cubicBezTo>
                  <a:lnTo>
                    <a:pt x="2616" y="3980"/>
                  </a:lnTo>
                  <a:cubicBezTo>
                    <a:pt x="2638" y="3889"/>
                    <a:pt x="2616" y="3820"/>
                    <a:pt x="2593" y="3752"/>
                  </a:cubicBezTo>
                  <a:lnTo>
                    <a:pt x="2570" y="3775"/>
                  </a:lnTo>
                  <a:cubicBezTo>
                    <a:pt x="2502" y="3661"/>
                    <a:pt x="2456" y="3116"/>
                    <a:pt x="2365" y="3002"/>
                  </a:cubicBezTo>
                  <a:lnTo>
                    <a:pt x="2365" y="3002"/>
                  </a:lnTo>
                  <a:lnTo>
                    <a:pt x="2434" y="3025"/>
                  </a:lnTo>
                  <a:cubicBezTo>
                    <a:pt x="2434" y="2843"/>
                    <a:pt x="2479" y="1933"/>
                    <a:pt x="2547" y="1774"/>
                  </a:cubicBezTo>
                  <a:cubicBezTo>
                    <a:pt x="2563" y="1751"/>
                    <a:pt x="2580" y="1744"/>
                    <a:pt x="2597" y="1744"/>
                  </a:cubicBezTo>
                  <a:cubicBezTo>
                    <a:pt x="2631" y="1744"/>
                    <a:pt x="2661" y="1774"/>
                    <a:pt x="2661" y="1774"/>
                  </a:cubicBezTo>
                  <a:cubicBezTo>
                    <a:pt x="2661" y="1683"/>
                    <a:pt x="2593" y="1728"/>
                    <a:pt x="2616" y="1660"/>
                  </a:cubicBezTo>
                  <a:lnTo>
                    <a:pt x="2616" y="1660"/>
                  </a:lnTo>
                  <a:lnTo>
                    <a:pt x="2684" y="1683"/>
                  </a:lnTo>
                  <a:lnTo>
                    <a:pt x="2661" y="1615"/>
                  </a:lnTo>
                  <a:cubicBezTo>
                    <a:pt x="2650" y="1637"/>
                    <a:pt x="2621" y="1643"/>
                    <a:pt x="2590" y="1643"/>
                  </a:cubicBezTo>
                  <a:cubicBezTo>
                    <a:pt x="2559" y="1643"/>
                    <a:pt x="2525" y="1637"/>
                    <a:pt x="2502" y="1637"/>
                  </a:cubicBezTo>
                  <a:lnTo>
                    <a:pt x="2525" y="1546"/>
                  </a:lnTo>
                  <a:lnTo>
                    <a:pt x="2570" y="1569"/>
                  </a:lnTo>
                  <a:cubicBezTo>
                    <a:pt x="2570" y="1546"/>
                    <a:pt x="2434" y="1501"/>
                    <a:pt x="2456" y="1410"/>
                  </a:cubicBezTo>
                  <a:cubicBezTo>
                    <a:pt x="2502" y="1274"/>
                    <a:pt x="2502" y="1114"/>
                    <a:pt x="2547" y="955"/>
                  </a:cubicBezTo>
                  <a:lnTo>
                    <a:pt x="2593" y="1046"/>
                  </a:lnTo>
                  <a:lnTo>
                    <a:pt x="2616" y="978"/>
                  </a:lnTo>
                  <a:lnTo>
                    <a:pt x="2616" y="978"/>
                  </a:lnTo>
                  <a:cubicBezTo>
                    <a:pt x="2610" y="981"/>
                    <a:pt x="2606" y="982"/>
                    <a:pt x="2603" y="982"/>
                  </a:cubicBezTo>
                  <a:cubicBezTo>
                    <a:pt x="2578" y="982"/>
                    <a:pt x="2587" y="929"/>
                    <a:pt x="2576" y="929"/>
                  </a:cubicBezTo>
                  <a:cubicBezTo>
                    <a:pt x="2575" y="929"/>
                    <a:pt x="2573" y="930"/>
                    <a:pt x="2570" y="932"/>
                  </a:cubicBezTo>
                  <a:cubicBezTo>
                    <a:pt x="2456" y="796"/>
                    <a:pt x="2593" y="682"/>
                    <a:pt x="2502" y="569"/>
                  </a:cubicBezTo>
                  <a:cubicBezTo>
                    <a:pt x="2389" y="546"/>
                    <a:pt x="538" y="100"/>
                    <a:pt x="369" y="91"/>
                  </a:cubicBezTo>
                  <a:lnTo>
                    <a:pt x="369" y="91"/>
                  </a:lnTo>
                  <a:lnTo>
                    <a:pt x="364" y="114"/>
                  </a:lnTo>
                  <a:lnTo>
                    <a:pt x="433" y="114"/>
                  </a:lnTo>
                  <a:cubicBezTo>
                    <a:pt x="455" y="205"/>
                    <a:pt x="387" y="137"/>
                    <a:pt x="387" y="205"/>
                  </a:cubicBezTo>
                  <a:cubicBezTo>
                    <a:pt x="319" y="205"/>
                    <a:pt x="319" y="137"/>
                    <a:pt x="319" y="6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39"/>
            <p:cNvSpPr/>
            <p:nvPr/>
          </p:nvSpPr>
          <p:spPr>
            <a:xfrm rot="2879609">
              <a:off x="9106481" y="489877"/>
              <a:ext cx="1675" cy="2233"/>
            </a:xfrm>
            <a:custGeom>
              <a:avLst/>
              <a:gdLst/>
              <a:ahLst/>
              <a:cxnLst/>
              <a:rect l="l" t="t" r="r" b="b"/>
              <a:pathLst>
                <a:path w="69" h="92" extrusionOk="0">
                  <a:moveTo>
                    <a:pt x="69" y="1"/>
                  </a:moveTo>
                  <a:lnTo>
                    <a:pt x="69" y="1"/>
                  </a:lnTo>
                  <a:cubicBezTo>
                    <a:pt x="23" y="23"/>
                    <a:pt x="1" y="69"/>
                    <a:pt x="1" y="92"/>
                  </a:cubicBezTo>
                  <a:cubicBezTo>
                    <a:pt x="46" y="92"/>
                    <a:pt x="69" y="46"/>
                    <a:pt x="6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39"/>
            <p:cNvSpPr/>
            <p:nvPr/>
          </p:nvSpPr>
          <p:spPr>
            <a:xfrm rot="2879609">
              <a:off x="9108679" y="490855"/>
              <a:ext cx="24" cy="2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39"/>
            <p:cNvSpPr/>
            <p:nvPr/>
          </p:nvSpPr>
          <p:spPr>
            <a:xfrm rot="2879609">
              <a:off x="9211113" y="329274"/>
              <a:ext cx="24" cy="583"/>
            </a:xfrm>
            <a:custGeom>
              <a:avLst/>
              <a:gdLst/>
              <a:ahLst/>
              <a:cxnLst/>
              <a:rect l="l" t="t" r="r" b="b"/>
              <a:pathLst>
                <a:path w="1" h="24" extrusionOk="0">
                  <a:moveTo>
                    <a:pt x="0" y="0"/>
                  </a:moveTo>
                  <a:lnTo>
                    <a:pt x="0" y="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39"/>
            <p:cNvSpPr/>
            <p:nvPr/>
          </p:nvSpPr>
          <p:spPr>
            <a:xfrm rot="2879609">
              <a:off x="9127045" y="317393"/>
              <a:ext cx="72861" cy="190357"/>
            </a:xfrm>
            <a:custGeom>
              <a:avLst/>
              <a:gdLst/>
              <a:ahLst/>
              <a:cxnLst/>
              <a:rect l="l" t="t" r="r" b="b"/>
              <a:pathLst>
                <a:path w="3002" h="7843" extrusionOk="0">
                  <a:moveTo>
                    <a:pt x="2783" y="5569"/>
                  </a:moveTo>
                  <a:cubicBezTo>
                    <a:pt x="2787" y="5571"/>
                    <a:pt x="2792" y="5573"/>
                    <a:pt x="2797" y="5575"/>
                  </a:cubicBezTo>
                  <a:cubicBezTo>
                    <a:pt x="2792" y="5572"/>
                    <a:pt x="2788" y="5570"/>
                    <a:pt x="2783" y="5569"/>
                  </a:cubicBezTo>
                  <a:close/>
                  <a:moveTo>
                    <a:pt x="2342" y="7689"/>
                  </a:moveTo>
                  <a:lnTo>
                    <a:pt x="2324" y="7745"/>
                  </a:lnTo>
                  <a:lnTo>
                    <a:pt x="2324" y="7745"/>
                  </a:lnTo>
                  <a:cubicBezTo>
                    <a:pt x="2330" y="7708"/>
                    <a:pt x="2281" y="7689"/>
                    <a:pt x="2342" y="7689"/>
                  </a:cubicBezTo>
                  <a:close/>
                  <a:moveTo>
                    <a:pt x="2446" y="1"/>
                  </a:moveTo>
                  <a:cubicBezTo>
                    <a:pt x="2108" y="1"/>
                    <a:pt x="467" y="120"/>
                    <a:pt x="341" y="162"/>
                  </a:cubicBezTo>
                  <a:lnTo>
                    <a:pt x="341" y="117"/>
                  </a:lnTo>
                  <a:lnTo>
                    <a:pt x="319" y="185"/>
                  </a:lnTo>
                  <a:lnTo>
                    <a:pt x="387" y="185"/>
                  </a:lnTo>
                  <a:cubicBezTo>
                    <a:pt x="432" y="231"/>
                    <a:pt x="341" y="208"/>
                    <a:pt x="364" y="253"/>
                  </a:cubicBezTo>
                  <a:cubicBezTo>
                    <a:pt x="296" y="253"/>
                    <a:pt x="273" y="208"/>
                    <a:pt x="273" y="185"/>
                  </a:cubicBezTo>
                  <a:lnTo>
                    <a:pt x="273" y="185"/>
                  </a:lnTo>
                  <a:cubicBezTo>
                    <a:pt x="273" y="208"/>
                    <a:pt x="228" y="253"/>
                    <a:pt x="296" y="253"/>
                  </a:cubicBezTo>
                  <a:cubicBezTo>
                    <a:pt x="273" y="299"/>
                    <a:pt x="228" y="276"/>
                    <a:pt x="205" y="322"/>
                  </a:cubicBezTo>
                  <a:cubicBezTo>
                    <a:pt x="228" y="344"/>
                    <a:pt x="273" y="367"/>
                    <a:pt x="250" y="390"/>
                  </a:cubicBezTo>
                  <a:lnTo>
                    <a:pt x="228" y="390"/>
                  </a:lnTo>
                  <a:cubicBezTo>
                    <a:pt x="182" y="481"/>
                    <a:pt x="341" y="504"/>
                    <a:pt x="296" y="595"/>
                  </a:cubicBezTo>
                  <a:lnTo>
                    <a:pt x="273" y="572"/>
                  </a:lnTo>
                  <a:lnTo>
                    <a:pt x="273" y="572"/>
                  </a:lnTo>
                  <a:cubicBezTo>
                    <a:pt x="228" y="617"/>
                    <a:pt x="296" y="640"/>
                    <a:pt x="250" y="708"/>
                  </a:cubicBezTo>
                  <a:lnTo>
                    <a:pt x="319" y="708"/>
                  </a:lnTo>
                  <a:cubicBezTo>
                    <a:pt x="296" y="754"/>
                    <a:pt x="341" y="776"/>
                    <a:pt x="273" y="822"/>
                  </a:cubicBezTo>
                  <a:lnTo>
                    <a:pt x="341" y="867"/>
                  </a:lnTo>
                  <a:cubicBezTo>
                    <a:pt x="341" y="1072"/>
                    <a:pt x="432" y="1913"/>
                    <a:pt x="410" y="2141"/>
                  </a:cubicBezTo>
                  <a:lnTo>
                    <a:pt x="387" y="2141"/>
                  </a:lnTo>
                  <a:cubicBezTo>
                    <a:pt x="410" y="2459"/>
                    <a:pt x="364" y="3164"/>
                    <a:pt x="410" y="3551"/>
                  </a:cubicBezTo>
                  <a:cubicBezTo>
                    <a:pt x="341" y="3596"/>
                    <a:pt x="341" y="3664"/>
                    <a:pt x="319" y="3733"/>
                  </a:cubicBezTo>
                  <a:lnTo>
                    <a:pt x="387" y="3733"/>
                  </a:lnTo>
                  <a:cubicBezTo>
                    <a:pt x="364" y="3915"/>
                    <a:pt x="432" y="3755"/>
                    <a:pt x="432" y="3937"/>
                  </a:cubicBezTo>
                  <a:cubicBezTo>
                    <a:pt x="478" y="4142"/>
                    <a:pt x="319" y="4938"/>
                    <a:pt x="250" y="5120"/>
                  </a:cubicBezTo>
                  <a:cubicBezTo>
                    <a:pt x="319" y="5211"/>
                    <a:pt x="250" y="5347"/>
                    <a:pt x="296" y="5438"/>
                  </a:cubicBezTo>
                  <a:lnTo>
                    <a:pt x="273" y="5438"/>
                  </a:lnTo>
                  <a:cubicBezTo>
                    <a:pt x="296" y="5529"/>
                    <a:pt x="137" y="6120"/>
                    <a:pt x="159" y="6257"/>
                  </a:cubicBezTo>
                  <a:lnTo>
                    <a:pt x="159" y="6234"/>
                  </a:lnTo>
                  <a:lnTo>
                    <a:pt x="159" y="6234"/>
                  </a:lnTo>
                  <a:cubicBezTo>
                    <a:pt x="205" y="6348"/>
                    <a:pt x="114" y="6325"/>
                    <a:pt x="68" y="6416"/>
                  </a:cubicBezTo>
                  <a:cubicBezTo>
                    <a:pt x="182" y="6416"/>
                    <a:pt x="228" y="6507"/>
                    <a:pt x="228" y="6552"/>
                  </a:cubicBezTo>
                  <a:lnTo>
                    <a:pt x="205" y="6552"/>
                  </a:lnTo>
                  <a:cubicBezTo>
                    <a:pt x="205" y="6598"/>
                    <a:pt x="296" y="6734"/>
                    <a:pt x="296" y="6825"/>
                  </a:cubicBezTo>
                  <a:lnTo>
                    <a:pt x="228" y="6803"/>
                  </a:lnTo>
                  <a:lnTo>
                    <a:pt x="228" y="6803"/>
                  </a:lnTo>
                  <a:cubicBezTo>
                    <a:pt x="273" y="6893"/>
                    <a:pt x="250" y="7030"/>
                    <a:pt x="250" y="7075"/>
                  </a:cubicBezTo>
                  <a:cubicBezTo>
                    <a:pt x="205" y="7212"/>
                    <a:pt x="114" y="7394"/>
                    <a:pt x="159" y="7576"/>
                  </a:cubicBezTo>
                  <a:lnTo>
                    <a:pt x="0" y="7667"/>
                  </a:lnTo>
                  <a:lnTo>
                    <a:pt x="0" y="7689"/>
                  </a:lnTo>
                  <a:cubicBezTo>
                    <a:pt x="0" y="7689"/>
                    <a:pt x="478" y="7758"/>
                    <a:pt x="978" y="7803"/>
                  </a:cubicBezTo>
                  <a:cubicBezTo>
                    <a:pt x="1240" y="7826"/>
                    <a:pt x="1507" y="7843"/>
                    <a:pt x="1734" y="7843"/>
                  </a:cubicBezTo>
                  <a:cubicBezTo>
                    <a:pt x="1962" y="7843"/>
                    <a:pt x="2149" y="7826"/>
                    <a:pt x="2251" y="7780"/>
                  </a:cubicBezTo>
                  <a:lnTo>
                    <a:pt x="2320" y="7803"/>
                  </a:lnTo>
                  <a:lnTo>
                    <a:pt x="2320" y="7758"/>
                  </a:lnTo>
                  <a:cubicBezTo>
                    <a:pt x="2329" y="7738"/>
                    <a:pt x="2339" y="7731"/>
                    <a:pt x="2349" y="7731"/>
                  </a:cubicBezTo>
                  <a:cubicBezTo>
                    <a:pt x="2362" y="7731"/>
                    <a:pt x="2375" y="7744"/>
                    <a:pt x="2388" y="7758"/>
                  </a:cubicBezTo>
                  <a:lnTo>
                    <a:pt x="2433" y="7712"/>
                  </a:lnTo>
                  <a:lnTo>
                    <a:pt x="2388" y="7712"/>
                  </a:lnTo>
                  <a:lnTo>
                    <a:pt x="2365" y="7621"/>
                  </a:lnTo>
                  <a:cubicBezTo>
                    <a:pt x="2365" y="7598"/>
                    <a:pt x="2382" y="7598"/>
                    <a:pt x="2402" y="7598"/>
                  </a:cubicBezTo>
                  <a:cubicBezTo>
                    <a:pt x="2422" y="7598"/>
                    <a:pt x="2445" y="7598"/>
                    <a:pt x="2456" y="7576"/>
                  </a:cubicBezTo>
                  <a:cubicBezTo>
                    <a:pt x="2524" y="7303"/>
                    <a:pt x="2615" y="7007"/>
                    <a:pt x="2638" y="6689"/>
                  </a:cubicBezTo>
                  <a:lnTo>
                    <a:pt x="2661" y="6689"/>
                  </a:lnTo>
                  <a:cubicBezTo>
                    <a:pt x="2661" y="6598"/>
                    <a:pt x="2684" y="6507"/>
                    <a:pt x="2661" y="6439"/>
                  </a:cubicBezTo>
                  <a:lnTo>
                    <a:pt x="2752" y="6393"/>
                  </a:lnTo>
                  <a:lnTo>
                    <a:pt x="2752" y="6393"/>
                  </a:lnTo>
                  <a:cubicBezTo>
                    <a:pt x="2751" y="6394"/>
                    <a:pt x="2750" y="6394"/>
                    <a:pt x="2749" y="6394"/>
                  </a:cubicBezTo>
                  <a:cubicBezTo>
                    <a:pt x="2708" y="6394"/>
                    <a:pt x="2752" y="5915"/>
                    <a:pt x="2752" y="5893"/>
                  </a:cubicBezTo>
                  <a:lnTo>
                    <a:pt x="2661" y="5893"/>
                  </a:lnTo>
                  <a:cubicBezTo>
                    <a:pt x="2684" y="5802"/>
                    <a:pt x="2775" y="5870"/>
                    <a:pt x="2775" y="5779"/>
                  </a:cubicBezTo>
                  <a:cubicBezTo>
                    <a:pt x="2638" y="5734"/>
                    <a:pt x="2797" y="5643"/>
                    <a:pt x="2729" y="5597"/>
                  </a:cubicBezTo>
                  <a:cubicBezTo>
                    <a:pt x="2747" y="5597"/>
                    <a:pt x="2751" y="5568"/>
                    <a:pt x="2775" y="5568"/>
                  </a:cubicBezTo>
                  <a:cubicBezTo>
                    <a:pt x="2777" y="5568"/>
                    <a:pt x="2780" y="5569"/>
                    <a:pt x="2783" y="5569"/>
                  </a:cubicBezTo>
                  <a:lnTo>
                    <a:pt x="2783" y="5569"/>
                  </a:lnTo>
                  <a:cubicBezTo>
                    <a:pt x="2736" y="5548"/>
                    <a:pt x="2775" y="5526"/>
                    <a:pt x="2775" y="5484"/>
                  </a:cubicBezTo>
                  <a:lnTo>
                    <a:pt x="2775" y="5484"/>
                  </a:lnTo>
                  <a:lnTo>
                    <a:pt x="2729" y="5506"/>
                  </a:lnTo>
                  <a:lnTo>
                    <a:pt x="2706" y="5438"/>
                  </a:lnTo>
                  <a:lnTo>
                    <a:pt x="2775" y="5438"/>
                  </a:lnTo>
                  <a:cubicBezTo>
                    <a:pt x="2820" y="5279"/>
                    <a:pt x="2979" y="4483"/>
                    <a:pt x="2956" y="4324"/>
                  </a:cubicBezTo>
                  <a:cubicBezTo>
                    <a:pt x="2911" y="4324"/>
                    <a:pt x="2934" y="4392"/>
                    <a:pt x="2843" y="4392"/>
                  </a:cubicBezTo>
                  <a:cubicBezTo>
                    <a:pt x="2797" y="4347"/>
                    <a:pt x="2865" y="4324"/>
                    <a:pt x="2820" y="4301"/>
                  </a:cubicBezTo>
                  <a:cubicBezTo>
                    <a:pt x="2956" y="4301"/>
                    <a:pt x="2865" y="4210"/>
                    <a:pt x="3002" y="4187"/>
                  </a:cubicBezTo>
                  <a:lnTo>
                    <a:pt x="2934" y="4165"/>
                  </a:lnTo>
                  <a:lnTo>
                    <a:pt x="2979" y="4142"/>
                  </a:lnTo>
                  <a:cubicBezTo>
                    <a:pt x="2911" y="3937"/>
                    <a:pt x="2934" y="4096"/>
                    <a:pt x="2979" y="3915"/>
                  </a:cubicBezTo>
                  <a:cubicBezTo>
                    <a:pt x="2979" y="3801"/>
                    <a:pt x="2865" y="3733"/>
                    <a:pt x="2911" y="3687"/>
                  </a:cubicBezTo>
                  <a:lnTo>
                    <a:pt x="2843" y="3687"/>
                  </a:lnTo>
                  <a:cubicBezTo>
                    <a:pt x="2911" y="3687"/>
                    <a:pt x="2820" y="3596"/>
                    <a:pt x="2888" y="3596"/>
                  </a:cubicBezTo>
                  <a:cubicBezTo>
                    <a:pt x="2868" y="3576"/>
                    <a:pt x="2884" y="3502"/>
                    <a:pt x="2823" y="3502"/>
                  </a:cubicBezTo>
                  <a:cubicBezTo>
                    <a:pt x="2816" y="3502"/>
                    <a:pt x="2807" y="3503"/>
                    <a:pt x="2797" y="3505"/>
                  </a:cubicBezTo>
                  <a:cubicBezTo>
                    <a:pt x="2832" y="3488"/>
                    <a:pt x="2853" y="3444"/>
                    <a:pt x="2881" y="3444"/>
                  </a:cubicBezTo>
                  <a:cubicBezTo>
                    <a:pt x="2890" y="3444"/>
                    <a:pt x="2900" y="3449"/>
                    <a:pt x="2911" y="3460"/>
                  </a:cubicBezTo>
                  <a:lnTo>
                    <a:pt x="2911" y="3392"/>
                  </a:lnTo>
                  <a:lnTo>
                    <a:pt x="2865" y="3437"/>
                  </a:lnTo>
                  <a:cubicBezTo>
                    <a:pt x="2865" y="3346"/>
                    <a:pt x="2934" y="3301"/>
                    <a:pt x="2865" y="3232"/>
                  </a:cubicBezTo>
                  <a:lnTo>
                    <a:pt x="2820" y="3255"/>
                  </a:lnTo>
                  <a:cubicBezTo>
                    <a:pt x="2820" y="3210"/>
                    <a:pt x="2820" y="3164"/>
                    <a:pt x="2911" y="3141"/>
                  </a:cubicBezTo>
                  <a:lnTo>
                    <a:pt x="2934" y="3210"/>
                  </a:lnTo>
                  <a:cubicBezTo>
                    <a:pt x="2956" y="3119"/>
                    <a:pt x="2934" y="3050"/>
                    <a:pt x="2911" y="2982"/>
                  </a:cubicBezTo>
                  <a:lnTo>
                    <a:pt x="2888" y="3005"/>
                  </a:lnTo>
                  <a:cubicBezTo>
                    <a:pt x="2820" y="2914"/>
                    <a:pt x="2775" y="2391"/>
                    <a:pt x="2661" y="2300"/>
                  </a:cubicBezTo>
                  <a:lnTo>
                    <a:pt x="2593" y="2345"/>
                  </a:lnTo>
                  <a:lnTo>
                    <a:pt x="2547" y="2255"/>
                  </a:lnTo>
                  <a:lnTo>
                    <a:pt x="2752" y="2323"/>
                  </a:lnTo>
                  <a:cubicBezTo>
                    <a:pt x="2752" y="2232"/>
                    <a:pt x="2752" y="1982"/>
                    <a:pt x="2752" y="1732"/>
                  </a:cubicBezTo>
                  <a:cubicBezTo>
                    <a:pt x="2729" y="1459"/>
                    <a:pt x="2729" y="1208"/>
                    <a:pt x="2752" y="1140"/>
                  </a:cubicBezTo>
                  <a:cubicBezTo>
                    <a:pt x="2771" y="1111"/>
                    <a:pt x="2795" y="1103"/>
                    <a:pt x="2816" y="1103"/>
                  </a:cubicBezTo>
                  <a:cubicBezTo>
                    <a:pt x="2843" y="1103"/>
                    <a:pt x="2865" y="1118"/>
                    <a:pt x="2865" y="1118"/>
                  </a:cubicBezTo>
                  <a:cubicBezTo>
                    <a:pt x="2843" y="1049"/>
                    <a:pt x="2797" y="1095"/>
                    <a:pt x="2797" y="1027"/>
                  </a:cubicBezTo>
                  <a:lnTo>
                    <a:pt x="2865" y="1027"/>
                  </a:lnTo>
                  <a:lnTo>
                    <a:pt x="2865" y="981"/>
                  </a:lnTo>
                  <a:cubicBezTo>
                    <a:pt x="2820" y="1004"/>
                    <a:pt x="2752" y="1004"/>
                    <a:pt x="2684" y="1027"/>
                  </a:cubicBezTo>
                  <a:lnTo>
                    <a:pt x="2706" y="936"/>
                  </a:lnTo>
                  <a:lnTo>
                    <a:pt x="2752" y="936"/>
                  </a:lnTo>
                  <a:cubicBezTo>
                    <a:pt x="2752" y="913"/>
                    <a:pt x="2593" y="890"/>
                    <a:pt x="2638" y="822"/>
                  </a:cubicBezTo>
                  <a:cubicBezTo>
                    <a:pt x="2661" y="685"/>
                    <a:pt x="2615" y="504"/>
                    <a:pt x="2615" y="367"/>
                  </a:cubicBezTo>
                  <a:lnTo>
                    <a:pt x="2615" y="367"/>
                  </a:lnTo>
                  <a:lnTo>
                    <a:pt x="2684" y="413"/>
                  </a:lnTo>
                  <a:lnTo>
                    <a:pt x="2706" y="344"/>
                  </a:lnTo>
                  <a:lnTo>
                    <a:pt x="2706" y="344"/>
                  </a:lnTo>
                  <a:cubicBezTo>
                    <a:pt x="2692" y="354"/>
                    <a:pt x="2682" y="357"/>
                    <a:pt x="2675" y="357"/>
                  </a:cubicBezTo>
                  <a:cubicBezTo>
                    <a:pt x="2650" y="357"/>
                    <a:pt x="2654" y="318"/>
                    <a:pt x="2644" y="318"/>
                  </a:cubicBezTo>
                  <a:cubicBezTo>
                    <a:pt x="2643" y="318"/>
                    <a:pt x="2641" y="319"/>
                    <a:pt x="2638" y="322"/>
                  </a:cubicBezTo>
                  <a:cubicBezTo>
                    <a:pt x="2502" y="231"/>
                    <a:pt x="2593" y="71"/>
                    <a:pt x="2502" y="3"/>
                  </a:cubicBezTo>
                  <a:cubicBezTo>
                    <a:pt x="2493" y="2"/>
                    <a:pt x="2474" y="1"/>
                    <a:pt x="244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39"/>
            <p:cNvSpPr/>
            <p:nvPr/>
          </p:nvSpPr>
          <p:spPr>
            <a:xfrm rot="2879609">
              <a:off x="8957624" y="805044"/>
              <a:ext cx="2233" cy="2767"/>
            </a:xfrm>
            <a:custGeom>
              <a:avLst/>
              <a:gdLst/>
              <a:ahLst/>
              <a:cxnLst/>
              <a:rect l="l" t="t" r="r" b="b"/>
              <a:pathLst>
                <a:path w="92" h="114" extrusionOk="0">
                  <a:moveTo>
                    <a:pt x="91" y="0"/>
                  </a:moveTo>
                  <a:lnTo>
                    <a:pt x="91" y="0"/>
                  </a:lnTo>
                  <a:cubicBezTo>
                    <a:pt x="23" y="23"/>
                    <a:pt x="0" y="68"/>
                    <a:pt x="23" y="114"/>
                  </a:cubicBezTo>
                  <a:cubicBezTo>
                    <a:pt x="68" y="91"/>
                    <a:pt x="68" y="23"/>
                    <a:pt x="9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39"/>
            <p:cNvSpPr/>
            <p:nvPr/>
          </p:nvSpPr>
          <p:spPr>
            <a:xfrm rot="2879609">
              <a:off x="8960694" y="805853"/>
              <a:ext cx="24" cy="583"/>
            </a:xfrm>
            <a:custGeom>
              <a:avLst/>
              <a:gdLst/>
              <a:ahLst/>
              <a:cxnLst/>
              <a:rect l="l" t="t" r="r" b="b"/>
              <a:pathLst>
                <a:path w="1" h="24" extrusionOk="0">
                  <a:moveTo>
                    <a:pt x="0" y="0"/>
                  </a:moveTo>
                  <a:lnTo>
                    <a:pt x="0" y="0"/>
                  </a:lnTo>
                  <a:lnTo>
                    <a:pt x="0" y="2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39"/>
            <p:cNvSpPr/>
            <p:nvPr/>
          </p:nvSpPr>
          <p:spPr>
            <a:xfrm rot="2879609">
              <a:off x="9072281" y="613370"/>
              <a:ext cx="583" cy="583"/>
            </a:xfrm>
            <a:custGeom>
              <a:avLst/>
              <a:gdLst/>
              <a:ahLst/>
              <a:cxnLst/>
              <a:rect l="l" t="t" r="r" b="b"/>
              <a:pathLst>
                <a:path w="24" h="24" extrusionOk="0">
                  <a:moveTo>
                    <a:pt x="0" y="0"/>
                  </a:moveTo>
                  <a:lnTo>
                    <a:pt x="23" y="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39"/>
            <p:cNvSpPr/>
            <p:nvPr/>
          </p:nvSpPr>
          <p:spPr>
            <a:xfrm rot="2879609">
              <a:off x="8978686" y="602527"/>
              <a:ext cx="74536" cy="217832"/>
            </a:xfrm>
            <a:custGeom>
              <a:avLst/>
              <a:gdLst/>
              <a:ahLst/>
              <a:cxnLst/>
              <a:rect l="l" t="t" r="r" b="b"/>
              <a:pathLst>
                <a:path w="3071" h="8975" extrusionOk="0">
                  <a:moveTo>
                    <a:pt x="182" y="1"/>
                  </a:moveTo>
                  <a:lnTo>
                    <a:pt x="160" y="69"/>
                  </a:lnTo>
                  <a:cubicBezTo>
                    <a:pt x="162" y="69"/>
                    <a:pt x="165" y="69"/>
                    <a:pt x="169" y="69"/>
                  </a:cubicBezTo>
                  <a:lnTo>
                    <a:pt x="169" y="69"/>
                  </a:lnTo>
                  <a:lnTo>
                    <a:pt x="182" y="1"/>
                  </a:lnTo>
                  <a:close/>
                  <a:moveTo>
                    <a:pt x="2388" y="2616"/>
                  </a:moveTo>
                  <a:lnTo>
                    <a:pt x="2516" y="2644"/>
                  </a:lnTo>
                  <a:lnTo>
                    <a:pt x="2516" y="2644"/>
                  </a:lnTo>
                  <a:lnTo>
                    <a:pt x="2456" y="2684"/>
                  </a:lnTo>
                  <a:lnTo>
                    <a:pt x="2388" y="2616"/>
                  </a:lnTo>
                  <a:close/>
                  <a:moveTo>
                    <a:pt x="2843" y="8710"/>
                  </a:moveTo>
                  <a:lnTo>
                    <a:pt x="2825" y="8766"/>
                  </a:lnTo>
                  <a:lnTo>
                    <a:pt x="2825" y="8766"/>
                  </a:lnTo>
                  <a:cubicBezTo>
                    <a:pt x="2831" y="8729"/>
                    <a:pt x="2782" y="8710"/>
                    <a:pt x="2843" y="8710"/>
                  </a:cubicBezTo>
                  <a:close/>
                  <a:moveTo>
                    <a:pt x="114" y="69"/>
                  </a:moveTo>
                  <a:cubicBezTo>
                    <a:pt x="91" y="137"/>
                    <a:pt x="46" y="183"/>
                    <a:pt x="114" y="206"/>
                  </a:cubicBezTo>
                  <a:cubicBezTo>
                    <a:pt x="103" y="228"/>
                    <a:pt x="86" y="228"/>
                    <a:pt x="69" y="228"/>
                  </a:cubicBezTo>
                  <a:cubicBezTo>
                    <a:pt x="52" y="228"/>
                    <a:pt x="35" y="228"/>
                    <a:pt x="23" y="251"/>
                  </a:cubicBezTo>
                  <a:cubicBezTo>
                    <a:pt x="46" y="296"/>
                    <a:pt x="91" y="342"/>
                    <a:pt x="69" y="387"/>
                  </a:cubicBezTo>
                  <a:lnTo>
                    <a:pt x="46" y="387"/>
                  </a:lnTo>
                  <a:cubicBezTo>
                    <a:pt x="1" y="501"/>
                    <a:pt x="160" y="569"/>
                    <a:pt x="91" y="660"/>
                  </a:cubicBezTo>
                  <a:lnTo>
                    <a:pt x="69" y="660"/>
                  </a:lnTo>
                  <a:cubicBezTo>
                    <a:pt x="46" y="706"/>
                    <a:pt x="91" y="774"/>
                    <a:pt x="46" y="842"/>
                  </a:cubicBezTo>
                  <a:cubicBezTo>
                    <a:pt x="59" y="829"/>
                    <a:pt x="80" y="816"/>
                    <a:pt x="95" y="816"/>
                  </a:cubicBezTo>
                  <a:cubicBezTo>
                    <a:pt x="106" y="816"/>
                    <a:pt x="114" y="823"/>
                    <a:pt x="114" y="842"/>
                  </a:cubicBezTo>
                  <a:cubicBezTo>
                    <a:pt x="69" y="910"/>
                    <a:pt x="114" y="956"/>
                    <a:pt x="69" y="1024"/>
                  </a:cubicBezTo>
                  <a:lnTo>
                    <a:pt x="137" y="1070"/>
                  </a:lnTo>
                  <a:cubicBezTo>
                    <a:pt x="114" y="1343"/>
                    <a:pt x="228" y="2366"/>
                    <a:pt x="251" y="2639"/>
                  </a:cubicBezTo>
                  <a:lnTo>
                    <a:pt x="228" y="2639"/>
                  </a:lnTo>
                  <a:cubicBezTo>
                    <a:pt x="273" y="3025"/>
                    <a:pt x="296" y="3867"/>
                    <a:pt x="387" y="4276"/>
                  </a:cubicBezTo>
                  <a:cubicBezTo>
                    <a:pt x="319" y="4344"/>
                    <a:pt x="342" y="4435"/>
                    <a:pt x="319" y="4503"/>
                  </a:cubicBezTo>
                  <a:cubicBezTo>
                    <a:pt x="328" y="4484"/>
                    <a:pt x="342" y="4477"/>
                    <a:pt x="355" y="4477"/>
                  </a:cubicBezTo>
                  <a:cubicBezTo>
                    <a:pt x="372" y="4477"/>
                    <a:pt x="387" y="4490"/>
                    <a:pt x="387" y="4503"/>
                  </a:cubicBezTo>
                  <a:cubicBezTo>
                    <a:pt x="387" y="4708"/>
                    <a:pt x="433" y="4503"/>
                    <a:pt x="455" y="4731"/>
                  </a:cubicBezTo>
                  <a:cubicBezTo>
                    <a:pt x="524" y="4958"/>
                    <a:pt x="478" y="5868"/>
                    <a:pt x="433" y="6095"/>
                  </a:cubicBezTo>
                  <a:cubicBezTo>
                    <a:pt x="524" y="6186"/>
                    <a:pt x="455" y="6345"/>
                    <a:pt x="524" y="6459"/>
                  </a:cubicBezTo>
                  <a:lnTo>
                    <a:pt x="501" y="6436"/>
                  </a:lnTo>
                  <a:lnTo>
                    <a:pt x="501" y="6436"/>
                  </a:lnTo>
                  <a:cubicBezTo>
                    <a:pt x="524" y="6550"/>
                    <a:pt x="455" y="7232"/>
                    <a:pt x="501" y="7369"/>
                  </a:cubicBezTo>
                  <a:cubicBezTo>
                    <a:pt x="569" y="7482"/>
                    <a:pt x="455" y="7460"/>
                    <a:pt x="433" y="7551"/>
                  </a:cubicBezTo>
                  <a:cubicBezTo>
                    <a:pt x="546" y="7551"/>
                    <a:pt x="592" y="7641"/>
                    <a:pt x="592" y="7687"/>
                  </a:cubicBezTo>
                  <a:cubicBezTo>
                    <a:pt x="592" y="7755"/>
                    <a:pt x="683" y="7869"/>
                    <a:pt x="705" y="7983"/>
                  </a:cubicBezTo>
                  <a:lnTo>
                    <a:pt x="637" y="7983"/>
                  </a:lnTo>
                  <a:cubicBezTo>
                    <a:pt x="705" y="8051"/>
                    <a:pt x="683" y="8210"/>
                    <a:pt x="705" y="8278"/>
                  </a:cubicBezTo>
                  <a:cubicBezTo>
                    <a:pt x="683" y="8415"/>
                    <a:pt x="592" y="8619"/>
                    <a:pt x="660" y="8801"/>
                  </a:cubicBezTo>
                  <a:lnTo>
                    <a:pt x="501" y="8915"/>
                  </a:lnTo>
                  <a:lnTo>
                    <a:pt x="524" y="8938"/>
                  </a:lnTo>
                  <a:cubicBezTo>
                    <a:pt x="524" y="8938"/>
                    <a:pt x="1031" y="8975"/>
                    <a:pt x="1572" y="8975"/>
                  </a:cubicBezTo>
                  <a:cubicBezTo>
                    <a:pt x="2067" y="8975"/>
                    <a:pt x="2590" y="8944"/>
                    <a:pt x="2775" y="8824"/>
                  </a:cubicBezTo>
                  <a:lnTo>
                    <a:pt x="2820" y="8824"/>
                  </a:lnTo>
                  <a:lnTo>
                    <a:pt x="2820" y="8778"/>
                  </a:lnTo>
                  <a:cubicBezTo>
                    <a:pt x="2828" y="8763"/>
                    <a:pt x="2835" y="8758"/>
                    <a:pt x="2844" y="8758"/>
                  </a:cubicBezTo>
                  <a:cubicBezTo>
                    <a:pt x="2861" y="8758"/>
                    <a:pt x="2881" y="8778"/>
                    <a:pt x="2911" y="8778"/>
                  </a:cubicBezTo>
                  <a:lnTo>
                    <a:pt x="2934" y="8710"/>
                  </a:lnTo>
                  <a:lnTo>
                    <a:pt x="2888" y="8733"/>
                  </a:lnTo>
                  <a:cubicBezTo>
                    <a:pt x="2888" y="8710"/>
                    <a:pt x="2820" y="8665"/>
                    <a:pt x="2843" y="8619"/>
                  </a:cubicBezTo>
                  <a:cubicBezTo>
                    <a:pt x="2866" y="8574"/>
                    <a:pt x="2934" y="8619"/>
                    <a:pt x="2934" y="8551"/>
                  </a:cubicBezTo>
                  <a:cubicBezTo>
                    <a:pt x="2979" y="8187"/>
                    <a:pt x="3025" y="7846"/>
                    <a:pt x="3002" y="7482"/>
                  </a:cubicBezTo>
                  <a:lnTo>
                    <a:pt x="3002" y="7482"/>
                  </a:lnTo>
                  <a:lnTo>
                    <a:pt x="3048" y="7505"/>
                  </a:lnTo>
                  <a:cubicBezTo>
                    <a:pt x="3025" y="7391"/>
                    <a:pt x="3025" y="7300"/>
                    <a:pt x="3002" y="7187"/>
                  </a:cubicBezTo>
                  <a:lnTo>
                    <a:pt x="3070" y="7141"/>
                  </a:lnTo>
                  <a:lnTo>
                    <a:pt x="3070" y="7141"/>
                  </a:lnTo>
                  <a:cubicBezTo>
                    <a:pt x="3070" y="7142"/>
                    <a:pt x="3069" y="7142"/>
                    <a:pt x="3068" y="7142"/>
                  </a:cubicBezTo>
                  <a:cubicBezTo>
                    <a:pt x="3025" y="7142"/>
                    <a:pt x="3025" y="6595"/>
                    <a:pt x="3025" y="6595"/>
                  </a:cubicBezTo>
                  <a:lnTo>
                    <a:pt x="2934" y="6573"/>
                  </a:lnTo>
                  <a:cubicBezTo>
                    <a:pt x="2934" y="6482"/>
                    <a:pt x="3048" y="6550"/>
                    <a:pt x="3025" y="6459"/>
                  </a:cubicBezTo>
                  <a:cubicBezTo>
                    <a:pt x="2888" y="6414"/>
                    <a:pt x="3025" y="6277"/>
                    <a:pt x="2957" y="6254"/>
                  </a:cubicBezTo>
                  <a:cubicBezTo>
                    <a:pt x="2957" y="6254"/>
                    <a:pt x="2957" y="6209"/>
                    <a:pt x="3002" y="6209"/>
                  </a:cubicBezTo>
                  <a:cubicBezTo>
                    <a:pt x="2934" y="6186"/>
                    <a:pt x="3002" y="6163"/>
                    <a:pt x="2979" y="6118"/>
                  </a:cubicBezTo>
                  <a:lnTo>
                    <a:pt x="2979" y="6118"/>
                  </a:lnTo>
                  <a:lnTo>
                    <a:pt x="2934" y="6141"/>
                  </a:lnTo>
                  <a:lnTo>
                    <a:pt x="2911" y="6072"/>
                  </a:lnTo>
                  <a:lnTo>
                    <a:pt x="2979" y="6072"/>
                  </a:lnTo>
                  <a:cubicBezTo>
                    <a:pt x="3002" y="5891"/>
                    <a:pt x="3048" y="5004"/>
                    <a:pt x="3002" y="4799"/>
                  </a:cubicBezTo>
                  <a:lnTo>
                    <a:pt x="3002" y="4799"/>
                  </a:lnTo>
                  <a:cubicBezTo>
                    <a:pt x="2957" y="4822"/>
                    <a:pt x="3002" y="4890"/>
                    <a:pt x="2911" y="4913"/>
                  </a:cubicBezTo>
                  <a:cubicBezTo>
                    <a:pt x="2866" y="4867"/>
                    <a:pt x="2934" y="4844"/>
                    <a:pt x="2866" y="4822"/>
                  </a:cubicBezTo>
                  <a:cubicBezTo>
                    <a:pt x="3002" y="4799"/>
                    <a:pt x="2888" y="4685"/>
                    <a:pt x="3025" y="4663"/>
                  </a:cubicBezTo>
                  <a:lnTo>
                    <a:pt x="2957" y="4640"/>
                  </a:lnTo>
                  <a:lnTo>
                    <a:pt x="3002" y="4617"/>
                  </a:lnTo>
                  <a:cubicBezTo>
                    <a:pt x="2911" y="4390"/>
                    <a:pt x="2957" y="4572"/>
                    <a:pt x="2979" y="4367"/>
                  </a:cubicBezTo>
                  <a:cubicBezTo>
                    <a:pt x="2957" y="4230"/>
                    <a:pt x="2866" y="4185"/>
                    <a:pt x="2888" y="4117"/>
                  </a:cubicBezTo>
                  <a:lnTo>
                    <a:pt x="2820" y="4117"/>
                  </a:lnTo>
                  <a:cubicBezTo>
                    <a:pt x="2888" y="4117"/>
                    <a:pt x="2775" y="4049"/>
                    <a:pt x="2843" y="4026"/>
                  </a:cubicBezTo>
                  <a:cubicBezTo>
                    <a:pt x="2843" y="4007"/>
                    <a:pt x="2843" y="3924"/>
                    <a:pt x="2790" y="3924"/>
                  </a:cubicBezTo>
                  <a:cubicBezTo>
                    <a:pt x="2779" y="3924"/>
                    <a:pt x="2767" y="3927"/>
                    <a:pt x="2752" y="3935"/>
                  </a:cubicBezTo>
                  <a:cubicBezTo>
                    <a:pt x="2786" y="3918"/>
                    <a:pt x="2807" y="3864"/>
                    <a:pt x="2834" y="3864"/>
                  </a:cubicBezTo>
                  <a:cubicBezTo>
                    <a:pt x="2843" y="3864"/>
                    <a:pt x="2854" y="3871"/>
                    <a:pt x="2866" y="3889"/>
                  </a:cubicBezTo>
                  <a:lnTo>
                    <a:pt x="2843" y="3798"/>
                  </a:lnTo>
                  <a:lnTo>
                    <a:pt x="2820" y="3844"/>
                  </a:lnTo>
                  <a:cubicBezTo>
                    <a:pt x="2820" y="3753"/>
                    <a:pt x="2888" y="3685"/>
                    <a:pt x="2798" y="3617"/>
                  </a:cubicBezTo>
                  <a:lnTo>
                    <a:pt x="2752" y="3662"/>
                  </a:lnTo>
                  <a:cubicBezTo>
                    <a:pt x="2752" y="3594"/>
                    <a:pt x="2752" y="3548"/>
                    <a:pt x="2843" y="3526"/>
                  </a:cubicBezTo>
                  <a:lnTo>
                    <a:pt x="2866" y="3594"/>
                  </a:lnTo>
                  <a:cubicBezTo>
                    <a:pt x="2866" y="3480"/>
                    <a:pt x="2843" y="3435"/>
                    <a:pt x="2798" y="3344"/>
                  </a:cubicBezTo>
                  <a:lnTo>
                    <a:pt x="2798" y="3389"/>
                  </a:lnTo>
                  <a:cubicBezTo>
                    <a:pt x="2709" y="3279"/>
                    <a:pt x="2643" y="2764"/>
                    <a:pt x="2535" y="2649"/>
                  </a:cubicBezTo>
                  <a:lnTo>
                    <a:pt x="2535" y="2649"/>
                  </a:lnTo>
                  <a:lnTo>
                    <a:pt x="2593" y="2661"/>
                  </a:lnTo>
                  <a:cubicBezTo>
                    <a:pt x="2570" y="2480"/>
                    <a:pt x="2502" y="1547"/>
                    <a:pt x="2547" y="1388"/>
                  </a:cubicBezTo>
                  <a:cubicBezTo>
                    <a:pt x="2563" y="1365"/>
                    <a:pt x="2580" y="1358"/>
                    <a:pt x="2597" y="1358"/>
                  </a:cubicBezTo>
                  <a:cubicBezTo>
                    <a:pt x="2631" y="1358"/>
                    <a:pt x="2661" y="1388"/>
                    <a:pt x="2661" y="1388"/>
                  </a:cubicBezTo>
                  <a:cubicBezTo>
                    <a:pt x="2638" y="1297"/>
                    <a:pt x="2593" y="1343"/>
                    <a:pt x="2593" y="1274"/>
                  </a:cubicBezTo>
                  <a:lnTo>
                    <a:pt x="2593" y="1274"/>
                  </a:lnTo>
                  <a:lnTo>
                    <a:pt x="2661" y="1297"/>
                  </a:lnTo>
                  <a:lnTo>
                    <a:pt x="2638" y="1229"/>
                  </a:lnTo>
                  <a:cubicBezTo>
                    <a:pt x="2616" y="1274"/>
                    <a:pt x="2547" y="1252"/>
                    <a:pt x="2479" y="1274"/>
                  </a:cubicBezTo>
                  <a:lnTo>
                    <a:pt x="2479" y="1183"/>
                  </a:lnTo>
                  <a:lnTo>
                    <a:pt x="2547" y="1183"/>
                  </a:lnTo>
                  <a:cubicBezTo>
                    <a:pt x="2547" y="1161"/>
                    <a:pt x="2388" y="1138"/>
                    <a:pt x="2411" y="1047"/>
                  </a:cubicBezTo>
                  <a:cubicBezTo>
                    <a:pt x="2434" y="910"/>
                    <a:pt x="2411" y="751"/>
                    <a:pt x="2434" y="615"/>
                  </a:cubicBezTo>
                  <a:lnTo>
                    <a:pt x="2502" y="660"/>
                  </a:lnTo>
                  <a:lnTo>
                    <a:pt x="2525" y="592"/>
                  </a:lnTo>
                  <a:lnTo>
                    <a:pt x="2525" y="592"/>
                  </a:lnTo>
                  <a:cubicBezTo>
                    <a:pt x="2511" y="601"/>
                    <a:pt x="2500" y="605"/>
                    <a:pt x="2493" y="605"/>
                  </a:cubicBezTo>
                  <a:cubicBezTo>
                    <a:pt x="2468" y="605"/>
                    <a:pt x="2472" y="566"/>
                    <a:pt x="2463" y="566"/>
                  </a:cubicBezTo>
                  <a:cubicBezTo>
                    <a:pt x="2461" y="566"/>
                    <a:pt x="2459" y="567"/>
                    <a:pt x="2456" y="569"/>
                  </a:cubicBezTo>
                  <a:cubicBezTo>
                    <a:pt x="2320" y="456"/>
                    <a:pt x="2434" y="319"/>
                    <a:pt x="2343" y="228"/>
                  </a:cubicBezTo>
                  <a:cubicBezTo>
                    <a:pt x="2231" y="228"/>
                    <a:pt x="365" y="75"/>
                    <a:pt x="169" y="69"/>
                  </a:cubicBezTo>
                  <a:lnTo>
                    <a:pt x="169" y="69"/>
                  </a:lnTo>
                  <a:lnTo>
                    <a:pt x="160" y="115"/>
                  </a:lnTo>
                  <a:lnTo>
                    <a:pt x="228" y="115"/>
                  </a:lnTo>
                  <a:cubicBezTo>
                    <a:pt x="239" y="149"/>
                    <a:pt x="228" y="149"/>
                    <a:pt x="214" y="149"/>
                  </a:cubicBezTo>
                  <a:cubicBezTo>
                    <a:pt x="199" y="149"/>
                    <a:pt x="182" y="149"/>
                    <a:pt x="182" y="183"/>
                  </a:cubicBezTo>
                  <a:cubicBezTo>
                    <a:pt x="176" y="186"/>
                    <a:pt x="171" y="187"/>
                    <a:pt x="165" y="187"/>
                  </a:cubicBezTo>
                  <a:cubicBezTo>
                    <a:pt x="131" y="187"/>
                    <a:pt x="114" y="128"/>
                    <a:pt x="114" y="6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2" name="Google Shape;882;p39"/>
          <p:cNvSpPr/>
          <p:nvPr/>
        </p:nvSpPr>
        <p:spPr>
          <a:xfrm rot="1799894">
            <a:off x="372740" y="3900807"/>
            <a:ext cx="1372007" cy="944066"/>
          </a:xfrm>
          <a:custGeom>
            <a:avLst/>
            <a:gdLst/>
            <a:ahLst/>
            <a:cxnLst/>
            <a:rect l="l" t="t" r="r" b="b"/>
            <a:pathLst>
              <a:path w="52454" h="34308" extrusionOk="0">
                <a:moveTo>
                  <a:pt x="12076" y="6506"/>
                </a:moveTo>
                <a:cubicBezTo>
                  <a:pt x="13582" y="6483"/>
                  <a:pt x="15043" y="6711"/>
                  <a:pt x="16390" y="7168"/>
                </a:cubicBezTo>
                <a:cubicBezTo>
                  <a:pt x="18581" y="7921"/>
                  <a:pt x="21000" y="7282"/>
                  <a:pt x="22552" y="5570"/>
                </a:cubicBezTo>
                <a:cubicBezTo>
                  <a:pt x="25702" y="2146"/>
                  <a:pt x="30199" y="1"/>
                  <a:pt x="35220" y="1"/>
                </a:cubicBezTo>
                <a:cubicBezTo>
                  <a:pt x="44670" y="1"/>
                  <a:pt x="52317" y="7556"/>
                  <a:pt x="52385" y="17005"/>
                </a:cubicBezTo>
                <a:cubicBezTo>
                  <a:pt x="52454" y="26546"/>
                  <a:pt x="44761" y="34307"/>
                  <a:pt x="35220" y="34307"/>
                </a:cubicBezTo>
                <a:cubicBezTo>
                  <a:pt x="30747" y="34307"/>
                  <a:pt x="26661" y="32595"/>
                  <a:pt x="23602" y="29765"/>
                </a:cubicBezTo>
                <a:cubicBezTo>
                  <a:pt x="22256" y="28532"/>
                  <a:pt x="20247" y="28304"/>
                  <a:pt x="18672" y="29263"/>
                </a:cubicBezTo>
                <a:cubicBezTo>
                  <a:pt x="16846" y="30358"/>
                  <a:pt x="14700" y="30975"/>
                  <a:pt x="12395" y="30975"/>
                </a:cubicBezTo>
                <a:cubicBezTo>
                  <a:pt x="5547" y="30975"/>
                  <a:pt x="1" y="25360"/>
                  <a:pt x="161" y="18466"/>
                </a:cubicBezTo>
                <a:cubicBezTo>
                  <a:pt x="320" y="11984"/>
                  <a:pt x="5593" y="6688"/>
                  <a:pt x="12076" y="6506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3" name="Google Shape;883;p39"/>
          <p:cNvSpPr/>
          <p:nvPr/>
        </p:nvSpPr>
        <p:spPr>
          <a:xfrm rot="8806149">
            <a:off x="233396" y="3477386"/>
            <a:ext cx="368601" cy="368561"/>
          </a:xfrm>
          <a:custGeom>
            <a:avLst/>
            <a:gdLst/>
            <a:ahLst/>
            <a:cxnLst/>
            <a:rect l="l" t="t" r="r" b="b"/>
            <a:pathLst>
              <a:path w="19106" h="19106" extrusionOk="0">
                <a:moveTo>
                  <a:pt x="9565" y="1"/>
                </a:moveTo>
                <a:cubicBezTo>
                  <a:pt x="4269" y="1"/>
                  <a:pt x="1" y="4269"/>
                  <a:pt x="1" y="9564"/>
                </a:cubicBezTo>
                <a:cubicBezTo>
                  <a:pt x="1" y="14837"/>
                  <a:pt x="4269" y="19105"/>
                  <a:pt x="9565" y="19105"/>
                </a:cubicBezTo>
                <a:cubicBezTo>
                  <a:pt x="14837" y="19105"/>
                  <a:pt x="19106" y="14837"/>
                  <a:pt x="19106" y="9564"/>
                </a:cubicBezTo>
                <a:cubicBezTo>
                  <a:pt x="19106" y="4269"/>
                  <a:pt x="14837" y="1"/>
                  <a:pt x="956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723;p38">
            <a:extLst>
              <a:ext uri="{FF2B5EF4-FFF2-40B4-BE49-F238E27FC236}">
                <a16:creationId xmlns:a16="http://schemas.microsoft.com/office/drawing/2014/main" id="{1B4E4F56-C992-1211-B34F-F06F8B0C4A2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76834" y="349405"/>
            <a:ext cx="7994325" cy="93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th-TH" altLang="en-US" sz="4000" b="1" dirty="0">
                <a:latin typeface="DilleniaUPC" panose="02020603050405020304" pitchFamily="18" charset="-34"/>
                <a:ea typeface="Angsana New" panose="02020603050405020304" pitchFamily="18" charset="-34"/>
                <a:cs typeface="DilleniaUPC" panose="02020603050405020304" pitchFamily="18" charset="-34"/>
                <a:sym typeface="Angsana New" panose="02020603050405020304" pitchFamily="18" charset="-34"/>
              </a:rPr>
              <a:t>หลักการและเหตุผล (</a:t>
            </a:r>
            <a:r>
              <a:rPr lang="en-US" altLang="en-US" sz="4000" b="1" dirty="0">
                <a:latin typeface="DilleniaUPC" panose="02020603050405020304" pitchFamily="18" charset="-34"/>
                <a:ea typeface="Angsana New" panose="02020603050405020304" pitchFamily="18" charset="-34"/>
                <a:cs typeface="DilleniaUPC" panose="02020603050405020304" pitchFamily="18" charset="-34"/>
                <a:sym typeface="Angsana New" panose="02020603050405020304" pitchFamily="18" charset="-34"/>
              </a:rPr>
              <a:t>Rational Criterion)</a:t>
            </a:r>
            <a:endParaRPr lang="en-US" altLang="en-US" sz="4000" dirty="0">
              <a:latin typeface="DilleniaUPC" panose="02020603050405020304" pitchFamily="18" charset="-34"/>
              <a:ea typeface="Angsana New" panose="02020603050405020304" pitchFamily="18" charset="-34"/>
              <a:cs typeface="DilleniaUPC" panose="02020603050405020304" pitchFamily="18" charset="-34"/>
            </a:endParaRPr>
          </a:p>
        </p:txBody>
      </p:sp>
      <p:sp>
        <p:nvSpPr>
          <p:cNvPr id="67" name="Google Shape;723;p38">
            <a:extLst>
              <a:ext uri="{FF2B5EF4-FFF2-40B4-BE49-F238E27FC236}">
                <a16:creationId xmlns:a16="http://schemas.microsoft.com/office/drawing/2014/main" id="{F6BC2554-7CA2-5B81-35B7-CE5CF23F0F8E}"/>
              </a:ext>
            </a:extLst>
          </p:cNvPr>
          <p:cNvSpPr txBox="1">
            <a:spLocks/>
          </p:cNvSpPr>
          <p:nvPr/>
        </p:nvSpPr>
        <p:spPr>
          <a:xfrm>
            <a:off x="629517" y="1996689"/>
            <a:ext cx="7515637" cy="9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Margarine"/>
              <a:buNone/>
              <a:defRPr sz="2200" b="0" i="0" u="none" strike="noStrike" cap="none">
                <a:solidFill>
                  <a:schemeClr val="dk2"/>
                </a:solidFill>
                <a:latin typeface="Margarine"/>
                <a:ea typeface="Margarine"/>
                <a:cs typeface="Margarine"/>
                <a:sym typeface="Margari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thaiDist">
              <a:spcBef>
                <a:spcPct val="0"/>
              </a:spcBef>
            </a:pPr>
            <a:r>
              <a:rPr lang="th-TH" altLang="en-US" sz="3200" dirty="0">
                <a:latin typeface="DilleniaUPC" panose="02020603050405020304" pitchFamily="18" charset="-34"/>
                <a:ea typeface="Angsana New" panose="02020603050405020304" pitchFamily="18" charset="-34"/>
                <a:cs typeface="DilleniaUPC" panose="02020603050405020304" pitchFamily="18" charset="-34"/>
              </a:rPr>
              <a:t>	</a:t>
            </a:r>
            <a:r>
              <a:rPr lang="th-TH" altLang="en-US" sz="3200" b="1" dirty="0">
                <a:latin typeface="DilleniaUPC" panose="02020603050405020304" pitchFamily="18" charset="-34"/>
                <a:ea typeface="Angsana New" panose="02020603050405020304" pitchFamily="18" charset="-34"/>
                <a:cs typeface="DilleniaUPC" panose="02020603050405020304" pitchFamily="18" charset="-34"/>
              </a:rPr>
              <a:t>โปรแกรม</a:t>
            </a:r>
            <a:r>
              <a:rPr lang="en-US" altLang="en-US" sz="3200" b="1" dirty="0">
                <a:latin typeface="DilleniaUPC" panose="02020603050405020304" pitchFamily="18" charset="-34"/>
                <a:ea typeface="Angsana New" panose="02020603050405020304" pitchFamily="18" charset="-34"/>
                <a:cs typeface="DilleniaUPC" panose="02020603050405020304" pitchFamily="18" charset="-34"/>
              </a:rPr>
              <a:t>XAMPP</a:t>
            </a:r>
            <a:r>
              <a:rPr lang="th-TH" altLang="en-US" sz="3200" b="1" dirty="0">
                <a:latin typeface="DilleniaUPC" panose="02020603050405020304" pitchFamily="18" charset="-34"/>
                <a:ea typeface="Angsana New" panose="02020603050405020304" pitchFamily="18" charset="-34"/>
                <a:cs typeface="DilleniaUPC" panose="02020603050405020304" pitchFamily="18" charset="-34"/>
              </a:rPr>
              <a:t> เป็นโปรแกรมหนึ่งที่สามารถนำมาใช้ในการบริหารจัดการข้อมูลได้เป็นอย่างดี หากนำมาใช้ในการสร้างระบบฐานข้อมูลจะช่วยแก้ปัญหาของร้านหวานแม่ศรีลาในการเช็คจำนวนสินค้าและบันทึกรายรับ-รายจ่ายได้</a:t>
            </a:r>
            <a:endParaRPr lang="en-US" altLang="en-US" sz="3000" b="1" dirty="0">
              <a:latin typeface="DilleniaUPC" panose="02020603050405020304" pitchFamily="18" charset="-34"/>
              <a:ea typeface="Angsana New" panose="02020603050405020304" pitchFamily="18" charset="-34"/>
              <a:cs typeface="DilleniaUPC" panose="02020603050405020304" pitchFamily="18" charset="-34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3" name="Google Shape;953;p40"/>
          <p:cNvGrpSpPr/>
          <p:nvPr/>
        </p:nvGrpSpPr>
        <p:grpSpPr>
          <a:xfrm>
            <a:off x="7884053" y="-302181"/>
            <a:ext cx="1369995" cy="1496409"/>
            <a:chOff x="7884053" y="-302181"/>
            <a:chExt cx="1369995" cy="1496409"/>
          </a:xfrm>
        </p:grpSpPr>
        <p:sp>
          <p:nvSpPr>
            <p:cNvPr id="954" name="Google Shape;954;p40"/>
            <p:cNvSpPr/>
            <p:nvPr/>
          </p:nvSpPr>
          <p:spPr>
            <a:xfrm rot="-4296985">
              <a:off x="8594086" y="417729"/>
              <a:ext cx="250081" cy="237211"/>
            </a:xfrm>
            <a:custGeom>
              <a:avLst/>
              <a:gdLst/>
              <a:ahLst/>
              <a:cxnLst/>
              <a:rect l="l" t="t" r="r" b="b"/>
              <a:pathLst>
                <a:path w="9147" h="8677" extrusionOk="0">
                  <a:moveTo>
                    <a:pt x="8263" y="321"/>
                  </a:moveTo>
                  <a:cubicBezTo>
                    <a:pt x="8248" y="328"/>
                    <a:pt x="8237" y="332"/>
                    <a:pt x="8234" y="332"/>
                  </a:cubicBezTo>
                  <a:cubicBezTo>
                    <a:pt x="8233" y="332"/>
                    <a:pt x="8233" y="332"/>
                    <a:pt x="8233" y="331"/>
                  </a:cubicBezTo>
                  <a:cubicBezTo>
                    <a:pt x="8243" y="328"/>
                    <a:pt x="8253" y="324"/>
                    <a:pt x="8263" y="321"/>
                  </a:cubicBezTo>
                  <a:close/>
                  <a:moveTo>
                    <a:pt x="6529" y="998"/>
                  </a:moveTo>
                  <a:cubicBezTo>
                    <a:pt x="6519" y="998"/>
                    <a:pt x="6501" y="1004"/>
                    <a:pt x="6482" y="1013"/>
                  </a:cubicBezTo>
                  <a:cubicBezTo>
                    <a:pt x="6498" y="1009"/>
                    <a:pt x="6513" y="1004"/>
                    <a:pt x="6529" y="998"/>
                  </a:cubicBezTo>
                  <a:lnTo>
                    <a:pt x="6529" y="998"/>
                  </a:lnTo>
                  <a:cubicBezTo>
                    <a:pt x="6529" y="998"/>
                    <a:pt x="6529" y="998"/>
                    <a:pt x="6529" y="998"/>
                  </a:cubicBezTo>
                  <a:close/>
                  <a:moveTo>
                    <a:pt x="9073" y="1"/>
                  </a:moveTo>
                  <a:cubicBezTo>
                    <a:pt x="8926" y="1"/>
                    <a:pt x="8581" y="167"/>
                    <a:pt x="8382" y="264"/>
                  </a:cubicBezTo>
                  <a:lnTo>
                    <a:pt x="8382" y="264"/>
                  </a:lnTo>
                  <a:cubicBezTo>
                    <a:pt x="8343" y="272"/>
                    <a:pt x="8226" y="313"/>
                    <a:pt x="8165" y="354"/>
                  </a:cubicBezTo>
                  <a:lnTo>
                    <a:pt x="8165" y="399"/>
                  </a:lnTo>
                  <a:cubicBezTo>
                    <a:pt x="8085" y="433"/>
                    <a:pt x="8074" y="433"/>
                    <a:pt x="8062" y="433"/>
                  </a:cubicBezTo>
                  <a:cubicBezTo>
                    <a:pt x="8051" y="433"/>
                    <a:pt x="8039" y="433"/>
                    <a:pt x="7960" y="468"/>
                  </a:cubicBezTo>
                  <a:cubicBezTo>
                    <a:pt x="7937" y="445"/>
                    <a:pt x="8074" y="377"/>
                    <a:pt x="8210" y="308"/>
                  </a:cubicBezTo>
                  <a:lnTo>
                    <a:pt x="8210" y="308"/>
                  </a:lnTo>
                  <a:cubicBezTo>
                    <a:pt x="8096" y="354"/>
                    <a:pt x="7960" y="399"/>
                    <a:pt x="7937" y="445"/>
                  </a:cubicBezTo>
                  <a:cubicBezTo>
                    <a:pt x="7920" y="448"/>
                    <a:pt x="7908" y="450"/>
                    <a:pt x="7900" y="450"/>
                  </a:cubicBezTo>
                  <a:cubicBezTo>
                    <a:pt x="7867" y="450"/>
                    <a:pt x="7887" y="429"/>
                    <a:pt x="7865" y="429"/>
                  </a:cubicBezTo>
                  <a:cubicBezTo>
                    <a:pt x="7855" y="429"/>
                    <a:pt x="7836" y="433"/>
                    <a:pt x="7801" y="445"/>
                  </a:cubicBezTo>
                  <a:cubicBezTo>
                    <a:pt x="7710" y="490"/>
                    <a:pt x="7596" y="559"/>
                    <a:pt x="7482" y="604"/>
                  </a:cubicBezTo>
                  <a:cubicBezTo>
                    <a:pt x="7209" y="672"/>
                    <a:pt x="7096" y="809"/>
                    <a:pt x="6846" y="877"/>
                  </a:cubicBezTo>
                  <a:lnTo>
                    <a:pt x="6868" y="854"/>
                  </a:lnTo>
                  <a:lnTo>
                    <a:pt x="6868" y="854"/>
                  </a:lnTo>
                  <a:cubicBezTo>
                    <a:pt x="6787" y="875"/>
                    <a:pt x="6668" y="950"/>
                    <a:pt x="6529" y="998"/>
                  </a:cubicBezTo>
                  <a:lnTo>
                    <a:pt x="6529" y="998"/>
                  </a:lnTo>
                  <a:cubicBezTo>
                    <a:pt x="6541" y="999"/>
                    <a:pt x="6535" y="1010"/>
                    <a:pt x="6482" y="1036"/>
                  </a:cubicBezTo>
                  <a:cubicBezTo>
                    <a:pt x="6300" y="1104"/>
                    <a:pt x="6186" y="1173"/>
                    <a:pt x="6050" y="1195"/>
                  </a:cubicBezTo>
                  <a:lnTo>
                    <a:pt x="5936" y="1286"/>
                  </a:lnTo>
                  <a:cubicBezTo>
                    <a:pt x="5322" y="1536"/>
                    <a:pt x="2957" y="2560"/>
                    <a:pt x="2343" y="2833"/>
                  </a:cubicBezTo>
                  <a:lnTo>
                    <a:pt x="2366" y="2810"/>
                  </a:lnTo>
                  <a:lnTo>
                    <a:pt x="2366" y="2810"/>
                  </a:lnTo>
                  <a:cubicBezTo>
                    <a:pt x="1775" y="3083"/>
                    <a:pt x="910" y="3447"/>
                    <a:pt x="1" y="3833"/>
                  </a:cubicBezTo>
                  <a:cubicBezTo>
                    <a:pt x="615" y="4265"/>
                    <a:pt x="1274" y="4720"/>
                    <a:pt x="1866" y="5129"/>
                  </a:cubicBezTo>
                  <a:cubicBezTo>
                    <a:pt x="2229" y="5379"/>
                    <a:pt x="2548" y="5607"/>
                    <a:pt x="2821" y="5766"/>
                  </a:cubicBezTo>
                  <a:cubicBezTo>
                    <a:pt x="2934" y="5880"/>
                    <a:pt x="3116" y="5993"/>
                    <a:pt x="3253" y="6107"/>
                  </a:cubicBezTo>
                  <a:cubicBezTo>
                    <a:pt x="3215" y="6070"/>
                    <a:pt x="3205" y="6053"/>
                    <a:pt x="3215" y="6053"/>
                  </a:cubicBezTo>
                  <a:cubicBezTo>
                    <a:pt x="3223" y="6053"/>
                    <a:pt x="3245" y="6064"/>
                    <a:pt x="3275" y="6084"/>
                  </a:cubicBezTo>
                  <a:cubicBezTo>
                    <a:pt x="3480" y="6232"/>
                    <a:pt x="3491" y="6232"/>
                    <a:pt x="3503" y="6232"/>
                  </a:cubicBezTo>
                  <a:cubicBezTo>
                    <a:pt x="3514" y="6232"/>
                    <a:pt x="3526" y="6232"/>
                    <a:pt x="3730" y="6380"/>
                  </a:cubicBezTo>
                  <a:cubicBezTo>
                    <a:pt x="3980" y="6539"/>
                    <a:pt x="4526" y="6903"/>
                    <a:pt x="5072" y="7312"/>
                  </a:cubicBezTo>
                  <a:cubicBezTo>
                    <a:pt x="5845" y="7858"/>
                    <a:pt x="6618" y="8404"/>
                    <a:pt x="6982" y="8677"/>
                  </a:cubicBezTo>
                  <a:cubicBezTo>
                    <a:pt x="7005" y="8586"/>
                    <a:pt x="7028" y="8540"/>
                    <a:pt x="7050" y="8495"/>
                  </a:cubicBezTo>
                  <a:cubicBezTo>
                    <a:pt x="7096" y="8222"/>
                    <a:pt x="7164" y="7949"/>
                    <a:pt x="7232" y="7676"/>
                  </a:cubicBezTo>
                  <a:cubicBezTo>
                    <a:pt x="7278" y="7540"/>
                    <a:pt x="7300" y="7403"/>
                    <a:pt x="7346" y="7267"/>
                  </a:cubicBezTo>
                  <a:cubicBezTo>
                    <a:pt x="7346" y="7221"/>
                    <a:pt x="7369" y="7176"/>
                    <a:pt x="7369" y="7130"/>
                  </a:cubicBezTo>
                  <a:cubicBezTo>
                    <a:pt x="7391" y="7085"/>
                    <a:pt x="7391" y="7039"/>
                    <a:pt x="7391" y="7017"/>
                  </a:cubicBezTo>
                  <a:lnTo>
                    <a:pt x="7391" y="7039"/>
                  </a:lnTo>
                  <a:cubicBezTo>
                    <a:pt x="7460" y="6744"/>
                    <a:pt x="7937" y="5129"/>
                    <a:pt x="8005" y="4788"/>
                  </a:cubicBezTo>
                  <a:lnTo>
                    <a:pt x="8005" y="4788"/>
                  </a:lnTo>
                  <a:lnTo>
                    <a:pt x="7983" y="4834"/>
                  </a:lnTo>
                  <a:cubicBezTo>
                    <a:pt x="8051" y="4538"/>
                    <a:pt x="8074" y="4584"/>
                    <a:pt x="8142" y="4356"/>
                  </a:cubicBezTo>
                  <a:lnTo>
                    <a:pt x="8142" y="4356"/>
                  </a:lnTo>
                  <a:cubicBezTo>
                    <a:pt x="8140" y="4357"/>
                    <a:pt x="8138" y="4358"/>
                    <a:pt x="8136" y="4358"/>
                  </a:cubicBezTo>
                  <a:cubicBezTo>
                    <a:pt x="8100" y="4358"/>
                    <a:pt x="8143" y="4125"/>
                    <a:pt x="8165" y="4038"/>
                  </a:cubicBezTo>
                  <a:cubicBezTo>
                    <a:pt x="8210" y="3879"/>
                    <a:pt x="8255" y="3560"/>
                    <a:pt x="8324" y="3310"/>
                  </a:cubicBezTo>
                  <a:lnTo>
                    <a:pt x="8346" y="3333"/>
                  </a:lnTo>
                  <a:cubicBezTo>
                    <a:pt x="8369" y="3128"/>
                    <a:pt x="8483" y="2764"/>
                    <a:pt x="8506" y="2605"/>
                  </a:cubicBezTo>
                  <a:cubicBezTo>
                    <a:pt x="8597" y="2287"/>
                    <a:pt x="8778" y="1787"/>
                    <a:pt x="8869" y="1354"/>
                  </a:cubicBezTo>
                  <a:lnTo>
                    <a:pt x="9006" y="1082"/>
                  </a:lnTo>
                  <a:lnTo>
                    <a:pt x="9006" y="1036"/>
                  </a:lnTo>
                  <a:lnTo>
                    <a:pt x="9142" y="58"/>
                  </a:lnTo>
                  <a:cubicBezTo>
                    <a:pt x="9146" y="18"/>
                    <a:pt x="9120" y="1"/>
                    <a:pt x="907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40"/>
            <p:cNvSpPr/>
            <p:nvPr/>
          </p:nvSpPr>
          <p:spPr>
            <a:xfrm rot="-4296985">
              <a:off x="8249336" y="372432"/>
              <a:ext cx="206665" cy="270591"/>
            </a:xfrm>
            <a:custGeom>
              <a:avLst/>
              <a:gdLst/>
              <a:ahLst/>
              <a:cxnLst/>
              <a:rect l="l" t="t" r="r" b="b"/>
              <a:pathLst>
                <a:path w="7559" h="9898" extrusionOk="0">
                  <a:moveTo>
                    <a:pt x="171" y="2818"/>
                  </a:moveTo>
                  <a:cubicBezTo>
                    <a:pt x="169" y="2827"/>
                    <a:pt x="168" y="2838"/>
                    <a:pt x="168" y="2849"/>
                  </a:cubicBezTo>
                  <a:cubicBezTo>
                    <a:pt x="169" y="2838"/>
                    <a:pt x="171" y="2828"/>
                    <a:pt x="171" y="2818"/>
                  </a:cubicBezTo>
                  <a:close/>
                  <a:moveTo>
                    <a:pt x="167" y="0"/>
                  </a:moveTo>
                  <a:cubicBezTo>
                    <a:pt x="1" y="0"/>
                    <a:pt x="166" y="961"/>
                    <a:pt x="122" y="961"/>
                  </a:cubicBezTo>
                  <a:cubicBezTo>
                    <a:pt x="122" y="987"/>
                    <a:pt x="122" y="1011"/>
                    <a:pt x="122" y="1029"/>
                  </a:cubicBezTo>
                  <a:lnTo>
                    <a:pt x="168" y="1052"/>
                  </a:lnTo>
                  <a:cubicBezTo>
                    <a:pt x="191" y="1234"/>
                    <a:pt x="145" y="1098"/>
                    <a:pt x="145" y="1257"/>
                  </a:cubicBezTo>
                  <a:cubicBezTo>
                    <a:pt x="144" y="1258"/>
                    <a:pt x="142" y="1259"/>
                    <a:pt x="141" y="1259"/>
                  </a:cubicBezTo>
                  <a:cubicBezTo>
                    <a:pt x="122" y="1259"/>
                    <a:pt x="121" y="1112"/>
                    <a:pt x="100" y="984"/>
                  </a:cubicBezTo>
                  <a:lnTo>
                    <a:pt x="100" y="984"/>
                  </a:lnTo>
                  <a:cubicBezTo>
                    <a:pt x="100" y="1098"/>
                    <a:pt x="100" y="1234"/>
                    <a:pt x="122" y="1280"/>
                  </a:cubicBezTo>
                  <a:cubicBezTo>
                    <a:pt x="122" y="1327"/>
                    <a:pt x="118" y="1331"/>
                    <a:pt x="114" y="1331"/>
                  </a:cubicBezTo>
                  <a:cubicBezTo>
                    <a:pt x="113" y="1331"/>
                    <a:pt x="112" y="1331"/>
                    <a:pt x="111" y="1331"/>
                  </a:cubicBezTo>
                  <a:cubicBezTo>
                    <a:pt x="105" y="1331"/>
                    <a:pt x="100" y="1336"/>
                    <a:pt x="100" y="1416"/>
                  </a:cubicBezTo>
                  <a:cubicBezTo>
                    <a:pt x="100" y="1507"/>
                    <a:pt x="145" y="1643"/>
                    <a:pt x="122" y="1757"/>
                  </a:cubicBezTo>
                  <a:cubicBezTo>
                    <a:pt x="122" y="2030"/>
                    <a:pt x="191" y="2189"/>
                    <a:pt x="168" y="2439"/>
                  </a:cubicBezTo>
                  <a:lnTo>
                    <a:pt x="168" y="2417"/>
                  </a:lnTo>
                  <a:lnTo>
                    <a:pt x="168" y="2417"/>
                  </a:lnTo>
                  <a:cubicBezTo>
                    <a:pt x="147" y="2502"/>
                    <a:pt x="185" y="2667"/>
                    <a:pt x="171" y="2818"/>
                  </a:cubicBezTo>
                  <a:lnTo>
                    <a:pt x="171" y="2818"/>
                  </a:lnTo>
                  <a:cubicBezTo>
                    <a:pt x="175" y="2805"/>
                    <a:pt x="180" y="2796"/>
                    <a:pt x="186" y="2796"/>
                  </a:cubicBezTo>
                  <a:cubicBezTo>
                    <a:pt x="194" y="2796"/>
                    <a:pt x="204" y="2810"/>
                    <a:pt x="213" y="2849"/>
                  </a:cubicBezTo>
                  <a:cubicBezTo>
                    <a:pt x="191" y="3053"/>
                    <a:pt x="213" y="3167"/>
                    <a:pt x="213" y="3303"/>
                  </a:cubicBezTo>
                  <a:lnTo>
                    <a:pt x="236" y="3440"/>
                  </a:lnTo>
                  <a:cubicBezTo>
                    <a:pt x="259" y="4099"/>
                    <a:pt x="441" y="6692"/>
                    <a:pt x="486" y="7351"/>
                  </a:cubicBezTo>
                  <a:lnTo>
                    <a:pt x="464" y="7328"/>
                  </a:lnTo>
                  <a:lnTo>
                    <a:pt x="464" y="7328"/>
                  </a:lnTo>
                  <a:cubicBezTo>
                    <a:pt x="509" y="7965"/>
                    <a:pt x="554" y="8897"/>
                    <a:pt x="623" y="9898"/>
                  </a:cubicBezTo>
                  <a:cubicBezTo>
                    <a:pt x="1237" y="9466"/>
                    <a:pt x="1896" y="8988"/>
                    <a:pt x="2487" y="8579"/>
                  </a:cubicBezTo>
                  <a:cubicBezTo>
                    <a:pt x="2828" y="8329"/>
                    <a:pt x="3147" y="8079"/>
                    <a:pt x="3397" y="7897"/>
                  </a:cubicBezTo>
                  <a:cubicBezTo>
                    <a:pt x="3533" y="7829"/>
                    <a:pt x="3715" y="7692"/>
                    <a:pt x="3852" y="7601"/>
                  </a:cubicBezTo>
                  <a:lnTo>
                    <a:pt x="3852" y="7601"/>
                  </a:lnTo>
                  <a:cubicBezTo>
                    <a:pt x="3826" y="7619"/>
                    <a:pt x="3813" y="7626"/>
                    <a:pt x="3810" y="7626"/>
                  </a:cubicBezTo>
                  <a:cubicBezTo>
                    <a:pt x="3804" y="7626"/>
                    <a:pt x="3824" y="7607"/>
                    <a:pt x="3852" y="7578"/>
                  </a:cubicBezTo>
                  <a:cubicBezTo>
                    <a:pt x="4284" y="7283"/>
                    <a:pt x="3875" y="7556"/>
                    <a:pt x="4284" y="7237"/>
                  </a:cubicBezTo>
                  <a:cubicBezTo>
                    <a:pt x="4511" y="7078"/>
                    <a:pt x="5057" y="6692"/>
                    <a:pt x="5603" y="6305"/>
                  </a:cubicBezTo>
                  <a:cubicBezTo>
                    <a:pt x="6399" y="5782"/>
                    <a:pt x="7195" y="5236"/>
                    <a:pt x="7558" y="4963"/>
                  </a:cubicBezTo>
                  <a:cubicBezTo>
                    <a:pt x="7490" y="4918"/>
                    <a:pt x="7445" y="4895"/>
                    <a:pt x="7399" y="4850"/>
                  </a:cubicBezTo>
                  <a:cubicBezTo>
                    <a:pt x="7172" y="4713"/>
                    <a:pt x="6944" y="4554"/>
                    <a:pt x="6694" y="4395"/>
                  </a:cubicBezTo>
                  <a:cubicBezTo>
                    <a:pt x="6581" y="4327"/>
                    <a:pt x="6467" y="4236"/>
                    <a:pt x="6353" y="4168"/>
                  </a:cubicBezTo>
                  <a:cubicBezTo>
                    <a:pt x="6308" y="4122"/>
                    <a:pt x="6262" y="4099"/>
                    <a:pt x="6217" y="4077"/>
                  </a:cubicBezTo>
                  <a:lnTo>
                    <a:pt x="6126" y="4008"/>
                  </a:lnTo>
                  <a:lnTo>
                    <a:pt x="6171" y="4031"/>
                  </a:lnTo>
                  <a:cubicBezTo>
                    <a:pt x="5921" y="3872"/>
                    <a:pt x="4534" y="2871"/>
                    <a:pt x="4261" y="2689"/>
                  </a:cubicBezTo>
                  <a:lnTo>
                    <a:pt x="4261" y="2689"/>
                  </a:lnTo>
                  <a:lnTo>
                    <a:pt x="4284" y="2712"/>
                  </a:lnTo>
                  <a:cubicBezTo>
                    <a:pt x="4034" y="2576"/>
                    <a:pt x="4079" y="2553"/>
                    <a:pt x="3897" y="2417"/>
                  </a:cubicBezTo>
                  <a:cubicBezTo>
                    <a:pt x="3897" y="2423"/>
                    <a:pt x="3893" y="2426"/>
                    <a:pt x="3885" y="2426"/>
                  </a:cubicBezTo>
                  <a:cubicBezTo>
                    <a:pt x="3836" y="2426"/>
                    <a:pt x="3657" y="2319"/>
                    <a:pt x="3579" y="2280"/>
                  </a:cubicBezTo>
                  <a:lnTo>
                    <a:pt x="3602" y="2280"/>
                  </a:lnTo>
                  <a:cubicBezTo>
                    <a:pt x="3465" y="2189"/>
                    <a:pt x="3170" y="2030"/>
                    <a:pt x="2965" y="1894"/>
                  </a:cubicBezTo>
                  <a:lnTo>
                    <a:pt x="2988" y="1894"/>
                  </a:lnTo>
                  <a:cubicBezTo>
                    <a:pt x="2806" y="1780"/>
                    <a:pt x="2487" y="1552"/>
                    <a:pt x="2374" y="1484"/>
                  </a:cubicBezTo>
                  <a:cubicBezTo>
                    <a:pt x="2101" y="1280"/>
                    <a:pt x="1691" y="938"/>
                    <a:pt x="1305" y="711"/>
                  </a:cubicBezTo>
                  <a:lnTo>
                    <a:pt x="1100" y="506"/>
                  </a:lnTo>
                  <a:lnTo>
                    <a:pt x="1055" y="484"/>
                  </a:lnTo>
                  <a:lnTo>
                    <a:pt x="191" y="6"/>
                  </a:lnTo>
                  <a:cubicBezTo>
                    <a:pt x="182" y="2"/>
                    <a:pt x="174" y="0"/>
                    <a:pt x="16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40"/>
            <p:cNvSpPr/>
            <p:nvPr/>
          </p:nvSpPr>
          <p:spPr>
            <a:xfrm rot="-4296985">
              <a:off x="7887674" y="647478"/>
              <a:ext cx="137850" cy="107083"/>
            </a:xfrm>
            <a:custGeom>
              <a:avLst/>
              <a:gdLst/>
              <a:ahLst/>
              <a:cxnLst/>
              <a:rect l="l" t="t" r="r" b="b"/>
              <a:pathLst>
                <a:path w="5042" h="3917" extrusionOk="0">
                  <a:moveTo>
                    <a:pt x="4526" y="28"/>
                  </a:moveTo>
                  <a:cubicBezTo>
                    <a:pt x="4480" y="28"/>
                    <a:pt x="4412" y="28"/>
                    <a:pt x="4389" y="51"/>
                  </a:cubicBezTo>
                  <a:cubicBezTo>
                    <a:pt x="4389" y="51"/>
                    <a:pt x="4457" y="28"/>
                    <a:pt x="4526" y="28"/>
                  </a:cubicBezTo>
                  <a:close/>
                  <a:moveTo>
                    <a:pt x="4922" y="1"/>
                  </a:moveTo>
                  <a:cubicBezTo>
                    <a:pt x="4781" y="1"/>
                    <a:pt x="4548" y="51"/>
                    <a:pt x="4548" y="51"/>
                  </a:cubicBezTo>
                  <a:cubicBezTo>
                    <a:pt x="4571" y="28"/>
                    <a:pt x="4617" y="28"/>
                    <a:pt x="4617" y="28"/>
                  </a:cubicBezTo>
                  <a:lnTo>
                    <a:pt x="4617" y="28"/>
                  </a:lnTo>
                  <a:cubicBezTo>
                    <a:pt x="4617" y="28"/>
                    <a:pt x="4548" y="28"/>
                    <a:pt x="4503" y="51"/>
                  </a:cubicBezTo>
                  <a:cubicBezTo>
                    <a:pt x="4473" y="59"/>
                    <a:pt x="4460" y="61"/>
                    <a:pt x="4453" y="61"/>
                  </a:cubicBezTo>
                  <a:cubicBezTo>
                    <a:pt x="4440" y="61"/>
                    <a:pt x="4450" y="51"/>
                    <a:pt x="4389" y="51"/>
                  </a:cubicBezTo>
                  <a:cubicBezTo>
                    <a:pt x="4321" y="51"/>
                    <a:pt x="4389" y="28"/>
                    <a:pt x="4321" y="28"/>
                  </a:cubicBezTo>
                  <a:cubicBezTo>
                    <a:pt x="4253" y="51"/>
                    <a:pt x="4207" y="51"/>
                    <a:pt x="4139" y="51"/>
                  </a:cubicBezTo>
                  <a:cubicBezTo>
                    <a:pt x="4003" y="51"/>
                    <a:pt x="3912" y="97"/>
                    <a:pt x="3798" y="97"/>
                  </a:cubicBezTo>
                  <a:cubicBezTo>
                    <a:pt x="3752" y="97"/>
                    <a:pt x="3662" y="119"/>
                    <a:pt x="3571" y="119"/>
                  </a:cubicBezTo>
                  <a:cubicBezTo>
                    <a:pt x="3480" y="119"/>
                    <a:pt x="3411" y="142"/>
                    <a:pt x="3343" y="142"/>
                  </a:cubicBezTo>
                  <a:lnTo>
                    <a:pt x="3275" y="165"/>
                  </a:lnTo>
                  <a:cubicBezTo>
                    <a:pt x="2934" y="188"/>
                    <a:pt x="1638" y="324"/>
                    <a:pt x="1297" y="369"/>
                  </a:cubicBezTo>
                  <a:cubicBezTo>
                    <a:pt x="978" y="392"/>
                    <a:pt x="501" y="460"/>
                    <a:pt x="0" y="506"/>
                  </a:cubicBezTo>
                  <a:cubicBezTo>
                    <a:pt x="228" y="802"/>
                    <a:pt x="478" y="1120"/>
                    <a:pt x="705" y="1416"/>
                  </a:cubicBezTo>
                  <a:cubicBezTo>
                    <a:pt x="842" y="1597"/>
                    <a:pt x="978" y="1757"/>
                    <a:pt x="1069" y="1870"/>
                  </a:cubicBezTo>
                  <a:cubicBezTo>
                    <a:pt x="1115" y="1939"/>
                    <a:pt x="1183" y="2029"/>
                    <a:pt x="1228" y="2098"/>
                  </a:cubicBezTo>
                  <a:cubicBezTo>
                    <a:pt x="1219" y="2078"/>
                    <a:pt x="1217" y="2071"/>
                    <a:pt x="1220" y="2071"/>
                  </a:cubicBezTo>
                  <a:cubicBezTo>
                    <a:pt x="1225" y="2071"/>
                    <a:pt x="1238" y="2085"/>
                    <a:pt x="1251" y="2098"/>
                  </a:cubicBezTo>
                  <a:cubicBezTo>
                    <a:pt x="1331" y="2200"/>
                    <a:pt x="1336" y="2200"/>
                    <a:pt x="1342" y="2200"/>
                  </a:cubicBezTo>
                  <a:cubicBezTo>
                    <a:pt x="1348" y="2200"/>
                    <a:pt x="1353" y="2200"/>
                    <a:pt x="1433" y="2302"/>
                  </a:cubicBezTo>
                  <a:cubicBezTo>
                    <a:pt x="1524" y="2416"/>
                    <a:pt x="1729" y="2689"/>
                    <a:pt x="1933" y="2962"/>
                  </a:cubicBezTo>
                  <a:cubicBezTo>
                    <a:pt x="2229" y="3348"/>
                    <a:pt x="2525" y="3735"/>
                    <a:pt x="2661" y="3917"/>
                  </a:cubicBezTo>
                  <a:cubicBezTo>
                    <a:pt x="2706" y="3894"/>
                    <a:pt x="2706" y="3871"/>
                    <a:pt x="2729" y="3849"/>
                  </a:cubicBezTo>
                  <a:cubicBezTo>
                    <a:pt x="2797" y="3712"/>
                    <a:pt x="2866" y="3599"/>
                    <a:pt x="2934" y="3485"/>
                  </a:cubicBezTo>
                  <a:cubicBezTo>
                    <a:pt x="2979" y="3417"/>
                    <a:pt x="3025" y="3348"/>
                    <a:pt x="3048" y="3303"/>
                  </a:cubicBezTo>
                  <a:lnTo>
                    <a:pt x="3093" y="3235"/>
                  </a:lnTo>
                  <a:lnTo>
                    <a:pt x="3116" y="3189"/>
                  </a:lnTo>
                  <a:cubicBezTo>
                    <a:pt x="3207" y="3053"/>
                    <a:pt x="3662" y="2348"/>
                    <a:pt x="3752" y="2189"/>
                  </a:cubicBezTo>
                  <a:lnTo>
                    <a:pt x="3752" y="2211"/>
                  </a:lnTo>
                  <a:cubicBezTo>
                    <a:pt x="3821" y="2075"/>
                    <a:pt x="3821" y="2098"/>
                    <a:pt x="3889" y="1984"/>
                  </a:cubicBezTo>
                  <a:lnTo>
                    <a:pt x="3889" y="1984"/>
                  </a:lnTo>
                  <a:cubicBezTo>
                    <a:pt x="3887" y="1986"/>
                    <a:pt x="3886" y="1987"/>
                    <a:pt x="3885" y="1987"/>
                  </a:cubicBezTo>
                  <a:cubicBezTo>
                    <a:pt x="3876" y="1987"/>
                    <a:pt x="3936" y="1867"/>
                    <a:pt x="3957" y="1825"/>
                  </a:cubicBezTo>
                  <a:lnTo>
                    <a:pt x="3957" y="1848"/>
                  </a:lnTo>
                  <a:cubicBezTo>
                    <a:pt x="4003" y="1779"/>
                    <a:pt x="4071" y="1620"/>
                    <a:pt x="4139" y="1506"/>
                  </a:cubicBezTo>
                  <a:lnTo>
                    <a:pt x="4139" y="1529"/>
                  </a:lnTo>
                  <a:cubicBezTo>
                    <a:pt x="4185" y="1416"/>
                    <a:pt x="4298" y="1256"/>
                    <a:pt x="4344" y="1188"/>
                  </a:cubicBezTo>
                  <a:cubicBezTo>
                    <a:pt x="4435" y="1052"/>
                    <a:pt x="4594" y="847"/>
                    <a:pt x="4685" y="642"/>
                  </a:cubicBezTo>
                  <a:lnTo>
                    <a:pt x="4799" y="529"/>
                  </a:lnTo>
                  <a:lnTo>
                    <a:pt x="4821" y="506"/>
                  </a:lnTo>
                  <a:lnTo>
                    <a:pt x="5026" y="51"/>
                  </a:lnTo>
                  <a:cubicBezTo>
                    <a:pt x="5041" y="13"/>
                    <a:pt x="4993" y="1"/>
                    <a:pt x="492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40"/>
            <p:cNvSpPr/>
            <p:nvPr/>
          </p:nvSpPr>
          <p:spPr>
            <a:xfrm rot="-4296985">
              <a:off x="8692486" y="-298526"/>
              <a:ext cx="107338" cy="138111"/>
            </a:xfrm>
            <a:custGeom>
              <a:avLst/>
              <a:gdLst/>
              <a:ahLst/>
              <a:cxnLst/>
              <a:rect l="l" t="t" r="r" b="b"/>
              <a:pathLst>
                <a:path w="3926" h="5052" extrusionOk="0">
                  <a:moveTo>
                    <a:pt x="92" y="1"/>
                  </a:moveTo>
                  <a:cubicBezTo>
                    <a:pt x="1" y="1"/>
                    <a:pt x="104" y="482"/>
                    <a:pt x="83" y="504"/>
                  </a:cubicBezTo>
                  <a:cubicBezTo>
                    <a:pt x="83" y="512"/>
                    <a:pt x="83" y="519"/>
                    <a:pt x="83" y="527"/>
                  </a:cubicBezTo>
                  <a:lnTo>
                    <a:pt x="105" y="527"/>
                  </a:lnTo>
                  <a:cubicBezTo>
                    <a:pt x="105" y="617"/>
                    <a:pt x="83" y="549"/>
                    <a:pt x="105" y="640"/>
                  </a:cubicBezTo>
                  <a:cubicBezTo>
                    <a:pt x="83" y="640"/>
                    <a:pt x="83" y="572"/>
                    <a:pt x="60" y="504"/>
                  </a:cubicBezTo>
                  <a:lnTo>
                    <a:pt x="60" y="504"/>
                  </a:lnTo>
                  <a:cubicBezTo>
                    <a:pt x="83" y="572"/>
                    <a:pt x="60" y="617"/>
                    <a:pt x="83" y="663"/>
                  </a:cubicBezTo>
                  <a:cubicBezTo>
                    <a:pt x="83" y="676"/>
                    <a:pt x="81" y="680"/>
                    <a:pt x="78" y="680"/>
                  </a:cubicBezTo>
                  <a:cubicBezTo>
                    <a:pt x="75" y="680"/>
                    <a:pt x="71" y="676"/>
                    <a:pt x="67" y="676"/>
                  </a:cubicBezTo>
                  <a:cubicBezTo>
                    <a:pt x="63" y="676"/>
                    <a:pt x="60" y="682"/>
                    <a:pt x="60" y="708"/>
                  </a:cubicBezTo>
                  <a:cubicBezTo>
                    <a:pt x="83" y="777"/>
                    <a:pt x="83" y="845"/>
                    <a:pt x="83" y="890"/>
                  </a:cubicBezTo>
                  <a:cubicBezTo>
                    <a:pt x="83" y="1050"/>
                    <a:pt x="128" y="1118"/>
                    <a:pt x="128" y="1254"/>
                  </a:cubicBezTo>
                  <a:lnTo>
                    <a:pt x="105" y="1231"/>
                  </a:lnTo>
                  <a:lnTo>
                    <a:pt x="105" y="1231"/>
                  </a:lnTo>
                  <a:cubicBezTo>
                    <a:pt x="105" y="1277"/>
                    <a:pt x="128" y="1368"/>
                    <a:pt x="128" y="1459"/>
                  </a:cubicBezTo>
                  <a:cubicBezTo>
                    <a:pt x="128" y="1446"/>
                    <a:pt x="128" y="1433"/>
                    <a:pt x="132" y="1433"/>
                  </a:cubicBezTo>
                  <a:cubicBezTo>
                    <a:pt x="136" y="1433"/>
                    <a:pt x="141" y="1440"/>
                    <a:pt x="151" y="1459"/>
                  </a:cubicBezTo>
                  <a:cubicBezTo>
                    <a:pt x="151" y="1550"/>
                    <a:pt x="151" y="1618"/>
                    <a:pt x="151" y="1686"/>
                  </a:cubicBezTo>
                  <a:lnTo>
                    <a:pt x="173" y="1754"/>
                  </a:lnTo>
                  <a:cubicBezTo>
                    <a:pt x="196" y="2096"/>
                    <a:pt x="310" y="3414"/>
                    <a:pt x="333" y="3756"/>
                  </a:cubicBezTo>
                  <a:lnTo>
                    <a:pt x="333" y="3733"/>
                  </a:lnTo>
                  <a:cubicBezTo>
                    <a:pt x="355" y="4074"/>
                    <a:pt x="401" y="4529"/>
                    <a:pt x="424" y="5052"/>
                  </a:cubicBezTo>
                  <a:cubicBezTo>
                    <a:pt x="742" y="4824"/>
                    <a:pt x="1060" y="4574"/>
                    <a:pt x="1379" y="4347"/>
                  </a:cubicBezTo>
                  <a:cubicBezTo>
                    <a:pt x="1538" y="4210"/>
                    <a:pt x="1697" y="4097"/>
                    <a:pt x="1834" y="4006"/>
                  </a:cubicBezTo>
                  <a:cubicBezTo>
                    <a:pt x="1902" y="3960"/>
                    <a:pt x="1993" y="3892"/>
                    <a:pt x="2061" y="3847"/>
                  </a:cubicBezTo>
                  <a:lnTo>
                    <a:pt x="2061" y="3847"/>
                  </a:lnTo>
                  <a:cubicBezTo>
                    <a:pt x="2048" y="3853"/>
                    <a:pt x="2040" y="3856"/>
                    <a:pt x="2037" y="3856"/>
                  </a:cubicBezTo>
                  <a:cubicBezTo>
                    <a:pt x="2029" y="3856"/>
                    <a:pt x="2045" y="3840"/>
                    <a:pt x="2061" y="3824"/>
                  </a:cubicBezTo>
                  <a:cubicBezTo>
                    <a:pt x="2266" y="3665"/>
                    <a:pt x="2061" y="3801"/>
                    <a:pt x="2288" y="3642"/>
                  </a:cubicBezTo>
                  <a:cubicBezTo>
                    <a:pt x="2402" y="3551"/>
                    <a:pt x="2652" y="3369"/>
                    <a:pt x="2948" y="3164"/>
                  </a:cubicBezTo>
                  <a:cubicBezTo>
                    <a:pt x="3334" y="2869"/>
                    <a:pt x="3744" y="2596"/>
                    <a:pt x="3926" y="2459"/>
                  </a:cubicBezTo>
                  <a:cubicBezTo>
                    <a:pt x="3880" y="2437"/>
                    <a:pt x="3857" y="2414"/>
                    <a:pt x="3835" y="2391"/>
                  </a:cubicBezTo>
                  <a:cubicBezTo>
                    <a:pt x="3721" y="2323"/>
                    <a:pt x="3607" y="2255"/>
                    <a:pt x="3471" y="2164"/>
                  </a:cubicBezTo>
                  <a:cubicBezTo>
                    <a:pt x="3425" y="2141"/>
                    <a:pt x="3357" y="2096"/>
                    <a:pt x="3312" y="2050"/>
                  </a:cubicBezTo>
                  <a:lnTo>
                    <a:pt x="3221" y="2005"/>
                  </a:lnTo>
                  <a:lnTo>
                    <a:pt x="3175" y="1982"/>
                  </a:lnTo>
                  <a:lnTo>
                    <a:pt x="3198" y="1982"/>
                  </a:lnTo>
                  <a:cubicBezTo>
                    <a:pt x="3061" y="1914"/>
                    <a:pt x="2357" y="1413"/>
                    <a:pt x="2197" y="1322"/>
                  </a:cubicBezTo>
                  <a:lnTo>
                    <a:pt x="2197" y="1322"/>
                  </a:lnTo>
                  <a:lnTo>
                    <a:pt x="2220" y="1345"/>
                  </a:lnTo>
                  <a:cubicBezTo>
                    <a:pt x="2084" y="1277"/>
                    <a:pt x="2106" y="1254"/>
                    <a:pt x="2015" y="1186"/>
                  </a:cubicBezTo>
                  <a:cubicBezTo>
                    <a:pt x="2015" y="1189"/>
                    <a:pt x="2013" y="1191"/>
                    <a:pt x="2009" y="1191"/>
                  </a:cubicBezTo>
                  <a:cubicBezTo>
                    <a:pt x="1985" y="1191"/>
                    <a:pt x="1895" y="1137"/>
                    <a:pt x="1856" y="1118"/>
                  </a:cubicBezTo>
                  <a:cubicBezTo>
                    <a:pt x="1811" y="1072"/>
                    <a:pt x="1652" y="1004"/>
                    <a:pt x="1538" y="936"/>
                  </a:cubicBezTo>
                  <a:lnTo>
                    <a:pt x="1561" y="936"/>
                  </a:lnTo>
                  <a:cubicBezTo>
                    <a:pt x="1447" y="890"/>
                    <a:pt x="1288" y="777"/>
                    <a:pt x="1242" y="731"/>
                  </a:cubicBezTo>
                  <a:cubicBezTo>
                    <a:pt x="1083" y="617"/>
                    <a:pt x="878" y="458"/>
                    <a:pt x="674" y="345"/>
                  </a:cubicBezTo>
                  <a:lnTo>
                    <a:pt x="583" y="231"/>
                  </a:lnTo>
                  <a:lnTo>
                    <a:pt x="560" y="231"/>
                  </a:lnTo>
                  <a:lnTo>
                    <a:pt x="105" y="3"/>
                  </a:lnTo>
                  <a:cubicBezTo>
                    <a:pt x="101" y="2"/>
                    <a:pt x="96" y="1"/>
                    <a:pt x="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40"/>
            <p:cNvSpPr/>
            <p:nvPr/>
          </p:nvSpPr>
          <p:spPr>
            <a:xfrm rot="-4296985">
              <a:off x="8990823" y="627897"/>
              <a:ext cx="225092" cy="242761"/>
            </a:xfrm>
            <a:custGeom>
              <a:avLst/>
              <a:gdLst/>
              <a:ahLst/>
              <a:cxnLst/>
              <a:rect l="l" t="t" r="r" b="b"/>
              <a:pathLst>
                <a:path w="8233" h="8880" extrusionOk="0">
                  <a:moveTo>
                    <a:pt x="6649" y="516"/>
                  </a:moveTo>
                  <a:cubicBezTo>
                    <a:pt x="6644" y="518"/>
                    <a:pt x="6639" y="522"/>
                    <a:pt x="6633" y="526"/>
                  </a:cubicBezTo>
                  <a:lnTo>
                    <a:pt x="6633" y="526"/>
                  </a:lnTo>
                  <a:cubicBezTo>
                    <a:pt x="6638" y="522"/>
                    <a:pt x="6643" y="519"/>
                    <a:pt x="6648" y="517"/>
                  </a:cubicBezTo>
                  <a:lnTo>
                    <a:pt x="6648" y="517"/>
                  </a:lnTo>
                  <a:cubicBezTo>
                    <a:pt x="6648" y="517"/>
                    <a:pt x="6649" y="516"/>
                    <a:pt x="6649" y="516"/>
                  </a:cubicBezTo>
                  <a:close/>
                  <a:moveTo>
                    <a:pt x="3795" y="7707"/>
                  </a:moveTo>
                  <a:cubicBezTo>
                    <a:pt x="3804" y="7710"/>
                    <a:pt x="3820" y="7714"/>
                    <a:pt x="3844" y="7720"/>
                  </a:cubicBezTo>
                  <a:cubicBezTo>
                    <a:pt x="3828" y="7716"/>
                    <a:pt x="3811" y="7711"/>
                    <a:pt x="3795" y="7707"/>
                  </a:cubicBezTo>
                  <a:close/>
                  <a:moveTo>
                    <a:pt x="7277" y="0"/>
                  </a:moveTo>
                  <a:cubicBezTo>
                    <a:pt x="7150" y="0"/>
                    <a:pt x="6817" y="348"/>
                    <a:pt x="6649" y="516"/>
                  </a:cubicBezTo>
                  <a:lnTo>
                    <a:pt x="6649" y="516"/>
                  </a:lnTo>
                  <a:cubicBezTo>
                    <a:pt x="6655" y="513"/>
                    <a:pt x="6659" y="512"/>
                    <a:pt x="6663" y="512"/>
                  </a:cubicBezTo>
                  <a:cubicBezTo>
                    <a:pt x="6660" y="512"/>
                    <a:pt x="6655" y="514"/>
                    <a:pt x="6648" y="517"/>
                  </a:cubicBezTo>
                  <a:lnTo>
                    <a:pt x="6648" y="517"/>
                  </a:lnTo>
                  <a:cubicBezTo>
                    <a:pt x="6595" y="569"/>
                    <a:pt x="6559" y="603"/>
                    <a:pt x="6551" y="603"/>
                  </a:cubicBezTo>
                  <a:cubicBezTo>
                    <a:pt x="6550" y="603"/>
                    <a:pt x="6550" y="603"/>
                    <a:pt x="6550" y="603"/>
                  </a:cubicBezTo>
                  <a:cubicBezTo>
                    <a:pt x="6579" y="573"/>
                    <a:pt x="6609" y="543"/>
                    <a:pt x="6633" y="526"/>
                  </a:cubicBezTo>
                  <a:lnTo>
                    <a:pt x="6633" y="526"/>
                  </a:lnTo>
                  <a:cubicBezTo>
                    <a:pt x="6589" y="553"/>
                    <a:pt x="6516" y="614"/>
                    <a:pt x="6481" y="648"/>
                  </a:cubicBezTo>
                  <a:lnTo>
                    <a:pt x="6504" y="694"/>
                  </a:lnTo>
                  <a:cubicBezTo>
                    <a:pt x="6368" y="807"/>
                    <a:pt x="6459" y="694"/>
                    <a:pt x="6322" y="830"/>
                  </a:cubicBezTo>
                  <a:cubicBezTo>
                    <a:pt x="6299" y="807"/>
                    <a:pt x="6413" y="694"/>
                    <a:pt x="6527" y="603"/>
                  </a:cubicBezTo>
                  <a:lnTo>
                    <a:pt x="6527" y="603"/>
                  </a:lnTo>
                  <a:cubicBezTo>
                    <a:pt x="6436" y="671"/>
                    <a:pt x="6322" y="762"/>
                    <a:pt x="6299" y="807"/>
                  </a:cubicBezTo>
                  <a:cubicBezTo>
                    <a:pt x="6271" y="828"/>
                    <a:pt x="6260" y="834"/>
                    <a:pt x="6256" y="834"/>
                  </a:cubicBezTo>
                  <a:cubicBezTo>
                    <a:pt x="6250" y="834"/>
                    <a:pt x="6253" y="826"/>
                    <a:pt x="6244" y="826"/>
                  </a:cubicBezTo>
                  <a:cubicBezTo>
                    <a:pt x="6237" y="826"/>
                    <a:pt x="6221" y="831"/>
                    <a:pt x="6186" y="853"/>
                  </a:cubicBezTo>
                  <a:cubicBezTo>
                    <a:pt x="6118" y="944"/>
                    <a:pt x="6027" y="1057"/>
                    <a:pt x="5936" y="1126"/>
                  </a:cubicBezTo>
                  <a:lnTo>
                    <a:pt x="5936" y="1103"/>
                  </a:lnTo>
                  <a:cubicBezTo>
                    <a:pt x="5708" y="1285"/>
                    <a:pt x="5640" y="1421"/>
                    <a:pt x="5435" y="1580"/>
                  </a:cubicBezTo>
                  <a:lnTo>
                    <a:pt x="5458" y="1558"/>
                  </a:lnTo>
                  <a:lnTo>
                    <a:pt x="5458" y="1558"/>
                  </a:lnTo>
                  <a:cubicBezTo>
                    <a:pt x="5367" y="1603"/>
                    <a:pt x="5253" y="1740"/>
                    <a:pt x="5140" y="1853"/>
                  </a:cubicBezTo>
                  <a:cubicBezTo>
                    <a:pt x="5151" y="1842"/>
                    <a:pt x="5168" y="1831"/>
                    <a:pt x="5174" y="1831"/>
                  </a:cubicBezTo>
                  <a:cubicBezTo>
                    <a:pt x="5180" y="1831"/>
                    <a:pt x="5174" y="1842"/>
                    <a:pt x="5140" y="1876"/>
                  </a:cubicBezTo>
                  <a:cubicBezTo>
                    <a:pt x="4981" y="1990"/>
                    <a:pt x="4912" y="2103"/>
                    <a:pt x="4799" y="2172"/>
                  </a:cubicBezTo>
                  <a:lnTo>
                    <a:pt x="4708" y="2285"/>
                  </a:lnTo>
                  <a:cubicBezTo>
                    <a:pt x="4230" y="2717"/>
                    <a:pt x="2343" y="4514"/>
                    <a:pt x="1865" y="4969"/>
                  </a:cubicBezTo>
                  <a:lnTo>
                    <a:pt x="1888" y="4946"/>
                  </a:lnTo>
                  <a:lnTo>
                    <a:pt x="1888" y="4946"/>
                  </a:lnTo>
                  <a:cubicBezTo>
                    <a:pt x="1410" y="5378"/>
                    <a:pt x="728" y="6015"/>
                    <a:pt x="0" y="6697"/>
                  </a:cubicBezTo>
                  <a:cubicBezTo>
                    <a:pt x="728" y="6902"/>
                    <a:pt x="1501" y="7106"/>
                    <a:pt x="2206" y="7288"/>
                  </a:cubicBezTo>
                  <a:cubicBezTo>
                    <a:pt x="2638" y="7402"/>
                    <a:pt x="3002" y="7493"/>
                    <a:pt x="3321" y="7561"/>
                  </a:cubicBezTo>
                  <a:cubicBezTo>
                    <a:pt x="3443" y="7622"/>
                    <a:pt x="3640" y="7665"/>
                    <a:pt x="3795" y="7707"/>
                  </a:cubicBezTo>
                  <a:lnTo>
                    <a:pt x="3795" y="7707"/>
                  </a:lnTo>
                  <a:cubicBezTo>
                    <a:pt x="3767" y="7697"/>
                    <a:pt x="3793" y="7697"/>
                    <a:pt x="3844" y="7697"/>
                  </a:cubicBezTo>
                  <a:cubicBezTo>
                    <a:pt x="4094" y="7766"/>
                    <a:pt x="4105" y="7766"/>
                    <a:pt x="4116" y="7766"/>
                  </a:cubicBezTo>
                  <a:cubicBezTo>
                    <a:pt x="4128" y="7766"/>
                    <a:pt x="4139" y="7766"/>
                    <a:pt x="4389" y="7834"/>
                  </a:cubicBezTo>
                  <a:cubicBezTo>
                    <a:pt x="4662" y="7879"/>
                    <a:pt x="5299" y="8061"/>
                    <a:pt x="5958" y="8243"/>
                  </a:cubicBezTo>
                  <a:cubicBezTo>
                    <a:pt x="6868" y="8493"/>
                    <a:pt x="7800" y="8766"/>
                    <a:pt x="8232" y="8880"/>
                  </a:cubicBezTo>
                  <a:cubicBezTo>
                    <a:pt x="8232" y="8789"/>
                    <a:pt x="8210" y="8743"/>
                    <a:pt x="8210" y="8698"/>
                  </a:cubicBezTo>
                  <a:cubicBezTo>
                    <a:pt x="8164" y="8425"/>
                    <a:pt x="8141" y="8129"/>
                    <a:pt x="8119" y="7857"/>
                  </a:cubicBezTo>
                  <a:cubicBezTo>
                    <a:pt x="8096" y="7720"/>
                    <a:pt x="8096" y="7584"/>
                    <a:pt x="8073" y="7447"/>
                  </a:cubicBezTo>
                  <a:cubicBezTo>
                    <a:pt x="8073" y="7379"/>
                    <a:pt x="8073" y="7334"/>
                    <a:pt x="8073" y="7288"/>
                  </a:cubicBezTo>
                  <a:cubicBezTo>
                    <a:pt x="8050" y="7243"/>
                    <a:pt x="8050" y="7220"/>
                    <a:pt x="8050" y="7174"/>
                  </a:cubicBezTo>
                  <a:lnTo>
                    <a:pt x="8050" y="7197"/>
                  </a:lnTo>
                  <a:cubicBezTo>
                    <a:pt x="8028" y="6902"/>
                    <a:pt x="7914" y="5219"/>
                    <a:pt x="7869" y="4878"/>
                  </a:cubicBezTo>
                  <a:lnTo>
                    <a:pt x="7869" y="4923"/>
                  </a:lnTo>
                  <a:cubicBezTo>
                    <a:pt x="7800" y="4628"/>
                    <a:pt x="7846" y="4673"/>
                    <a:pt x="7846" y="4423"/>
                  </a:cubicBezTo>
                  <a:lnTo>
                    <a:pt x="7846" y="4423"/>
                  </a:lnTo>
                  <a:cubicBezTo>
                    <a:pt x="7842" y="4426"/>
                    <a:pt x="7839" y="4428"/>
                    <a:pt x="7835" y="4428"/>
                  </a:cubicBezTo>
                  <a:cubicBezTo>
                    <a:pt x="7794" y="4428"/>
                    <a:pt x="7755" y="4189"/>
                    <a:pt x="7755" y="4105"/>
                  </a:cubicBezTo>
                  <a:cubicBezTo>
                    <a:pt x="7732" y="3968"/>
                    <a:pt x="7664" y="3627"/>
                    <a:pt x="7641" y="3377"/>
                  </a:cubicBezTo>
                  <a:lnTo>
                    <a:pt x="7641" y="3377"/>
                  </a:lnTo>
                  <a:lnTo>
                    <a:pt x="7664" y="3400"/>
                  </a:lnTo>
                  <a:cubicBezTo>
                    <a:pt x="7618" y="3195"/>
                    <a:pt x="7596" y="2808"/>
                    <a:pt x="7596" y="2649"/>
                  </a:cubicBezTo>
                  <a:cubicBezTo>
                    <a:pt x="7573" y="2331"/>
                    <a:pt x="7550" y="1808"/>
                    <a:pt x="7482" y="1353"/>
                  </a:cubicBezTo>
                  <a:lnTo>
                    <a:pt x="7527" y="1057"/>
                  </a:lnTo>
                  <a:lnTo>
                    <a:pt x="7527" y="1012"/>
                  </a:lnTo>
                  <a:lnTo>
                    <a:pt x="7323" y="34"/>
                  </a:lnTo>
                  <a:cubicBezTo>
                    <a:pt x="7315" y="11"/>
                    <a:pt x="7299" y="0"/>
                    <a:pt x="727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40"/>
            <p:cNvSpPr/>
            <p:nvPr/>
          </p:nvSpPr>
          <p:spPr>
            <a:xfrm rot="-4296985">
              <a:off x="8803507" y="83914"/>
              <a:ext cx="267415" cy="217828"/>
            </a:xfrm>
            <a:custGeom>
              <a:avLst/>
              <a:gdLst/>
              <a:ahLst/>
              <a:cxnLst/>
              <a:rect l="l" t="t" r="r" b="b"/>
              <a:pathLst>
                <a:path w="9781" h="7968" extrusionOk="0">
                  <a:moveTo>
                    <a:pt x="8778" y="99"/>
                  </a:moveTo>
                  <a:lnTo>
                    <a:pt x="8778" y="99"/>
                  </a:lnTo>
                  <a:cubicBezTo>
                    <a:pt x="8766" y="102"/>
                    <a:pt x="8754" y="104"/>
                    <a:pt x="8742" y="106"/>
                  </a:cubicBezTo>
                  <a:lnTo>
                    <a:pt x="8742" y="106"/>
                  </a:lnTo>
                  <a:cubicBezTo>
                    <a:pt x="8754" y="104"/>
                    <a:pt x="8766" y="102"/>
                    <a:pt x="8778" y="99"/>
                  </a:cubicBezTo>
                  <a:close/>
                  <a:moveTo>
                    <a:pt x="9617" y="0"/>
                  </a:moveTo>
                  <a:cubicBezTo>
                    <a:pt x="9430" y="0"/>
                    <a:pt x="9105" y="68"/>
                    <a:pt x="8927" y="103"/>
                  </a:cubicBezTo>
                  <a:lnTo>
                    <a:pt x="8927" y="103"/>
                  </a:lnTo>
                  <a:cubicBezTo>
                    <a:pt x="8900" y="107"/>
                    <a:pt x="8862" y="113"/>
                    <a:pt x="8825" y="121"/>
                  </a:cubicBezTo>
                  <a:lnTo>
                    <a:pt x="8825" y="121"/>
                  </a:lnTo>
                  <a:cubicBezTo>
                    <a:pt x="8826" y="121"/>
                    <a:pt x="8828" y="121"/>
                    <a:pt x="8830" y="121"/>
                  </a:cubicBezTo>
                  <a:lnTo>
                    <a:pt x="8830" y="121"/>
                  </a:lnTo>
                  <a:cubicBezTo>
                    <a:pt x="8826" y="122"/>
                    <a:pt x="8823" y="122"/>
                    <a:pt x="8820" y="122"/>
                  </a:cubicBezTo>
                  <a:lnTo>
                    <a:pt x="8820" y="122"/>
                  </a:lnTo>
                  <a:cubicBezTo>
                    <a:pt x="8822" y="122"/>
                    <a:pt x="8823" y="122"/>
                    <a:pt x="8825" y="121"/>
                  </a:cubicBezTo>
                  <a:lnTo>
                    <a:pt x="8825" y="121"/>
                  </a:lnTo>
                  <a:cubicBezTo>
                    <a:pt x="8817" y="122"/>
                    <a:pt x="8809" y="122"/>
                    <a:pt x="8801" y="122"/>
                  </a:cubicBezTo>
                  <a:cubicBezTo>
                    <a:pt x="8801" y="123"/>
                    <a:pt x="8802" y="124"/>
                    <a:pt x="8806" y="124"/>
                  </a:cubicBezTo>
                  <a:cubicBezTo>
                    <a:pt x="8809" y="124"/>
                    <a:pt x="8814" y="123"/>
                    <a:pt x="8820" y="122"/>
                  </a:cubicBezTo>
                  <a:lnTo>
                    <a:pt x="8820" y="122"/>
                  </a:lnTo>
                  <a:cubicBezTo>
                    <a:pt x="8788" y="129"/>
                    <a:pt x="8756" y="137"/>
                    <a:pt x="8733" y="145"/>
                  </a:cubicBezTo>
                  <a:lnTo>
                    <a:pt x="8733" y="168"/>
                  </a:lnTo>
                  <a:cubicBezTo>
                    <a:pt x="8665" y="185"/>
                    <a:pt x="8642" y="189"/>
                    <a:pt x="8629" y="189"/>
                  </a:cubicBezTo>
                  <a:cubicBezTo>
                    <a:pt x="8616" y="189"/>
                    <a:pt x="8616" y="184"/>
                    <a:pt x="8587" y="184"/>
                  </a:cubicBezTo>
                  <a:cubicBezTo>
                    <a:pt x="8571" y="184"/>
                    <a:pt x="8546" y="185"/>
                    <a:pt x="8505" y="190"/>
                  </a:cubicBezTo>
                  <a:cubicBezTo>
                    <a:pt x="8505" y="170"/>
                    <a:pt x="8618" y="130"/>
                    <a:pt x="8742" y="106"/>
                  </a:cubicBezTo>
                  <a:lnTo>
                    <a:pt x="8742" y="106"/>
                  </a:lnTo>
                  <a:cubicBezTo>
                    <a:pt x="8640" y="123"/>
                    <a:pt x="8543" y="127"/>
                    <a:pt x="8482" y="168"/>
                  </a:cubicBezTo>
                  <a:cubicBezTo>
                    <a:pt x="8391" y="168"/>
                    <a:pt x="8461" y="139"/>
                    <a:pt x="8422" y="139"/>
                  </a:cubicBezTo>
                  <a:cubicBezTo>
                    <a:pt x="8412" y="139"/>
                    <a:pt x="8396" y="140"/>
                    <a:pt x="8369" y="145"/>
                  </a:cubicBezTo>
                  <a:cubicBezTo>
                    <a:pt x="8255" y="168"/>
                    <a:pt x="8141" y="213"/>
                    <a:pt x="8028" y="213"/>
                  </a:cubicBezTo>
                  <a:cubicBezTo>
                    <a:pt x="7732" y="236"/>
                    <a:pt x="7596" y="327"/>
                    <a:pt x="7345" y="350"/>
                  </a:cubicBezTo>
                  <a:lnTo>
                    <a:pt x="7368" y="327"/>
                  </a:lnTo>
                  <a:cubicBezTo>
                    <a:pt x="7277" y="327"/>
                    <a:pt x="7095" y="372"/>
                    <a:pt x="6936" y="395"/>
                  </a:cubicBezTo>
                  <a:cubicBezTo>
                    <a:pt x="6982" y="395"/>
                    <a:pt x="7027" y="395"/>
                    <a:pt x="6936" y="418"/>
                  </a:cubicBezTo>
                  <a:cubicBezTo>
                    <a:pt x="6754" y="441"/>
                    <a:pt x="6618" y="463"/>
                    <a:pt x="6481" y="486"/>
                  </a:cubicBezTo>
                  <a:lnTo>
                    <a:pt x="6368" y="532"/>
                  </a:lnTo>
                  <a:cubicBezTo>
                    <a:pt x="5708" y="623"/>
                    <a:pt x="3161" y="1100"/>
                    <a:pt x="2502" y="1214"/>
                  </a:cubicBezTo>
                  <a:lnTo>
                    <a:pt x="2525" y="1191"/>
                  </a:lnTo>
                  <a:lnTo>
                    <a:pt x="2525" y="1191"/>
                  </a:lnTo>
                  <a:cubicBezTo>
                    <a:pt x="1888" y="1305"/>
                    <a:pt x="978" y="1464"/>
                    <a:pt x="0" y="1646"/>
                  </a:cubicBezTo>
                  <a:cubicBezTo>
                    <a:pt x="501" y="2214"/>
                    <a:pt x="1024" y="2806"/>
                    <a:pt x="1524" y="3351"/>
                  </a:cubicBezTo>
                  <a:cubicBezTo>
                    <a:pt x="1820" y="3670"/>
                    <a:pt x="2070" y="3943"/>
                    <a:pt x="2297" y="4170"/>
                  </a:cubicBezTo>
                  <a:cubicBezTo>
                    <a:pt x="2388" y="4306"/>
                    <a:pt x="2525" y="4466"/>
                    <a:pt x="2638" y="4602"/>
                  </a:cubicBezTo>
                  <a:cubicBezTo>
                    <a:pt x="2615" y="4568"/>
                    <a:pt x="2610" y="4551"/>
                    <a:pt x="2615" y="4551"/>
                  </a:cubicBezTo>
                  <a:cubicBezTo>
                    <a:pt x="2621" y="4551"/>
                    <a:pt x="2638" y="4568"/>
                    <a:pt x="2661" y="4602"/>
                  </a:cubicBezTo>
                  <a:cubicBezTo>
                    <a:pt x="3002" y="4966"/>
                    <a:pt x="2706" y="4602"/>
                    <a:pt x="3048" y="4989"/>
                  </a:cubicBezTo>
                  <a:cubicBezTo>
                    <a:pt x="3252" y="5193"/>
                    <a:pt x="3684" y="5671"/>
                    <a:pt x="4139" y="6194"/>
                  </a:cubicBezTo>
                  <a:cubicBezTo>
                    <a:pt x="4753" y="6899"/>
                    <a:pt x="5390" y="7626"/>
                    <a:pt x="5685" y="7968"/>
                  </a:cubicBezTo>
                  <a:cubicBezTo>
                    <a:pt x="5731" y="7899"/>
                    <a:pt x="5754" y="7854"/>
                    <a:pt x="5776" y="7808"/>
                  </a:cubicBezTo>
                  <a:cubicBezTo>
                    <a:pt x="5890" y="7558"/>
                    <a:pt x="6026" y="7308"/>
                    <a:pt x="6163" y="7058"/>
                  </a:cubicBezTo>
                  <a:cubicBezTo>
                    <a:pt x="6208" y="6921"/>
                    <a:pt x="6277" y="6808"/>
                    <a:pt x="6345" y="6694"/>
                  </a:cubicBezTo>
                  <a:cubicBezTo>
                    <a:pt x="6368" y="6626"/>
                    <a:pt x="6390" y="6580"/>
                    <a:pt x="6413" y="6535"/>
                  </a:cubicBezTo>
                  <a:lnTo>
                    <a:pt x="6459" y="6444"/>
                  </a:lnTo>
                  <a:lnTo>
                    <a:pt x="6459" y="6467"/>
                  </a:lnTo>
                  <a:cubicBezTo>
                    <a:pt x="6590" y="6204"/>
                    <a:pt x="7351" y="4849"/>
                    <a:pt x="7551" y="4462"/>
                  </a:cubicBezTo>
                  <a:lnTo>
                    <a:pt x="7551" y="4462"/>
                  </a:lnTo>
                  <a:cubicBezTo>
                    <a:pt x="7551" y="4463"/>
                    <a:pt x="7550" y="4464"/>
                    <a:pt x="7550" y="4466"/>
                  </a:cubicBezTo>
                  <a:lnTo>
                    <a:pt x="7573" y="4420"/>
                  </a:lnTo>
                  <a:lnTo>
                    <a:pt x="7573" y="4420"/>
                  </a:lnTo>
                  <a:cubicBezTo>
                    <a:pt x="7567" y="4433"/>
                    <a:pt x="7559" y="4447"/>
                    <a:pt x="7551" y="4462"/>
                  </a:cubicBezTo>
                  <a:lnTo>
                    <a:pt x="7551" y="4462"/>
                  </a:lnTo>
                  <a:cubicBezTo>
                    <a:pt x="7664" y="4170"/>
                    <a:pt x="7687" y="4237"/>
                    <a:pt x="7800" y="4033"/>
                  </a:cubicBezTo>
                  <a:cubicBezTo>
                    <a:pt x="7755" y="4033"/>
                    <a:pt x="7846" y="3806"/>
                    <a:pt x="7891" y="3715"/>
                  </a:cubicBezTo>
                  <a:lnTo>
                    <a:pt x="7914" y="3715"/>
                  </a:lnTo>
                  <a:cubicBezTo>
                    <a:pt x="7959" y="3579"/>
                    <a:pt x="8096" y="3260"/>
                    <a:pt x="8209" y="3056"/>
                  </a:cubicBezTo>
                  <a:lnTo>
                    <a:pt x="8232" y="3078"/>
                  </a:lnTo>
                  <a:cubicBezTo>
                    <a:pt x="8300" y="2874"/>
                    <a:pt x="8482" y="2533"/>
                    <a:pt x="8551" y="2419"/>
                  </a:cubicBezTo>
                  <a:cubicBezTo>
                    <a:pt x="8733" y="2123"/>
                    <a:pt x="9005" y="1669"/>
                    <a:pt x="9187" y="1259"/>
                  </a:cubicBezTo>
                  <a:lnTo>
                    <a:pt x="9392" y="1032"/>
                  </a:lnTo>
                  <a:lnTo>
                    <a:pt x="9392" y="1009"/>
                  </a:lnTo>
                  <a:lnTo>
                    <a:pt x="9756" y="77"/>
                  </a:lnTo>
                  <a:cubicBezTo>
                    <a:pt x="9781" y="20"/>
                    <a:pt x="9719" y="0"/>
                    <a:pt x="961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40"/>
            <p:cNvSpPr/>
            <p:nvPr/>
          </p:nvSpPr>
          <p:spPr>
            <a:xfrm rot="-4296985">
              <a:off x="8399242" y="57690"/>
              <a:ext cx="226952" cy="241667"/>
            </a:xfrm>
            <a:custGeom>
              <a:avLst/>
              <a:gdLst/>
              <a:ahLst/>
              <a:cxnLst/>
              <a:rect l="l" t="t" r="r" b="b"/>
              <a:pathLst>
                <a:path w="8301" h="8840" extrusionOk="0">
                  <a:moveTo>
                    <a:pt x="4952" y="1913"/>
                  </a:moveTo>
                  <a:cubicBezTo>
                    <a:pt x="4946" y="1917"/>
                    <a:pt x="4940" y="1922"/>
                    <a:pt x="4935" y="1927"/>
                  </a:cubicBezTo>
                  <a:cubicBezTo>
                    <a:pt x="4941" y="1922"/>
                    <a:pt x="4946" y="1918"/>
                    <a:pt x="4952" y="1913"/>
                  </a:cubicBezTo>
                  <a:close/>
                  <a:moveTo>
                    <a:pt x="3847" y="7857"/>
                  </a:moveTo>
                  <a:lnTo>
                    <a:pt x="3847" y="7857"/>
                  </a:lnTo>
                  <a:cubicBezTo>
                    <a:pt x="3853" y="7859"/>
                    <a:pt x="3859" y="7860"/>
                    <a:pt x="3866" y="7862"/>
                  </a:cubicBezTo>
                  <a:cubicBezTo>
                    <a:pt x="3860" y="7860"/>
                    <a:pt x="3854" y="7859"/>
                    <a:pt x="3847" y="7857"/>
                  </a:cubicBezTo>
                  <a:close/>
                  <a:moveTo>
                    <a:pt x="6986" y="1"/>
                  </a:moveTo>
                  <a:cubicBezTo>
                    <a:pt x="6850" y="1"/>
                    <a:pt x="6439" y="481"/>
                    <a:pt x="6313" y="603"/>
                  </a:cubicBezTo>
                  <a:lnTo>
                    <a:pt x="6313" y="603"/>
                  </a:lnTo>
                  <a:cubicBezTo>
                    <a:pt x="6308" y="608"/>
                    <a:pt x="6302" y="612"/>
                    <a:pt x="6297" y="617"/>
                  </a:cubicBezTo>
                  <a:lnTo>
                    <a:pt x="6297" y="617"/>
                  </a:lnTo>
                  <a:cubicBezTo>
                    <a:pt x="6299" y="615"/>
                    <a:pt x="6302" y="613"/>
                    <a:pt x="6304" y="612"/>
                  </a:cubicBezTo>
                  <a:lnTo>
                    <a:pt x="6304" y="612"/>
                  </a:lnTo>
                  <a:cubicBezTo>
                    <a:pt x="6294" y="621"/>
                    <a:pt x="6287" y="627"/>
                    <a:pt x="6282" y="630"/>
                  </a:cubicBezTo>
                  <a:lnTo>
                    <a:pt x="6282" y="630"/>
                  </a:lnTo>
                  <a:cubicBezTo>
                    <a:pt x="6287" y="625"/>
                    <a:pt x="6292" y="621"/>
                    <a:pt x="6297" y="617"/>
                  </a:cubicBezTo>
                  <a:lnTo>
                    <a:pt x="6297" y="617"/>
                  </a:lnTo>
                  <a:cubicBezTo>
                    <a:pt x="6291" y="621"/>
                    <a:pt x="6284" y="626"/>
                    <a:pt x="6276" y="631"/>
                  </a:cubicBezTo>
                  <a:cubicBezTo>
                    <a:pt x="6277" y="631"/>
                    <a:pt x="6277" y="631"/>
                    <a:pt x="6278" y="631"/>
                  </a:cubicBezTo>
                  <a:cubicBezTo>
                    <a:pt x="6279" y="631"/>
                    <a:pt x="6280" y="631"/>
                    <a:pt x="6282" y="630"/>
                  </a:cubicBezTo>
                  <a:lnTo>
                    <a:pt x="6282" y="630"/>
                  </a:lnTo>
                  <a:cubicBezTo>
                    <a:pt x="6262" y="647"/>
                    <a:pt x="6244" y="664"/>
                    <a:pt x="6231" y="676"/>
                  </a:cubicBezTo>
                  <a:lnTo>
                    <a:pt x="6254" y="722"/>
                  </a:lnTo>
                  <a:cubicBezTo>
                    <a:pt x="6197" y="790"/>
                    <a:pt x="6186" y="790"/>
                    <a:pt x="6174" y="790"/>
                  </a:cubicBezTo>
                  <a:cubicBezTo>
                    <a:pt x="6163" y="790"/>
                    <a:pt x="6151" y="790"/>
                    <a:pt x="6095" y="858"/>
                  </a:cubicBezTo>
                  <a:cubicBezTo>
                    <a:pt x="6072" y="835"/>
                    <a:pt x="6163" y="722"/>
                    <a:pt x="6254" y="631"/>
                  </a:cubicBezTo>
                  <a:lnTo>
                    <a:pt x="6254" y="631"/>
                  </a:lnTo>
                  <a:cubicBezTo>
                    <a:pt x="6163" y="722"/>
                    <a:pt x="6072" y="790"/>
                    <a:pt x="6049" y="835"/>
                  </a:cubicBezTo>
                  <a:cubicBezTo>
                    <a:pt x="6019" y="866"/>
                    <a:pt x="6009" y="873"/>
                    <a:pt x="6004" y="873"/>
                  </a:cubicBezTo>
                  <a:cubicBezTo>
                    <a:pt x="6000" y="873"/>
                    <a:pt x="6002" y="866"/>
                    <a:pt x="5995" y="866"/>
                  </a:cubicBezTo>
                  <a:cubicBezTo>
                    <a:pt x="5988" y="866"/>
                    <a:pt x="5973" y="873"/>
                    <a:pt x="5935" y="904"/>
                  </a:cubicBezTo>
                  <a:cubicBezTo>
                    <a:pt x="5867" y="995"/>
                    <a:pt x="5799" y="1086"/>
                    <a:pt x="5708" y="1177"/>
                  </a:cubicBezTo>
                  <a:lnTo>
                    <a:pt x="5708" y="1154"/>
                  </a:lnTo>
                  <a:cubicBezTo>
                    <a:pt x="5481" y="1336"/>
                    <a:pt x="5435" y="1495"/>
                    <a:pt x="5230" y="1654"/>
                  </a:cubicBezTo>
                  <a:lnTo>
                    <a:pt x="5230" y="1631"/>
                  </a:lnTo>
                  <a:cubicBezTo>
                    <a:pt x="5166" y="1675"/>
                    <a:pt x="5060" y="1820"/>
                    <a:pt x="4952" y="1913"/>
                  </a:cubicBezTo>
                  <a:lnTo>
                    <a:pt x="4952" y="1913"/>
                  </a:lnTo>
                  <a:cubicBezTo>
                    <a:pt x="4959" y="1908"/>
                    <a:pt x="4966" y="1904"/>
                    <a:pt x="4969" y="1904"/>
                  </a:cubicBezTo>
                  <a:cubicBezTo>
                    <a:pt x="4975" y="1904"/>
                    <a:pt x="4969" y="1916"/>
                    <a:pt x="4935" y="1950"/>
                  </a:cubicBezTo>
                  <a:cubicBezTo>
                    <a:pt x="4798" y="2086"/>
                    <a:pt x="4707" y="2177"/>
                    <a:pt x="4594" y="2268"/>
                  </a:cubicBezTo>
                  <a:lnTo>
                    <a:pt x="4526" y="2382"/>
                  </a:lnTo>
                  <a:cubicBezTo>
                    <a:pt x="4071" y="2837"/>
                    <a:pt x="2252" y="4701"/>
                    <a:pt x="1797" y="5179"/>
                  </a:cubicBezTo>
                  <a:lnTo>
                    <a:pt x="1811" y="5164"/>
                  </a:lnTo>
                  <a:lnTo>
                    <a:pt x="1811" y="5164"/>
                  </a:lnTo>
                  <a:cubicBezTo>
                    <a:pt x="1357" y="5619"/>
                    <a:pt x="701" y="6275"/>
                    <a:pt x="0" y="6998"/>
                  </a:cubicBezTo>
                  <a:cubicBezTo>
                    <a:pt x="751" y="7157"/>
                    <a:pt x="1524" y="7339"/>
                    <a:pt x="2229" y="7498"/>
                  </a:cubicBezTo>
                  <a:cubicBezTo>
                    <a:pt x="2661" y="7566"/>
                    <a:pt x="3047" y="7657"/>
                    <a:pt x="3343" y="7726"/>
                  </a:cubicBezTo>
                  <a:cubicBezTo>
                    <a:pt x="3474" y="7769"/>
                    <a:pt x="3689" y="7813"/>
                    <a:pt x="3847" y="7857"/>
                  </a:cubicBezTo>
                  <a:lnTo>
                    <a:pt x="3847" y="7857"/>
                  </a:lnTo>
                  <a:cubicBezTo>
                    <a:pt x="3803" y="7843"/>
                    <a:pt x="3809" y="7830"/>
                    <a:pt x="3838" y="7830"/>
                  </a:cubicBezTo>
                  <a:cubicBezTo>
                    <a:pt x="3851" y="7830"/>
                    <a:pt x="3869" y="7833"/>
                    <a:pt x="3889" y="7839"/>
                  </a:cubicBezTo>
                  <a:cubicBezTo>
                    <a:pt x="4093" y="7886"/>
                    <a:pt x="4138" y="7894"/>
                    <a:pt x="4154" y="7894"/>
                  </a:cubicBezTo>
                  <a:cubicBezTo>
                    <a:pt x="4163" y="7894"/>
                    <a:pt x="4163" y="7891"/>
                    <a:pt x="4177" y="7891"/>
                  </a:cubicBezTo>
                  <a:cubicBezTo>
                    <a:pt x="4199" y="7891"/>
                    <a:pt x="4256" y="7898"/>
                    <a:pt x="4435" y="7930"/>
                  </a:cubicBezTo>
                  <a:cubicBezTo>
                    <a:pt x="4707" y="7976"/>
                    <a:pt x="5344" y="8135"/>
                    <a:pt x="6004" y="8294"/>
                  </a:cubicBezTo>
                  <a:cubicBezTo>
                    <a:pt x="6936" y="8499"/>
                    <a:pt x="7868" y="8726"/>
                    <a:pt x="8300" y="8840"/>
                  </a:cubicBezTo>
                  <a:cubicBezTo>
                    <a:pt x="8300" y="8749"/>
                    <a:pt x="8300" y="8681"/>
                    <a:pt x="8278" y="8635"/>
                  </a:cubicBezTo>
                  <a:cubicBezTo>
                    <a:pt x="8232" y="8362"/>
                    <a:pt x="8187" y="8090"/>
                    <a:pt x="8164" y="7817"/>
                  </a:cubicBezTo>
                  <a:cubicBezTo>
                    <a:pt x="8141" y="7680"/>
                    <a:pt x="8118" y="7544"/>
                    <a:pt x="8096" y="7407"/>
                  </a:cubicBezTo>
                  <a:cubicBezTo>
                    <a:pt x="8096" y="7339"/>
                    <a:pt x="8096" y="7294"/>
                    <a:pt x="8073" y="7248"/>
                  </a:cubicBezTo>
                  <a:cubicBezTo>
                    <a:pt x="8073" y="7203"/>
                    <a:pt x="8073" y="7180"/>
                    <a:pt x="8050" y="7134"/>
                  </a:cubicBezTo>
                  <a:lnTo>
                    <a:pt x="8050" y="7134"/>
                  </a:lnTo>
                  <a:lnTo>
                    <a:pt x="8073" y="7157"/>
                  </a:lnTo>
                  <a:cubicBezTo>
                    <a:pt x="8027" y="6862"/>
                    <a:pt x="7846" y="5179"/>
                    <a:pt x="7777" y="4838"/>
                  </a:cubicBezTo>
                  <a:lnTo>
                    <a:pt x="7777" y="4883"/>
                  </a:lnTo>
                  <a:cubicBezTo>
                    <a:pt x="7709" y="4588"/>
                    <a:pt x="7755" y="4633"/>
                    <a:pt x="7732" y="4406"/>
                  </a:cubicBezTo>
                  <a:lnTo>
                    <a:pt x="7732" y="4406"/>
                  </a:lnTo>
                  <a:cubicBezTo>
                    <a:pt x="7731" y="4407"/>
                    <a:pt x="7730" y="4407"/>
                    <a:pt x="7729" y="4407"/>
                  </a:cubicBezTo>
                  <a:cubicBezTo>
                    <a:pt x="7703" y="4407"/>
                    <a:pt x="7641" y="4174"/>
                    <a:pt x="7641" y="4087"/>
                  </a:cubicBezTo>
                  <a:cubicBezTo>
                    <a:pt x="7618" y="3928"/>
                    <a:pt x="7550" y="3610"/>
                    <a:pt x="7504" y="3360"/>
                  </a:cubicBezTo>
                  <a:lnTo>
                    <a:pt x="7527" y="3360"/>
                  </a:lnTo>
                  <a:cubicBezTo>
                    <a:pt x="7482" y="3178"/>
                    <a:pt x="7436" y="2791"/>
                    <a:pt x="7413" y="2632"/>
                  </a:cubicBezTo>
                  <a:cubicBezTo>
                    <a:pt x="7391" y="2314"/>
                    <a:pt x="7345" y="1791"/>
                    <a:pt x="7254" y="1336"/>
                  </a:cubicBezTo>
                  <a:lnTo>
                    <a:pt x="7300" y="1040"/>
                  </a:lnTo>
                  <a:lnTo>
                    <a:pt x="7277" y="995"/>
                  </a:lnTo>
                  <a:lnTo>
                    <a:pt x="7027" y="40"/>
                  </a:lnTo>
                  <a:cubicBezTo>
                    <a:pt x="7021" y="12"/>
                    <a:pt x="7007" y="1"/>
                    <a:pt x="698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40"/>
            <p:cNvSpPr/>
            <p:nvPr/>
          </p:nvSpPr>
          <p:spPr>
            <a:xfrm rot="-4296985">
              <a:off x="8650708" y="754864"/>
              <a:ext cx="231928" cy="234723"/>
            </a:xfrm>
            <a:custGeom>
              <a:avLst/>
              <a:gdLst/>
              <a:ahLst/>
              <a:cxnLst/>
              <a:rect l="l" t="t" r="r" b="b"/>
              <a:pathLst>
                <a:path w="8483" h="8586" extrusionOk="0">
                  <a:moveTo>
                    <a:pt x="5531" y="600"/>
                  </a:moveTo>
                  <a:lnTo>
                    <a:pt x="5531" y="600"/>
                  </a:lnTo>
                  <a:cubicBezTo>
                    <a:pt x="5480" y="671"/>
                    <a:pt x="5444" y="718"/>
                    <a:pt x="5436" y="718"/>
                  </a:cubicBezTo>
                  <a:cubicBezTo>
                    <a:pt x="5436" y="718"/>
                    <a:pt x="5435" y="718"/>
                    <a:pt x="5435" y="718"/>
                  </a:cubicBezTo>
                  <a:cubicBezTo>
                    <a:pt x="5470" y="665"/>
                    <a:pt x="5506" y="626"/>
                    <a:pt x="5531" y="600"/>
                  </a:cubicBezTo>
                  <a:close/>
                  <a:moveTo>
                    <a:pt x="6072" y="0"/>
                  </a:moveTo>
                  <a:cubicBezTo>
                    <a:pt x="5956" y="0"/>
                    <a:pt x="5692" y="375"/>
                    <a:pt x="5542" y="583"/>
                  </a:cubicBezTo>
                  <a:lnTo>
                    <a:pt x="5542" y="583"/>
                  </a:lnTo>
                  <a:cubicBezTo>
                    <a:pt x="5512" y="599"/>
                    <a:pt x="5432" y="700"/>
                    <a:pt x="5390" y="763"/>
                  </a:cubicBezTo>
                  <a:lnTo>
                    <a:pt x="5412" y="786"/>
                  </a:lnTo>
                  <a:cubicBezTo>
                    <a:pt x="5321" y="945"/>
                    <a:pt x="5367" y="809"/>
                    <a:pt x="5276" y="945"/>
                  </a:cubicBezTo>
                  <a:cubicBezTo>
                    <a:pt x="5253" y="945"/>
                    <a:pt x="5344" y="809"/>
                    <a:pt x="5412" y="718"/>
                  </a:cubicBezTo>
                  <a:lnTo>
                    <a:pt x="5412" y="718"/>
                  </a:lnTo>
                  <a:cubicBezTo>
                    <a:pt x="5344" y="809"/>
                    <a:pt x="5253" y="900"/>
                    <a:pt x="5230" y="945"/>
                  </a:cubicBezTo>
                  <a:cubicBezTo>
                    <a:pt x="5208" y="976"/>
                    <a:pt x="5200" y="983"/>
                    <a:pt x="5197" y="983"/>
                  </a:cubicBezTo>
                  <a:cubicBezTo>
                    <a:pt x="5193" y="983"/>
                    <a:pt x="5194" y="976"/>
                    <a:pt x="5188" y="976"/>
                  </a:cubicBezTo>
                  <a:cubicBezTo>
                    <a:pt x="5182" y="976"/>
                    <a:pt x="5170" y="983"/>
                    <a:pt x="5139" y="1014"/>
                  </a:cubicBezTo>
                  <a:cubicBezTo>
                    <a:pt x="5071" y="1105"/>
                    <a:pt x="5003" y="1218"/>
                    <a:pt x="4935" y="1309"/>
                  </a:cubicBezTo>
                  <a:cubicBezTo>
                    <a:pt x="4730" y="1514"/>
                    <a:pt x="4707" y="1673"/>
                    <a:pt x="4525" y="1855"/>
                  </a:cubicBezTo>
                  <a:lnTo>
                    <a:pt x="4525" y="1832"/>
                  </a:lnTo>
                  <a:cubicBezTo>
                    <a:pt x="4457" y="1900"/>
                    <a:pt x="4366" y="2060"/>
                    <a:pt x="4253" y="2173"/>
                  </a:cubicBezTo>
                  <a:cubicBezTo>
                    <a:pt x="4275" y="2151"/>
                    <a:pt x="4292" y="2134"/>
                    <a:pt x="4298" y="2134"/>
                  </a:cubicBezTo>
                  <a:cubicBezTo>
                    <a:pt x="4304" y="2134"/>
                    <a:pt x="4298" y="2151"/>
                    <a:pt x="4275" y="2196"/>
                  </a:cubicBezTo>
                  <a:cubicBezTo>
                    <a:pt x="4139" y="2333"/>
                    <a:pt x="4071" y="2446"/>
                    <a:pt x="3980" y="2537"/>
                  </a:cubicBezTo>
                  <a:lnTo>
                    <a:pt x="3911" y="2674"/>
                  </a:lnTo>
                  <a:cubicBezTo>
                    <a:pt x="3502" y="3174"/>
                    <a:pt x="1956" y="5243"/>
                    <a:pt x="1546" y="5766"/>
                  </a:cubicBezTo>
                  <a:lnTo>
                    <a:pt x="1569" y="5766"/>
                  </a:lnTo>
                  <a:cubicBezTo>
                    <a:pt x="1183" y="6267"/>
                    <a:pt x="614" y="7017"/>
                    <a:pt x="0" y="7813"/>
                  </a:cubicBezTo>
                  <a:cubicBezTo>
                    <a:pt x="751" y="7881"/>
                    <a:pt x="1546" y="7949"/>
                    <a:pt x="2274" y="8018"/>
                  </a:cubicBezTo>
                  <a:cubicBezTo>
                    <a:pt x="2706" y="8063"/>
                    <a:pt x="3093" y="8086"/>
                    <a:pt x="3411" y="8108"/>
                  </a:cubicBezTo>
                  <a:cubicBezTo>
                    <a:pt x="3570" y="8154"/>
                    <a:pt x="3775" y="8154"/>
                    <a:pt x="3957" y="8177"/>
                  </a:cubicBezTo>
                  <a:cubicBezTo>
                    <a:pt x="3866" y="8154"/>
                    <a:pt x="3889" y="8154"/>
                    <a:pt x="3957" y="8154"/>
                  </a:cubicBezTo>
                  <a:cubicBezTo>
                    <a:pt x="4150" y="8171"/>
                    <a:pt x="4207" y="8175"/>
                    <a:pt x="4227" y="8175"/>
                  </a:cubicBezTo>
                  <a:cubicBezTo>
                    <a:pt x="4248" y="8175"/>
                    <a:pt x="4226" y="8170"/>
                    <a:pt x="4290" y="8170"/>
                  </a:cubicBezTo>
                  <a:cubicBezTo>
                    <a:pt x="4326" y="8170"/>
                    <a:pt x="4389" y="8172"/>
                    <a:pt x="4503" y="8177"/>
                  </a:cubicBezTo>
                  <a:cubicBezTo>
                    <a:pt x="4798" y="8199"/>
                    <a:pt x="5458" y="8268"/>
                    <a:pt x="6117" y="8336"/>
                  </a:cubicBezTo>
                  <a:cubicBezTo>
                    <a:pt x="7072" y="8450"/>
                    <a:pt x="8027" y="8541"/>
                    <a:pt x="8482" y="8586"/>
                  </a:cubicBezTo>
                  <a:cubicBezTo>
                    <a:pt x="8459" y="8495"/>
                    <a:pt x="8437" y="8450"/>
                    <a:pt x="8437" y="8404"/>
                  </a:cubicBezTo>
                  <a:cubicBezTo>
                    <a:pt x="8346" y="8131"/>
                    <a:pt x="8277" y="7881"/>
                    <a:pt x="8187" y="7608"/>
                  </a:cubicBezTo>
                  <a:cubicBezTo>
                    <a:pt x="8164" y="7472"/>
                    <a:pt x="8118" y="7335"/>
                    <a:pt x="8096" y="7199"/>
                  </a:cubicBezTo>
                  <a:cubicBezTo>
                    <a:pt x="8073" y="7153"/>
                    <a:pt x="8050" y="7085"/>
                    <a:pt x="8050" y="7040"/>
                  </a:cubicBezTo>
                  <a:cubicBezTo>
                    <a:pt x="8027" y="7017"/>
                    <a:pt x="8027" y="6971"/>
                    <a:pt x="8005" y="6949"/>
                  </a:cubicBezTo>
                  <a:lnTo>
                    <a:pt x="8005" y="6949"/>
                  </a:lnTo>
                  <a:lnTo>
                    <a:pt x="8027" y="6971"/>
                  </a:lnTo>
                  <a:cubicBezTo>
                    <a:pt x="7936" y="6676"/>
                    <a:pt x="7550" y="5039"/>
                    <a:pt x="7459" y="4697"/>
                  </a:cubicBezTo>
                  <a:lnTo>
                    <a:pt x="7459" y="4743"/>
                  </a:lnTo>
                  <a:cubicBezTo>
                    <a:pt x="7368" y="4470"/>
                    <a:pt x="7413" y="4493"/>
                    <a:pt x="7368" y="4265"/>
                  </a:cubicBezTo>
                  <a:cubicBezTo>
                    <a:pt x="7364" y="4269"/>
                    <a:pt x="7360" y="4271"/>
                    <a:pt x="7356" y="4271"/>
                  </a:cubicBezTo>
                  <a:cubicBezTo>
                    <a:pt x="7308" y="4271"/>
                    <a:pt x="7230" y="4053"/>
                    <a:pt x="7209" y="3970"/>
                  </a:cubicBezTo>
                  <a:lnTo>
                    <a:pt x="7231" y="3970"/>
                  </a:lnTo>
                  <a:cubicBezTo>
                    <a:pt x="7186" y="3811"/>
                    <a:pt x="7050" y="3492"/>
                    <a:pt x="6981" y="3265"/>
                  </a:cubicBezTo>
                  <a:lnTo>
                    <a:pt x="7004" y="3265"/>
                  </a:lnTo>
                  <a:cubicBezTo>
                    <a:pt x="6936" y="3083"/>
                    <a:pt x="6845" y="2696"/>
                    <a:pt x="6822" y="2560"/>
                  </a:cubicBezTo>
                  <a:cubicBezTo>
                    <a:pt x="6731" y="2242"/>
                    <a:pt x="6640" y="1719"/>
                    <a:pt x="6504" y="1287"/>
                  </a:cubicBezTo>
                  <a:lnTo>
                    <a:pt x="6481" y="991"/>
                  </a:lnTo>
                  <a:lnTo>
                    <a:pt x="6481" y="945"/>
                  </a:lnTo>
                  <a:lnTo>
                    <a:pt x="6117" y="36"/>
                  </a:lnTo>
                  <a:cubicBezTo>
                    <a:pt x="6107" y="11"/>
                    <a:pt x="6092" y="0"/>
                    <a:pt x="607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40"/>
            <p:cNvSpPr/>
            <p:nvPr/>
          </p:nvSpPr>
          <p:spPr>
            <a:xfrm rot="-4296985">
              <a:off x="8312243" y="934253"/>
              <a:ext cx="271926" cy="199102"/>
            </a:xfrm>
            <a:custGeom>
              <a:avLst/>
              <a:gdLst/>
              <a:ahLst/>
              <a:cxnLst/>
              <a:rect l="l" t="t" r="r" b="b"/>
              <a:pathLst>
                <a:path w="9946" h="7283" extrusionOk="0">
                  <a:moveTo>
                    <a:pt x="2864" y="7274"/>
                  </a:moveTo>
                  <a:lnTo>
                    <a:pt x="2864" y="7274"/>
                  </a:lnTo>
                  <a:cubicBezTo>
                    <a:pt x="2874" y="7276"/>
                    <a:pt x="2885" y="7278"/>
                    <a:pt x="2897" y="7278"/>
                  </a:cubicBezTo>
                  <a:cubicBezTo>
                    <a:pt x="2886" y="7276"/>
                    <a:pt x="2875" y="7275"/>
                    <a:pt x="2864" y="7274"/>
                  </a:cubicBezTo>
                  <a:close/>
                  <a:moveTo>
                    <a:pt x="5375" y="1"/>
                  </a:moveTo>
                  <a:cubicBezTo>
                    <a:pt x="5330" y="69"/>
                    <a:pt x="5284" y="115"/>
                    <a:pt x="5262" y="160"/>
                  </a:cubicBezTo>
                  <a:cubicBezTo>
                    <a:pt x="5102" y="387"/>
                    <a:pt x="4943" y="615"/>
                    <a:pt x="4761" y="842"/>
                  </a:cubicBezTo>
                  <a:cubicBezTo>
                    <a:pt x="4670" y="933"/>
                    <a:pt x="4602" y="1047"/>
                    <a:pt x="4511" y="1161"/>
                  </a:cubicBezTo>
                  <a:cubicBezTo>
                    <a:pt x="4488" y="1206"/>
                    <a:pt x="4443" y="1252"/>
                    <a:pt x="4420" y="1297"/>
                  </a:cubicBezTo>
                  <a:lnTo>
                    <a:pt x="4352" y="1388"/>
                  </a:lnTo>
                  <a:lnTo>
                    <a:pt x="4375" y="1343"/>
                  </a:lnTo>
                  <a:lnTo>
                    <a:pt x="4375" y="1343"/>
                  </a:lnTo>
                  <a:cubicBezTo>
                    <a:pt x="4193" y="1593"/>
                    <a:pt x="3147" y="2912"/>
                    <a:pt x="2942" y="3207"/>
                  </a:cubicBezTo>
                  <a:lnTo>
                    <a:pt x="2965" y="3162"/>
                  </a:lnTo>
                  <a:lnTo>
                    <a:pt x="2965" y="3162"/>
                  </a:lnTo>
                  <a:cubicBezTo>
                    <a:pt x="2806" y="3412"/>
                    <a:pt x="2783" y="3366"/>
                    <a:pt x="2646" y="3548"/>
                  </a:cubicBezTo>
                  <a:cubicBezTo>
                    <a:pt x="2692" y="3548"/>
                    <a:pt x="2555" y="3753"/>
                    <a:pt x="2487" y="3844"/>
                  </a:cubicBezTo>
                  <a:lnTo>
                    <a:pt x="2487" y="3821"/>
                  </a:lnTo>
                  <a:cubicBezTo>
                    <a:pt x="2396" y="3958"/>
                    <a:pt x="2214" y="4253"/>
                    <a:pt x="2078" y="4435"/>
                  </a:cubicBezTo>
                  <a:lnTo>
                    <a:pt x="2055" y="4412"/>
                  </a:lnTo>
                  <a:cubicBezTo>
                    <a:pt x="1964" y="4594"/>
                    <a:pt x="1714" y="4890"/>
                    <a:pt x="1623" y="5004"/>
                  </a:cubicBezTo>
                  <a:cubicBezTo>
                    <a:pt x="1418" y="5277"/>
                    <a:pt x="1077" y="5663"/>
                    <a:pt x="804" y="6050"/>
                  </a:cubicBezTo>
                  <a:lnTo>
                    <a:pt x="577" y="6232"/>
                  </a:lnTo>
                  <a:lnTo>
                    <a:pt x="577" y="6277"/>
                  </a:lnTo>
                  <a:lnTo>
                    <a:pt x="54" y="7118"/>
                  </a:lnTo>
                  <a:cubicBezTo>
                    <a:pt x="1" y="7214"/>
                    <a:pt x="206" y="7235"/>
                    <a:pt x="440" y="7235"/>
                  </a:cubicBezTo>
                  <a:cubicBezTo>
                    <a:pt x="596" y="7235"/>
                    <a:pt x="764" y="7226"/>
                    <a:pt x="876" y="7223"/>
                  </a:cubicBezTo>
                  <a:lnTo>
                    <a:pt x="876" y="7223"/>
                  </a:lnTo>
                  <a:cubicBezTo>
                    <a:pt x="875" y="7223"/>
                    <a:pt x="874" y="7222"/>
                    <a:pt x="873" y="7222"/>
                  </a:cubicBezTo>
                  <a:lnTo>
                    <a:pt x="873" y="7222"/>
                  </a:lnTo>
                  <a:cubicBezTo>
                    <a:pt x="874" y="7222"/>
                    <a:pt x="876" y="7223"/>
                    <a:pt x="878" y="7223"/>
                  </a:cubicBezTo>
                  <a:lnTo>
                    <a:pt x="878" y="7223"/>
                  </a:lnTo>
                  <a:cubicBezTo>
                    <a:pt x="898" y="7222"/>
                    <a:pt x="917" y="7222"/>
                    <a:pt x="933" y="7222"/>
                  </a:cubicBezTo>
                  <a:cubicBezTo>
                    <a:pt x="980" y="7222"/>
                    <a:pt x="1008" y="7225"/>
                    <a:pt x="1009" y="7232"/>
                  </a:cubicBezTo>
                  <a:lnTo>
                    <a:pt x="1009" y="7232"/>
                  </a:lnTo>
                  <a:cubicBezTo>
                    <a:pt x="962" y="7231"/>
                    <a:pt x="909" y="7229"/>
                    <a:pt x="878" y="7223"/>
                  </a:cubicBezTo>
                  <a:lnTo>
                    <a:pt x="878" y="7223"/>
                  </a:lnTo>
                  <a:cubicBezTo>
                    <a:pt x="878" y="7223"/>
                    <a:pt x="877" y="7223"/>
                    <a:pt x="876" y="7223"/>
                  </a:cubicBezTo>
                  <a:lnTo>
                    <a:pt x="876" y="7223"/>
                  </a:lnTo>
                  <a:cubicBezTo>
                    <a:pt x="908" y="7232"/>
                    <a:pt x="959" y="7232"/>
                    <a:pt x="1009" y="7232"/>
                  </a:cubicBezTo>
                  <a:cubicBezTo>
                    <a:pt x="1009" y="7232"/>
                    <a:pt x="1009" y="7232"/>
                    <a:pt x="1009" y="7232"/>
                  </a:cubicBezTo>
                  <a:lnTo>
                    <a:pt x="1009" y="7232"/>
                  </a:lnTo>
                  <a:cubicBezTo>
                    <a:pt x="1035" y="7232"/>
                    <a:pt x="1059" y="7232"/>
                    <a:pt x="1077" y="7232"/>
                  </a:cubicBezTo>
                  <a:lnTo>
                    <a:pt x="1100" y="7209"/>
                  </a:lnTo>
                  <a:cubicBezTo>
                    <a:pt x="1153" y="7202"/>
                    <a:pt x="1176" y="7199"/>
                    <a:pt x="1189" y="7199"/>
                  </a:cubicBezTo>
                  <a:cubicBezTo>
                    <a:pt x="1214" y="7199"/>
                    <a:pt x="1199" y="7209"/>
                    <a:pt x="1305" y="7209"/>
                  </a:cubicBezTo>
                  <a:cubicBezTo>
                    <a:pt x="1305" y="7232"/>
                    <a:pt x="1168" y="7255"/>
                    <a:pt x="1009" y="7255"/>
                  </a:cubicBezTo>
                  <a:cubicBezTo>
                    <a:pt x="1077" y="7255"/>
                    <a:pt x="1140" y="7261"/>
                    <a:pt x="1194" y="7261"/>
                  </a:cubicBezTo>
                  <a:cubicBezTo>
                    <a:pt x="1248" y="7261"/>
                    <a:pt x="1293" y="7255"/>
                    <a:pt x="1328" y="7232"/>
                  </a:cubicBezTo>
                  <a:lnTo>
                    <a:pt x="1328" y="7232"/>
                  </a:lnTo>
                  <a:cubicBezTo>
                    <a:pt x="1441" y="7255"/>
                    <a:pt x="1305" y="7278"/>
                    <a:pt x="1441" y="7278"/>
                  </a:cubicBezTo>
                  <a:cubicBezTo>
                    <a:pt x="1555" y="7278"/>
                    <a:pt x="1691" y="7255"/>
                    <a:pt x="1805" y="7255"/>
                  </a:cubicBezTo>
                  <a:lnTo>
                    <a:pt x="1805" y="7278"/>
                  </a:lnTo>
                  <a:cubicBezTo>
                    <a:pt x="1845" y="7281"/>
                    <a:pt x="1882" y="7282"/>
                    <a:pt x="1917" y="7282"/>
                  </a:cubicBezTo>
                  <a:cubicBezTo>
                    <a:pt x="2086" y="7282"/>
                    <a:pt x="2206" y="7250"/>
                    <a:pt x="2375" y="7250"/>
                  </a:cubicBezTo>
                  <a:cubicBezTo>
                    <a:pt x="2410" y="7250"/>
                    <a:pt x="2447" y="7252"/>
                    <a:pt x="2487" y="7255"/>
                  </a:cubicBezTo>
                  <a:lnTo>
                    <a:pt x="2464" y="7255"/>
                  </a:lnTo>
                  <a:cubicBezTo>
                    <a:pt x="2510" y="7266"/>
                    <a:pt x="2573" y="7266"/>
                    <a:pt x="2646" y="7266"/>
                  </a:cubicBezTo>
                  <a:cubicBezTo>
                    <a:pt x="2712" y="7266"/>
                    <a:pt x="2786" y="7266"/>
                    <a:pt x="2864" y="7274"/>
                  </a:cubicBezTo>
                  <a:lnTo>
                    <a:pt x="2864" y="7274"/>
                  </a:lnTo>
                  <a:cubicBezTo>
                    <a:pt x="2837" y="7268"/>
                    <a:pt x="2828" y="7255"/>
                    <a:pt x="2897" y="7255"/>
                  </a:cubicBezTo>
                  <a:lnTo>
                    <a:pt x="3351" y="7255"/>
                  </a:lnTo>
                  <a:lnTo>
                    <a:pt x="3488" y="7232"/>
                  </a:lnTo>
                  <a:cubicBezTo>
                    <a:pt x="3614" y="7236"/>
                    <a:pt x="3810" y="7238"/>
                    <a:pt x="4050" y="7238"/>
                  </a:cubicBezTo>
                  <a:cubicBezTo>
                    <a:pt x="5067" y="7238"/>
                    <a:pt x="6866" y="7205"/>
                    <a:pt x="7399" y="7187"/>
                  </a:cubicBezTo>
                  <a:lnTo>
                    <a:pt x="7399" y="7187"/>
                  </a:lnTo>
                  <a:lnTo>
                    <a:pt x="7376" y="7209"/>
                  </a:lnTo>
                  <a:cubicBezTo>
                    <a:pt x="8013" y="7187"/>
                    <a:pt x="8945" y="7187"/>
                    <a:pt x="9946" y="7187"/>
                  </a:cubicBezTo>
                  <a:cubicBezTo>
                    <a:pt x="9537" y="6550"/>
                    <a:pt x="9127" y="5868"/>
                    <a:pt x="8718" y="5254"/>
                  </a:cubicBezTo>
                  <a:cubicBezTo>
                    <a:pt x="8491" y="4890"/>
                    <a:pt x="8263" y="4572"/>
                    <a:pt x="8104" y="4299"/>
                  </a:cubicBezTo>
                  <a:cubicBezTo>
                    <a:pt x="8036" y="4162"/>
                    <a:pt x="7922" y="3980"/>
                    <a:pt x="7831" y="3821"/>
                  </a:cubicBezTo>
                  <a:lnTo>
                    <a:pt x="7831" y="3821"/>
                  </a:lnTo>
                  <a:cubicBezTo>
                    <a:pt x="7854" y="3867"/>
                    <a:pt x="7854" y="3884"/>
                    <a:pt x="7845" y="3884"/>
                  </a:cubicBezTo>
                  <a:cubicBezTo>
                    <a:pt x="7837" y="3884"/>
                    <a:pt x="7820" y="3867"/>
                    <a:pt x="7808" y="3844"/>
                  </a:cubicBezTo>
                  <a:cubicBezTo>
                    <a:pt x="7536" y="3412"/>
                    <a:pt x="7763" y="3821"/>
                    <a:pt x="7490" y="3389"/>
                  </a:cubicBezTo>
                  <a:cubicBezTo>
                    <a:pt x="7331" y="3162"/>
                    <a:pt x="6967" y="2593"/>
                    <a:pt x="6626" y="2025"/>
                  </a:cubicBezTo>
                  <a:cubicBezTo>
                    <a:pt x="6126" y="1206"/>
                    <a:pt x="5625" y="387"/>
                    <a:pt x="537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3" name="Google Shape;963;p40"/>
          <p:cNvGrpSpPr/>
          <p:nvPr/>
        </p:nvGrpSpPr>
        <p:grpSpPr>
          <a:xfrm>
            <a:off x="-730507" y="-424625"/>
            <a:ext cx="1787058" cy="1928262"/>
            <a:chOff x="-730507" y="-424625"/>
            <a:chExt cx="1787058" cy="1928262"/>
          </a:xfrm>
        </p:grpSpPr>
        <p:sp>
          <p:nvSpPr>
            <p:cNvPr id="964" name="Google Shape;964;p40"/>
            <p:cNvSpPr/>
            <p:nvPr/>
          </p:nvSpPr>
          <p:spPr>
            <a:xfrm rot="2879632">
              <a:off x="-358450" y="350406"/>
              <a:ext cx="2251" cy="4503"/>
            </a:xfrm>
            <a:custGeom>
              <a:avLst/>
              <a:gdLst/>
              <a:ahLst/>
              <a:cxnLst/>
              <a:rect l="l" t="t" r="r" b="b"/>
              <a:pathLst>
                <a:path w="69" h="138" extrusionOk="0">
                  <a:moveTo>
                    <a:pt x="68" y="1"/>
                  </a:moveTo>
                  <a:lnTo>
                    <a:pt x="68" y="1"/>
                  </a:lnTo>
                  <a:cubicBezTo>
                    <a:pt x="23" y="46"/>
                    <a:pt x="0" y="69"/>
                    <a:pt x="23" y="137"/>
                  </a:cubicBezTo>
                  <a:cubicBezTo>
                    <a:pt x="68" y="92"/>
                    <a:pt x="68" y="46"/>
                    <a:pt x="6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40"/>
            <p:cNvSpPr/>
            <p:nvPr/>
          </p:nvSpPr>
          <p:spPr>
            <a:xfrm rot="2879632">
              <a:off x="-354938" y="351969"/>
              <a:ext cx="33" cy="33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40"/>
            <p:cNvSpPr/>
            <p:nvPr/>
          </p:nvSpPr>
          <p:spPr>
            <a:xfrm rot="2879632">
              <a:off x="-204366" y="93812"/>
              <a:ext cx="33" cy="1534"/>
            </a:xfrm>
            <a:custGeom>
              <a:avLst/>
              <a:gdLst/>
              <a:ahLst/>
              <a:cxnLst/>
              <a:rect l="l" t="t" r="r" b="b"/>
              <a:pathLst>
                <a:path w="1" h="47" extrusionOk="0">
                  <a:moveTo>
                    <a:pt x="0" y="1"/>
                  </a:moveTo>
                  <a:lnTo>
                    <a:pt x="0" y="4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40"/>
            <p:cNvSpPr/>
            <p:nvPr/>
          </p:nvSpPr>
          <p:spPr>
            <a:xfrm rot="2879632">
              <a:off x="-333433" y="76918"/>
              <a:ext cx="97231" cy="299036"/>
            </a:xfrm>
            <a:custGeom>
              <a:avLst/>
              <a:gdLst/>
              <a:ahLst/>
              <a:cxnLst/>
              <a:rect l="l" t="t" r="r" b="b"/>
              <a:pathLst>
                <a:path w="2980" h="9165" extrusionOk="0">
                  <a:moveTo>
                    <a:pt x="56" y="823"/>
                  </a:moveTo>
                  <a:cubicBezTo>
                    <a:pt x="50" y="828"/>
                    <a:pt x="46" y="835"/>
                    <a:pt x="46" y="841"/>
                  </a:cubicBezTo>
                  <a:cubicBezTo>
                    <a:pt x="50" y="836"/>
                    <a:pt x="53" y="829"/>
                    <a:pt x="56" y="823"/>
                  </a:cubicBezTo>
                  <a:close/>
                  <a:moveTo>
                    <a:pt x="2275" y="2752"/>
                  </a:moveTo>
                  <a:lnTo>
                    <a:pt x="2402" y="2780"/>
                  </a:lnTo>
                  <a:lnTo>
                    <a:pt x="2402" y="2780"/>
                  </a:lnTo>
                  <a:lnTo>
                    <a:pt x="2343" y="2820"/>
                  </a:lnTo>
                  <a:lnTo>
                    <a:pt x="2275" y="2752"/>
                  </a:lnTo>
                  <a:close/>
                  <a:moveTo>
                    <a:pt x="2843" y="8687"/>
                  </a:moveTo>
                  <a:lnTo>
                    <a:pt x="2843" y="8717"/>
                  </a:lnTo>
                  <a:lnTo>
                    <a:pt x="2843" y="8717"/>
                  </a:lnTo>
                  <a:cubicBezTo>
                    <a:pt x="2833" y="8697"/>
                    <a:pt x="2813" y="8687"/>
                    <a:pt x="2843" y="8687"/>
                  </a:cubicBezTo>
                  <a:close/>
                  <a:moveTo>
                    <a:pt x="228" y="0"/>
                  </a:moveTo>
                  <a:lnTo>
                    <a:pt x="182" y="91"/>
                  </a:lnTo>
                  <a:lnTo>
                    <a:pt x="251" y="114"/>
                  </a:lnTo>
                  <a:cubicBezTo>
                    <a:pt x="273" y="148"/>
                    <a:pt x="262" y="148"/>
                    <a:pt x="248" y="148"/>
                  </a:cubicBezTo>
                  <a:cubicBezTo>
                    <a:pt x="234" y="148"/>
                    <a:pt x="217" y="148"/>
                    <a:pt x="228" y="182"/>
                  </a:cubicBezTo>
                  <a:cubicBezTo>
                    <a:pt x="160" y="182"/>
                    <a:pt x="137" y="114"/>
                    <a:pt x="137" y="68"/>
                  </a:cubicBezTo>
                  <a:lnTo>
                    <a:pt x="137" y="68"/>
                  </a:lnTo>
                  <a:cubicBezTo>
                    <a:pt x="137" y="114"/>
                    <a:pt x="92" y="159"/>
                    <a:pt x="160" y="182"/>
                  </a:cubicBezTo>
                  <a:cubicBezTo>
                    <a:pt x="137" y="205"/>
                    <a:pt x="114" y="205"/>
                    <a:pt x="94" y="205"/>
                  </a:cubicBezTo>
                  <a:cubicBezTo>
                    <a:pt x="74" y="205"/>
                    <a:pt x="57" y="205"/>
                    <a:pt x="46" y="227"/>
                  </a:cubicBezTo>
                  <a:cubicBezTo>
                    <a:pt x="69" y="273"/>
                    <a:pt x="114" y="341"/>
                    <a:pt x="92" y="387"/>
                  </a:cubicBezTo>
                  <a:lnTo>
                    <a:pt x="69" y="387"/>
                  </a:lnTo>
                  <a:cubicBezTo>
                    <a:pt x="1" y="500"/>
                    <a:pt x="160" y="569"/>
                    <a:pt x="92" y="659"/>
                  </a:cubicBezTo>
                  <a:lnTo>
                    <a:pt x="69" y="659"/>
                  </a:lnTo>
                  <a:cubicBezTo>
                    <a:pt x="48" y="680"/>
                    <a:pt x="84" y="758"/>
                    <a:pt x="56" y="823"/>
                  </a:cubicBezTo>
                  <a:lnTo>
                    <a:pt x="56" y="823"/>
                  </a:lnTo>
                  <a:cubicBezTo>
                    <a:pt x="62" y="818"/>
                    <a:pt x="70" y="815"/>
                    <a:pt x="78" y="815"/>
                  </a:cubicBezTo>
                  <a:cubicBezTo>
                    <a:pt x="91" y="815"/>
                    <a:pt x="105" y="822"/>
                    <a:pt x="114" y="841"/>
                  </a:cubicBezTo>
                  <a:cubicBezTo>
                    <a:pt x="69" y="910"/>
                    <a:pt x="92" y="978"/>
                    <a:pt x="46" y="1023"/>
                  </a:cubicBezTo>
                  <a:lnTo>
                    <a:pt x="114" y="1092"/>
                  </a:lnTo>
                  <a:cubicBezTo>
                    <a:pt x="92" y="1342"/>
                    <a:pt x="114" y="2410"/>
                    <a:pt x="137" y="2683"/>
                  </a:cubicBezTo>
                  <a:cubicBezTo>
                    <a:pt x="160" y="3093"/>
                    <a:pt x="160" y="3934"/>
                    <a:pt x="228" y="4366"/>
                  </a:cubicBezTo>
                  <a:cubicBezTo>
                    <a:pt x="182" y="4434"/>
                    <a:pt x="182" y="4525"/>
                    <a:pt x="160" y="4593"/>
                  </a:cubicBezTo>
                  <a:cubicBezTo>
                    <a:pt x="179" y="4574"/>
                    <a:pt x="194" y="4567"/>
                    <a:pt x="205" y="4567"/>
                  </a:cubicBezTo>
                  <a:cubicBezTo>
                    <a:pt x="220" y="4567"/>
                    <a:pt x="228" y="4580"/>
                    <a:pt x="228" y="4593"/>
                  </a:cubicBezTo>
                  <a:cubicBezTo>
                    <a:pt x="228" y="4798"/>
                    <a:pt x="273" y="4616"/>
                    <a:pt x="296" y="4821"/>
                  </a:cubicBezTo>
                  <a:cubicBezTo>
                    <a:pt x="364" y="5071"/>
                    <a:pt x="342" y="6003"/>
                    <a:pt x="296" y="6208"/>
                  </a:cubicBezTo>
                  <a:cubicBezTo>
                    <a:pt x="387" y="6322"/>
                    <a:pt x="319" y="6481"/>
                    <a:pt x="387" y="6595"/>
                  </a:cubicBezTo>
                  <a:lnTo>
                    <a:pt x="364" y="6572"/>
                  </a:lnTo>
                  <a:lnTo>
                    <a:pt x="364" y="6572"/>
                  </a:lnTo>
                  <a:cubicBezTo>
                    <a:pt x="387" y="6640"/>
                    <a:pt x="387" y="6845"/>
                    <a:pt x="387" y="7049"/>
                  </a:cubicBezTo>
                  <a:cubicBezTo>
                    <a:pt x="387" y="7254"/>
                    <a:pt x="387" y="7481"/>
                    <a:pt x="410" y="7550"/>
                  </a:cubicBezTo>
                  <a:lnTo>
                    <a:pt x="433" y="7527"/>
                  </a:lnTo>
                  <a:lnTo>
                    <a:pt x="433" y="7527"/>
                  </a:lnTo>
                  <a:cubicBezTo>
                    <a:pt x="501" y="7641"/>
                    <a:pt x="387" y="7641"/>
                    <a:pt x="364" y="7732"/>
                  </a:cubicBezTo>
                  <a:cubicBezTo>
                    <a:pt x="375" y="7730"/>
                    <a:pt x="384" y="7729"/>
                    <a:pt x="394" y="7729"/>
                  </a:cubicBezTo>
                  <a:cubicBezTo>
                    <a:pt x="490" y="7729"/>
                    <a:pt x="546" y="7827"/>
                    <a:pt x="546" y="7868"/>
                  </a:cubicBezTo>
                  <a:lnTo>
                    <a:pt x="524" y="7868"/>
                  </a:lnTo>
                  <a:cubicBezTo>
                    <a:pt x="546" y="7914"/>
                    <a:pt x="637" y="8050"/>
                    <a:pt x="660" y="8164"/>
                  </a:cubicBezTo>
                  <a:lnTo>
                    <a:pt x="615" y="8164"/>
                  </a:lnTo>
                  <a:cubicBezTo>
                    <a:pt x="683" y="8232"/>
                    <a:pt x="683" y="8391"/>
                    <a:pt x="683" y="8459"/>
                  </a:cubicBezTo>
                  <a:cubicBezTo>
                    <a:pt x="683" y="8596"/>
                    <a:pt x="592" y="8823"/>
                    <a:pt x="683" y="9005"/>
                  </a:cubicBezTo>
                  <a:lnTo>
                    <a:pt x="546" y="9141"/>
                  </a:lnTo>
                  <a:lnTo>
                    <a:pt x="569" y="9164"/>
                  </a:lnTo>
                  <a:cubicBezTo>
                    <a:pt x="569" y="9164"/>
                    <a:pt x="2434" y="9096"/>
                    <a:pt x="2798" y="8800"/>
                  </a:cubicBezTo>
                  <a:lnTo>
                    <a:pt x="2843" y="8800"/>
                  </a:lnTo>
                  <a:lnTo>
                    <a:pt x="2843" y="8755"/>
                  </a:lnTo>
                  <a:cubicBezTo>
                    <a:pt x="2853" y="8736"/>
                    <a:pt x="2862" y="8729"/>
                    <a:pt x="2872" y="8729"/>
                  </a:cubicBezTo>
                  <a:cubicBezTo>
                    <a:pt x="2885" y="8729"/>
                    <a:pt x="2898" y="8742"/>
                    <a:pt x="2911" y="8755"/>
                  </a:cubicBezTo>
                  <a:lnTo>
                    <a:pt x="2934" y="8687"/>
                  </a:lnTo>
                  <a:lnTo>
                    <a:pt x="2911" y="8709"/>
                  </a:lnTo>
                  <a:cubicBezTo>
                    <a:pt x="2889" y="8687"/>
                    <a:pt x="2843" y="8641"/>
                    <a:pt x="2866" y="8618"/>
                  </a:cubicBezTo>
                  <a:cubicBezTo>
                    <a:pt x="2866" y="8550"/>
                    <a:pt x="2934" y="8596"/>
                    <a:pt x="2934" y="8528"/>
                  </a:cubicBezTo>
                  <a:cubicBezTo>
                    <a:pt x="2957" y="8186"/>
                    <a:pt x="2980" y="7845"/>
                    <a:pt x="2934" y="7504"/>
                  </a:cubicBezTo>
                  <a:lnTo>
                    <a:pt x="2980" y="7504"/>
                  </a:lnTo>
                  <a:cubicBezTo>
                    <a:pt x="2934" y="7413"/>
                    <a:pt x="2934" y="7322"/>
                    <a:pt x="2911" y="7231"/>
                  </a:cubicBezTo>
                  <a:lnTo>
                    <a:pt x="2980" y="7186"/>
                  </a:lnTo>
                  <a:lnTo>
                    <a:pt x="2980" y="7186"/>
                  </a:lnTo>
                  <a:cubicBezTo>
                    <a:pt x="2979" y="7186"/>
                    <a:pt x="2978" y="7187"/>
                    <a:pt x="2977" y="7187"/>
                  </a:cubicBezTo>
                  <a:cubicBezTo>
                    <a:pt x="2932" y="7187"/>
                    <a:pt x="2889" y="6662"/>
                    <a:pt x="2911" y="6640"/>
                  </a:cubicBezTo>
                  <a:lnTo>
                    <a:pt x="2820" y="6640"/>
                  </a:lnTo>
                  <a:cubicBezTo>
                    <a:pt x="2798" y="6526"/>
                    <a:pt x="2911" y="6617"/>
                    <a:pt x="2889" y="6504"/>
                  </a:cubicBezTo>
                  <a:cubicBezTo>
                    <a:pt x="2752" y="6481"/>
                    <a:pt x="2889" y="6344"/>
                    <a:pt x="2820" y="6322"/>
                  </a:cubicBezTo>
                  <a:cubicBezTo>
                    <a:pt x="2843" y="6322"/>
                    <a:pt x="2843" y="6276"/>
                    <a:pt x="2889" y="6276"/>
                  </a:cubicBezTo>
                  <a:cubicBezTo>
                    <a:pt x="2798" y="6254"/>
                    <a:pt x="2866" y="6231"/>
                    <a:pt x="2843" y="6185"/>
                  </a:cubicBezTo>
                  <a:lnTo>
                    <a:pt x="2843" y="6185"/>
                  </a:lnTo>
                  <a:lnTo>
                    <a:pt x="2798" y="6208"/>
                  </a:lnTo>
                  <a:lnTo>
                    <a:pt x="2775" y="6140"/>
                  </a:lnTo>
                  <a:lnTo>
                    <a:pt x="2843" y="6140"/>
                  </a:lnTo>
                  <a:cubicBezTo>
                    <a:pt x="2866" y="5958"/>
                    <a:pt x="2911" y="5094"/>
                    <a:pt x="2866" y="4912"/>
                  </a:cubicBezTo>
                  <a:lnTo>
                    <a:pt x="2866" y="4912"/>
                  </a:lnTo>
                  <a:cubicBezTo>
                    <a:pt x="2798" y="4935"/>
                    <a:pt x="2843" y="5003"/>
                    <a:pt x="2752" y="5026"/>
                  </a:cubicBezTo>
                  <a:cubicBezTo>
                    <a:pt x="2707" y="4957"/>
                    <a:pt x="2775" y="4935"/>
                    <a:pt x="2707" y="4912"/>
                  </a:cubicBezTo>
                  <a:cubicBezTo>
                    <a:pt x="2843" y="4889"/>
                    <a:pt x="2752" y="4798"/>
                    <a:pt x="2866" y="4775"/>
                  </a:cubicBezTo>
                  <a:lnTo>
                    <a:pt x="2798" y="4753"/>
                  </a:lnTo>
                  <a:lnTo>
                    <a:pt x="2843" y="4730"/>
                  </a:lnTo>
                  <a:cubicBezTo>
                    <a:pt x="2775" y="4503"/>
                    <a:pt x="2798" y="4684"/>
                    <a:pt x="2820" y="4480"/>
                  </a:cubicBezTo>
                  <a:cubicBezTo>
                    <a:pt x="2820" y="4366"/>
                    <a:pt x="2707" y="4298"/>
                    <a:pt x="2752" y="4230"/>
                  </a:cubicBezTo>
                  <a:lnTo>
                    <a:pt x="2752" y="4230"/>
                  </a:lnTo>
                  <a:lnTo>
                    <a:pt x="2684" y="4252"/>
                  </a:lnTo>
                  <a:cubicBezTo>
                    <a:pt x="2752" y="4230"/>
                    <a:pt x="2638" y="4161"/>
                    <a:pt x="2707" y="4161"/>
                  </a:cubicBezTo>
                  <a:cubicBezTo>
                    <a:pt x="2707" y="4125"/>
                    <a:pt x="2707" y="4058"/>
                    <a:pt x="2658" y="4058"/>
                  </a:cubicBezTo>
                  <a:cubicBezTo>
                    <a:pt x="2647" y="4058"/>
                    <a:pt x="2633" y="4062"/>
                    <a:pt x="2616" y="4070"/>
                  </a:cubicBezTo>
                  <a:cubicBezTo>
                    <a:pt x="2652" y="4052"/>
                    <a:pt x="2674" y="3990"/>
                    <a:pt x="2693" y="3990"/>
                  </a:cubicBezTo>
                  <a:cubicBezTo>
                    <a:pt x="2698" y="3990"/>
                    <a:pt x="2702" y="3993"/>
                    <a:pt x="2707" y="4002"/>
                  </a:cubicBezTo>
                  <a:lnTo>
                    <a:pt x="2707" y="3934"/>
                  </a:lnTo>
                  <a:lnTo>
                    <a:pt x="2684" y="3957"/>
                  </a:lnTo>
                  <a:cubicBezTo>
                    <a:pt x="2684" y="3866"/>
                    <a:pt x="2752" y="3820"/>
                    <a:pt x="2661" y="3752"/>
                  </a:cubicBezTo>
                  <a:lnTo>
                    <a:pt x="2638" y="3798"/>
                  </a:lnTo>
                  <a:cubicBezTo>
                    <a:pt x="2616" y="3729"/>
                    <a:pt x="2616" y="3684"/>
                    <a:pt x="2707" y="3661"/>
                  </a:cubicBezTo>
                  <a:lnTo>
                    <a:pt x="2729" y="3729"/>
                  </a:lnTo>
                  <a:cubicBezTo>
                    <a:pt x="2729" y="3616"/>
                    <a:pt x="2729" y="3570"/>
                    <a:pt x="2684" y="3479"/>
                  </a:cubicBezTo>
                  <a:lnTo>
                    <a:pt x="2684" y="3525"/>
                  </a:lnTo>
                  <a:cubicBezTo>
                    <a:pt x="2595" y="3414"/>
                    <a:pt x="2528" y="2914"/>
                    <a:pt x="2420" y="2784"/>
                  </a:cubicBezTo>
                  <a:lnTo>
                    <a:pt x="2420" y="2784"/>
                  </a:lnTo>
                  <a:lnTo>
                    <a:pt x="2479" y="2797"/>
                  </a:lnTo>
                  <a:cubicBezTo>
                    <a:pt x="2456" y="2615"/>
                    <a:pt x="2456" y="1706"/>
                    <a:pt x="2502" y="1546"/>
                  </a:cubicBezTo>
                  <a:cubicBezTo>
                    <a:pt x="2517" y="1531"/>
                    <a:pt x="2535" y="1526"/>
                    <a:pt x="2552" y="1526"/>
                  </a:cubicBezTo>
                  <a:cubicBezTo>
                    <a:pt x="2585" y="1526"/>
                    <a:pt x="2616" y="1546"/>
                    <a:pt x="2616" y="1546"/>
                  </a:cubicBezTo>
                  <a:cubicBezTo>
                    <a:pt x="2593" y="1478"/>
                    <a:pt x="2547" y="1501"/>
                    <a:pt x="2547" y="1433"/>
                  </a:cubicBezTo>
                  <a:lnTo>
                    <a:pt x="2547" y="1433"/>
                  </a:lnTo>
                  <a:lnTo>
                    <a:pt x="2616" y="1455"/>
                  </a:lnTo>
                  <a:lnTo>
                    <a:pt x="2616" y="1410"/>
                  </a:lnTo>
                  <a:cubicBezTo>
                    <a:pt x="2593" y="1421"/>
                    <a:pt x="2565" y="1421"/>
                    <a:pt x="2533" y="1421"/>
                  </a:cubicBezTo>
                  <a:cubicBezTo>
                    <a:pt x="2502" y="1421"/>
                    <a:pt x="2468" y="1421"/>
                    <a:pt x="2434" y="1433"/>
                  </a:cubicBezTo>
                  <a:lnTo>
                    <a:pt x="2456" y="1342"/>
                  </a:lnTo>
                  <a:lnTo>
                    <a:pt x="2502" y="1342"/>
                  </a:lnTo>
                  <a:cubicBezTo>
                    <a:pt x="2502" y="1342"/>
                    <a:pt x="2366" y="1296"/>
                    <a:pt x="2388" y="1205"/>
                  </a:cubicBezTo>
                  <a:cubicBezTo>
                    <a:pt x="2411" y="1069"/>
                    <a:pt x="2411" y="910"/>
                    <a:pt x="2434" y="773"/>
                  </a:cubicBezTo>
                  <a:lnTo>
                    <a:pt x="2502" y="841"/>
                  </a:lnTo>
                  <a:lnTo>
                    <a:pt x="2525" y="773"/>
                  </a:lnTo>
                  <a:lnTo>
                    <a:pt x="2525" y="773"/>
                  </a:lnTo>
                  <a:cubicBezTo>
                    <a:pt x="2517" y="776"/>
                    <a:pt x="2510" y="777"/>
                    <a:pt x="2505" y="777"/>
                  </a:cubicBezTo>
                  <a:cubicBezTo>
                    <a:pt x="2467" y="777"/>
                    <a:pt x="2474" y="724"/>
                    <a:pt x="2463" y="724"/>
                  </a:cubicBezTo>
                  <a:cubicBezTo>
                    <a:pt x="2461" y="724"/>
                    <a:pt x="2459" y="725"/>
                    <a:pt x="2456" y="728"/>
                  </a:cubicBezTo>
                  <a:cubicBezTo>
                    <a:pt x="2320" y="614"/>
                    <a:pt x="2456" y="500"/>
                    <a:pt x="2366" y="387"/>
                  </a:cubicBezTo>
                  <a:cubicBezTo>
                    <a:pt x="2252" y="387"/>
                    <a:pt x="342" y="68"/>
                    <a:pt x="205" y="68"/>
                  </a:cubicBezTo>
                  <a:lnTo>
                    <a:pt x="22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40"/>
            <p:cNvSpPr/>
            <p:nvPr/>
          </p:nvSpPr>
          <p:spPr>
            <a:xfrm rot="2879632">
              <a:off x="475482" y="-97929"/>
              <a:ext cx="3002" cy="4470"/>
            </a:xfrm>
            <a:custGeom>
              <a:avLst/>
              <a:gdLst/>
              <a:ahLst/>
              <a:cxnLst/>
              <a:rect l="l" t="t" r="r" b="b"/>
              <a:pathLst>
                <a:path w="92" h="137" extrusionOk="0">
                  <a:moveTo>
                    <a:pt x="91" y="0"/>
                  </a:moveTo>
                  <a:lnTo>
                    <a:pt x="91" y="0"/>
                  </a:lnTo>
                  <a:cubicBezTo>
                    <a:pt x="23" y="46"/>
                    <a:pt x="0" y="91"/>
                    <a:pt x="23" y="137"/>
                  </a:cubicBezTo>
                  <a:cubicBezTo>
                    <a:pt x="68" y="91"/>
                    <a:pt x="68" y="46"/>
                    <a:pt x="9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40"/>
            <p:cNvSpPr/>
            <p:nvPr/>
          </p:nvSpPr>
          <p:spPr>
            <a:xfrm rot="2879632">
              <a:off x="479609" y="-96092"/>
              <a:ext cx="33" cy="33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40"/>
            <p:cNvSpPr/>
            <p:nvPr/>
          </p:nvSpPr>
          <p:spPr>
            <a:xfrm rot="2879632">
              <a:off x="629412" y="-354175"/>
              <a:ext cx="33" cy="750"/>
            </a:xfrm>
            <a:custGeom>
              <a:avLst/>
              <a:gdLst/>
              <a:ahLst/>
              <a:cxnLst/>
              <a:rect l="l" t="t" r="r" b="b"/>
              <a:pathLst>
                <a:path w="1" h="23" extrusionOk="0">
                  <a:moveTo>
                    <a:pt x="0" y="0"/>
                  </a:moveTo>
                  <a:lnTo>
                    <a:pt x="0" y="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40"/>
            <p:cNvSpPr/>
            <p:nvPr/>
          </p:nvSpPr>
          <p:spPr>
            <a:xfrm rot="2879632">
              <a:off x="500636" y="-371722"/>
              <a:ext cx="97231" cy="299036"/>
            </a:xfrm>
            <a:custGeom>
              <a:avLst/>
              <a:gdLst/>
              <a:ahLst/>
              <a:cxnLst/>
              <a:rect l="l" t="t" r="r" b="b"/>
              <a:pathLst>
                <a:path w="2980" h="9165" extrusionOk="0">
                  <a:moveTo>
                    <a:pt x="54" y="829"/>
                  </a:moveTo>
                  <a:lnTo>
                    <a:pt x="54" y="829"/>
                  </a:lnTo>
                  <a:cubicBezTo>
                    <a:pt x="49" y="832"/>
                    <a:pt x="46" y="836"/>
                    <a:pt x="46" y="842"/>
                  </a:cubicBezTo>
                  <a:cubicBezTo>
                    <a:pt x="49" y="838"/>
                    <a:pt x="52" y="833"/>
                    <a:pt x="54" y="829"/>
                  </a:cubicBezTo>
                  <a:close/>
                  <a:moveTo>
                    <a:pt x="2843" y="8687"/>
                  </a:moveTo>
                  <a:lnTo>
                    <a:pt x="2843" y="8724"/>
                  </a:lnTo>
                  <a:lnTo>
                    <a:pt x="2843" y="8724"/>
                  </a:lnTo>
                  <a:cubicBezTo>
                    <a:pt x="2833" y="8697"/>
                    <a:pt x="2813" y="8687"/>
                    <a:pt x="2843" y="8687"/>
                  </a:cubicBezTo>
                  <a:close/>
                  <a:moveTo>
                    <a:pt x="228" y="1"/>
                  </a:moveTo>
                  <a:lnTo>
                    <a:pt x="183" y="114"/>
                  </a:lnTo>
                  <a:lnTo>
                    <a:pt x="274" y="114"/>
                  </a:lnTo>
                  <a:cubicBezTo>
                    <a:pt x="296" y="182"/>
                    <a:pt x="228" y="137"/>
                    <a:pt x="228" y="205"/>
                  </a:cubicBezTo>
                  <a:cubicBezTo>
                    <a:pt x="160" y="205"/>
                    <a:pt x="160" y="137"/>
                    <a:pt x="137" y="69"/>
                  </a:cubicBezTo>
                  <a:lnTo>
                    <a:pt x="137" y="69"/>
                  </a:lnTo>
                  <a:cubicBezTo>
                    <a:pt x="137" y="137"/>
                    <a:pt x="92" y="182"/>
                    <a:pt x="160" y="205"/>
                  </a:cubicBezTo>
                  <a:cubicBezTo>
                    <a:pt x="153" y="219"/>
                    <a:pt x="142" y="222"/>
                    <a:pt x="130" y="222"/>
                  </a:cubicBezTo>
                  <a:cubicBezTo>
                    <a:pt x="117" y="222"/>
                    <a:pt x="102" y="218"/>
                    <a:pt x="88" y="218"/>
                  </a:cubicBezTo>
                  <a:cubicBezTo>
                    <a:pt x="71" y="218"/>
                    <a:pt x="55" y="224"/>
                    <a:pt x="46" y="251"/>
                  </a:cubicBezTo>
                  <a:cubicBezTo>
                    <a:pt x="69" y="296"/>
                    <a:pt x="137" y="342"/>
                    <a:pt x="92" y="387"/>
                  </a:cubicBezTo>
                  <a:lnTo>
                    <a:pt x="69" y="387"/>
                  </a:lnTo>
                  <a:cubicBezTo>
                    <a:pt x="1" y="501"/>
                    <a:pt x="160" y="569"/>
                    <a:pt x="92" y="683"/>
                  </a:cubicBezTo>
                  <a:lnTo>
                    <a:pt x="69" y="660"/>
                  </a:lnTo>
                  <a:lnTo>
                    <a:pt x="69" y="660"/>
                  </a:lnTo>
                  <a:cubicBezTo>
                    <a:pt x="48" y="703"/>
                    <a:pt x="86" y="765"/>
                    <a:pt x="54" y="829"/>
                  </a:cubicBezTo>
                  <a:lnTo>
                    <a:pt x="54" y="829"/>
                  </a:lnTo>
                  <a:cubicBezTo>
                    <a:pt x="58" y="826"/>
                    <a:pt x="65" y="825"/>
                    <a:pt x="72" y="825"/>
                  </a:cubicBezTo>
                  <a:cubicBezTo>
                    <a:pt x="86" y="825"/>
                    <a:pt x="103" y="831"/>
                    <a:pt x="114" y="842"/>
                  </a:cubicBezTo>
                  <a:cubicBezTo>
                    <a:pt x="69" y="933"/>
                    <a:pt x="92" y="978"/>
                    <a:pt x="46" y="1024"/>
                  </a:cubicBezTo>
                  <a:lnTo>
                    <a:pt x="114" y="1092"/>
                  </a:lnTo>
                  <a:cubicBezTo>
                    <a:pt x="92" y="1365"/>
                    <a:pt x="114" y="2434"/>
                    <a:pt x="137" y="2707"/>
                  </a:cubicBezTo>
                  <a:lnTo>
                    <a:pt x="137" y="2684"/>
                  </a:lnTo>
                  <a:cubicBezTo>
                    <a:pt x="160" y="3093"/>
                    <a:pt x="160" y="3957"/>
                    <a:pt x="228" y="4367"/>
                  </a:cubicBezTo>
                  <a:cubicBezTo>
                    <a:pt x="183" y="4435"/>
                    <a:pt x="183" y="4526"/>
                    <a:pt x="183" y="4594"/>
                  </a:cubicBezTo>
                  <a:cubicBezTo>
                    <a:pt x="192" y="4575"/>
                    <a:pt x="202" y="4568"/>
                    <a:pt x="210" y="4568"/>
                  </a:cubicBezTo>
                  <a:cubicBezTo>
                    <a:pt x="221" y="4568"/>
                    <a:pt x="228" y="4581"/>
                    <a:pt x="228" y="4594"/>
                  </a:cubicBezTo>
                  <a:cubicBezTo>
                    <a:pt x="228" y="4821"/>
                    <a:pt x="274" y="4617"/>
                    <a:pt x="296" y="4821"/>
                  </a:cubicBezTo>
                  <a:cubicBezTo>
                    <a:pt x="365" y="5072"/>
                    <a:pt x="342" y="6004"/>
                    <a:pt x="296" y="6231"/>
                  </a:cubicBezTo>
                  <a:cubicBezTo>
                    <a:pt x="387" y="6345"/>
                    <a:pt x="342" y="6481"/>
                    <a:pt x="387" y="6595"/>
                  </a:cubicBezTo>
                  <a:lnTo>
                    <a:pt x="365" y="6595"/>
                  </a:lnTo>
                  <a:cubicBezTo>
                    <a:pt x="387" y="6641"/>
                    <a:pt x="387" y="6845"/>
                    <a:pt x="387" y="7050"/>
                  </a:cubicBezTo>
                  <a:cubicBezTo>
                    <a:pt x="387" y="7277"/>
                    <a:pt x="387" y="7482"/>
                    <a:pt x="410" y="7550"/>
                  </a:cubicBezTo>
                  <a:lnTo>
                    <a:pt x="433" y="7527"/>
                  </a:lnTo>
                  <a:lnTo>
                    <a:pt x="433" y="7527"/>
                  </a:lnTo>
                  <a:cubicBezTo>
                    <a:pt x="501" y="7664"/>
                    <a:pt x="387" y="7641"/>
                    <a:pt x="365" y="7755"/>
                  </a:cubicBezTo>
                  <a:cubicBezTo>
                    <a:pt x="377" y="7752"/>
                    <a:pt x="389" y="7751"/>
                    <a:pt x="400" y="7751"/>
                  </a:cubicBezTo>
                  <a:cubicBezTo>
                    <a:pt x="492" y="7751"/>
                    <a:pt x="547" y="7828"/>
                    <a:pt x="547" y="7869"/>
                  </a:cubicBezTo>
                  <a:lnTo>
                    <a:pt x="524" y="7869"/>
                  </a:lnTo>
                  <a:cubicBezTo>
                    <a:pt x="547" y="7937"/>
                    <a:pt x="637" y="8050"/>
                    <a:pt x="683" y="8164"/>
                  </a:cubicBezTo>
                  <a:lnTo>
                    <a:pt x="615" y="8164"/>
                  </a:lnTo>
                  <a:cubicBezTo>
                    <a:pt x="683" y="8232"/>
                    <a:pt x="683" y="8414"/>
                    <a:pt x="683" y="8460"/>
                  </a:cubicBezTo>
                  <a:cubicBezTo>
                    <a:pt x="683" y="8596"/>
                    <a:pt x="615" y="8824"/>
                    <a:pt x="706" y="9006"/>
                  </a:cubicBezTo>
                  <a:lnTo>
                    <a:pt x="547" y="9165"/>
                  </a:lnTo>
                  <a:lnTo>
                    <a:pt x="569" y="9165"/>
                  </a:lnTo>
                  <a:cubicBezTo>
                    <a:pt x="569" y="9165"/>
                    <a:pt x="2434" y="9097"/>
                    <a:pt x="2798" y="8824"/>
                  </a:cubicBezTo>
                  <a:lnTo>
                    <a:pt x="2843" y="8824"/>
                  </a:lnTo>
                  <a:lnTo>
                    <a:pt x="2843" y="8778"/>
                  </a:lnTo>
                  <a:cubicBezTo>
                    <a:pt x="2853" y="8749"/>
                    <a:pt x="2863" y="8741"/>
                    <a:pt x="2874" y="8741"/>
                  </a:cubicBezTo>
                  <a:cubicBezTo>
                    <a:pt x="2890" y="8741"/>
                    <a:pt x="2908" y="8755"/>
                    <a:pt x="2934" y="8755"/>
                  </a:cubicBezTo>
                  <a:lnTo>
                    <a:pt x="2957" y="8687"/>
                  </a:lnTo>
                  <a:lnTo>
                    <a:pt x="2911" y="8710"/>
                  </a:lnTo>
                  <a:cubicBezTo>
                    <a:pt x="2889" y="8687"/>
                    <a:pt x="2843" y="8664"/>
                    <a:pt x="2866" y="8619"/>
                  </a:cubicBezTo>
                  <a:cubicBezTo>
                    <a:pt x="2866" y="8551"/>
                    <a:pt x="2957" y="8596"/>
                    <a:pt x="2957" y="8528"/>
                  </a:cubicBezTo>
                  <a:cubicBezTo>
                    <a:pt x="2957" y="8187"/>
                    <a:pt x="2980" y="7846"/>
                    <a:pt x="2934" y="7505"/>
                  </a:cubicBezTo>
                  <a:lnTo>
                    <a:pt x="2934" y="7505"/>
                  </a:lnTo>
                  <a:lnTo>
                    <a:pt x="2980" y="7527"/>
                  </a:lnTo>
                  <a:cubicBezTo>
                    <a:pt x="2934" y="7414"/>
                    <a:pt x="2934" y="7323"/>
                    <a:pt x="2911" y="7232"/>
                  </a:cubicBezTo>
                  <a:lnTo>
                    <a:pt x="2980" y="7186"/>
                  </a:lnTo>
                  <a:lnTo>
                    <a:pt x="2980" y="7186"/>
                  </a:lnTo>
                  <a:cubicBezTo>
                    <a:pt x="2979" y="7187"/>
                    <a:pt x="2978" y="7187"/>
                    <a:pt x="2977" y="7187"/>
                  </a:cubicBezTo>
                  <a:cubicBezTo>
                    <a:pt x="2932" y="7187"/>
                    <a:pt x="2889" y="6663"/>
                    <a:pt x="2911" y="6663"/>
                  </a:cubicBezTo>
                  <a:lnTo>
                    <a:pt x="2821" y="6663"/>
                  </a:lnTo>
                  <a:cubicBezTo>
                    <a:pt x="2798" y="6550"/>
                    <a:pt x="2911" y="6618"/>
                    <a:pt x="2889" y="6527"/>
                  </a:cubicBezTo>
                  <a:cubicBezTo>
                    <a:pt x="2752" y="6481"/>
                    <a:pt x="2911" y="6368"/>
                    <a:pt x="2821" y="6322"/>
                  </a:cubicBezTo>
                  <a:cubicBezTo>
                    <a:pt x="2843" y="6322"/>
                    <a:pt x="2843" y="6277"/>
                    <a:pt x="2889" y="6277"/>
                  </a:cubicBezTo>
                  <a:cubicBezTo>
                    <a:pt x="2798" y="6277"/>
                    <a:pt x="2866" y="6231"/>
                    <a:pt x="2843" y="6209"/>
                  </a:cubicBezTo>
                  <a:lnTo>
                    <a:pt x="2843" y="6209"/>
                  </a:lnTo>
                  <a:lnTo>
                    <a:pt x="2798" y="6231"/>
                  </a:lnTo>
                  <a:lnTo>
                    <a:pt x="2775" y="6163"/>
                  </a:lnTo>
                  <a:lnTo>
                    <a:pt x="2843" y="6140"/>
                  </a:lnTo>
                  <a:cubicBezTo>
                    <a:pt x="2866" y="5958"/>
                    <a:pt x="2911" y="5117"/>
                    <a:pt x="2866" y="4912"/>
                  </a:cubicBezTo>
                  <a:lnTo>
                    <a:pt x="2866" y="4912"/>
                  </a:lnTo>
                  <a:cubicBezTo>
                    <a:pt x="2798" y="4935"/>
                    <a:pt x="2843" y="5003"/>
                    <a:pt x="2752" y="5026"/>
                  </a:cubicBezTo>
                  <a:cubicBezTo>
                    <a:pt x="2707" y="4981"/>
                    <a:pt x="2775" y="4958"/>
                    <a:pt x="2730" y="4935"/>
                  </a:cubicBezTo>
                  <a:cubicBezTo>
                    <a:pt x="2843" y="4912"/>
                    <a:pt x="2752" y="4821"/>
                    <a:pt x="2889" y="4776"/>
                  </a:cubicBezTo>
                  <a:lnTo>
                    <a:pt x="2798" y="4753"/>
                  </a:lnTo>
                  <a:lnTo>
                    <a:pt x="2843" y="4730"/>
                  </a:lnTo>
                  <a:cubicBezTo>
                    <a:pt x="2775" y="4503"/>
                    <a:pt x="2821" y="4685"/>
                    <a:pt x="2821" y="4480"/>
                  </a:cubicBezTo>
                  <a:cubicBezTo>
                    <a:pt x="2821" y="4367"/>
                    <a:pt x="2707" y="4321"/>
                    <a:pt x="2752" y="4253"/>
                  </a:cubicBezTo>
                  <a:lnTo>
                    <a:pt x="2684" y="4253"/>
                  </a:lnTo>
                  <a:cubicBezTo>
                    <a:pt x="2752" y="4253"/>
                    <a:pt x="2639" y="4185"/>
                    <a:pt x="2707" y="4162"/>
                  </a:cubicBezTo>
                  <a:cubicBezTo>
                    <a:pt x="2707" y="4143"/>
                    <a:pt x="2707" y="4060"/>
                    <a:pt x="2654" y="4060"/>
                  </a:cubicBezTo>
                  <a:cubicBezTo>
                    <a:pt x="2643" y="4060"/>
                    <a:pt x="2631" y="4064"/>
                    <a:pt x="2616" y="4071"/>
                  </a:cubicBezTo>
                  <a:cubicBezTo>
                    <a:pt x="2649" y="4054"/>
                    <a:pt x="2670" y="4001"/>
                    <a:pt x="2697" y="4001"/>
                  </a:cubicBezTo>
                  <a:cubicBezTo>
                    <a:pt x="2707" y="4001"/>
                    <a:pt x="2718" y="4007"/>
                    <a:pt x="2730" y="4026"/>
                  </a:cubicBezTo>
                  <a:lnTo>
                    <a:pt x="2707" y="3935"/>
                  </a:lnTo>
                  <a:lnTo>
                    <a:pt x="2684" y="3980"/>
                  </a:lnTo>
                  <a:cubicBezTo>
                    <a:pt x="2684" y="3889"/>
                    <a:pt x="2752" y="3821"/>
                    <a:pt x="2661" y="3775"/>
                  </a:cubicBezTo>
                  <a:lnTo>
                    <a:pt x="2639" y="3798"/>
                  </a:lnTo>
                  <a:cubicBezTo>
                    <a:pt x="2616" y="3753"/>
                    <a:pt x="2616" y="3684"/>
                    <a:pt x="2707" y="3662"/>
                  </a:cubicBezTo>
                  <a:lnTo>
                    <a:pt x="2730" y="3730"/>
                  </a:lnTo>
                  <a:cubicBezTo>
                    <a:pt x="2730" y="3639"/>
                    <a:pt x="2730" y="3571"/>
                    <a:pt x="2684" y="3502"/>
                  </a:cubicBezTo>
                  <a:lnTo>
                    <a:pt x="2684" y="3525"/>
                  </a:lnTo>
                  <a:cubicBezTo>
                    <a:pt x="2593" y="3434"/>
                    <a:pt x="2525" y="2889"/>
                    <a:pt x="2411" y="2798"/>
                  </a:cubicBezTo>
                  <a:lnTo>
                    <a:pt x="2343" y="2843"/>
                  </a:lnTo>
                  <a:lnTo>
                    <a:pt x="2275" y="2752"/>
                  </a:lnTo>
                  <a:lnTo>
                    <a:pt x="2479" y="2798"/>
                  </a:lnTo>
                  <a:cubicBezTo>
                    <a:pt x="2457" y="2638"/>
                    <a:pt x="2457" y="1729"/>
                    <a:pt x="2502" y="1570"/>
                  </a:cubicBezTo>
                  <a:cubicBezTo>
                    <a:pt x="2522" y="1540"/>
                    <a:pt x="2545" y="1532"/>
                    <a:pt x="2566" y="1532"/>
                  </a:cubicBezTo>
                  <a:cubicBezTo>
                    <a:pt x="2594" y="1532"/>
                    <a:pt x="2616" y="1547"/>
                    <a:pt x="2616" y="1547"/>
                  </a:cubicBezTo>
                  <a:cubicBezTo>
                    <a:pt x="2593" y="1479"/>
                    <a:pt x="2548" y="1524"/>
                    <a:pt x="2570" y="1456"/>
                  </a:cubicBezTo>
                  <a:lnTo>
                    <a:pt x="2570" y="1456"/>
                  </a:lnTo>
                  <a:lnTo>
                    <a:pt x="2616" y="1479"/>
                  </a:lnTo>
                  <a:lnTo>
                    <a:pt x="2616" y="1410"/>
                  </a:lnTo>
                  <a:cubicBezTo>
                    <a:pt x="2605" y="1433"/>
                    <a:pt x="2576" y="1439"/>
                    <a:pt x="2542" y="1439"/>
                  </a:cubicBezTo>
                  <a:cubicBezTo>
                    <a:pt x="2508" y="1439"/>
                    <a:pt x="2468" y="1433"/>
                    <a:pt x="2434" y="1433"/>
                  </a:cubicBezTo>
                  <a:lnTo>
                    <a:pt x="2457" y="1365"/>
                  </a:lnTo>
                  <a:lnTo>
                    <a:pt x="2502" y="1365"/>
                  </a:lnTo>
                  <a:cubicBezTo>
                    <a:pt x="2502" y="1342"/>
                    <a:pt x="2366" y="1297"/>
                    <a:pt x="2388" y="1229"/>
                  </a:cubicBezTo>
                  <a:cubicBezTo>
                    <a:pt x="2434" y="1069"/>
                    <a:pt x="2411" y="933"/>
                    <a:pt x="2434" y="774"/>
                  </a:cubicBezTo>
                  <a:lnTo>
                    <a:pt x="2502" y="842"/>
                  </a:lnTo>
                  <a:lnTo>
                    <a:pt x="2525" y="774"/>
                  </a:lnTo>
                  <a:lnTo>
                    <a:pt x="2525" y="774"/>
                  </a:lnTo>
                  <a:cubicBezTo>
                    <a:pt x="2511" y="783"/>
                    <a:pt x="2501" y="787"/>
                    <a:pt x="2493" y="787"/>
                  </a:cubicBezTo>
                  <a:cubicBezTo>
                    <a:pt x="2468" y="787"/>
                    <a:pt x="2473" y="747"/>
                    <a:pt x="2463" y="747"/>
                  </a:cubicBezTo>
                  <a:cubicBezTo>
                    <a:pt x="2461" y="747"/>
                    <a:pt x="2459" y="748"/>
                    <a:pt x="2457" y="751"/>
                  </a:cubicBezTo>
                  <a:cubicBezTo>
                    <a:pt x="2320" y="637"/>
                    <a:pt x="2457" y="501"/>
                    <a:pt x="2366" y="410"/>
                  </a:cubicBezTo>
                  <a:cubicBezTo>
                    <a:pt x="2252" y="387"/>
                    <a:pt x="342" y="92"/>
                    <a:pt x="205" y="69"/>
                  </a:cubicBezTo>
                  <a:lnTo>
                    <a:pt x="22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40"/>
            <p:cNvSpPr/>
            <p:nvPr/>
          </p:nvSpPr>
          <p:spPr>
            <a:xfrm rot="2879632">
              <a:off x="-368837" y="662827"/>
              <a:ext cx="3002" cy="3752"/>
            </a:xfrm>
            <a:custGeom>
              <a:avLst/>
              <a:gdLst/>
              <a:ahLst/>
              <a:cxnLst/>
              <a:rect l="l" t="t" r="r" b="b"/>
              <a:pathLst>
                <a:path w="92" h="115" extrusionOk="0">
                  <a:moveTo>
                    <a:pt x="91" y="1"/>
                  </a:moveTo>
                  <a:lnTo>
                    <a:pt x="91" y="1"/>
                  </a:lnTo>
                  <a:cubicBezTo>
                    <a:pt x="23" y="24"/>
                    <a:pt x="0" y="69"/>
                    <a:pt x="0" y="115"/>
                  </a:cubicBezTo>
                  <a:cubicBezTo>
                    <a:pt x="68" y="92"/>
                    <a:pt x="68" y="46"/>
                    <a:pt x="9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40"/>
            <p:cNvSpPr/>
            <p:nvPr/>
          </p:nvSpPr>
          <p:spPr>
            <a:xfrm rot="2879632">
              <a:off x="-364977" y="664546"/>
              <a:ext cx="33" cy="33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40"/>
            <p:cNvSpPr/>
            <p:nvPr/>
          </p:nvSpPr>
          <p:spPr>
            <a:xfrm rot="2879632">
              <a:off x="-223893" y="432274"/>
              <a:ext cx="33" cy="750"/>
            </a:xfrm>
            <a:custGeom>
              <a:avLst/>
              <a:gdLst/>
              <a:ahLst/>
              <a:cxnLst/>
              <a:rect l="l" t="t" r="r" b="b"/>
              <a:pathLst>
                <a:path w="1" h="23" extrusionOk="0">
                  <a:moveTo>
                    <a:pt x="1" y="0"/>
                  </a:moveTo>
                  <a:lnTo>
                    <a:pt x="1" y="2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40"/>
            <p:cNvSpPr/>
            <p:nvPr/>
          </p:nvSpPr>
          <p:spPr>
            <a:xfrm rot="2879632">
              <a:off x="-339555" y="419339"/>
              <a:ext cx="92761" cy="264287"/>
            </a:xfrm>
            <a:custGeom>
              <a:avLst/>
              <a:gdLst/>
              <a:ahLst/>
              <a:cxnLst/>
              <a:rect l="l" t="t" r="r" b="b"/>
              <a:pathLst>
                <a:path w="2843" h="8100" extrusionOk="0">
                  <a:moveTo>
                    <a:pt x="57" y="714"/>
                  </a:moveTo>
                  <a:cubicBezTo>
                    <a:pt x="50" y="716"/>
                    <a:pt x="46" y="721"/>
                    <a:pt x="46" y="728"/>
                  </a:cubicBezTo>
                  <a:cubicBezTo>
                    <a:pt x="50" y="724"/>
                    <a:pt x="54" y="719"/>
                    <a:pt x="57" y="714"/>
                  </a:cubicBezTo>
                  <a:close/>
                  <a:moveTo>
                    <a:pt x="2431" y="7931"/>
                  </a:moveTo>
                  <a:cubicBezTo>
                    <a:pt x="2436" y="7931"/>
                    <a:pt x="2443" y="7933"/>
                    <a:pt x="2456" y="7937"/>
                  </a:cubicBezTo>
                  <a:lnTo>
                    <a:pt x="2437" y="7993"/>
                  </a:lnTo>
                  <a:lnTo>
                    <a:pt x="2437" y="7993"/>
                  </a:lnTo>
                  <a:cubicBezTo>
                    <a:pt x="2443" y="7960"/>
                    <a:pt x="2412" y="7931"/>
                    <a:pt x="2431" y="7931"/>
                  </a:cubicBezTo>
                  <a:close/>
                  <a:moveTo>
                    <a:pt x="205" y="1"/>
                  </a:moveTo>
                  <a:lnTo>
                    <a:pt x="182" y="91"/>
                  </a:lnTo>
                  <a:lnTo>
                    <a:pt x="250" y="91"/>
                  </a:lnTo>
                  <a:cubicBezTo>
                    <a:pt x="273" y="160"/>
                    <a:pt x="205" y="114"/>
                    <a:pt x="205" y="160"/>
                  </a:cubicBezTo>
                  <a:cubicBezTo>
                    <a:pt x="159" y="160"/>
                    <a:pt x="137" y="114"/>
                    <a:pt x="137" y="46"/>
                  </a:cubicBezTo>
                  <a:lnTo>
                    <a:pt x="137" y="46"/>
                  </a:lnTo>
                  <a:cubicBezTo>
                    <a:pt x="137" y="91"/>
                    <a:pt x="91" y="137"/>
                    <a:pt x="159" y="160"/>
                  </a:cubicBezTo>
                  <a:cubicBezTo>
                    <a:pt x="137" y="182"/>
                    <a:pt x="114" y="182"/>
                    <a:pt x="94" y="182"/>
                  </a:cubicBezTo>
                  <a:cubicBezTo>
                    <a:pt x="74" y="182"/>
                    <a:pt x="57" y="182"/>
                    <a:pt x="46" y="205"/>
                  </a:cubicBezTo>
                  <a:cubicBezTo>
                    <a:pt x="68" y="251"/>
                    <a:pt x="114" y="296"/>
                    <a:pt x="91" y="342"/>
                  </a:cubicBezTo>
                  <a:lnTo>
                    <a:pt x="68" y="342"/>
                  </a:lnTo>
                  <a:cubicBezTo>
                    <a:pt x="0" y="433"/>
                    <a:pt x="159" y="501"/>
                    <a:pt x="91" y="592"/>
                  </a:cubicBezTo>
                  <a:lnTo>
                    <a:pt x="68" y="569"/>
                  </a:lnTo>
                  <a:lnTo>
                    <a:pt x="68" y="569"/>
                  </a:lnTo>
                  <a:cubicBezTo>
                    <a:pt x="48" y="610"/>
                    <a:pt x="82" y="669"/>
                    <a:pt x="57" y="714"/>
                  </a:cubicBezTo>
                  <a:lnTo>
                    <a:pt x="57" y="714"/>
                  </a:lnTo>
                  <a:cubicBezTo>
                    <a:pt x="61" y="712"/>
                    <a:pt x="66" y="711"/>
                    <a:pt x="71" y="711"/>
                  </a:cubicBezTo>
                  <a:cubicBezTo>
                    <a:pt x="85" y="711"/>
                    <a:pt x="102" y="717"/>
                    <a:pt x="114" y="728"/>
                  </a:cubicBezTo>
                  <a:cubicBezTo>
                    <a:pt x="68" y="796"/>
                    <a:pt x="114" y="842"/>
                    <a:pt x="46" y="887"/>
                  </a:cubicBezTo>
                  <a:lnTo>
                    <a:pt x="114" y="956"/>
                  </a:lnTo>
                  <a:cubicBezTo>
                    <a:pt x="91" y="1183"/>
                    <a:pt x="159" y="2138"/>
                    <a:pt x="159" y="2365"/>
                  </a:cubicBezTo>
                  <a:lnTo>
                    <a:pt x="137" y="2365"/>
                  </a:lnTo>
                  <a:cubicBezTo>
                    <a:pt x="159" y="2729"/>
                    <a:pt x="137" y="3457"/>
                    <a:pt x="205" y="3844"/>
                  </a:cubicBezTo>
                  <a:cubicBezTo>
                    <a:pt x="137" y="3889"/>
                    <a:pt x="159" y="3980"/>
                    <a:pt x="137" y="4048"/>
                  </a:cubicBezTo>
                  <a:lnTo>
                    <a:pt x="205" y="4048"/>
                  </a:lnTo>
                  <a:cubicBezTo>
                    <a:pt x="182" y="4230"/>
                    <a:pt x="227" y="4048"/>
                    <a:pt x="250" y="4253"/>
                  </a:cubicBezTo>
                  <a:cubicBezTo>
                    <a:pt x="296" y="4458"/>
                    <a:pt x="227" y="5253"/>
                    <a:pt x="159" y="5435"/>
                  </a:cubicBezTo>
                  <a:cubicBezTo>
                    <a:pt x="250" y="5549"/>
                    <a:pt x="182" y="5663"/>
                    <a:pt x="227" y="5776"/>
                  </a:cubicBezTo>
                  <a:lnTo>
                    <a:pt x="205" y="5754"/>
                  </a:lnTo>
                  <a:lnTo>
                    <a:pt x="205" y="5754"/>
                  </a:lnTo>
                  <a:cubicBezTo>
                    <a:pt x="250" y="5867"/>
                    <a:pt x="137" y="6459"/>
                    <a:pt x="182" y="6572"/>
                  </a:cubicBezTo>
                  <a:cubicBezTo>
                    <a:pt x="227" y="6663"/>
                    <a:pt x="137" y="6663"/>
                    <a:pt x="114" y="6732"/>
                  </a:cubicBezTo>
                  <a:cubicBezTo>
                    <a:pt x="205" y="6732"/>
                    <a:pt x="273" y="6822"/>
                    <a:pt x="273" y="6868"/>
                  </a:cubicBezTo>
                  <a:lnTo>
                    <a:pt x="250" y="6868"/>
                  </a:lnTo>
                  <a:cubicBezTo>
                    <a:pt x="273" y="6913"/>
                    <a:pt x="341" y="7027"/>
                    <a:pt x="364" y="7118"/>
                  </a:cubicBezTo>
                  <a:lnTo>
                    <a:pt x="296" y="7118"/>
                  </a:lnTo>
                  <a:cubicBezTo>
                    <a:pt x="364" y="7186"/>
                    <a:pt x="341" y="7323"/>
                    <a:pt x="341" y="7368"/>
                  </a:cubicBezTo>
                  <a:cubicBezTo>
                    <a:pt x="318" y="7505"/>
                    <a:pt x="205" y="7664"/>
                    <a:pt x="273" y="7846"/>
                  </a:cubicBezTo>
                  <a:lnTo>
                    <a:pt x="114" y="7937"/>
                  </a:lnTo>
                  <a:lnTo>
                    <a:pt x="137" y="7937"/>
                  </a:lnTo>
                  <a:cubicBezTo>
                    <a:pt x="137" y="7937"/>
                    <a:pt x="1153" y="8100"/>
                    <a:pt x="1844" y="8100"/>
                  </a:cubicBezTo>
                  <a:cubicBezTo>
                    <a:pt x="2083" y="8100"/>
                    <a:pt x="2283" y="8080"/>
                    <a:pt x="2388" y="8028"/>
                  </a:cubicBezTo>
                  <a:lnTo>
                    <a:pt x="2433" y="8050"/>
                  </a:lnTo>
                  <a:lnTo>
                    <a:pt x="2433" y="8005"/>
                  </a:lnTo>
                  <a:cubicBezTo>
                    <a:pt x="2443" y="7986"/>
                    <a:pt x="2452" y="7979"/>
                    <a:pt x="2464" y="7979"/>
                  </a:cubicBezTo>
                  <a:cubicBezTo>
                    <a:pt x="2479" y="7979"/>
                    <a:pt x="2498" y="7992"/>
                    <a:pt x="2524" y="8005"/>
                  </a:cubicBezTo>
                  <a:lnTo>
                    <a:pt x="2547" y="7959"/>
                  </a:lnTo>
                  <a:lnTo>
                    <a:pt x="2524" y="7959"/>
                  </a:lnTo>
                  <a:lnTo>
                    <a:pt x="2479" y="7869"/>
                  </a:lnTo>
                  <a:cubicBezTo>
                    <a:pt x="2479" y="7834"/>
                    <a:pt x="2501" y="7834"/>
                    <a:pt x="2524" y="7834"/>
                  </a:cubicBezTo>
                  <a:cubicBezTo>
                    <a:pt x="2547" y="7834"/>
                    <a:pt x="2570" y="7834"/>
                    <a:pt x="2570" y="7800"/>
                  </a:cubicBezTo>
                  <a:cubicBezTo>
                    <a:pt x="2615" y="7482"/>
                    <a:pt x="2683" y="7164"/>
                    <a:pt x="2683" y="6845"/>
                  </a:cubicBezTo>
                  <a:lnTo>
                    <a:pt x="2706" y="6845"/>
                  </a:lnTo>
                  <a:cubicBezTo>
                    <a:pt x="2706" y="6754"/>
                    <a:pt x="2706" y="6663"/>
                    <a:pt x="2683" y="6572"/>
                  </a:cubicBezTo>
                  <a:lnTo>
                    <a:pt x="2774" y="6550"/>
                  </a:lnTo>
                  <a:cubicBezTo>
                    <a:pt x="2729" y="6550"/>
                    <a:pt x="2729" y="6049"/>
                    <a:pt x="2752" y="6027"/>
                  </a:cubicBezTo>
                  <a:lnTo>
                    <a:pt x="2638" y="6027"/>
                  </a:lnTo>
                  <a:cubicBezTo>
                    <a:pt x="2638" y="5936"/>
                    <a:pt x="2752" y="6004"/>
                    <a:pt x="2729" y="5913"/>
                  </a:cubicBezTo>
                  <a:cubicBezTo>
                    <a:pt x="2592" y="5867"/>
                    <a:pt x="2752" y="5754"/>
                    <a:pt x="2683" y="5731"/>
                  </a:cubicBezTo>
                  <a:cubicBezTo>
                    <a:pt x="2683" y="5731"/>
                    <a:pt x="2706" y="5685"/>
                    <a:pt x="2752" y="5685"/>
                  </a:cubicBezTo>
                  <a:cubicBezTo>
                    <a:pt x="2661" y="5663"/>
                    <a:pt x="2729" y="5640"/>
                    <a:pt x="2706" y="5617"/>
                  </a:cubicBezTo>
                  <a:lnTo>
                    <a:pt x="2661" y="5617"/>
                  </a:lnTo>
                  <a:lnTo>
                    <a:pt x="2638" y="5572"/>
                  </a:lnTo>
                  <a:lnTo>
                    <a:pt x="2706" y="5572"/>
                  </a:lnTo>
                  <a:cubicBezTo>
                    <a:pt x="2752" y="5390"/>
                    <a:pt x="2843" y="4594"/>
                    <a:pt x="2797" y="4412"/>
                  </a:cubicBezTo>
                  <a:lnTo>
                    <a:pt x="2797" y="4412"/>
                  </a:lnTo>
                  <a:cubicBezTo>
                    <a:pt x="2752" y="4435"/>
                    <a:pt x="2774" y="4503"/>
                    <a:pt x="2683" y="4526"/>
                  </a:cubicBezTo>
                  <a:cubicBezTo>
                    <a:pt x="2638" y="4458"/>
                    <a:pt x="2706" y="4458"/>
                    <a:pt x="2661" y="4435"/>
                  </a:cubicBezTo>
                  <a:cubicBezTo>
                    <a:pt x="2797" y="4412"/>
                    <a:pt x="2706" y="4321"/>
                    <a:pt x="2843" y="4298"/>
                  </a:cubicBezTo>
                  <a:lnTo>
                    <a:pt x="2752" y="4276"/>
                  </a:lnTo>
                  <a:lnTo>
                    <a:pt x="2797" y="4253"/>
                  </a:lnTo>
                  <a:cubicBezTo>
                    <a:pt x="2729" y="4048"/>
                    <a:pt x="2774" y="4207"/>
                    <a:pt x="2797" y="4025"/>
                  </a:cubicBezTo>
                  <a:cubicBezTo>
                    <a:pt x="2774" y="3935"/>
                    <a:pt x="2683" y="3866"/>
                    <a:pt x="2729" y="3821"/>
                  </a:cubicBezTo>
                  <a:lnTo>
                    <a:pt x="2661" y="3821"/>
                  </a:lnTo>
                  <a:cubicBezTo>
                    <a:pt x="2729" y="3821"/>
                    <a:pt x="2615" y="3753"/>
                    <a:pt x="2683" y="3730"/>
                  </a:cubicBezTo>
                  <a:cubicBezTo>
                    <a:pt x="2665" y="3712"/>
                    <a:pt x="2676" y="3649"/>
                    <a:pt x="2634" y="3649"/>
                  </a:cubicBezTo>
                  <a:cubicBezTo>
                    <a:pt x="2624" y="3649"/>
                    <a:pt x="2610" y="3653"/>
                    <a:pt x="2592" y="3662"/>
                  </a:cubicBezTo>
                  <a:cubicBezTo>
                    <a:pt x="2627" y="3644"/>
                    <a:pt x="2648" y="3601"/>
                    <a:pt x="2667" y="3601"/>
                  </a:cubicBezTo>
                  <a:cubicBezTo>
                    <a:pt x="2672" y="3601"/>
                    <a:pt x="2678" y="3605"/>
                    <a:pt x="2683" y="3616"/>
                  </a:cubicBezTo>
                  <a:lnTo>
                    <a:pt x="2683" y="3548"/>
                  </a:lnTo>
                  <a:lnTo>
                    <a:pt x="2661" y="3571"/>
                  </a:lnTo>
                  <a:cubicBezTo>
                    <a:pt x="2661" y="3480"/>
                    <a:pt x="2729" y="3434"/>
                    <a:pt x="2638" y="3389"/>
                  </a:cubicBezTo>
                  <a:lnTo>
                    <a:pt x="2615" y="3411"/>
                  </a:lnTo>
                  <a:cubicBezTo>
                    <a:pt x="2615" y="3366"/>
                    <a:pt x="2592" y="3321"/>
                    <a:pt x="2683" y="3298"/>
                  </a:cubicBezTo>
                  <a:lnTo>
                    <a:pt x="2706" y="3343"/>
                  </a:lnTo>
                  <a:cubicBezTo>
                    <a:pt x="2706" y="3275"/>
                    <a:pt x="2706" y="3207"/>
                    <a:pt x="2661" y="3139"/>
                  </a:cubicBezTo>
                  <a:lnTo>
                    <a:pt x="2661" y="3161"/>
                  </a:lnTo>
                  <a:cubicBezTo>
                    <a:pt x="2570" y="3070"/>
                    <a:pt x="2524" y="2593"/>
                    <a:pt x="2411" y="2502"/>
                  </a:cubicBezTo>
                  <a:lnTo>
                    <a:pt x="2342" y="2547"/>
                  </a:lnTo>
                  <a:lnTo>
                    <a:pt x="2297" y="2456"/>
                  </a:lnTo>
                  <a:lnTo>
                    <a:pt x="2297" y="2456"/>
                  </a:lnTo>
                  <a:lnTo>
                    <a:pt x="2479" y="2525"/>
                  </a:lnTo>
                  <a:cubicBezTo>
                    <a:pt x="2479" y="2365"/>
                    <a:pt x="2456" y="1547"/>
                    <a:pt x="2501" y="1410"/>
                  </a:cubicBezTo>
                  <a:cubicBezTo>
                    <a:pt x="2517" y="1388"/>
                    <a:pt x="2534" y="1380"/>
                    <a:pt x="2552" y="1380"/>
                  </a:cubicBezTo>
                  <a:cubicBezTo>
                    <a:pt x="2587" y="1380"/>
                    <a:pt x="2623" y="1410"/>
                    <a:pt x="2638" y="1410"/>
                  </a:cubicBezTo>
                  <a:cubicBezTo>
                    <a:pt x="2615" y="1319"/>
                    <a:pt x="2570" y="1365"/>
                    <a:pt x="2570" y="1297"/>
                  </a:cubicBezTo>
                  <a:lnTo>
                    <a:pt x="2570" y="1297"/>
                  </a:lnTo>
                  <a:lnTo>
                    <a:pt x="2638" y="1319"/>
                  </a:lnTo>
                  <a:lnTo>
                    <a:pt x="2615" y="1274"/>
                  </a:lnTo>
                  <a:cubicBezTo>
                    <a:pt x="2604" y="1285"/>
                    <a:pt x="2575" y="1285"/>
                    <a:pt x="2544" y="1285"/>
                  </a:cubicBezTo>
                  <a:cubicBezTo>
                    <a:pt x="2513" y="1285"/>
                    <a:pt x="2479" y="1285"/>
                    <a:pt x="2456" y="1297"/>
                  </a:cubicBezTo>
                  <a:lnTo>
                    <a:pt x="2456" y="1228"/>
                  </a:lnTo>
                  <a:lnTo>
                    <a:pt x="2501" y="1228"/>
                  </a:lnTo>
                  <a:cubicBezTo>
                    <a:pt x="2524" y="1206"/>
                    <a:pt x="2365" y="1183"/>
                    <a:pt x="2388" y="1092"/>
                  </a:cubicBezTo>
                  <a:cubicBezTo>
                    <a:pt x="2433" y="978"/>
                    <a:pt x="2411" y="842"/>
                    <a:pt x="2433" y="705"/>
                  </a:cubicBezTo>
                  <a:lnTo>
                    <a:pt x="2501" y="774"/>
                  </a:lnTo>
                  <a:lnTo>
                    <a:pt x="2524" y="705"/>
                  </a:lnTo>
                  <a:lnTo>
                    <a:pt x="2524" y="705"/>
                  </a:lnTo>
                  <a:cubicBezTo>
                    <a:pt x="2514" y="709"/>
                    <a:pt x="2507" y="710"/>
                    <a:pt x="2500" y="710"/>
                  </a:cubicBezTo>
                  <a:cubicBezTo>
                    <a:pt x="2462" y="710"/>
                    <a:pt x="2476" y="660"/>
                    <a:pt x="2456" y="660"/>
                  </a:cubicBezTo>
                  <a:cubicBezTo>
                    <a:pt x="2320" y="569"/>
                    <a:pt x="2456" y="455"/>
                    <a:pt x="2365" y="364"/>
                  </a:cubicBezTo>
                  <a:cubicBezTo>
                    <a:pt x="2251" y="364"/>
                    <a:pt x="341" y="69"/>
                    <a:pt x="205" y="69"/>
                  </a:cubicBezTo>
                  <a:lnTo>
                    <a:pt x="20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40"/>
            <p:cNvSpPr/>
            <p:nvPr/>
          </p:nvSpPr>
          <p:spPr>
            <a:xfrm rot="2879632">
              <a:off x="-129763" y="872852"/>
              <a:ext cx="3002" cy="3752"/>
            </a:xfrm>
            <a:custGeom>
              <a:avLst/>
              <a:gdLst/>
              <a:ahLst/>
              <a:cxnLst/>
              <a:rect l="l" t="t" r="r" b="b"/>
              <a:pathLst>
                <a:path w="92" h="115" extrusionOk="0">
                  <a:moveTo>
                    <a:pt x="91" y="1"/>
                  </a:moveTo>
                  <a:lnTo>
                    <a:pt x="91" y="1"/>
                  </a:lnTo>
                  <a:cubicBezTo>
                    <a:pt x="23" y="46"/>
                    <a:pt x="0" y="69"/>
                    <a:pt x="0" y="115"/>
                  </a:cubicBezTo>
                  <a:cubicBezTo>
                    <a:pt x="69" y="92"/>
                    <a:pt x="69" y="46"/>
                    <a:pt x="9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40"/>
            <p:cNvSpPr/>
            <p:nvPr/>
          </p:nvSpPr>
          <p:spPr>
            <a:xfrm rot="2879632">
              <a:off x="-125903" y="874570"/>
              <a:ext cx="33" cy="33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40"/>
            <p:cNvSpPr/>
            <p:nvPr/>
          </p:nvSpPr>
          <p:spPr>
            <a:xfrm rot="2879632">
              <a:off x="3124" y="652174"/>
              <a:ext cx="33" cy="783"/>
            </a:xfrm>
            <a:custGeom>
              <a:avLst/>
              <a:gdLst/>
              <a:ahLst/>
              <a:cxnLst/>
              <a:rect l="l" t="t" r="r" b="b"/>
              <a:pathLst>
                <a:path w="1" h="24" extrusionOk="0">
                  <a:moveTo>
                    <a:pt x="0" y="1"/>
                  </a:moveTo>
                  <a:lnTo>
                    <a:pt x="0" y="2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40"/>
            <p:cNvSpPr/>
            <p:nvPr/>
          </p:nvSpPr>
          <p:spPr>
            <a:xfrm rot="2879632">
              <a:off x="-106792" y="642150"/>
              <a:ext cx="93512" cy="248397"/>
            </a:xfrm>
            <a:custGeom>
              <a:avLst/>
              <a:gdLst/>
              <a:ahLst/>
              <a:cxnLst/>
              <a:rect l="l" t="t" r="r" b="b"/>
              <a:pathLst>
                <a:path w="2866" h="7613" extrusionOk="0">
                  <a:moveTo>
                    <a:pt x="205" y="0"/>
                  </a:moveTo>
                  <a:lnTo>
                    <a:pt x="182" y="46"/>
                  </a:lnTo>
                  <a:cubicBezTo>
                    <a:pt x="185" y="46"/>
                    <a:pt x="187" y="46"/>
                    <a:pt x="190" y="47"/>
                  </a:cubicBezTo>
                  <a:lnTo>
                    <a:pt x="190" y="47"/>
                  </a:lnTo>
                  <a:lnTo>
                    <a:pt x="205" y="0"/>
                  </a:lnTo>
                  <a:close/>
                  <a:moveTo>
                    <a:pt x="2479" y="7459"/>
                  </a:moveTo>
                  <a:lnTo>
                    <a:pt x="2461" y="7514"/>
                  </a:lnTo>
                  <a:lnTo>
                    <a:pt x="2461" y="7514"/>
                  </a:lnTo>
                  <a:cubicBezTo>
                    <a:pt x="2467" y="7477"/>
                    <a:pt x="2418" y="7459"/>
                    <a:pt x="2479" y="7459"/>
                  </a:cubicBezTo>
                  <a:close/>
                  <a:moveTo>
                    <a:pt x="137" y="46"/>
                  </a:moveTo>
                  <a:cubicBezTo>
                    <a:pt x="114" y="91"/>
                    <a:pt x="69" y="136"/>
                    <a:pt x="137" y="159"/>
                  </a:cubicBezTo>
                  <a:cubicBezTo>
                    <a:pt x="126" y="182"/>
                    <a:pt x="109" y="182"/>
                    <a:pt x="92" y="182"/>
                  </a:cubicBezTo>
                  <a:cubicBezTo>
                    <a:pt x="74" y="182"/>
                    <a:pt x="57" y="182"/>
                    <a:pt x="46" y="205"/>
                  </a:cubicBezTo>
                  <a:cubicBezTo>
                    <a:pt x="46" y="227"/>
                    <a:pt x="114" y="273"/>
                    <a:pt x="69" y="318"/>
                  </a:cubicBezTo>
                  <a:cubicBezTo>
                    <a:pt x="1" y="409"/>
                    <a:pt x="160" y="478"/>
                    <a:pt x="92" y="546"/>
                  </a:cubicBezTo>
                  <a:lnTo>
                    <a:pt x="69" y="546"/>
                  </a:lnTo>
                  <a:cubicBezTo>
                    <a:pt x="23" y="569"/>
                    <a:pt x="69" y="637"/>
                    <a:pt x="46" y="682"/>
                  </a:cubicBezTo>
                  <a:lnTo>
                    <a:pt x="114" y="705"/>
                  </a:lnTo>
                  <a:cubicBezTo>
                    <a:pt x="69" y="750"/>
                    <a:pt x="92" y="796"/>
                    <a:pt x="46" y="841"/>
                  </a:cubicBezTo>
                  <a:lnTo>
                    <a:pt x="114" y="910"/>
                  </a:lnTo>
                  <a:cubicBezTo>
                    <a:pt x="92" y="1114"/>
                    <a:pt x="160" y="2001"/>
                    <a:pt x="160" y="2229"/>
                  </a:cubicBezTo>
                  <a:lnTo>
                    <a:pt x="137" y="2229"/>
                  </a:lnTo>
                  <a:cubicBezTo>
                    <a:pt x="160" y="2570"/>
                    <a:pt x="137" y="3275"/>
                    <a:pt x="228" y="3616"/>
                  </a:cubicBezTo>
                  <a:cubicBezTo>
                    <a:pt x="160" y="3684"/>
                    <a:pt x="160" y="3752"/>
                    <a:pt x="160" y="3820"/>
                  </a:cubicBezTo>
                  <a:lnTo>
                    <a:pt x="205" y="3820"/>
                  </a:lnTo>
                  <a:cubicBezTo>
                    <a:pt x="205" y="3980"/>
                    <a:pt x="251" y="3820"/>
                    <a:pt x="273" y="4002"/>
                  </a:cubicBezTo>
                  <a:cubicBezTo>
                    <a:pt x="319" y="4207"/>
                    <a:pt x="251" y="4957"/>
                    <a:pt x="182" y="5117"/>
                  </a:cubicBezTo>
                  <a:cubicBezTo>
                    <a:pt x="273" y="5207"/>
                    <a:pt x="205" y="5344"/>
                    <a:pt x="251" y="5435"/>
                  </a:cubicBezTo>
                  <a:lnTo>
                    <a:pt x="228" y="5412"/>
                  </a:lnTo>
                  <a:lnTo>
                    <a:pt x="228" y="5412"/>
                  </a:lnTo>
                  <a:cubicBezTo>
                    <a:pt x="273" y="5526"/>
                    <a:pt x="160" y="6072"/>
                    <a:pt x="205" y="6185"/>
                  </a:cubicBezTo>
                  <a:lnTo>
                    <a:pt x="205" y="6163"/>
                  </a:lnTo>
                  <a:lnTo>
                    <a:pt x="205" y="6163"/>
                  </a:lnTo>
                  <a:cubicBezTo>
                    <a:pt x="251" y="6276"/>
                    <a:pt x="160" y="6254"/>
                    <a:pt x="137" y="6344"/>
                  </a:cubicBezTo>
                  <a:cubicBezTo>
                    <a:pt x="147" y="6342"/>
                    <a:pt x="156" y="6341"/>
                    <a:pt x="165" y="6341"/>
                  </a:cubicBezTo>
                  <a:cubicBezTo>
                    <a:pt x="238" y="6341"/>
                    <a:pt x="276" y="6418"/>
                    <a:pt x="296" y="6458"/>
                  </a:cubicBezTo>
                  <a:lnTo>
                    <a:pt x="273" y="6458"/>
                  </a:lnTo>
                  <a:cubicBezTo>
                    <a:pt x="273" y="6504"/>
                    <a:pt x="364" y="6617"/>
                    <a:pt x="387" y="6686"/>
                  </a:cubicBezTo>
                  <a:lnTo>
                    <a:pt x="319" y="6686"/>
                  </a:lnTo>
                  <a:cubicBezTo>
                    <a:pt x="387" y="6754"/>
                    <a:pt x="342" y="6890"/>
                    <a:pt x="364" y="6936"/>
                  </a:cubicBezTo>
                  <a:cubicBezTo>
                    <a:pt x="342" y="7049"/>
                    <a:pt x="228" y="7209"/>
                    <a:pt x="296" y="7368"/>
                  </a:cubicBezTo>
                  <a:lnTo>
                    <a:pt x="137" y="7459"/>
                  </a:lnTo>
                  <a:lnTo>
                    <a:pt x="160" y="7459"/>
                  </a:lnTo>
                  <a:cubicBezTo>
                    <a:pt x="160" y="7459"/>
                    <a:pt x="1196" y="7612"/>
                    <a:pt x="1887" y="7612"/>
                  </a:cubicBezTo>
                  <a:cubicBezTo>
                    <a:pt x="2117" y="7612"/>
                    <a:pt x="2309" y="7595"/>
                    <a:pt x="2411" y="7550"/>
                  </a:cubicBezTo>
                  <a:lnTo>
                    <a:pt x="2456" y="7572"/>
                  </a:lnTo>
                  <a:lnTo>
                    <a:pt x="2456" y="7527"/>
                  </a:lnTo>
                  <a:cubicBezTo>
                    <a:pt x="2466" y="7508"/>
                    <a:pt x="2476" y="7501"/>
                    <a:pt x="2487" y="7501"/>
                  </a:cubicBezTo>
                  <a:cubicBezTo>
                    <a:pt x="2503" y="7501"/>
                    <a:pt x="2521" y="7514"/>
                    <a:pt x="2547" y="7527"/>
                  </a:cubicBezTo>
                  <a:lnTo>
                    <a:pt x="2570" y="7481"/>
                  </a:lnTo>
                  <a:lnTo>
                    <a:pt x="2525" y="7504"/>
                  </a:lnTo>
                  <a:lnTo>
                    <a:pt x="2502" y="7391"/>
                  </a:lnTo>
                  <a:cubicBezTo>
                    <a:pt x="2502" y="7368"/>
                    <a:pt x="2519" y="7368"/>
                    <a:pt x="2539" y="7368"/>
                  </a:cubicBezTo>
                  <a:cubicBezTo>
                    <a:pt x="2559" y="7368"/>
                    <a:pt x="2582" y="7368"/>
                    <a:pt x="2593" y="7345"/>
                  </a:cubicBezTo>
                  <a:cubicBezTo>
                    <a:pt x="2638" y="7049"/>
                    <a:pt x="2707" y="6754"/>
                    <a:pt x="2707" y="6435"/>
                  </a:cubicBezTo>
                  <a:lnTo>
                    <a:pt x="2729" y="6458"/>
                  </a:lnTo>
                  <a:cubicBezTo>
                    <a:pt x="2707" y="6344"/>
                    <a:pt x="2729" y="6276"/>
                    <a:pt x="2707" y="6185"/>
                  </a:cubicBezTo>
                  <a:lnTo>
                    <a:pt x="2775" y="6163"/>
                  </a:lnTo>
                  <a:cubicBezTo>
                    <a:pt x="2729" y="6163"/>
                    <a:pt x="2752" y="5685"/>
                    <a:pt x="2752" y="5685"/>
                  </a:cubicBezTo>
                  <a:lnTo>
                    <a:pt x="2661" y="5662"/>
                  </a:lnTo>
                  <a:cubicBezTo>
                    <a:pt x="2661" y="5571"/>
                    <a:pt x="2775" y="5640"/>
                    <a:pt x="2752" y="5549"/>
                  </a:cubicBezTo>
                  <a:cubicBezTo>
                    <a:pt x="2616" y="5526"/>
                    <a:pt x="2775" y="5412"/>
                    <a:pt x="2707" y="5389"/>
                  </a:cubicBezTo>
                  <a:cubicBezTo>
                    <a:pt x="2707" y="5389"/>
                    <a:pt x="2707" y="5344"/>
                    <a:pt x="2752" y="5344"/>
                  </a:cubicBezTo>
                  <a:cubicBezTo>
                    <a:pt x="2684" y="5344"/>
                    <a:pt x="2752" y="5298"/>
                    <a:pt x="2729" y="5276"/>
                  </a:cubicBezTo>
                  <a:lnTo>
                    <a:pt x="2729" y="5276"/>
                  </a:lnTo>
                  <a:lnTo>
                    <a:pt x="2684" y="5298"/>
                  </a:lnTo>
                  <a:lnTo>
                    <a:pt x="2661" y="5230"/>
                  </a:lnTo>
                  <a:lnTo>
                    <a:pt x="2729" y="5230"/>
                  </a:lnTo>
                  <a:cubicBezTo>
                    <a:pt x="2752" y="5071"/>
                    <a:pt x="2866" y="4321"/>
                    <a:pt x="2820" y="4161"/>
                  </a:cubicBezTo>
                  <a:lnTo>
                    <a:pt x="2820" y="4161"/>
                  </a:lnTo>
                  <a:cubicBezTo>
                    <a:pt x="2775" y="4184"/>
                    <a:pt x="2798" y="4230"/>
                    <a:pt x="2707" y="4252"/>
                  </a:cubicBezTo>
                  <a:cubicBezTo>
                    <a:pt x="2661" y="4207"/>
                    <a:pt x="2729" y="4184"/>
                    <a:pt x="2684" y="4161"/>
                  </a:cubicBezTo>
                  <a:cubicBezTo>
                    <a:pt x="2820" y="4139"/>
                    <a:pt x="2707" y="4070"/>
                    <a:pt x="2843" y="4025"/>
                  </a:cubicBezTo>
                  <a:lnTo>
                    <a:pt x="2775" y="4025"/>
                  </a:lnTo>
                  <a:lnTo>
                    <a:pt x="2820" y="4002"/>
                  </a:lnTo>
                  <a:cubicBezTo>
                    <a:pt x="2752" y="3798"/>
                    <a:pt x="2775" y="3957"/>
                    <a:pt x="2798" y="3775"/>
                  </a:cubicBezTo>
                  <a:cubicBezTo>
                    <a:pt x="2798" y="3684"/>
                    <a:pt x="2707" y="3638"/>
                    <a:pt x="2729" y="3593"/>
                  </a:cubicBezTo>
                  <a:lnTo>
                    <a:pt x="2661" y="3593"/>
                  </a:lnTo>
                  <a:cubicBezTo>
                    <a:pt x="2729" y="3593"/>
                    <a:pt x="2616" y="3525"/>
                    <a:pt x="2684" y="3502"/>
                  </a:cubicBezTo>
                  <a:cubicBezTo>
                    <a:pt x="2684" y="3482"/>
                    <a:pt x="2701" y="3429"/>
                    <a:pt x="2647" y="3429"/>
                  </a:cubicBezTo>
                  <a:cubicBezTo>
                    <a:pt x="2639" y="3429"/>
                    <a:pt x="2628" y="3431"/>
                    <a:pt x="2616" y="3434"/>
                  </a:cubicBezTo>
                  <a:cubicBezTo>
                    <a:pt x="2650" y="3417"/>
                    <a:pt x="2659" y="3373"/>
                    <a:pt x="2680" y="3373"/>
                  </a:cubicBezTo>
                  <a:cubicBezTo>
                    <a:pt x="2687" y="3373"/>
                    <a:pt x="2696" y="3377"/>
                    <a:pt x="2707" y="3388"/>
                  </a:cubicBezTo>
                  <a:lnTo>
                    <a:pt x="2707" y="3320"/>
                  </a:lnTo>
                  <a:lnTo>
                    <a:pt x="2684" y="3343"/>
                  </a:lnTo>
                  <a:cubicBezTo>
                    <a:pt x="2661" y="3275"/>
                    <a:pt x="2729" y="3229"/>
                    <a:pt x="2661" y="3184"/>
                  </a:cubicBezTo>
                  <a:lnTo>
                    <a:pt x="2616" y="3206"/>
                  </a:lnTo>
                  <a:cubicBezTo>
                    <a:pt x="2616" y="3161"/>
                    <a:pt x="2616" y="3115"/>
                    <a:pt x="2707" y="3093"/>
                  </a:cubicBezTo>
                  <a:lnTo>
                    <a:pt x="2729" y="3138"/>
                  </a:lnTo>
                  <a:cubicBezTo>
                    <a:pt x="2729" y="3070"/>
                    <a:pt x="2729" y="3024"/>
                    <a:pt x="2684" y="2956"/>
                  </a:cubicBezTo>
                  <a:lnTo>
                    <a:pt x="2684" y="2979"/>
                  </a:lnTo>
                  <a:cubicBezTo>
                    <a:pt x="2593" y="2888"/>
                    <a:pt x="2525" y="2433"/>
                    <a:pt x="2411" y="2365"/>
                  </a:cubicBezTo>
                  <a:lnTo>
                    <a:pt x="2343" y="2388"/>
                  </a:lnTo>
                  <a:lnTo>
                    <a:pt x="2297" y="2320"/>
                  </a:lnTo>
                  <a:lnTo>
                    <a:pt x="2502" y="2365"/>
                  </a:lnTo>
                  <a:cubicBezTo>
                    <a:pt x="2502" y="2229"/>
                    <a:pt x="2456" y="1455"/>
                    <a:pt x="2502" y="1319"/>
                  </a:cubicBezTo>
                  <a:cubicBezTo>
                    <a:pt x="2517" y="1304"/>
                    <a:pt x="2535" y="1299"/>
                    <a:pt x="2552" y="1299"/>
                  </a:cubicBezTo>
                  <a:cubicBezTo>
                    <a:pt x="2588" y="1299"/>
                    <a:pt x="2623" y="1319"/>
                    <a:pt x="2638" y="1319"/>
                  </a:cubicBezTo>
                  <a:cubicBezTo>
                    <a:pt x="2616" y="1251"/>
                    <a:pt x="2570" y="1296"/>
                    <a:pt x="2570" y="1228"/>
                  </a:cubicBezTo>
                  <a:lnTo>
                    <a:pt x="2570" y="1228"/>
                  </a:lnTo>
                  <a:lnTo>
                    <a:pt x="2638" y="1251"/>
                  </a:lnTo>
                  <a:lnTo>
                    <a:pt x="2616" y="1205"/>
                  </a:lnTo>
                  <a:cubicBezTo>
                    <a:pt x="2604" y="1217"/>
                    <a:pt x="2576" y="1217"/>
                    <a:pt x="2545" y="1217"/>
                  </a:cubicBezTo>
                  <a:cubicBezTo>
                    <a:pt x="2513" y="1217"/>
                    <a:pt x="2479" y="1217"/>
                    <a:pt x="2456" y="1228"/>
                  </a:cubicBezTo>
                  <a:lnTo>
                    <a:pt x="2456" y="1160"/>
                  </a:lnTo>
                  <a:lnTo>
                    <a:pt x="2502" y="1160"/>
                  </a:lnTo>
                  <a:cubicBezTo>
                    <a:pt x="2525" y="1137"/>
                    <a:pt x="2366" y="1114"/>
                    <a:pt x="2388" y="1046"/>
                  </a:cubicBezTo>
                  <a:cubicBezTo>
                    <a:pt x="2434" y="910"/>
                    <a:pt x="2411" y="796"/>
                    <a:pt x="2434" y="660"/>
                  </a:cubicBezTo>
                  <a:lnTo>
                    <a:pt x="2502" y="728"/>
                  </a:lnTo>
                  <a:lnTo>
                    <a:pt x="2502" y="682"/>
                  </a:lnTo>
                  <a:cubicBezTo>
                    <a:pt x="2497" y="685"/>
                    <a:pt x="2493" y="686"/>
                    <a:pt x="2489" y="686"/>
                  </a:cubicBezTo>
                  <a:cubicBezTo>
                    <a:pt x="2465" y="686"/>
                    <a:pt x="2473" y="633"/>
                    <a:pt x="2463" y="633"/>
                  </a:cubicBezTo>
                  <a:cubicBezTo>
                    <a:pt x="2461" y="633"/>
                    <a:pt x="2459" y="634"/>
                    <a:pt x="2456" y="637"/>
                  </a:cubicBezTo>
                  <a:cubicBezTo>
                    <a:pt x="2320" y="546"/>
                    <a:pt x="2434" y="432"/>
                    <a:pt x="2366" y="364"/>
                  </a:cubicBezTo>
                  <a:cubicBezTo>
                    <a:pt x="2231" y="341"/>
                    <a:pt x="375" y="76"/>
                    <a:pt x="190" y="47"/>
                  </a:cubicBezTo>
                  <a:lnTo>
                    <a:pt x="190" y="47"/>
                  </a:lnTo>
                  <a:lnTo>
                    <a:pt x="182" y="68"/>
                  </a:lnTo>
                  <a:lnTo>
                    <a:pt x="251" y="91"/>
                  </a:lnTo>
                  <a:cubicBezTo>
                    <a:pt x="262" y="125"/>
                    <a:pt x="251" y="125"/>
                    <a:pt x="236" y="125"/>
                  </a:cubicBezTo>
                  <a:cubicBezTo>
                    <a:pt x="222" y="125"/>
                    <a:pt x="205" y="125"/>
                    <a:pt x="205" y="159"/>
                  </a:cubicBezTo>
                  <a:cubicBezTo>
                    <a:pt x="137" y="159"/>
                    <a:pt x="137" y="114"/>
                    <a:pt x="137" y="46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40"/>
            <p:cNvSpPr/>
            <p:nvPr/>
          </p:nvSpPr>
          <p:spPr>
            <a:xfrm rot="2879632">
              <a:off x="-543780" y="150266"/>
              <a:ext cx="33" cy="750"/>
            </a:xfrm>
            <a:custGeom>
              <a:avLst/>
              <a:gdLst/>
              <a:ahLst/>
              <a:cxnLst/>
              <a:rect l="l" t="t" r="r" b="b"/>
              <a:pathLst>
                <a:path w="1" h="23" extrusionOk="0">
                  <a:moveTo>
                    <a:pt x="0" y="0"/>
                  </a:moveTo>
                  <a:lnTo>
                    <a:pt x="0" y="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40"/>
            <p:cNvSpPr/>
            <p:nvPr/>
          </p:nvSpPr>
          <p:spPr>
            <a:xfrm rot="2879632">
              <a:off x="-653684" y="140213"/>
              <a:ext cx="93512" cy="248397"/>
            </a:xfrm>
            <a:custGeom>
              <a:avLst/>
              <a:gdLst/>
              <a:ahLst/>
              <a:cxnLst/>
              <a:rect l="l" t="t" r="r" b="b"/>
              <a:pathLst>
                <a:path w="2866" h="7613" extrusionOk="0">
                  <a:moveTo>
                    <a:pt x="228" y="0"/>
                  </a:moveTo>
                  <a:lnTo>
                    <a:pt x="183" y="69"/>
                  </a:lnTo>
                  <a:lnTo>
                    <a:pt x="251" y="69"/>
                  </a:lnTo>
                  <a:cubicBezTo>
                    <a:pt x="296" y="137"/>
                    <a:pt x="205" y="91"/>
                    <a:pt x="228" y="137"/>
                  </a:cubicBezTo>
                  <a:cubicBezTo>
                    <a:pt x="160" y="137"/>
                    <a:pt x="137" y="91"/>
                    <a:pt x="137" y="46"/>
                  </a:cubicBezTo>
                  <a:lnTo>
                    <a:pt x="137" y="46"/>
                  </a:lnTo>
                  <a:cubicBezTo>
                    <a:pt x="137" y="91"/>
                    <a:pt x="92" y="137"/>
                    <a:pt x="160" y="137"/>
                  </a:cubicBezTo>
                  <a:cubicBezTo>
                    <a:pt x="148" y="160"/>
                    <a:pt x="126" y="160"/>
                    <a:pt x="103" y="160"/>
                  </a:cubicBezTo>
                  <a:cubicBezTo>
                    <a:pt x="80" y="160"/>
                    <a:pt x="57" y="160"/>
                    <a:pt x="46" y="182"/>
                  </a:cubicBezTo>
                  <a:cubicBezTo>
                    <a:pt x="69" y="228"/>
                    <a:pt x="137" y="273"/>
                    <a:pt x="92" y="319"/>
                  </a:cubicBezTo>
                  <a:lnTo>
                    <a:pt x="69" y="296"/>
                  </a:lnTo>
                  <a:lnTo>
                    <a:pt x="69" y="296"/>
                  </a:lnTo>
                  <a:cubicBezTo>
                    <a:pt x="1" y="410"/>
                    <a:pt x="160" y="455"/>
                    <a:pt x="92" y="546"/>
                  </a:cubicBezTo>
                  <a:lnTo>
                    <a:pt x="92" y="523"/>
                  </a:lnTo>
                  <a:cubicBezTo>
                    <a:pt x="46" y="569"/>
                    <a:pt x="92" y="614"/>
                    <a:pt x="46" y="683"/>
                  </a:cubicBezTo>
                  <a:lnTo>
                    <a:pt x="114" y="683"/>
                  </a:lnTo>
                  <a:cubicBezTo>
                    <a:pt x="69" y="751"/>
                    <a:pt x="114" y="796"/>
                    <a:pt x="69" y="842"/>
                  </a:cubicBezTo>
                  <a:lnTo>
                    <a:pt x="114" y="887"/>
                  </a:lnTo>
                  <a:cubicBezTo>
                    <a:pt x="114" y="1115"/>
                    <a:pt x="160" y="2001"/>
                    <a:pt x="160" y="2229"/>
                  </a:cubicBezTo>
                  <a:lnTo>
                    <a:pt x="160" y="2206"/>
                  </a:lnTo>
                  <a:cubicBezTo>
                    <a:pt x="183" y="2547"/>
                    <a:pt x="160" y="3252"/>
                    <a:pt x="228" y="3616"/>
                  </a:cubicBezTo>
                  <a:cubicBezTo>
                    <a:pt x="160" y="3661"/>
                    <a:pt x="183" y="3752"/>
                    <a:pt x="160" y="3798"/>
                  </a:cubicBezTo>
                  <a:lnTo>
                    <a:pt x="228" y="3798"/>
                  </a:lnTo>
                  <a:cubicBezTo>
                    <a:pt x="205" y="3980"/>
                    <a:pt x="273" y="3821"/>
                    <a:pt x="296" y="3980"/>
                  </a:cubicBezTo>
                  <a:cubicBezTo>
                    <a:pt x="342" y="4184"/>
                    <a:pt x="251" y="4935"/>
                    <a:pt x="205" y="5117"/>
                  </a:cubicBezTo>
                  <a:cubicBezTo>
                    <a:pt x="273" y="5208"/>
                    <a:pt x="205" y="5321"/>
                    <a:pt x="273" y="5412"/>
                  </a:cubicBezTo>
                  <a:lnTo>
                    <a:pt x="251" y="5412"/>
                  </a:lnTo>
                  <a:cubicBezTo>
                    <a:pt x="273" y="5503"/>
                    <a:pt x="183" y="6072"/>
                    <a:pt x="205" y="6186"/>
                  </a:cubicBezTo>
                  <a:lnTo>
                    <a:pt x="228" y="6163"/>
                  </a:lnTo>
                  <a:lnTo>
                    <a:pt x="228" y="6163"/>
                  </a:lnTo>
                  <a:cubicBezTo>
                    <a:pt x="273" y="6254"/>
                    <a:pt x="183" y="6254"/>
                    <a:pt x="137" y="6322"/>
                  </a:cubicBezTo>
                  <a:cubicBezTo>
                    <a:pt x="251" y="6322"/>
                    <a:pt x="296" y="6413"/>
                    <a:pt x="296" y="6436"/>
                  </a:cubicBezTo>
                  <a:lnTo>
                    <a:pt x="273" y="6436"/>
                  </a:lnTo>
                  <a:cubicBezTo>
                    <a:pt x="296" y="6481"/>
                    <a:pt x="387" y="6595"/>
                    <a:pt x="387" y="6686"/>
                  </a:cubicBezTo>
                  <a:lnTo>
                    <a:pt x="342" y="6686"/>
                  </a:lnTo>
                  <a:cubicBezTo>
                    <a:pt x="387" y="6754"/>
                    <a:pt x="364" y="6868"/>
                    <a:pt x="364" y="6936"/>
                  </a:cubicBezTo>
                  <a:cubicBezTo>
                    <a:pt x="342" y="7027"/>
                    <a:pt x="251" y="7209"/>
                    <a:pt x="319" y="7345"/>
                  </a:cubicBezTo>
                  <a:lnTo>
                    <a:pt x="160" y="7436"/>
                  </a:lnTo>
                  <a:lnTo>
                    <a:pt x="160" y="7459"/>
                  </a:lnTo>
                  <a:cubicBezTo>
                    <a:pt x="160" y="7459"/>
                    <a:pt x="1209" y="7613"/>
                    <a:pt x="1896" y="7613"/>
                  </a:cubicBezTo>
                  <a:cubicBezTo>
                    <a:pt x="2125" y="7613"/>
                    <a:pt x="2314" y="7595"/>
                    <a:pt x="2411" y="7550"/>
                  </a:cubicBezTo>
                  <a:lnTo>
                    <a:pt x="2479" y="7550"/>
                  </a:lnTo>
                  <a:lnTo>
                    <a:pt x="2457" y="7505"/>
                  </a:lnTo>
                  <a:cubicBezTo>
                    <a:pt x="2490" y="7471"/>
                    <a:pt x="2462" y="7450"/>
                    <a:pt x="2463" y="7450"/>
                  </a:cubicBezTo>
                  <a:lnTo>
                    <a:pt x="2463" y="7450"/>
                  </a:lnTo>
                  <a:cubicBezTo>
                    <a:pt x="2463" y="7450"/>
                    <a:pt x="2467" y="7453"/>
                    <a:pt x="2479" y="7459"/>
                  </a:cubicBezTo>
                  <a:lnTo>
                    <a:pt x="2479" y="7505"/>
                  </a:lnTo>
                  <a:cubicBezTo>
                    <a:pt x="2486" y="7490"/>
                    <a:pt x="2493" y="7485"/>
                    <a:pt x="2500" y="7485"/>
                  </a:cubicBezTo>
                  <a:cubicBezTo>
                    <a:pt x="2516" y="7485"/>
                    <a:pt x="2532" y="7512"/>
                    <a:pt x="2547" y="7527"/>
                  </a:cubicBezTo>
                  <a:lnTo>
                    <a:pt x="2570" y="7459"/>
                  </a:lnTo>
                  <a:lnTo>
                    <a:pt x="2547" y="7482"/>
                  </a:lnTo>
                  <a:lnTo>
                    <a:pt x="2502" y="7391"/>
                  </a:lnTo>
                  <a:cubicBezTo>
                    <a:pt x="2502" y="7345"/>
                    <a:pt x="2593" y="7391"/>
                    <a:pt x="2593" y="7323"/>
                  </a:cubicBezTo>
                  <a:cubicBezTo>
                    <a:pt x="2638" y="7027"/>
                    <a:pt x="2729" y="6731"/>
                    <a:pt x="2707" y="6436"/>
                  </a:cubicBezTo>
                  <a:lnTo>
                    <a:pt x="2752" y="6436"/>
                  </a:lnTo>
                  <a:cubicBezTo>
                    <a:pt x="2729" y="6345"/>
                    <a:pt x="2729" y="6254"/>
                    <a:pt x="2707" y="6186"/>
                  </a:cubicBezTo>
                  <a:lnTo>
                    <a:pt x="2798" y="6140"/>
                  </a:lnTo>
                  <a:lnTo>
                    <a:pt x="2798" y="6140"/>
                  </a:lnTo>
                  <a:cubicBezTo>
                    <a:pt x="2797" y="6141"/>
                    <a:pt x="2796" y="6141"/>
                    <a:pt x="2795" y="6141"/>
                  </a:cubicBezTo>
                  <a:cubicBezTo>
                    <a:pt x="2752" y="6141"/>
                    <a:pt x="2753" y="5663"/>
                    <a:pt x="2775" y="5663"/>
                  </a:cubicBezTo>
                  <a:lnTo>
                    <a:pt x="2684" y="5663"/>
                  </a:lnTo>
                  <a:cubicBezTo>
                    <a:pt x="2684" y="5572"/>
                    <a:pt x="2798" y="5640"/>
                    <a:pt x="2775" y="5549"/>
                  </a:cubicBezTo>
                  <a:cubicBezTo>
                    <a:pt x="2638" y="5503"/>
                    <a:pt x="2775" y="5412"/>
                    <a:pt x="2707" y="5367"/>
                  </a:cubicBezTo>
                  <a:cubicBezTo>
                    <a:pt x="2729" y="5367"/>
                    <a:pt x="2729" y="5344"/>
                    <a:pt x="2775" y="5344"/>
                  </a:cubicBezTo>
                  <a:cubicBezTo>
                    <a:pt x="2707" y="5321"/>
                    <a:pt x="2752" y="5299"/>
                    <a:pt x="2729" y="5276"/>
                  </a:cubicBezTo>
                  <a:lnTo>
                    <a:pt x="2684" y="5276"/>
                  </a:lnTo>
                  <a:lnTo>
                    <a:pt x="2661" y="5231"/>
                  </a:lnTo>
                  <a:lnTo>
                    <a:pt x="2752" y="5231"/>
                  </a:lnTo>
                  <a:cubicBezTo>
                    <a:pt x="2775" y="5071"/>
                    <a:pt x="2866" y="4321"/>
                    <a:pt x="2843" y="4139"/>
                  </a:cubicBezTo>
                  <a:lnTo>
                    <a:pt x="2843" y="4139"/>
                  </a:lnTo>
                  <a:cubicBezTo>
                    <a:pt x="2775" y="4162"/>
                    <a:pt x="2820" y="4207"/>
                    <a:pt x="2729" y="4230"/>
                  </a:cubicBezTo>
                  <a:cubicBezTo>
                    <a:pt x="2684" y="4184"/>
                    <a:pt x="2752" y="4162"/>
                    <a:pt x="2684" y="4162"/>
                  </a:cubicBezTo>
                  <a:cubicBezTo>
                    <a:pt x="2820" y="4139"/>
                    <a:pt x="2729" y="4048"/>
                    <a:pt x="2866" y="4025"/>
                  </a:cubicBezTo>
                  <a:lnTo>
                    <a:pt x="2798" y="4003"/>
                  </a:lnTo>
                  <a:lnTo>
                    <a:pt x="2843" y="3980"/>
                  </a:lnTo>
                  <a:cubicBezTo>
                    <a:pt x="2752" y="3798"/>
                    <a:pt x="2798" y="3934"/>
                    <a:pt x="2820" y="3775"/>
                  </a:cubicBezTo>
                  <a:cubicBezTo>
                    <a:pt x="2820" y="3684"/>
                    <a:pt x="2707" y="3616"/>
                    <a:pt x="2752" y="3571"/>
                  </a:cubicBezTo>
                  <a:lnTo>
                    <a:pt x="2684" y="3571"/>
                  </a:lnTo>
                  <a:cubicBezTo>
                    <a:pt x="2752" y="3571"/>
                    <a:pt x="2638" y="3502"/>
                    <a:pt x="2707" y="3502"/>
                  </a:cubicBezTo>
                  <a:cubicBezTo>
                    <a:pt x="2707" y="3482"/>
                    <a:pt x="2707" y="3408"/>
                    <a:pt x="2642" y="3408"/>
                  </a:cubicBezTo>
                  <a:cubicBezTo>
                    <a:pt x="2639" y="3408"/>
                    <a:pt x="2636" y="3408"/>
                    <a:pt x="2632" y="3408"/>
                  </a:cubicBezTo>
                  <a:lnTo>
                    <a:pt x="2632" y="3408"/>
                  </a:lnTo>
                  <a:cubicBezTo>
                    <a:pt x="2662" y="3397"/>
                    <a:pt x="2682" y="3361"/>
                    <a:pt x="2711" y="3361"/>
                  </a:cubicBezTo>
                  <a:cubicBezTo>
                    <a:pt x="2717" y="3361"/>
                    <a:pt x="2723" y="3363"/>
                    <a:pt x="2729" y="3366"/>
                  </a:cubicBezTo>
                  <a:lnTo>
                    <a:pt x="2707" y="3320"/>
                  </a:lnTo>
                  <a:lnTo>
                    <a:pt x="2684" y="3343"/>
                  </a:lnTo>
                  <a:cubicBezTo>
                    <a:pt x="2684" y="3252"/>
                    <a:pt x="2752" y="3229"/>
                    <a:pt x="2661" y="3161"/>
                  </a:cubicBezTo>
                  <a:lnTo>
                    <a:pt x="2638" y="3184"/>
                  </a:lnTo>
                  <a:cubicBezTo>
                    <a:pt x="2638" y="3138"/>
                    <a:pt x="2616" y="3093"/>
                    <a:pt x="2707" y="3093"/>
                  </a:cubicBezTo>
                  <a:lnTo>
                    <a:pt x="2729" y="3138"/>
                  </a:lnTo>
                  <a:cubicBezTo>
                    <a:pt x="2752" y="3047"/>
                    <a:pt x="2729" y="3002"/>
                    <a:pt x="2684" y="2934"/>
                  </a:cubicBezTo>
                  <a:lnTo>
                    <a:pt x="2684" y="2957"/>
                  </a:lnTo>
                  <a:cubicBezTo>
                    <a:pt x="2593" y="2866"/>
                    <a:pt x="2547" y="2434"/>
                    <a:pt x="2434" y="2343"/>
                  </a:cubicBezTo>
                  <a:lnTo>
                    <a:pt x="2366" y="2388"/>
                  </a:lnTo>
                  <a:lnTo>
                    <a:pt x="2297" y="2297"/>
                  </a:lnTo>
                  <a:lnTo>
                    <a:pt x="2502" y="2343"/>
                  </a:lnTo>
                  <a:cubicBezTo>
                    <a:pt x="2502" y="2206"/>
                    <a:pt x="2479" y="1456"/>
                    <a:pt x="2525" y="1319"/>
                  </a:cubicBezTo>
                  <a:cubicBezTo>
                    <a:pt x="2540" y="1297"/>
                    <a:pt x="2558" y="1289"/>
                    <a:pt x="2574" y="1289"/>
                  </a:cubicBezTo>
                  <a:cubicBezTo>
                    <a:pt x="2608" y="1289"/>
                    <a:pt x="2638" y="1319"/>
                    <a:pt x="2638" y="1319"/>
                  </a:cubicBezTo>
                  <a:cubicBezTo>
                    <a:pt x="2616" y="1251"/>
                    <a:pt x="2570" y="1274"/>
                    <a:pt x="2570" y="1228"/>
                  </a:cubicBezTo>
                  <a:lnTo>
                    <a:pt x="2638" y="1228"/>
                  </a:lnTo>
                  <a:lnTo>
                    <a:pt x="2616" y="1183"/>
                  </a:lnTo>
                  <a:cubicBezTo>
                    <a:pt x="2604" y="1206"/>
                    <a:pt x="2582" y="1211"/>
                    <a:pt x="2553" y="1211"/>
                  </a:cubicBezTo>
                  <a:cubicBezTo>
                    <a:pt x="2525" y="1211"/>
                    <a:pt x="2491" y="1206"/>
                    <a:pt x="2457" y="1206"/>
                  </a:cubicBezTo>
                  <a:lnTo>
                    <a:pt x="2479" y="1137"/>
                  </a:lnTo>
                  <a:lnTo>
                    <a:pt x="2525" y="1137"/>
                  </a:lnTo>
                  <a:cubicBezTo>
                    <a:pt x="2525" y="1137"/>
                    <a:pt x="2366" y="1092"/>
                    <a:pt x="2411" y="1024"/>
                  </a:cubicBezTo>
                  <a:cubicBezTo>
                    <a:pt x="2434" y="910"/>
                    <a:pt x="2411" y="773"/>
                    <a:pt x="2434" y="660"/>
                  </a:cubicBezTo>
                  <a:lnTo>
                    <a:pt x="2502" y="705"/>
                  </a:lnTo>
                  <a:lnTo>
                    <a:pt x="2525" y="660"/>
                  </a:lnTo>
                  <a:lnTo>
                    <a:pt x="2525" y="660"/>
                  </a:lnTo>
                  <a:cubicBezTo>
                    <a:pt x="2515" y="663"/>
                    <a:pt x="2507" y="665"/>
                    <a:pt x="2500" y="665"/>
                  </a:cubicBezTo>
                  <a:cubicBezTo>
                    <a:pt x="2469" y="665"/>
                    <a:pt x="2473" y="632"/>
                    <a:pt x="2464" y="632"/>
                  </a:cubicBezTo>
                  <a:cubicBezTo>
                    <a:pt x="2462" y="632"/>
                    <a:pt x="2460" y="634"/>
                    <a:pt x="2457" y="637"/>
                  </a:cubicBezTo>
                  <a:cubicBezTo>
                    <a:pt x="2320" y="523"/>
                    <a:pt x="2457" y="432"/>
                    <a:pt x="2366" y="341"/>
                  </a:cubicBezTo>
                  <a:cubicBezTo>
                    <a:pt x="2252" y="319"/>
                    <a:pt x="342" y="69"/>
                    <a:pt x="205" y="46"/>
                  </a:cubicBezTo>
                  <a:lnTo>
                    <a:pt x="22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40"/>
            <p:cNvSpPr/>
            <p:nvPr/>
          </p:nvSpPr>
          <p:spPr>
            <a:xfrm rot="2879632">
              <a:off x="705078" y="284132"/>
              <a:ext cx="3002" cy="3002"/>
            </a:xfrm>
            <a:custGeom>
              <a:avLst/>
              <a:gdLst/>
              <a:ahLst/>
              <a:cxnLst/>
              <a:rect l="l" t="t" r="r" b="b"/>
              <a:pathLst>
                <a:path w="92" h="92" extrusionOk="0">
                  <a:moveTo>
                    <a:pt x="91" y="1"/>
                  </a:moveTo>
                  <a:lnTo>
                    <a:pt x="91" y="1"/>
                  </a:lnTo>
                  <a:cubicBezTo>
                    <a:pt x="23" y="23"/>
                    <a:pt x="0" y="46"/>
                    <a:pt x="0" y="91"/>
                  </a:cubicBezTo>
                  <a:cubicBezTo>
                    <a:pt x="68" y="69"/>
                    <a:pt x="68" y="46"/>
                    <a:pt x="9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40"/>
            <p:cNvSpPr/>
            <p:nvPr/>
          </p:nvSpPr>
          <p:spPr>
            <a:xfrm rot="2879632">
              <a:off x="708660" y="285726"/>
              <a:ext cx="33" cy="33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40"/>
            <p:cNvSpPr/>
            <p:nvPr/>
          </p:nvSpPr>
          <p:spPr>
            <a:xfrm rot="2879632">
              <a:off x="837038" y="63027"/>
              <a:ext cx="783" cy="783"/>
            </a:xfrm>
            <a:custGeom>
              <a:avLst/>
              <a:gdLst/>
              <a:ahLst/>
              <a:cxnLst/>
              <a:rect l="l" t="t" r="r" b="b"/>
              <a:pathLst>
                <a:path w="24" h="24" extrusionOk="0">
                  <a:moveTo>
                    <a:pt x="1" y="0"/>
                  </a:moveTo>
                  <a:lnTo>
                    <a:pt x="24" y="2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40"/>
            <p:cNvSpPr/>
            <p:nvPr/>
          </p:nvSpPr>
          <p:spPr>
            <a:xfrm rot="2879632">
              <a:off x="727918" y="53005"/>
              <a:ext cx="92761" cy="248397"/>
            </a:xfrm>
            <a:custGeom>
              <a:avLst/>
              <a:gdLst/>
              <a:ahLst/>
              <a:cxnLst/>
              <a:rect l="l" t="t" r="r" b="b"/>
              <a:pathLst>
                <a:path w="2843" h="7613" extrusionOk="0">
                  <a:moveTo>
                    <a:pt x="205" y="1"/>
                  </a:moveTo>
                  <a:lnTo>
                    <a:pt x="182" y="46"/>
                  </a:lnTo>
                  <a:cubicBezTo>
                    <a:pt x="184" y="46"/>
                    <a:pt x="187" y="47"/>
                    <a:pt x="189" y="47"/>
                  </a:cubicBezTo>
                  <a:lnTo>
                    <a:pt x="189" y="47"/>
                  </a:lnTo>
                  <a:lnTo>
                    <a:pt x="205" y="1"/>
                  </a:lnTo>
                  <a:close/>
                  <a:moveTo>
                    <a:pt x="2454" y="7453"/>
                  </a:moveTo>
                  <a:cubicBezTo>
                    <a:pt x="2458" y="7453"/>
                    <a:pt x="2466" y="7455"/>
                    <a:pt x="2479" y="7459"/>
                  </a:cubicBezTo>
                  <a:lnTo>
                    <a:pt x="2460" y="7515"/>
                  </a:lnTo>
                  <a:lnTo>
                    <a:pt x="2460" y="7515"/>
                  </a:lnTo>
                  <a:cubicBezTo>
                    <a:pt x="2466" y="7483"/>
                    <a:pt x="2435" y="7453"/>
                    <a:pt x="2454" y="7453"/>
                  </a:cubicBezTo>
                  <a:close/>
                  <a:moveTo>
                    <a:pt x="137" y="46"/>
                  </a:moveTo>
                  <a:cubicBezTo>
                    <a:pt x="114" y="92"/>
                    <a:pt x="68" y="137"/>
                    <a:pt x="137" y="160"/>
                  </a:cubicBezTo>
                  <a:cubicBezTo>
                    <a:pt x="131" y="165"/>
                    <a:pt x="125" y="167"/>
                    <a:pt x="118" y="167"/>
                  </a:cubicBezTo>
                  <a:cubicBezTo>
                    <a:pt x="106" y="167"/>
                    <a:pt x="91" y="161"/>
                    <a:pt x="78" y="161"/>
                  </a:cubicBezTo>
                  <a:cubicBezTo>
                    <a:pt x="66" y="161"/>
                    <a:pt x="54" y="166"/>
                    <a:pt x="46" y="183"/>
                  </a:cubicBezTo>
                  <a:cubicBezTo>
                    <a:pt x="46" y="228"/>
                    <a:pt x="114" y="273"/>
                    <a:pt x="68" y="319"/>
                  </a:cubicBezTo>
                  <a:cubicBezTo>
                    <a:pt x="0" y="410"/>
                    <a:pt x="159" y="455"/>
                    <a:pt x="91" y="546"/>
                  </a:cubicBezTo>
                  <a:lnTo>
                    <a:pt x="68" y="524"/>
                  </a:lnTo>
                  <a:cubicBezTo>
                    <a:pt x="23" y="569"/>
                    <a:pt x="68" y="637"/>
                    <a:pt x="46" y="683"/>
                  </a:cubicBezTo>
                  <a:lnTo>
                    <a:pt x="91" y="683"/>
                  </a:lnTo>
                  <a:cubicBezTo>
                    <a:pt x="68" y="751"/>
                    <a:pt x="91" y="796"/>
                    <a:pt x="46" y="842"/>
                  </a:cubicBezTo>
                  <a:lnTo>
                    <a:pt x="114" y="887"/>
                  </a:lnTo>
                  <a:cubicBezTo>
                    <a:pt x="91" y="1115"/>
                    <a:pt x="159" y="2002"/>
                    <a:pt x="159" y="2229"/>
                  </a:cubicBezTo>
                  <a:lnTo>
                    <a:pt x="137" y="2206"/>
                  </a:lnTo>
                  <a:lnTo>
                    <a:pt x="137" y="2206"/>
                  </a:lnTo>
                  <a:cubicBezTo>
                    <a:pt x="159" y="2570"/>
                    <a:pt x="137" y="3252"/>
                    <a:pt x="205" y="3616"/>
                  </a:cubicBezTo>
                  <a:cubicBezTo>
                    <a:pt x="159" y="3662"/>
                    <a:pt x="159" y="3753"/>
                    <a:pt x="137" y="3798"/>
                  </a:cubicBezTo>
                  <a:lnTo>
                    <a:pt x="205" y="3798"/>
                  </a:lnTo>
                  <a:cubicBezTo>
                    <a:pt x="205" y="3980"/>
                    <a:pt x="250" y="3821"/>
                    <a:pt x="273" y="3980"/>
                  </a:cubicBezTo>
                  <a:cubicBezTo>
                    <a:pt x="319" y="4185"/>
                    <a:pt x="228" y="4935"/>
                    <a:pt x="182" y="5117"/>
                  </a:cubicBezTo>
                  <a:cubicBezTo>
                    <a:pt x="273" y="5208"/>
                    <a:pt x="205" y="5322"/>
                    <a:pt x="250" y="5413"/>
                  </a:cubicBezTo>
                  <a:lnTo>
                    <a:pt x="228" y="5413"/>
                  </a:lnTo>
                  <a:cubicBezTo>
                    <a:pt x="250" y="5504"/>
                    <a:pt x="159" y="6072"/>
                    <a:pt x="182" y="6186"/>
                  </a:cubicBezTo>
                  <a:lnTo>
                    <a:pt x="205" y="6163"/>
                  </a:lnTo>
                  <a:lnTo>
                    <a:pt x="205" y="6163"/>
                  </a:lnTo>
                  <a:cubicBezTo>
                    <a:pt x="250" y="6254"/>
                    <a:pt x="159" y="6254"/>
                    <a:pt x="137" y="6322"/>
                  </a:cubicBezTo>
                  <a:cubicBezTo>
                    <a:pt x="228" y="6322"/>
                    <a:pt x="273" y="6413"/>
                    <a:pt x="296" y="6436"/>
                  </a:cubicBezTo>
                  <a:lnTo>
                    <a:pt x="273" y="6436"/>
                  </a:lnTo>
                  <a:cubicBezTo>
                    <a:pt x="273" y="6481"/>
                    <a:pt x="364" y="6595"/>
                    <a:pt x="364" y="6686"/>
                  </a:cubicBezTo>
                  <a:lnTo>
                    <a:pt x="319" y="6686"/>
                  </a:lnTo>
                  <a:cubicBezTo>
                    <a:pt x="387" y="6754"/>
                    <a:pt x="341" y="6868"/>
                    <a:pt x="364" y="6936"/>
                  </a:cubicBezTo>
                  <a:cubicBezTo>
                    <a:pt x="319" y="7027"/>
                    <a:pt x="228" y="7209"/>
                    <a:pt x="296" y="7368"/>
                  </a:cubicBezTo>
                  <a:lnTo>
                    <a:pt x="137" y="7437"/>
                  </a:lnTo>
                  <a:lnTo>
                    <a:pt x="159" y="7459"/>
                  </a:lnTo>
                  <a:cubicBezTo>
                    <a:pt x="159" y="7459"/>
                    <a:pt x="1195" y="7613"/>
                    <a:pt x="1886" y="7613"/>
                  </a:cubicBezTo>
                  <a:cubicBezTo>
                    <a:pt x="2116" y="7613"/>
                    <a:pt x="2308" y="7596"/>
                    <a:pt x="2411" y="7550"/>
                  </a:cubicBezTo>
                  <a:lnTo>
                    <a:pt x="2456" y="7550"/>
                  </a:lnTo>
                  <a:lnTo>
                    <a:pt x="2456" y="7528"/>
                  </a:lnTo>
                  <a:cubicBezTo>
                    <a:pt x="2458" y="7524"/>
                    <a:pt x="2459" y="7521"/>
                    <a:pt x="2460" y="7518"/>
                  </a:cubicBezTo>
                  <a:lnTo>
                    <a:pt x="2460" y="7518"/>
                  </a:lnTo>
                  <a:cubicBezTo>
                    <a:pt x="2467" y="7498"/>
                    <a:pt x="2475" y="7491"/>
                    <a:pt x="2484" y="7491"/>
                  </a:cubicBezTo>
                  <a:cubicBezTo>
                    <a:pt x="2500" y="7491"/>
                    <a:pt x="2519" y="7514"/>
                    <a:pt x="2547" y="7528"/>
                  </a:cubicBezTo>
                  <a:lnTo>
                    <a:pt x="2570" y="7482"/>
                  </a:lnTo>
                  <a:lnTo>
                    <a:pt x="2524" y="7482"/>
                  </a:lnTo>
                  <a:lnTo>
                    <a:pt x="2479" y="7391"/>
                  </a:lnTo>
                  <a:cubicBezTo>
                    <a:pt x="2502" y="7346"/>
                    <a:pt x="2570" y="7391"/>
                    <a:pt x="2593" y="7323"/>
                  </a:cubicBezTo>
                  <a:cubicBezTo>
                    <a:pt x="2638" y="7027"/>
                    <a:pt x="2706" y="6732"/>
                    <a:pt x="2706" y="6436"/>
                  </a:cubicBezTo>
                  <a:lnTo>
                    <a:pt x="2729" y="6436"/>
                  </a:lnTo>
                  <a:cubicBezTo>
                    <a:pt x="2706" y="6345"/>
                    <a:pt x="2729" y="6254"/>
                    <a:pt x="2706" y="6186"/>
                  </a:cubicBezTo>
                  <a:lnTo>
                    <a:pt x="2774" y="6140"/>
                  </a:lnTo>
                  <a:lnTo>
                    <a:pt x="2774" y="6140"/>
                  </a:lnTo>
                  <a:cubicBezTo>
                    <a:pt x="2773" y="6141"/>
                    <a:pt x="2772" y="6141"/>
                    <a:pt x="2771" y="6141"/>
                  </a:cubicBezTo>
                  <a:cubicBezTo>
                    <a:pt x="2730" y="6141"/>
                    <a:pt x="2752" y="5685"/>
                    <a:pt x="2752" y="5663"/>
                  </a:cubicBezTo>
                  <a:lnTo>
                    <a:pt x="2661" y="5663"/>
                  </a:lnTo>
                  <a:cubicBezTo>
                    <a:pt x="2661" y="5572"/>
                    <a:pt x="2774" y="5640"/>
                    <a:pt x="2752" y="5549"/>
                  </a:cubicBezTo>
                  <a:cubicBezTo>
                    <a:pt x="2615" y="5504"/>
                    <a:pt x="2774" y="5413"/>
                    <a:pt x="2706" y="5367"/>
                  </a:cubicBezTo>
                  <a:cubicBezTo>
                    <a:pt x="2706" y="5367"/>
                    <a:pt x="2706" y="5344"/>
                    <a:pt x="2752" y="5344"/>
                  </a:cubicBezTo>
                  <a:cubicBezTo>
                    <a:pt x="2683" y="5322"/>
                    <a:pt x="2752" y="5299"/>
                    <a:pt x="2729" y="5276"/>
                  </a:cubicBezTo>
                  <a:lnTo>
                    <a:pt x="2683" y="5276"/>
                  </a:lnTo>
                  <a:lnTo>
                    <a:pt x="2661" y="5231"/>
                  </a:lnTo>
                  <a:lnTo>
                    <a:pt x="2729" y="5231"/>
                  </a:lnTo>
                  <a:cubicBezTo>
                    <a:pt x="2752" y="5072"/>
                    <a:pt x="2843" y="4321"/>
                    <a:pt x="2820" y="4139"/>
                  </a:cubicBezTo>
                  <a:lnTo>
                    <a:pt x="2820" y="4139"/>
                  </a:lnTo>
                  <a:cubicBezTo>
                    <a:pt x="2774" y="4162"/>
                    <a:pt x="2797" y="4230"/>
                    <a:pt x="2706" y="4230"/>
                  </a:cubicBezTo>
                  <a:cubicBezTo>
                    <a:pt x="2661" y="4185"/>
                    <a:pt x="2729" y="4162"/>
                    <a:pt x="2683" y="4162"/>
                  </a:cubicBezTo>
                  <a:cubicBezTo>
                    <a:pt x="2820" y="4139"/>
                    <a:pt x="2706" y="4048"/>
                    <a:pt x="2843" y="4026"/>
                  </a:cubicBezTo>
                  <a:lnTo>
                    <a:pt x="2774" y="4003"/>
                  </a:lnTo>
                  <a:lnTo>
                    <a:pt x="2820" y="3980"/>
                  </a:lnTo>
                  <a:cubicBezTo>
                    <a:pt x="2752" y="3798"/>
                    <a:pt x="2774" y="3935"/>
                    <a:pt x="2797" y="3775"/>
                  </a:cubicBezTo>
                  <a:cubicBezTo>
                    <a:pt x="2797" y="3684"/>
                    <a:pt x="2683" y="3639"/>
                    <a:pt x="2729" y="3571"/>
                  </a:cubicBezTo>
                  <a:lnTo>
                    <a:pt x="2661" y="3571"/>
                  </a:lnTo>
                  <a:cubicBezTo>
                    <a:pt x="2729" y="3571"/>
                    <a:pt x="2615" y="3503"/>
                    <a:pt x="2683" y="3503"/>
                  </a:cubicBezTo>
                  <a:cubicBezTo>
                    <a:pt x="2683" y="3482"/>
                    <a:pt x="2683" y="3408"/>
                    <a:pt x="2619" y="3408"/>
                  </a:cubicBezTo>
                  <a:cubicBezTo>
                    <a:pt x="2616" y="3408"/>
                    <a:pt x="2613" y="3408"/>
                    <a:pt x="2609" y="3409"/>
                  </a:cubicBezTo>
                  <a:lnTo>
                    <a:pt x="2609" y="3409"/>
                  </a:lnTo>
                  <a:cubicBezTo>
                    <a:pt x="2634" y="3399"/>
                    <a:pt x="2653" y="3373"/>
                    <a:pt x="2676" y="3373"/>
                  </a:cubicBezTo>
                  <a:cubicBezTo>
                    <a:pt x="2685" y="3373"/>
                    <a:pt x="2695" y="3377"/>
                    <a:pt x="2706" y="3389"/>
                  </a:cubicBezTo>
                  <a:lnTo>
                    <a:pt x="2706" y="3321"/>
                  </a:lnTo>
                  <a:lnTo>
                    <a:pt x="2683" y="3343"/>
                  </a:lnTo>
                  <a:cubicBezTo>
                    <a:pt x="2661" y="3252"/>
                    <a:pt x="2729" y="3230"/>
                    <a:pt x="2661" y="3161"/>
                  </a:cubicBezTo>
                  <a:lnTo>
                    <a:pt x="2615" y="3184"/>
                  </a:lnTo>
                  <a:cubicBezTo>
                    <a:pt x="2615" y="3139"/>
                    <a:pt x="2615" y="3116"/>
                    <a:pt x="2706" y="3093"/>
                  </a:cubicBezTo>
                  <a:lnTo>
                    <a:pt x="2729" y="3139"/>
                  </a:lnTo>
                  <a:cubicBezTo>
                    <a:pt x="2729" y="3048"/>
                    <a:pt x="2729" y="3002"/>
                    <a:pt x="2683" y="2934"/>
                  </a:cubicBezTo>
                  <a:lnTo>
                    <a:pt x="2683" y="2957"/>
                  </a:lnTo>
                  <a:cubicBezTo>
                    <a:pt x="2593" y="2866"/>
                    <a:pt x="2524" y="2434"/>
                    <a:pt x="2411" y="2343"/>
                  </a:cubicBezTo>
                  <a:lnTo>
                    <a:pt x="2342" y="2388"/>
                  </a:lnTo>
                  <a:lnTo>
                    <a:pt x="2297" y="2297"/>
                  </a:lnTo>
                  <a:lnTo>
                    <a:pt x="2502" y="2366"/>
                  </a:lnTo>
                  <a:cubicBezTo>
                    <a:pt x="2502" y="2206"/>
                    <a:pt x="2456" y="1456"/>
                    <a:pt x="2502" y="1320"/>
                  </a:cubicBezTo>
                  <a:cubicBezTo>
                    <a:pt x="2517" y="1304"/>
                    <a:pt x="2534" y="1299"/>
                    <a:pt x="2552" y="1299"/>
                  </a:cubicBezTo>
                  <a:cubicBezTo>
                    <a:pt x="2587" y="1299"/>
                    <a:pt x="2623" y="1320"/>
                    <a:pt x="2638" y="1320"/>
                  </a:cubicBezTo>
                  <a:cubicBezTo>
                    <a:pt x="2615" y="1251"/>
                    <a:pt x="2547" y="1274"/>
                    <a:pt x="2570" y="1229"/>
                  </a:cubicBezTo>
                  <a:lnTo>
                    <a:pt x="2570" y="1229"/>
                  </a:lnTo>
                  <a:lnTo>
                    <a:pt x="2638" y="1251"/>
                  </a:lnTo>
                  <a:lnTo>
                    <a:pt x="2615" y="1183"/>
                  </a:lnTo>
                  <a:cubicBezTo>
                    <a:pt x="2604" y="1206"/>
                    <a:pt x="2575" y="1211"/>
                    <a:pt x="2544" y="1211"/>
                  </a:cubicBezTo>
                  <a:cubicBezTo>
                    <a:pt x="2513" y="1211"/>
                    <a:pt x="2479" y="1206"/>
                    <a:pt x="2456" y="1206"/>
                  </a:cubicBezTo>
                  <a:lnTo>
                    <a:pt x="2456" y="1138"/>
                  </a:lnTo>
                  <a:lnTo>
                    <a:pt x="2502" y="1138"/>
                  </a:lnTo>
                  <a:cubicBezTo>
                    <a:pt x="2502" y="1138"/>
                    <a:pt x="2365" y="1092"/>
                    <a:pt x="2388" y="1024"/>
                  </a:cubicBezTo>
                  <a:cubicBezTo>
                    <a:pt x="2411" y="910"/>
                    <a:pt x="2411" y="774"/>
                    <a:pt x="2411" y="660"/>
                  </a:cubicBezTo>
                  <a:lnTo>
                    <a:pt x="2479" y="706"/>
                  </a:lnTo>
                  <a:lnTo>
                    <a:pt x="2502" y="660"/>
                  </a:lnTo>
                  <a:lnTo>
                    <a:pt x="2502" y="660"/>
                  </a:lnTo>
                  <a:cubicBezTo>
                    <a:pt x="2495" y="663"/>
                    <a:pt x="2490" y="665"/>
                    <a:pt x="2486" y="665"/>
                  </a:cubicBezTo>
                  <a:cubicBezTo>
                    <a:pt x="2466" y="665"/>
                    <a:pt x="2472" y="633"/>
                    <a:pt x="2464" y="633"/>
                  </a:cubicBezTo>
                  <a:cubicBezTo>
                    <a:pt x="2462" y="633"/>
                    <a:pt x="2459" y="634"/>
                    <a:pt x="2456" y="637"/>
                  </a:cubicBezTo>
                  <a:cubicBezTo>
                    <a:pt x="2320" y="524"/>
                    <a:pt x="2433" y="433"/>
                    <a:pt x="2342" y="342"/>
                  </a:cubicBezTo>
                  <a:cubicBezTo>
                    <a:pt x="2230" y="319"/>
                    <a:pt x="375" y="76"/>
                    <a:pt x="189" y="47"/>
                  </a:cubicBezTo>
                  <a:lnTo>
                    <a:pt x="189" y="47"/>
                  </a:lnTo>
                  <a:lnTo>
                    <a:pt x="182" y="69"/>
                  </a:lnTo>
                  <a:lnTo>
                    <a:pt x="250" y="69"/>
                  </a:lnTo>
                  <a:cubicBezTo>
                    <a:pt x="273" y="137"/>
                    <a:pt x="205" y="92"/>
                    <a:pt x="205" y="160"/>
                  </a:cubicBezTo>
                  <a:cubicBezTo>
                    <a:pt x="137" y="160"/>
                    <a:pt x="137" y="92"/>
                    <a:pt x="137" y="46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40"/>
            <p:cNvSpPr/>
            <p:nvPr/>
          </p:nvSpPr>
          <p:spPr>
            <a:xfrm rot="2879632">
              <a:off x="437678" y="193450"/>
              <a:ext cx="3002" cy="3002"/>
            </a:xfrm>
            <a:custGeom>
              <a:avLst/>
              <a:gdLst/>
              <a:ahLst/>
              <a:cxnLst/>
              <a:rect l="l" t="t" r="r" b="b"/>
              <a:pathLst>
                <a:path w="92" h="92" extrusionOk="0">
                  <a:moveTo>
                    <a:pt x="91" y="0"/>
                  </a:moveTo>
                  <a:lnTo>
                    <a:pt x="91" y="0"/>
                  </a:lnTo>
                  <a:cubicBezTo>
                    <a:pt x="23" y="23"/>
                    <a:pt x="0" y="46"/>
                    <a:pt x="23" y="91"/>
                  </a:cubicBezTo>
                  <a:cubicBezTo>
                    <a:pt x="69" y="68"/>
                    <a:pt x="91" y="46"/>
                    <a:pt x="9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40"/>
            <p:cNvSpPr/>
            <p:nvPr/>
          </p:nvSpPr>
          <p:spPr>
            <a:xfrm rot="2879632">
              <a:off x="441259" y="195044"/>
              <a:ext cx="33" cy="33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40"/>
            <p:cNvSpPr/>
            <p:nvPr/>
          </p:nvSpPr>
          <p:spPr>
            <a:xfrm rot="2879632">
              <a:off x="570288" y="-27398"/>
              <a:ext cx="33" cy="783"/>
            </a:xfrm>
            <a:custGeom>
              <a:avLst/>
              <a:gdLst/>
              <a:ahLst/>
              <a:cxnLst/>
              <a:rect l="l" t="t" r="r" b="b"/>
              <a:pathLst>
                <a:path w="1" h="24" extrusionOk="0">
                  <a:moveTo>
                    <a:pt x="1" y="1"/>
                  </a:moveTo>
                  <a:lnTo>
                    <a:pt x="1" y="2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40"/>
            <p:cNvSpPr/>
            <p:nvPr/>
          </p:nvSpPr>
          <p:spPr>
            <a:xfrm rot="2879632">
              <a:off x="460672" y="-38025"/>
              <a:ext cx="93512" cy="249148"/>
            </a:xfrm>
            <a:custGeom>
              <a:avLst/>
              <a:gdLst/>
              <a:ahLst/>
              <a:cxnLst/>
              <a:rect l="l" t="t" r="r" b="b"/>
              <a:pathLst>
                <a:path w="2866" h="7636" extrusionOk="0">
                  <a:moveTo>
                    <a:pt x="205" y="0"/>
                  </a:moveTo>
                  <a:lnTo>
                    <a:pt x="182" y="91"/>
                  </a:lnTo>
                  <a:lnTo>
                    <a:pt x="251" y="91"/>
                  </a:lnTo>
                  <a:cubicBezTo>
                    <a:pt x="273" y="160"/>
                    <a:pt x="205" y="114"/>
                    <a:pt x="205" y="160"/>
                  </a:cubicBezTo>
                  <a:cubicBezTo>
                    <a:pt x="160" y="160"/>
                    <a:pt x="137" y="114"/>
                    <a:pt x="137" y="69"/>
                  </a:cubicBezTo>
                  <a:lnTo>
                    <a:pt x="137" y="69"/>
                  </a:lnTo>
                  <a:cubicBezTo>
                    <a:pt x="137" y="114"/>
                    <a:pt x="91" y="160"/>
                    <a:pt x="160" y="160"/>
                  </a:cubicBezTo>
                  <a:cubicBezTo>
                    <a:pt x="137" y="182"/>
                    <a:pt x="114" y="182"/>
                    <a:pt x="94" y="182"/>
                  </a:cubicBezTo>
                  <a:cubicBezTo>
                    <a:pt x="74" y="182"/>
                    <a:pt x="57" y="182"/>
                    <a:pt x="46" y="205"/>
                  </a:cubicBezTo>
                  <a:cubicBezTo>
                    <a:pt x="69" y="251"/>
                    <a:pt x="114" y="296"/>
                    <a:pt x="91" y="319"/>
                  </a:cubicBezTo>
                  <a:lnTo>
                    <a:pt x="69" y="319"/>
                  </a:lnTo>
                  <a:cubicBezTo>
                    <a:pt x="1" y="410"/>
                    <a:pt x="160" y="478"/>
                    <a:pt x="91" y="569"/>
                  </a:cubicBezTo>
                  <a:lnTo>
                    <a:pt x="69" y="546"/>
                  </a:lnTo>
                  <a:lnTo>
                    <a:pt x="69" y="546"/>
                  </a:lnTo>
                  <a:cubicBezTo>
                    <a:pt x="46" y="592"/>
                    <a:pt x="91" y="637"/>
                    <a:pt x="46" y="705"/>
                  </a:cubicBezTo>
                  <a:lnTo>
                    <a:pt x="114" y="705"/>
                  </a:lnTo>
                  <a:cubicBezTo>
                    <a:pt x="69" y="774"/>
                    <a:pt x="114" y="819"/>
                    <a:pt x="69" y="865"/>
                  </a:cubicBezTo>
                  <a:lnTo>
                    <a:pt x="114" y="910"/>
                  </a:lnTo>
                  <a:cubicBezTo>
                    <a:pt x="91" y="1137"/>
                    <a:pt x="160" y="2024"/>
                    <a:pt x="160" y="2252"/>
                  </a:cubicBezTo>
                  <a:lnTo>
                    <a:pt x="160" y="2229"/>
                  </a:lnTo>
                  <a:cubicBezTo>
                    <a:pt x="182" y="2570"/>
                    <a:pt x="160" y="3275"/>
                    <a:pt x="228" y="3639"/>
                  </a:cubicBezTo>
                  <a:cubicBezTo>
                    <a:pt x="160" y="3684"/>
                    <a:pt x="182" y="3775"/>
                    <a:pt x="160" y="3821"/>
                  </a:cubicBezTo>
                  <a:lnTo>
                    <a:pt x="228" y="3821"/>
                  </a:lnTo>
                  <a:cubicBezTo>
                    <a:pt x="205" y="4003"/>
                    <a:pt x="273" y="3844"/>
                    <a:pt x="273" y="4003"/>
                  </a:cubicBezTo>
                  <a:cubicBezTo>
                    <a:pt x="342" y="4207"/>
                    <a:pt x="251" y="4958"/>
                    <a:pt x="205" y="5140"/>
                  </a:cubicBezTo>
                  <a:cubicBezTo>
                    <a:pt x="273" y="5231"/>
                    <a:pt x="205" y="5344"/>
                    <a:pt x="273" y="5435"/>
                  </a:cubicBezTo>
                  <a:lnTo>
                    <a:pt x="251" y="5435"/>
                  </a:lnTo>
                  <a:cubicBezTo>
                    <a:pt x="273" y="5526"/>
                    <a:pt x="182" y="6072"/>
                    <a:pt x="205" y="6208"/>
                  </a:cubicBezTo>
                  <a:lnTo>
                    <a:pt x="205" y="6186"/>
                  </a:lnTo>
                  <a:lnTo>
                    <a:pt x="205" y="6186"/>
                  </a:lnTo>
                  <a:cubicBezTo>
                    <a:pt x="273" y="6277"/>
                    <a:pt x="182" y="6277"/>
                    <a:pt x="137" y="6345"/>
                  </a:cubicBezTo>
                  <a:cubicBezTo>
                    <a:pt x="228" y="6345"/>
                    <a:pt x="296" y="6436"/>
                    <a:pt x="296" y="6459"/>
                  </a:cubicBezTo>
                  <a:lnTo>
                    <a:pt x="273" y="6459"/>
                  </a:lnTo>
                  <a:cubicBezTo>
                    <a:pt x="296" y="6504"/>
                    <a:pt x="364" y="6618"/>
                    <a:pt x="387" y="6709"/>
                  </a:cubicBezTo>
                  <a:lnTo>
                    <a:pt x="342" y="6709"/>
                  </a:lnTo>
                  <a:cubicBezTo>
                    <a:pt x="387" y="6777"/>
                    <a:pt x="364" y="6891"/>
                    <a:pt x="364" y="6959"/>
                  </a:cubicBezTo>
                  <a:cubicBezTo>
                    <a:pt x="342" y="7050"/>
                    <a:pt x="251" y="7232"/>
                    <a:pt x="319" y="7368"/>
                  </a:cubicBezTo>
                  <a:lnTo>
                    <a:pt x="160" y="7459"/>
                  </a:lnTo>
                  <a:lnTo>
                    <a:pt x="160" y="7482"/>
                  </a:lnTo>
                  <a:cubicBezTo>
                    <a:pt x="160" y="7482"/>
                    <a:pt x="1209" y="7635"/>
                    <a:pt x="1896" y="7635"/>
                  </a:cubicBezTo>
                  <a:cubicBezTo>
                    <a:pt x="2125" y="7635"/>
                    <a:pt x="2314" y="7618"/>
                    <a:pt x="2411" y="7573"/>
                  </a:cubicBezTo>
                  <a:lnTo>
                    <a:pt x="2456" y="7573"/>
                  </a:lnTo>
                  <a:lnTo>
                    <a:pt x="2456" y="7550"/>
                  </a:lnTo>
                  <a:cubicBezTo>
                    <a:pt x="2473" y="7499"/>
                    <a:pt x="2452" y="7473"/>
                    <a:pt x="2460" y="7473"/>
                  </a:cubicBezTo>
                  <a:cubicBezTo>
                    <a:pt x="2462" y="7473"/>
                    <a:pt x="2468" y="7476"/>
                    <a:pt x="2479" y="7482"/>
                  </a:cubicBezTo>
                  <a:lnTo>
                    <a:pt x="2479" y="7527"/>
                  </a:lnTo>
                  <a:cubicBezTo>
                    <a:pt x="2479" y="7513"/>
                    <a:pt x="2484" y="7508"/>
                    <a:pt x="2490" y="7508"/>
                  </a:cubicBezTo>
                  <a:cubicBezTo>
                    <a:pt x="2505" y="7508"/>
                    <a:pt x="2532" y="7534"/>
                    <a:pt x="2547" y="7550"/>
                  </a:cubicBezTo>
                  <a:lnTo>
                    <a:pt x="2570" y="7482"/>
                  </a:lnTo>
                  <a:lnTo>
                    <a:pt x="2547" y="7505"/>
                  </a:lnTo>
                  <a:lnTo>
                    <a:pt x="2502" y="7414"/>
                  </a:lnTo>
                  <a:cubicBezTo>
                    <a:pt x="2502" y="7368"/>
                    <a:pt x="2593" y="7414"/>
                    <a:pt x="2593" y="7345"/>
                  </a:cubicBezTo>
                  <a:cubicBezTo>
                    <a:pt x="2638" y="7050"/>
                    <a:pt x="2707" y="6754"/>
                    <a:pt x="2707" y="6459"/>
                  </a:cubicBezTo>
                  <a:lnTo>
                    <a:pt x="2752" y="6459"/>
                  </a:lnTo>
                  <a:cubicBezTo>
                    <a:pt x="2729" y="6368"/>
                    <a:pt x="2729" y="6277"/>
                    <a:pt x="2707" y="6208"/>
                  </a:cubicBezTo>
                  <a:lnTo>
                    <a:pt x="2798" y="6163"/>
                  </a:lnTo>
                  <a:lnTo>
                    <a:pt x="2798" y="6163"/>
                  </a:lnTo>
                  <a:cubicBezTo>
                    <a:pt x="2797" y="6163"/>
                    <a:pt x="2796" y="6164"/>
                    <a:pt x="2795" y="6164"/>
                  </a:cubicBezTo>
                  <a:cubicBezTo>
                    <a:pt x="2752" y="6164"/>
                    <a:pt x="2753" y="5685"/>
                    <a:pt x="2775" y="5685"/>
                  </a:cubicBezTo>
                  <a:lnTo>
                    <a:pt x="2684" y="5685"/>
                  </a:lnTo>
                  <a:cubicBezTo>
                    <a:pt x="2684" y="5594"/>
                    <a:pt x="2775" y="5663"/>
                    <a:pt x="2752" y="5572"/>
                  </a:cubicBezTo>
                  <a:cubicBezTo>
                    <a:pt x="2638" y="5526"/>
                    <a:pt x="2775" y="5435"/>
                    <a:pt x="2707" y="5390"/>
                  </a:cubicBezTo>
                  <a:cubicBezTo>
                    <a:pt x="2729" y="5390"/>
                    <a:pt x="2729" y="5367"/>
                    <a:pt x="2775" y="5367"/>
                  </a:cubicBezTo>
                  <a:cubicBezTo>
                    <a:pt x="2684" y="5344"/>
                    <a:pt x="2752" y="5322"/>
                    <a:pt x="2729" y="5299"/>
                  </a:cubicBezTo>
                  <a:lnTo>
                    <a:pt x="2684" y="5299"/>
                  </a:lnTo>
                  <a:lnTo>
                    <a:pt x="2661" y="5253"/>
                  </a:lnTo>
                  <a:lnTo>
                    <a:pt x="2729" y="5253"/>
                  </a:lnTo>
                  <a:cubicBezTo>
                    <a:pt x="2775" y="5094"/>
                    <a:pt x="2866" y="4344"/>
                    <a:pt x="2843" y="4162"/>
                  </a:cubicBezTo>
                  <a:lnTo>
                    <a:pt x="2843" y="4162"/>
                  </a:lnTo>
                  <a:cubicBezTo>
                    <a:pt x="2775" y="4185"/>
                    <a:pt x="2820" y="4230"/>
                    <a:pt x="2729" y="4253"/>
                  </a:cubicBezTo>
                  <a:cubicBezTo>
                    <a:pt x="2684" y="4207"/>
                    <a:pt x="2752" y="4185"/>
                    <a:pt x="2684" y="4185"/>
                  </a:cubicBezTo>
                  <a:cubicBezTo>
                    <a:pt x="2820" y="4162"/>
                    <a:pt x="2729" y="4071"/>
                    <a:pt x="2866" y="4048"/>
                  </a:cubicBezTo>
                  <a:lnTo>
                    <a:pt x="2775" y="4025"/>
                  </a:lnTo>
                  <a:lnTo>
                    <a:pt x="2820" y="4003"/>
                  </a:lnTo>
                  <a:cubicBezTo>
                    <a:pt x="2752" y="3821"/>
                    <a:pt x="2798" y="3957"/>
                    <a:pt x="2820" y="3798"/>
                  </a:cubicBezTo>
                  <a:cubicBezTo>
                    <a:pt x="2798" y="3684"/>
                    <a:pt x="2707" y="3639"/>
                    <a:pt x="2752" y="3593"/>
                  </a:cubicBezTo>
                  <a:lnTo>
                    <a:pt x="2684" y="3593"/>
                  </a:lnTo>
                  <a:cubicBezTo>
                    <a:pt x="2752" y="3593"/>
                    <a:pt x="2638" y="3525"/>
                    <a:pt x="2707" y="3525"/>
                  </a:cubicBezTo>
                  <a:cubicBezTo>
                    <a:pt x="2686" y="3505"/>
                    <a:pt x="2702" y="3431"/>
                    <a:pt x="2642" y="3431"/>
                  </a:cubicBezTo>
                  <a:cubicBezTo>
                    <a:pt x="2639" y="3431"/>
                    <a:pt x="2635" y="3431"/>
                    <a:pt x="2632" y="3431"/>
                  </a:cubicBezTo>
                  <a:lnTo>
                    <a:pt x="2632" y="3431"/>
                  </a:lnTo>
                  <a:cubicBezTo>
                    <a:pt x="2661" y="3420"/>
                    <a:pt x="2680" y="3384"/>
                    <a:pt x="2697" y="3384"/>
                  </a:cubicBezTo>
                  <a:cubicBezTo>
                    <a:pt x="2700" y="3384"/>
                    <a:pt x="2703" y="3385"/>
                    <a:pt x="2707" y="3389"/>
                  </a:cubicBezTo>
                  <a:lnTo>
                    <a:pt x="2707" y="3343"/>
                  </a:lnTo>
                  <a:lnTo>
                    <a:pt x="2684" y="3366"/>
                  </a:lnTo>
                  <a:cubicBezTo>
                    <a:pt x="2684" y="3275"/>
                    <a:pt x="2752" y="3230"/>
                    <a:pt x="2661" y="3184"/>
                  </a:cubicBezTo>
                  <a:lnTo>
                    <a:pt x="2638" y="3207"/>
                  </a:lnTo>
                  <a:cubicBezTo>
                    <a:pt x="2638" y="3161"/>
                    <a:pt x="2616" y="3116"/>
                    <a:pt x="2707" y="3116"/>
                  </a:cubicBezTo>
                  <a:lnTo>
                    <a:pt x="2729" y="3161"/>
                  </a:lnTo>
                  <a:cubicBezTo>
                    <a:pt x="2729" y="3070"/>
                    <a:pt x="2729" y="3025"/>
                    <a:pt x="2684" y="2957"/>
                  </a:cubicBezTo>
                  <a:lnTo>
                    <a:pt x="2684" y="2979"/>
                  </a:lnTo>
                  <a:cubicBezTo>
                    <a:pt x="2593" y="2888"/>
                    <a:pt x="2547" y="2456"/>
                    <a:pt x="2434" y="2365"/>
                  </a:cubicBezTo>
                  <a:lnTo>
                    <a:pt x="2365" y="2388"/>
                  </a:lnTo>
                  <a:lnTo>
                    <a:pt x="2297" y="2320"/>
                  </a:lnTo>
                  <a:lnTo>
                    <a:pt x="2502" y="2365"/>
                  </a:lnTo>
                  <a:cubicBezTo>
                    <a:pt x="2502" y="2229"/>
                    <a:pt x="2479" y="1479"/>
                    <a:pt x="2525" y="1342"/>
                  </a:cubicBezTo>
                  <a:cubicBezTo>
                    <a:pt x="2532" y="1319"/>
                    <a:pt x="2547" y="1312"/>
                    <a:pt x="2564" y="1312"/>
                  </a:cubicBezTo>
                  <a:cubicBezTo>
                    <a:pt x="2598" y="1312"/>
                    <a:pt x="2638" y="1342"/>
                    <a:pt x="2638" y="1342"/>
                  </a:cubicBezTo>
                  <a:cubicBezTo>
                    <a:pt x="2616" y="1274"/>
                    <a:pt x="2570" y="1297"/>
                    <a:pt x="2570" y="1251"/>
                  </a:cubicBezTo>
                  <a:lnTo>
                    <a:pt x="2638" y="1251"/>
                  </a:lnTo>
                  <a:lnTo>
                    <a:pt x="2616" y="1206"/>
                  </a:lnTo>
                  <a:cubicBezTo>
                    <a:pt x="2604" y="1228"/>
                    <a:pt x="2576" y="1234"/>
                    <a:pt x="2545" y="1234"/>
                  </a:cubicBezTo>
                  <a:cubicBezTo>
                    <a:pt x="2513" y="1234"/>
                    <a:pt x="2479" y="1228"/>
                    <a:pt x="2456" y="1228"/>
                  </a:cubicBezTo>
                  <a:lnTo>
                    <a:pt x="2456" y="1160"/>
                  </a:lnTo>
                  <a:lnTo>
                    <a:pt x="2525" y="1160"/>
                  </a:lnTo>
                  <a:cubicBezTo>
                    <a:pt x="2525" y="1160"/>
                    <a:pt x="2365" y="1115"/>
                    <a:pt x="2411" y="1047"/>
                  </a:cubicBezTo>
                  <a:cubicBezTo>
                    <a:pt x="2434" y="933"/>
                    <a:pt x="2411" y="796"/>
                    <a:pt x="2434" y="683"/>
                  </a:cubicBezTo>
                  <a:lnTo>
                    <a:pt x="2502" y="728"/>
                  </a:lnTo>
                  <a:lnTo>
                    <a:pt x="2525" y="683"/>
                  </a:lnTo>
                  <a:lnTo>
                    <a:pt x="2525" y="683"/>
                  </a:lnTo>
                  <a:cubicBezTo>
                    <a:pt x="2515" y="686"/>
                    <a:pt x="2507" y="687"/>
                    <a:pt x="2500" y="687"/>
                  </a:cubicBezTo>
                  <a:cubicBezTo>
                    <a:pt x="2469" y="687"/>
                    <a:pt x="2473" y="655"/>
                    <a:pt x="2464" y="655"/>
                  </a:cubicBezTo>
                  <a:cubicBezTo>
                    <a:pt x="2462" y="655"/>
                    <a:pt x="2460" y="657"/>
                    <a:pt x="2456" y="660"/>
                  </a:cubicBezTo>
                  <a:cubicBezTo>
                    <a:pt x="2320" y="546"/>
                    <a:pt x="2456" y="455"/>
                    <a:pt x="2365" y="364"/>
                  </a:cubicBezTo>
                  <a:cubicBezTo>
                    <a:pt x="2252" y="342"/>
                    <a:pt x="342" y="91"/>
                    <a:pt x="205" y="69"/>
                  </a:cubicBezTo>
                  <a:lnTo>
                    <a:pt x="20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40"/>
            <p:cNvSpPr/>
            <p:nvPr/>
          </p:nvSpPr>
          <p:spPr>
            <a:xfrm rot="2879632">
              <a:off x="4621" y="533164"/>
              <a:ext cx="3002" cy="3752"/>
            </a:xfrm>
            <a:custGeom>
              <a:avLst/>
              <a:gdLst/>
              <a:ahLst/>
              <a:cxnLst/>
              <a:rect l="l" t="t" r="r" b="b"/>
              <a:pathLst>
                <a:path w="92" h="115" extrusionOk="0">
                  <a:moveTo>
                    <a:pt x="91" y="1"/>
                  </a:moveTo>
                  <a:lnTo>
                    <a:pt x="91" y="1"/>
                  </a:lnTo>
                  <a:cubicBezTo>
                    <a:pt x="23" y="46"/>
                    <a:pt x="0" y="69"/>
                    <a:pt x="0" y="114"/>
                  </a:cubicBezTo>
                  <a:cubicBezTo>
                    <a:pt x="69" y="92"/>
                    <a:pt x="69" y="46"/>
                    <a:pt x="9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40"/>
            <p:cNvSpPr/>
            <p:nvPr/>
          </p:nvSpPr>
          <p:spPr>
            <a:xfrm rot="2879632">
              <a:off x="8481" y="534882"/>
              <a:ext cx="33" cy="33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40"/>
            <p:cNvSpPr/>
            <p:nvPr/>
          </p:nvSpPr>
          <p:spPr>
            <a:xfrm rot="2879632">
              <a:off x="167661" y="288333"/>
              <a:ext cx="33" cy="750"/>
            </a:xfrm>
            <a:custGeom>
              <a:avLst/>
              <a:gdLst/>
              <a:ahLst/>
              <a:cxnLst/>
              <a:rect l="l" t="t" r="r" b="b"/>
              <a:pathLst>
                <a:path w="1" h="23" extrusionOk="0">
                  <a:moveTo>
                    <a:pt x="0" y="0"/>
                  </a:moveTo>
                  <a:lnTo>
                    <a:pt x="0" y="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40"/>
            <p:cNvSpPr/>
            <p:nvPr/>
          </p:nvSpPr>
          <p:spPr>
            <a:xfrm rot="2879632">
              <a:off x="43270" y="271179"/>
              <a:ext cx="92044" cy="288040"/>
            </a:xfrm>
            <a:custGeom>
              <a:avLst/>
              <a:gdLst/>
              <a:ahLst/>
              <a:cxnLst/>
              <a:rect l="l" t="t" r="r" b="b"/>
              <a:pathLst>
                <a:path w="2821" h="8828" extrusionOk="0">
                  <a:moveTo>
                    <a:pt x="56" y="778"/>
                  </a:moveTo>
                  <a:cubicBezTo>
                    <a:pt x="50" y="783"/>
                    <a:pt x="46" y="789"/>
                    <a:pt x="46" y="796"/>
                  </a:cubicBezTo>
                  <a:cubicBezTo>
                    <a:pt x="50" y="790"/>
                    <a:pt x="54" y="784"/>
                    <a:pt x="56" y="778"/>
                  </a:cubicBezTo>
                  <a:close/>
                  <a:moveTo>
                    <a:pt x="2275" y="2661"/>
                  </a:moveTo>
                  <a:lnTo>
                    <a:pt x="2411" y="2706"/>
                  </a:lnTo>
                  <a:lnTo>
                    <a:pt x="2411" y="2706"/>
                  </a:lnTo>
                  <a:lnTo>
                    <a:pt x="2320" y="2752"/>
                  </a:lnTo>
                  <a:lnTo>
                    <a:pt x="2275" y="2661"/>
                  </a:lnTo>
                  <a:close/>
                  <a:moveTo>
                    <a:pt x="205" y="0"/>
                  </a:moveTo>
                  <a:lnTo>
                    <a:pt x="183" y="91"/>
                  </a:lnTo>
                  <a:lnTo>
                    <a:pt x="251" y="91"/>
                  </a:lnTo>
                  <a:cubicBezTo>
                    <a:pt x="274" y="159"/>
                    <a:pt x="205" y="114"/>
                    <a:pt x="205" y="182"/>
                  </a:cubicBezTo>
                  <a:cubicBezTo>
                    <a:pt x="160" y="182"/>
                    <a:pt x="137" y="114"/>
                    <a:pt x="137" y="46"/>
                  </a:cubicBezTo>
                  <a:cubicBezTo>
                    <a:pt x="137" y="114"/>
                    <a:pt x="92" y="159"/>
                    <a:pt x="137" y="182"/>
                  </a:cubicBezTo>
                  <a:cubicBezTo>
                    <a:pt x="130" y="196"/>
                    <a:pt x="122" y="199"/>
                    <a:pt x="112" y="199"/>
                  </a:cubicBezTo>
                  <a:cubicBezTo>
                    <a:pt x="102" y="199"/>
                    <a:pt x="91" y="195"/>
                    <a:pt x="80" y="195"/>
                  </a:cubicBezTo>
                  <a:cubicBezTo>
                    <a:pt x="67" y="195"/>
                    <a:pt x="55" y="201"/>
                    <a:pt x="46" y="228"/>
                  </a:cubicBezTo>
                  <a:cubicBezTo>
                    <a:pt x="69" y="250"/>
                    <a:pt x="114" y="319"/>
                    <a:pt x="92" y="364"/>
                  </a:cubicBezTo>
                  <a:lnTo>
                    <a:pt x="69" y="364"/>
                  </a:lnTo>
                  <a:cubicBezTo>
                    <a:pt x="1" y="455"/>
                    <a:pt x="160" y="523"/>
                    <a:pt x="92" y="637"/>
                  </a:cubicBezTo>
                  <a:lnTo>
                    <a:pt x="69" y="614"/>
                  </a:lnTo>
                  <a:lnTo>
                    <a:pt x="69" y="614"/>
                  </a:lnTo>
                  <a:cubicBezTo>
                    <a:pt x="48" y="656"/>
                    <a:pt x="84" y="716"/>
                    <a:pt x="56" y="778"/>
                  </a:cubicBezTo>
                  <a:lnTo>
                    <a:pt x="56" y="778"/>
                  </a:lnTo>
                  <a:cubicBezTo>
                    <a:pt x="62" y="773"/>
                    <a:pt x="70" y="770"/>
                    <a:pt x="79" y="770"/>
                  </a:cubicBezTo>
                  <a:cubicBezTo>
                    <a:pt x="91" y="770"/>
                    <a:pt x="105" y="777"/>
                    <a:pt x="114" y="796"/>
                  </a:cubicBezTo>
                  <a:cubicBezTo>
                    <a:pt x="69" y="864"/>
                    <a:pt x="92" y="910"/>
                    <a:pt x="46" y="978"/>
                  </a:cubicBezTo>
                  <a:lnTo>
                    <a:pt x="114" y="1024"/>
                  </a:lnTo>
                  <a:cubicBezTo>
                    <a:pt x="92" y="1271"/>
                    <a:pt x="136" y="2301"/>
                    <a:pt x="137" y="2563"/>
                  </a:cubicBezTo>
                  <a:lnTo>
                    <a:pt x="137" y="2563"/>
                  </a:lnTo>
                  <a:cubicBezTo>
                    <a:pt x="137" y="2977"/>
                    <a:pt x="115" y="3780"/>
                    <a:pt x="183" y="4184"/>
                  </a:cubicBezTo>
                  <a:cubicBezTo>
                    <a:pt x="114" y="4230"/>
                    <a:pt x="137" y="4321"/>
                    <a:pt x="114" y="4389"/>
                  </a:cubicBezTo>
                  <a:cubicBezTo>
                    <a:pt x="124" y="4370"/>
                    <a:pt x="138" y="4363"/>
                    <a:pt x="150" y="4363"/>
                  </a:cubicBezTo>
                  <a:cubicBezTo>
                    <a:pt x="168" y="4363"/>
                    <a:pt x="183" y="4376"/>
                    <a:pt x="183" y="4389"/>
                  </a:cubicBezTo>
                  <a:cubicBezTo>
                    <a:pt x="160" y="4594"/>
                    <a:pt x="228" y="4412"/>
                    <a:pt x="228" y="4616"/>
                  </a:cubicBezTo>
                  <a:cubicBezTo>
                    <a:pt x="274" y="4844"/>
                    <a:pt x="183" y="5731"/>
                    <a:pt x="137" y="5935"/>
                  </a:cubicBezTo>
                  <a:cubicBezTo>
                    <a:pt x="228" y="6026"/>
                    <a:pt x="160" y="6163"/>
                    <a:pt x="205" y="6276"/>
                  </a:cubicBezTo>
                  <a:lnTo>
                    <a:pt x="183" y="6276"/>
                  </a:lnTo>
                  <a:cubicBezTo>
                    <a:pt x="205" y="6390"/>
                    <a:pt x="114" y="7027"/>
                    <a:pt x="137" y="7163"/>
                  </a:cubicBezTo>
                  <a:lnTo>
                    <a:pt x="160" y="7141"/>
                  </a:lnTo>
                  <a:lnTo>
                    <a:pt x="160" y="7141"/>
                  </a:lnTo>
                  <a:cubicBezTo>
                    <a:pt x="205" y="7277"/>
                    <a:pt x="114" y="7254"/>
                    <a:pt x="69" y="7345"/>
                  </a:cubicBezTo>
                  <a:cubicBezTo>
                    <a:pt x="79" y="7343"/>
                    <a:pt x="89" y="7342"/>
                    <a:pt x="98" y="7342"/>
                  </a:cubicBezTo>
                  <a:cubicBezTo>
                    <a:pt x="190" y="7342"/>
                    <a:pt x="228" y="7440"/>
                    <a:pt x="228" y="7482"/>
                  </a:cubicBezTo>
                  <a:lnTo>
                    <a:pt x="205" y="7459"/>
                  </a:lnTo>
                  <a:lnTo>
                    <a:pt x="205" y="7459"/>
                  </a:lnTo>
                  <a:cubicBezTo>
                    <a:pt x="228" y="7527"/>
                    <a:pt x="296" y="7664"/>
                    <a:pt x="319" y="7755"/>
                  </a:cubicBezTo>
                  <a:lnTo>
                    <a:pt x="274" y="7755"/>
                  </a:lnTo>
                  <a:cubicBezTo>
                    <a:pt x="319" y="7823"/>
                    <a:pt x="296" y="7982"/>
                    <a:pt x="296" y="8027"/>
                  </a:cubicBezTo>
                  <a:cubicBezTo>
                    <a:pt x="274" y="8164"/>
                    <a:pt x="160" y="8369"/>
                    <a:pt x="228" y="8550"/>
                  </a:cubicBezTo>
                  <a:lnTo>
                    <a:pt x="69" y="8641"/>
                  </a:lnTo>
                  <a:lnTo>
                    <a:pt x="92" y="8664"/>
                  </a:lnTo>
                  <a:cubicBezTo>
                    <a:pt x="92" y="8664"/>
                    <a:pt x="1108" y="8827"/>
                    <a:pt x="1799" y="8827"/>
                  </a:cubicBezTo>
                  <a:cubicBezTo>
                    <a:pt x="2038" y="8827"/>
                    <a:pt x="2238" y="8808"/>
                    <a:pt x="2343" y="8755"/>
                  </a:cubicBezTo>
                  <a:lnTo>
                    <a:pt x="2388" y="8755"/>
                  </a:lnTo>
                  <a:lnTo>
                    <a:pt x="2388" y="8710"/>
                  </a:lnTo>
                  <a:cubicBezTo>
                    <a:pt x="2411" y="8641"/>
                    <a:pt x="2366" y="8619"/>
                    <a:pt x="2411" y="8619"/>
                  </a:cubicBezTo>
                  <a:lnTo>
                    <a:pt x="2411" y="8710"/>
                  </a:lnTo>
                  <a:cubicBezTo>
                    <a:pt x="2411" y="8683"/>
                    <a:pt x="2415" y="8674"/>
                    <a:pt x="2422" y="8674"/>
                  </a:cubicBezTo>
                  <a:cubicBezTo>
                    <a:pt x="2433" y="8674"/>
                    <a:pt x="2452" y="8696"/>
                    <a:pt x="2479" y="8710"/>
                  </a:cubicBezTo>
                  <a:lnTo>
                    <a:pt x="2502" y="8641"/>
                  </a:lnTo>
                  <a:lnTo>
                    <a:pt x="2502" y="8641"/>
                  </a:lnTo>
                  <a:lnTo>
                    <a:pt x="2479" y="8664"/>
                  </a:lnTo>
                  <a:cubicBezTo>
                    <a:pt x="2457" y="8641"/>
                    <a:pt x="2411" y="8596"/>
                    <a:pt x="2434" y="8550"/>
                  </a:cubicBezTo>
                  <a:cubicBezTo>
                    <a:pt x="2434" y="8505"/>
                    <a:pt x="2525" y="8550"/>
                    <a:pt x="2525" y="8482"/>
                  </a:cubicBezTo>
                  <a:cubicBezTo>
                    <a:pt x="2570" y="8141"/>
                    <a:pt x="2639" y="7800"/>
                    <a:pt x="2639" y="7436"/>
                  </a:cubicBezTo>
                  <a:lnTo>
                    <a:pt x="2684" y="7459"/>
                  </a:lnTo>
                  <a:cubicBezTo>
                    <a:pt x="2661" y="7345"/>
                    <a:pt x="2661" y="7254"/>
                    <a:pt x="2639" y="7163"/>
                  </a:cubicBezTo>
                  <a:lnTo>
                    <a:pt x="2730" y="7118"/>
                  </a:lnTo>
                  <a:lnTo>
                    <a:pt x="2730" y="7118"/>
                  </a:lnTo>
                  <a:cubicBezTo>
                    <a:pt x="2729" y="7118"/>
                    <a:pt x="2728" y="7119"/>
                    <a:pt x="2727" y="7119"/>
                  </a:cubicBezTo>
                  <a:cubicBezTo>
                    <a:pt x="2685" y="7119"/>
                    <a:pt x="2707" y="6572"/>
                    <a:pt x="2707" y="6572"/>
                  </a:cubicBezTo>
                  <a:lnTo>
                    <a:pt x="2616" y="6549"/>
                  </a:lnTo>
                  <a:cubicBezTo>
                    <a:pt x="2616" y="6458"/>
                    <a:pt x="2730" y="6527"/>
                    <a:pt x="2707" y="6436"/>
                  </a:cubicBezTo>
                  <a:cubicBezTo>
                    <a:pt x="2570" y="6390"/>
                    <a:pt x="2730" y="6276"/>
                    <a:pt x="2661" y="6231"/>
                  </a:cubicBezTo>
                  <a:cubicBezTo>
                    <a:pt x="2661" y="6231"/>
                    <a:pt x="2661" y="6186"/>
                    <a:pt x="2707" y="6186"/>
                  </a:cubicBezTo>
                  <a:cubicBezTo>
                    <a:pt x="2639" y="6163"/>
                    <a:pt x="2684" y="6140"/>
                    <a:pt x="2684" y="6117"/>
                  </a:cubicBezTo>
                  <a:lnTo>
                    <a:pt x="2639" y="6117"/>
                  </a:lnTo>
                  <a:lnTo>
                    <a:pt x="2616" y="6049"/>
                  </a:lnTo>
                  <a:lnTo>
                    <a:pt x="2684" y="6049"/>
                  </a:lnTo>
                  <a:cubicBezTo>
                    <a:pt x="2707" y="5867"/>
                    <a:pt x="2820" y="5003"/>
                    <a:pt x="2775" y="4798"/>
                  </a:cubicBezTo>
                  <a:lnTo>
                    <a:pt x="2775" y="4798"/>
                  </a:lnTo>
                  <a:cubicBezTo>
                    <a:pt x="2730" y="4821"/>
                    <a:pt x="2752" y="4889"/>
                    <a:pt x="2661" y="4912"/>
                  </a:cubicBezTo>
                  <a:cubicBezTo>
                    <a:pt x="2616" y="4867"/>
                    <a:pt x="2684" y="4844"/>
                    <a:pt x="2639" y="4821"/>
                  </a:cubicBezTo>
                  <a:cubicBezTo>
                    <a:pt x="2775" y="4798"/>
                    <a:pt x="2684" y="4707"/>
                    <a:pt x="2820" y="4662"/>
                  </a:cubicBezTo>
                  <a:lnTo>
                    <a:pt x="2730" y="4662"/>
                  </a:lnTo>
                  <a:lnTo>
                    <a:pt x="2775" y="4639"/>
                  </a:lnTo>
                  <a:cubicBezTo>
                    <a:pt x="2707" y="4412"/>
                    <a:pt x="2752" y="4571"/>
                    <a:pt x="2775" y="4389"/>
                  </a:cubicBezTo>
                  <a:cubicBezTo>
                    <a:pt x="2752" y="4275"/>
                    <a:pt x="2661" y="4207"/>
                    <a:pt x="2707" y="4139"/>
                  </a:cubicBezTo>
                  <a:lnTo>
                    <a:pt x="2707" y="4139"/>
                  </a:lnTo>
                  <a:lnTo>
                    <a:pt x="2639" y="4162"/>
                  </a:lnTo>
                  <a:cubicBezTo>
                    <a:pt x="2707" y="4139"/>
                    <a:pt x="2593" y="4071"/>
                    <a:pt x="2661" y="4071"/>
                  </a:cubicBezTo>
                  <a:cubicBezTo>
                    <a:pt x="2661" y="4030"/>
                    <a:pt x="2661" y="3953"/>
                    <a:pt x="2597" y="3953"/>
                  </a:cubicBezTo>
                  <a:cubicBezTo>
                    <a:pt x="2593" y="3953"/>
                    <a:pt x="2588" y="3954"/>
                    <a:pt x="2584" y="3954"/>
                  </a:cubicBezTo>
                  <a:lnTo>
                    <a:pt x="2584" y="3954"/>
                  </a:lnTo>
                  <a:cubicBezTo>
                    <a:pt x="2612" y="3943"/>
                    <a:pt x="2632" y="3899"/>
                    <a:pt x="2659" y="3899"/>
                  </a:cubicBezTo>
                  <a:cubicBezTo>
                    <a:pt x="2667" y="3899"/>
                    <a:pt x="2675" y="3902"/>
                    <a:pt x="2684" y="3912"/>
                  </a:cubicBezTo>
                  <a:lnTo>
                    <a:pt x="2684" y="3843"/>
                  </a:lnTo>
                  <a:lnTo>
                    <a:pt x="2639" y="3889"/>
                  </a:lnTo>
                  <a:cubicBezTo>
                    <a:pt x="2639" y="3775"/>
                    <a:pt x="2707" y="3730"/>
                    <a:pt x="2639" y="3661"/>
                  </a:cubicBezTo>
                  <a:lnTo>
                    <a:pt x="2593" y="3707"/>
                  </a:lnTo>
                  <a:cubicBezTo>
                    <a:pt x="2593" y="3639"/>
                    <a:pt x="2593" y="3593"/>
                    <a:pt x="2684" y="3593"/>
                  </a:cubicBezTo>
                  <a:lnTo>
                    <a:pt x="2707" y="3639"/>
                  </a:lnTo>
                  <a:cubicBezTo>
                    <a:pt x="2707" y="3548"/>
                    <a:pt x="2707" y="3479"/>
                    <a:pt x="2661" y="3411"/>
                  </a:cubicBezTo>
                  <a:lnTo>
                    <a:pt x="2639" y="3434"/>
                  </a:lnTo>
                  <a:cubicBezTo>
                    <a:pt x="2570" y="3343"/>
                    <a:pt x="2502" y="2820"/>
                    <a:pt x="2411" y="2706"/>
                  </a:cubicBezTo>
                  <a:lnTo>
                    <a:pt x="2411" y="2706"/>
                  </a:lnTo>
                  <a:lnTo>
                    <a:pt x="2479" y="2729"/>
                  </a:lnTo>
                  <a:cubicBezTo>
                    <a:pt x="2479" y="2547"/>
                    <a:pt x="2457" y="1660"/>
                    <a:pt x="2502" y="1524"/>
                  </a:cubicBezTo>
                  <a:cubicBezTo>
                    <a:pt x="2522" y="1495"/>
                    <a:pt x="2545" y="1486"/>
                    <a:pt x="2566" y="1486"/>
                  </a:cubicBezTo>
                  <a:cubicBezTo>
                    <a:pt x="2594" y="1486"/>
                    <a:pt x="2616" y="1501"/>
                    <a:pt x="2616" y="1501"/>
                  </a:cubicBezTo>
                  <a:cubicBezTo>
                    <a:pt x="2593" y="1433"/>
                    <a:pt x="2548" y="1478"/>
                    <a:pt x="2570" y="1410"/>
                  </a:cubicBezTo>
                  <a:lnTo>
                    <a:pt x="2570" y="1410"/>
                  </a:lnTo>
                  <a:lnTo>
                    <a:pt x="2616" y="1433"/>
                  </a:lnTo>
                  <a:lnTo>
                    <a:pt x="2616" y="1365"/>
                  </a:lnTo>
                  <a:cubicBezTo>
                    <a:pt x="2604" y="1387"/>
                    <a:pt x="2576" y="1393"/>
                    <a:pt x="2542" y="1393"/>
                  </a:cubicBezTo>
                  <a:cubicBezTo>
                    <a:pt x="2508" y="1393"/>
                    <a:pt x="2468" y="1387"/>
                    <a:pt x="2434" y="1387"/>
                  </a:cubicBezTo>
                  <a:lnTo>
                    <a:pt x="2457" y="1319"/>
                  </a:lnTo>
                  <a:lnTo>
                    <a:pt x="2502" y="1319"/>
                  </a:lnTo>
                  <a:cubicBezTo>
                    <a:pt x="2502" y="1296"/>
                    <a:pt x="2366" y="1251"/>
                    <a:pt x="2388" y="1183"/>
                  </a:cubicBezTo>
                  <a:cubicBezTo>
                    <a:pt x="2411" y="1046"/>
                    <a:pt x="2411" y="887"/>
                    <a:pt x="2434" y="751"/>
                  </a:cubicBezTo>
                  <a:lnTo>
                    <a:pt x="2502" y="819"/>
                  </a:lnTo>
                  <a:lnTo>
                    <a:pt x="2502" y="751"/>
                  </a:lnTo>
                  <a:cubicBezTo>
                    <a:pt x="2497" y="753"/>
                    <a:pt x="2493" y="754"/>
                    <a:pt x="2489" y="754"/>
                  </a:cubicBezTo>
                  <a:cubicBezTo>
                    <a:pt x="2465" y="754"/>
                    <a:pt x="2474" y="702"/>
                    <a:pt x="2463" y="702"/>
                  </a:cubicBezTo>
                  <a:cubicBezTo>
                    <a:pt x="2461" y="702"/>
                    <a:pt x="2459" y="703"/>
                    <a:pt x="2457" y="705"/>
                  </a:cubicBezTo>
                  <a:cubicBezTo>
                    <a:pt x="2320" y="592"/>
                    <a:pt x="2457" y="478"/>
                    <a:pt x="2366" y="387"/>
                  </a:cubicBezTo>
                  <a:cubicBezTo>
                    <a:pt x="2252" y="364"/>
                    <a:pt x="342" y="68"/>
                    <a:pt x="205" y="46"/>
                  </a:cubicBezTo>
                  <a:lnTo>
                    <a:pt x="20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40"/>
            <p:cNvSpPr/>
            <p:nvPr/>
          </p:nvSpPr>
          <p:spPr>
            <a:xfrm rot="2879632">
              <a:off x="3613" y="-176206"/>
              <a:ext cx="3002" cy="4503"/>
            </a:xfrm>
            <a:custGeom>
              <a:avLst/>
              <a:gdLst/>
              <a:ahLst/>
              <a:cxnLst/>
              <a:rect l="l" t="t" r="r" b="b"/>
              <a:pathLst>
                <a:path w="92" h="138" extrusionOk="0">
                  <a:moveTo>
                    <a:pt x="91" y="1"/>
                  </a:moveTo>
                  <a:lnTo>
                    <a:pt x="91" y="1"/>
                  </a:lnTo>
                  <a:cubicBezTo>
                    <a:pt x="23" y="46"/>
                    <a:pt x="0" y="69"/>
                    <a:pt x="0" y="137"/>
                  </a:cubicBezTo>
                  <a:cubicBezTo>
                    <a:pt x="69" y="92"/>
                    <a:pt x="69" y="46"/>
                    <a:pt x="9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40"/>
            <p:cNvSpPr/>
            <p:nvPr/>
          </p:nvSpPr>
          <p:spPr>
            <a:xfrm rot="2879632">
              <a:off x="7752" y="-174364"/>
              <a:ext cx="33" cy="33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40"/>
            <p:cNvSpPr/>
            <p:nvPr/>
          </p:nvSpPr>
          <p:spPr>
            <a:xfrm rot="2879632">
              <a:off x="166654" y="-421038"/>
              <a:ext cx="33" cy="1501"/>
            </a:xfrm>
            <a:custGeom>
              <a:avLst/>
              <a:gdLst/>
              <a:ahLst/>
              <a:cxnLst/>
              <a:rect l="l" t="t" r="r" b="b"/>
              <a:pathLst>
                <a:path w="1" h="46" extrusionOk="0">
                  <a:moveTo>
                    <a:pt x="0" y="0"/>
                  </a:moveTo>
                  <a:lnTo>
                    <a:pt x="0" y="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40"/>
            <p:cNvSpPr/>
            <p:nvPr/>
          </p:nvSpPr>
          <p:spPr>
            <a:xfrm rot="2879632">
              <a:off x="42542" y="-438068"/>
              <a:ext cx="92044" cy="288040"/>
            </a:xfrm>
            <a:custGeom>
              <a:avLst/>
              <a:gdLst/>
              <a:ahLst/>
              <a:cxnLst/>
              <a:rect l="l" t="t" r="r" b="b"/>
              <a:pathLst>
                <a:path w="2821" h="8828" extrusionOk="0">
                  <a:moveTo>
                    <a:pt x="56" y="778"/>
                  </a:moveTo>
                  <a:cubicBezTo>
                    <a:pt x="50" y="783"/>
                    <a:pt x="46" y="790"/>
                    <a:pt x="46" y="796"/>
                  </a:cubicBezTo>
                  <a:cubicBezTo>
                    <a:pt x="50" y="790"/>
                    <a:pt x="54" y="784"/>
                    <a:pt x="56" y="778"/>
                  </a:cubicBezTo>
                  <a:close/>
                  <a:moveTo>
                    <a:pt x="2275" y="2684"/>
                  </a:moveTo>
                  <a:lnTo>
                    <a:pt x="2403" y="2712"/>
                  </a:lnTo>
                  <a:lnTo>
                    <a:pt x="2403" y="2712"/>
                  </a:lnTo>
                  <a:lnTo>
                    <a:pt x="2343" y="2752"/>
                  </a:lnTo>
                  <a:lnTo>
                    <a:pt x="2275" y="2684"/>
                  </a:lnTo>
                  <a:close/>
                  <a:moveTo>
                    <a:pt x="228" y="0"/>
                  </a:moveTo>
                  <a:lnTo>
                    <a:pt x="183" y="91"/>
                  </a:lnTo>
                  <a:lnTo>
                    <a:pt x="251" y="91"/>
                  </a:lnTo>
                  <a:cubicBezTo>
                    <a:pt x="274" y="160"/>
                    <a:pt x="205" y="114"/>
                    <a:pt x="205" y="182"/>
                  </a:cubicBezTo>
                  <a:cubicBezTo>
                    <a:pt x="160" y="182"/>
                    <a:pt x="137" y="114"/>
                    <a:pt x="137" y="69"/>
                  </a:cubicBezTo>
                  <a:lnTo>
                    <a:pt x="137" y="69"/>
                  </a:lnTo>
                  <a:cubicBezTo>
                    <a:pt x="137" y="114"/>
                    <a:pt x="92" y="160"/>
                    <a:pt x="160" y="182"/>
                  </a:cubicBezTo>
                  <a:cubicBezTo>
                    <a:pt x="146" y="196"/>
                    <a:pt x="133" y="199"/>
                    <a:pt x="120" y="199"/>
                  </a:cubicBezTo>
                  <a:cubicBezTo>
                    <a:pt x="106" y="199"/>
                    <a:pt x="93" y="195"/>
                    <a:pt x="82" y="195"/>
                  </a:cubicBezTo>
                  <a:cubicBezTo>
                    <a:pt x="67" y="195"/>
                    <a:pt x="55" y="201"/>
                    <a:pt x="46" y="228"/>
                  </a:cubicBezTo>
                  <a:cubicBezTo>
                    <a:pt x="69" y="273"/>
                    <a:pt x="114" y="319"/>
                    <a:pt x="92" y="364"/>
                  </a:cubicBezTo>
                  <a:lnTo>
                    <a:pt x="69" y="364"/>
                  </a:lnTo>
                  <a:cubicBezTo>
                    <a:pt x="1" y="478"/>
                    <a:pt x="160" y="546"/>
                    <a:pt x="92" y="637"/>
                  </a:cubicBezTo>
                  <a:lnTo>
                    <a:pt x="69" y="614"/>
                  </a:lnTo>
                  <a:lnTo>
                    <a:pt x="69" y="614"/>
                  </a:lnTo>
                  <a:cubicBezTo>
                    <a:pt x="48" y="656"/>
                    <a:pt x="84" y="716"/>
                    <a:pt x="56" y="778"/>
                  </a:cubicBezTo>
                  <a:lnTo>
                    <a:pt x="56" y="778"/>
                  </a:lnTo>
                  <a:cubicBezTo>
                    <a:pt x="62" y="773"/>
                    <a:pt x="70" y="770"/>
                    <a:pt x="78" y="770"/>
                  </a:cubicBezTo>
                  <a:cubicBezTo>
                    <a:pt x="91" y="770"/>
                    <a:pt x="105" y="777"/>
                    <a:pt x="114" y="796"/>
                  </a:cubicBezTo>
                  <a:cubicBezTo>
                    <a:pt x="69" y="865"/>
                    <a:pt x="92" y="933"/>
                    <a:pt x="46" y="978"/>
                  </a:cubicBezTo>
                  <a:lnTo>
                    <a:pt x="114" y="1024"/>
                  </a:lnTo>
                  <a:cubicBezTo>
                    <a:pt x="92" y="1297"/>
                    <a:pt x="137" y="2320"/>
                    <a:pt x="137" y="2570"/>
                  </a:cubicBezTo>
                  <a:cubicBezTo>
                    <a:pt x="137" y="2957"/>
                    <a:pt x="114" y="3775"/>
                    <a:pt x="183" y="4185"/>
                  </a:cubicBezTo>
                  <a:cubicBezTo>
                    <a:pt x="114" y="4253"/>
                    <a:pt x="137" y="4321"/>
                    <a:pt x="114" y="4389"/>
                  </a:cubicBezTo>
                  <a:cubicBezTo>
                    <a:pt x="124" y="4380"/>
                    <a:pt x="137" y="4374"/>
                    <a:pt x="149" y="4374"/>
                  </a:cubicBezTo>
                  <a:cubicBezTo>
                    <a:pt x="167" y="4374"/>
                    <a:pt x="183" y="4385"/>
                    <a:pt x="183" y="4412"/>
                  </a:cubicBezTo>
                  <a:cubicBezTo>
                    <a:pt x="160" y="4594"/>
                    <a:pt x="228" y="4412"/>
                    <a:pt x="228" y="4617"/>
                  </a:cubicBezTo>
                  <a:cubicBezTo>
                    <a:pt x="296" y="4844"/>
                    <a:pt x="205" y="5731"/>
                    <a:pt x="137" y="5936"/>
                  </a:cubicBezTo>
                  <a:cubicBezTo>
                    <a:pt x="228" y="6049"/>
                    <a:pt x="160" y="6186"/>
                    <a:pt x="205" y="6277"/>
                  </a:cubicBezTo>
                  <a:lnTo>
                    <a:pt x="183" y="6277"/>
                  </a:lnTo>
                  <a:cubicBezTo>
                    <a:pt x="205" y="6390"/>
                    <a:pt x="114" y="7027"/>
                    <a:pt x="137" y="7164"/>
                  </a:cubicBezTo>
                  <a:lnTo>
                    <a:pt x="160" y="7164"/>
                  </a:lnTo>
                  <a:cubicBezTo>
                    <a:pt x="205" y="7277"/>
                    <a:pt x="114" y="7255"/>
                    <a:pt x="69" y="7345"/>
                  </a:cubicBezTo>
                  <a:cubicBezTo>
                    <a:pt x="183" y="7345"/>
                    <a:pt x="228" y="7436"/>
                    <a:pt x="228" y="7482"/>
                  </a:cubicBezTo>
                  <a:lnTo>
                    <a:pt x="205" y="7482"/>
                  </a:lnTo>
                  <a:cubicBezTo>
                    <a:pt x="228" y="7527"/>
                    <a:pt x="319" y="7664"/>
                    <a:pt x="319" y="7755"/>
                  </a:cubicBezTo>
                  <a:lnTo>
                    <a:pt x="274" y="7755"/>
                  </a:lnTo>
                  <a:cubicBezTo>
                    <a:pt x="319" y="7846"/>
                    <a:pt x="296" y="7982"/>
                    <a:pt x="296" y="8050"/>
                  </a:cubicBezTo>
                  <a:cubicBezTo>
                    <a:pt x="274" y="8164"/>
                    <a:pt x="183" y="8369"/>
                    <a:pt x="228" y="8551"/>
                  </a:cubicBezTo>
                  <a:lnTo>
                    <a:pt x="92" y="8642"/>
                  </a:lnTo>
                  <a:lnTo>
                    <a:pt x="92" y="8664"/>
                  </a:lnTo>
                  <a:cubicBezTo>
                    <a:pt x="92" y="8664"/>
                    <a:pt x="1108" y="8828"/>
                    <a:pt x="1799" y="8828"/>
                  </a:cubicBezTo>
                  <a:cubicBezTo>
                    <a:pt x="2038" y="8828"/>
                    <a:pt x="2238" y="8808"/>
                    <a:pt x="2343" y="8755"/>
                  </a:cubicBezTo>
                  <a:lnTo>
                    <a:pt x="2388" y="8755"/>
                  </a:lnTo>
                  <a:lnTo>
                    <a:pt x="2388" y="8710"/>
                  </a:lnTo>
                  <a:cubicBezTo>
                    <a:pt x="2407" y="8673"/>
                    <a:pt x="2380" y="8636"/>
                    <a:pt x="2394" y="8636"/>
                  </a:cubicBezTo>
                  <a:cubicBezTo>
                    <a:pt x="2397" y="8636"/>
                    <a:pt x="2403" y="8637"/>
                    <a:pt x="2411" y="8642"/>
                  </a:cubicBezTo>
                  <a:lnTo>
                    <a:pt x="2411" y="8710"/>
                  </a:lnTo>
                  <a:cubicBezTo>
                    <a:pt x="2411" y="8691"/>
                    <a:pt x="2419" y="8684"/>
                    <a:pt x="2430" y="8684"/>
                  </a:cubicBezTo>
                  <a:cubicBezTo>
                    <a:pt x="2445" y="8684"/>
                    <a:pt x="2466" y="8697"/>
                    <a:pt x="2479" y="8710"/>
                  </a:cubicBezTo>
                  <a:lnTo>
                    <a:pt x="2502" y="8664"/>
                  </a:lnTo>
                  <a:lnTo>
                    <a:pt x="2479" y="8664"/>
                  </a:lnTo>
                  <a:cubicBezTo>
                    <a:pt x="2457" y="8642"/>
                    <a:pt x="2411" y="8596"/>
                    <a:pt x="2434" y="8551"/>
                  </a:cubicBezTo>
                  <a:cubicBezTo>
                    <a:pt x="2434" y="8528"/>
                    <a:pt x="2457" y="8528"/>
                    <a:pt x="2479" y="8528"/>
                  </a:cubicBezTo>
                  <a:cubicBezTo>
                    <a:pt x="2502" y="8528"/>
                    <a:pt x="2525" y="8528"/>
                    <a:pt x="2525" y="8505"/>
                  </a:cubicBezTo>
                  <a:cubicBezTo>
                    <a:pt x="2570" y="8141"/>
                    <a:pt x="2661" y="7800"/>
                    <a:pt x="2661" y="7459"/>
                  </a:cubicBezTo>
                  <a:lnTo>
                    <a:pt x="2684" y="7459"/>
                  </a:lnTo>
                  <a:cubicBezTo>
                    <a:pt x="2661" y="7345"/>
                    <a:pt x="2684" y="7255"/>
                    <a:pt x="2661" y="7164"/>
                  </a:cubicBezTo>
                  <a:lnTo>
                    <a:pt x="2729" y="7118"/>
                  </a:lnTo>
                  <a:lnTo>
                    <a:pt x="2729" y="7118"/>
                  </a:lnTo>
                  <a:cubicBezTo>
                    <a:pt x="2729" y="7119"/>
                    <a:pt x="2728" y="7119"/>
                    <a:pt x="2727" y="7119"/>
                  </a:cubicBezTo>
                  <a:cubicBezTo>
                    <a:pt x="2685" y="7119"/>
                    <a:pt x="2707" y="6572"/>
                    <a:pt x="2707" y="6572"/>
                  </a:cubicBezTo>
                  <a:lnTo>
                    <a:pt x="2616" y="6550"/>
                  </a:lnTo>
                  <a:cubicBezTo>
                    <a:pt x="2616" y="6459"/>
                    <a:pt x="2729" y="6527"/>
                    <a:pt x="2707" y="6436"/>
                  </a:cubicBezTo>
                  <a:cubicBezTo>
                    <a:pt x="2570" y="6390"/>
                    <a:pt x="2729" y="6277"/>
                    <a:pt x="2661" y="6231"/>
                  </a:cubicBezTo>
                  <a:cubicBezTo>
                    <a:pt x="2661" y="6231"/>
                    <a:pt x="2661" y="6186"/>
                    <a:pt x="2707" y="6186"/>
                  </a:cubicBezTo>
                  <a:cubicBezTo>
                    <a:pt x="2638" y="6186"/>
                    <a:pt x="2707" y="6140"/>
                    <a:pt x="2684" y="6118"/>
                  </a:cubicBezTo>
                  <a:lnTo>
                    <a:pt x="2638" y="6118"/>
                  </a:lnTo>
                  <a:lnTo>
                    <a:pt x="2616" y="6049"/>
                  </a:lnTo>
                  <a:lnTo>
                    <a:pt x="2684" y="6049"/>
                  </a:lnTo>
                  <a:cubicBezTo>
                    <a:pt x="2707" y="5867"/>
                    <a:pt x="2820" y="5003"/>
                    <a:pt x="2775" y="4821"/>
                  </a:cubicBezTo>
                  <a:lnTo>
                    <a:pt x="2775" y="4821"/>
                  </a:lnTo>
                  <a:cubicBezTo>
                    <a:pt x="2729" y="4844"/>
                    <a:pt x="2775" y="4890"/>
                    <a:pt x="2684" y="4912"/>
                  </a:cubicBezTo>
                  <a:cubicBezTo>
                    <a:pt x="2616" y="4867"/>
                    <a:pt x="2684" y="4844"/>
                    <a:pt x="2638" y="4821"/>
                  </a:cubicBezTo>
                  <a:cubicBezTo>
                    <a:pt x="2775" y="4799"/>
                    <a:pt x="2684" y="4708"/>
                    <a:pt x="2820" y="4685"/>
                  </a:cubicBezTo>
                  <a:lnTo>
                    <a:pt x="2729" y="4662"/>
                  </a:lnTo>
                  <a:lnTo>
                    <a:pt x="2775" y="4639"/>
                  </a:lnTo>
                  <a:cubicBezTo>
                    <a:pt x="2707" y="4412"/>
                    <a:pt x="2752" y="4594"/>
                    <a:pt x="2775" y="4389"/>
                  </a:cubicBezTo>
                  <a:cubicBezTo>
                    <a:pt x="2775" y="4276"/>
                    <a:pt x="2661" y="4207"/>
                    <a:pt x="2707" y="4162"/>
                  </a:cubicBezTo>
                  <a:lnTo>
                    <a:pt x="2638" y="4162"/>
                  </a:lnTo>
                  <a:cubicBezTo>
                    <a:pt x="2707" y="4162"/>
                    <a:pt x="2593" y="4071"/>
                    <a:pt x="2661" y="4071"/>
                  </a:cubicBezTo>
                  <a:cubicBezTo>
                    <a:pt x="2661" y="4052"/>
                    <a:pt x="2661" y="3969"/>
                    <a:pt x="2608" y="3969"/>
                  </a:cubicBezTo>
                  <a:cubicBezTo>
                    <a:pt x="2598" y="3969"/>
                    <a:pt x="2585" y="3972"/>
                    <a:pt x="2570" y="3980"/>
                  </a:cubicBezTo>
                  <a:cubicBezTo>
                    <a:pt x="2604" y="3963"/>
                    <a:pt x="2625" y="3910"/>
                    <a:pt x="2652" y="3910"/>
                  </a:cubicBezTo>
                  <a:cubicBezTo>
                    <a:pt x="2662" y="3910"/>
                    <a:pt x="2672" y="3916"/>
                    <a:pt x="2684" y="3934"/>
                  </a:cubicBezTo>
                  <a:lnTo>
                    <a:pt x="2684" y="3844"/>
                  </a:lnTo>
                  <a:lnTo>
                    <a:pt x="2661" y="3889"/>
                  </a:lnTo>
                  <a:cubicBezTo>
                    <a:pt x="2638" y="3798"/>
                    <a:pt x="2707" y="3753"/>
                    <a:pt x="2638" y="3684"/>
                  </a:cubicBezTo>
                  <a:lnTo>
                    <a:pt x="2593" y="3707"/>
                  </a:lnTo>
                  <a:cubicBezTo>
                    <a:pt x="2593" y="3662"/>
                    <a:pt x="2593" y="3616"/>
                    <a:pt x="2684" y="3593"/>
                  </a:cubicBezTo>
                  <a:lnTo>
                    <a:pt x="2707" y="3639"/>
                  </a:lnTo>
                  <a:cubicBezTo>
                    <a:pt x="2707" y="3548"/>
                    <a:pt x="2707" y="3502"/>
                    <a:pt x="2661" y="3411"/>
                  </a:cubicBezTo>
                  <a:lnTo>
                    <a:pt x="2661" y="3434"/>
                  </a:lnTo>
                  <a:cubicBezTo>
                    <a:pt x="2572" y="3345"/>
                    <a:pt x="2505" y="2846"/>
                    <a:pt x="2418" y="2716"/>
                  </a:cubicBezTo>
                  <a:lnTo>
                    <a:pt x="2418" y="2716"/>
                  </a:lnTo>
                  <a:lnTo>
                    <a:pt x="2479" y="2729"/>
                  </a:lnTo>
                  <a:cubicBezTo>
                    <a:pt x="2479" y="2570"/>
                    <a:pt x="2457" y="1683"/>
                    <a:pt x="2502" y="1524"/>
                  </a:cubicBezTo>
                  <a:cubicBezTo>
                    <a:pt x="2520" y="1497"/>
                    <a:pt x="2541" y="1488"/>
                    <a:pt x="2562" y="1488"/>
                  </a:cubicBezTo>
                  <a:cubicBezTo>
                    <a:pt x="2594" y="1488"/>
                    <a:pt x="2625" y="1510"/>
                    <a:pt x="2638" y="1524"/>
                  </a:cubicBezTo>
                  <a:cubicBezTo>
                    <a:pt x="2593" y="1433"/>
                    <a:pt x="2548" y="1479"/>
                    <a:pt x="2570" y="1410"/>
                  </a:cubicBezTo>
                  <a:lnTo>
                    <a:pt x="2570" y="1410"/>
                  </a:lnTo>
                  <a:lnTo>
                    <a:pt x="2616" y="1433"/>
                  </a:lnTo>
                  <a:lnTo>
                    <a:pt x="2616" y="1365"/>
                  </a:lnTo>
                  <a:cubicBezTo>
                    <a:pt x="2604" y="1388"/>
                    <a:pt x="2576" y="1393"/>
                    <a:pt x="2545" y="1393"/>
                  </a:cubicBezTo>
                  <a:cubicBezTo>
                    <a:pt x="2513" y="1393"/>
                    <a:pt x="2479" y="1388"/>
                    <a:pt x="2457" y="1388"/>
                  </a:cubicBezTo>
                  <a:lnTo>
                    <a:pt x="2457" y="1319"/>
                  </a:lnTo>
                  <a:lnTo>
                    <a:pt x="2502" y="1319"/>
                  </a:lnTo>
                  <a:cubicBezTo>
                    <a:pt x="2502" y="1297"/>
                    <a:pt x="2366" y="1274"/>
                    <a:pt x="2388" y="1183"/>
                  </a:cubicBezTo>
                  <a:cubicBezTo>
                    <a:pt x="2434" y="1047"/>
                    <a:pt x="2411" y="887"/>
                    <a:pt x="2434" y="751"/>
                  </a:cubicBezTo>
                  <a:lnTo>
                    <a:pt x="2502" y="819"/>
                  </a:lnTo>
                  <a:lnTo>
                    <a:pt x="2525" y="751"/>
                  </a:lnTo>
                  <a:lnTo>
                    <a:pt x="2525" y="751"/>
                  </a:lnTo>
                  <a:cubicBezTo>
                    <a:pt x="2517" y="753"/>
                    <a:pt x="2510" y="755"/>
                    <a:pt x="2505" y="755"/>
                  </a:cubicBezTo>
                  <a:cubicBezTo>
                    <a:pt x="2471" y="755"/>
                    <a:pt x="2473" y="715"/>
                    <a:pt x="2466" y="715"/>
                  </a:cubicBezTo>
                  <a:cubicBezTo>
                    <a:pt x="2464" y="715"/>
                    <a:pt x="2461" y="719"/>
                    <a:pt x="2457" y="728"/>
                  </a:cubicBezTo>
                  <a:cubicBezTo>
                    <a:pt x="2320" y="614"/>
                    <a:pt x="2457" y="478"/>
                    <a:pt x="2366" y="387"/>
                  </a:cubicBezTo>
                  <a:cubicBezTo>
                    <a:pt x="2252" y="364"/>
                    <a:pt x="342" y="69"/>
                    <a:pt x="205" y="69"/>
                  </a:cubicBezTo>
                  <a:lnTo>
                    <a:pt x="22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40"/>
            <p:cNvSpPr/>
            <p:nvPr/>
          </p:nvSpPr>
          <p:spPr>
            <a:xfrm rot="2879632">
              <a:off x="834691" y="805851"/>
              <a:ext cx="2251" cy="3752"/>
            </a:xfrm>
            <a:custGeom>
              <a:avLst/>
              <a:gdLst/>
              <a:ahLst/>
              <a:cxnLst/>
              <a:rect l="l" t="t" r="r" b="b"/>
              <a:pathLst>
                <a:path w="69" h="115" extrusionOk="0">
                  <a:moveTo>
                    <a:pt x="69" y="1"/>
                  </a:moveTo>
                  <a:lnTo>
                    <a:pt x="69" y="1"/>
                  </a:lnTo>
                  <a:cubicBezTo>
                    <a:pt x="23" y="46"/>
                    <a:pt x="1" y="69"/>
                    <a:pt x="1" y="115"/>
                  </a:cubicBezTo>
                  <a:cubicBezTo>
                    <a:pt x="69" y="92"/>
                    <a:pt x="69" y="46"/>
                    <a:pt x="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40"/>
            <p:cNvSpPr/>
            <p:nvPr/>
          </p:nvSpPr>
          <p:spPr>
            <a:xfrm rot="2879632">
              <a:off x="837925" y="807291"/>
              <a:ext cx="33" cy="33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40"/>
            <p:cNvSpPr/>
            <p:nvPr/>
          </p:nvSpPr>
          <p:spPr>
            <a:xfrm rot="2879632">
              <a:off x="997607" y="561299"/>
              <a:ext cx="33" cy="750"/>
            </a:xfrm>
            <a:custGeom>
              <a:avLst/>
              <a:gdLst/>
              <a:ahLst/>
              <a:cxnLst/>
              <a:rect l="l" t="t" r="r" b="b"/>
              <a:pathLst>
                <a:path w="1" h="23" extrusionOk="0">
                  <a:moveTo>
                    <a:pt x="0" y="0"/>
                  </a:moveTo>
                  <a:lnTo>
                    <a:pt x="0" y="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40"/>
            <p:cNvSpPr/>
            <p:nvPr/>
          </p:nvSpPr>
          <p:spPr>
            <a:xfrm rot="2879632">
              <a:off x="873341" y="543866"/>
              <a:ext cx="91293" cy="288040"/>
            </a:xfrm>
            <a:custGeom>
              <a:avLst/>
              <a:gdLst/>
              <a:ahLst/>
              <a:cxnLst/>
              <a:rect l="l" t="t" r="r" b="b"/>
              <a:pathLst>
                <a:path w="2798" h="8828" extrusionOk="0">
                  <a:moveTo>
                    <a:pt x="206" y="0"/>
                  </a:moveTo>
                  <a:lnTo>
                    <a:pt x="183" y="46"/>
                  </a:lnTo>
                  <a:cubicBezTo>
                    <a:pt x="186" y="46"/>
                    <a:pt x="189" y="47"/>
                    <a:pt x="194" y="48"/>
                  </a:cubicBezTo>
                  <a:lnTo>
                    <a:pt x="194" y="48"/>
                  </a:lnTo>
                  <a:lnTo>
                    <a:pt x="206" y="0"/>
                  </a:lnTo>
                  <a:close/>
                  <a:moveTo>
                    <a:pt x="2411" y="8619"/>
                  </a:moveTo>
                  <a:lnTo>
                    <a:pt x="2392" y="8695"/>
                  </a:lnTo>
                  <a:lnTo>
                    <a:pt x="2392" y="8695"/>
                  </a:lnTo>
                  <a:cubicBezTo>
                    <a:pt x="2402" y="8638"/>
                    <a:pt x="2348" y="8619"/>
                    <a:pt x="2411" y="8619"/>
                  </a:cubicBezTo>
                  <a:close/>
                  <a:moveTo>
                    <a:pt x="137" y="46"/>
                  </a:moveTo>
                  <a:cubicBezTo>
                    <a:pt x="115" y="114"/>
                    <a:pt x="69" y="160"/>
                    <a:pt x="137" y="182"/>
                  </a:cubicBezTo>
                  <a:cubicBezTo>
                    <a:pt x="131" y="196"/>
                    <a:pt x="122" y="199"/>
                    <a:pt x="112" y="199"/>
                  </a:cubicBezTo>
                  <a:cubicBezTo>
                    <a:pt x="102" y="199"/>
                    <a:pt x="91" y="195"/>
                    <a:pt x="81" y="195"/>
                  </a:cubicBezTo>
                  <a:cubicBezTo>
                    <a:pt x="68" y="195"/>
                    <a:pt x="55" y="201"/>
                    <a:pt x="46" y="228"/>
                  </a:cubicBezTo>
                  <a:cubicBezTo>
                    <a:pt x="46" y="251"/>
                    <a:pt x="115" y="319"/>
                    <a:pt x="69" y="364"/>
                  </a:cubicBezTo>
                  <a:cubicBezTo>
                    <a:pt x="1" y="455"/>
                    <a:pt x="160" y="523"/>
                    <a:pt x="92" y="637"/>
                  </a:cubicBezTo>
                  <a:lnTo>
                    <a:pt x="69" y="614"/>
                  </a:lnTo>
                  <a:cubicBezTo>
                    <a:pt x="24" y="660"/>
                    <a:pt x="69" y="728"/>
                    <a:pt x="24" y="796"/>
                  </a:cubicBezTo>
                  <a:cubicBezTo>
                    <a:pt x="37" y="783"/>
                    <a:pt x="58" y="770"/>
                    <a:pt x="73" y="770"/>
                  </a:cubicBezTo>
                  <a:cubicBezTo>
                    <a:pt x="84" y="770"/>
                    <a:pt x="92" y="777"/>
                    <a:pt x="92" y="796"/>
                  </a:cubicBezTo>
                  <a:cubicBezTo>
                    <a:pt x="46" y="865"/>
                    <a:pt x="92" y="910"/>
                    <a:pt x="46" y="978"/>
                  </a:cubicBezTo>
                  <a:lnTo>
                    <a:pt x="92" y="1024"/>
                  </a:lnTo>
                  <a:cubicBezTo>
                    <a:pt x="69" y="1274"/>
                    <a:pt x="137" y="2320"/>
                    <a:pt x="137" y="2570"/>
                  </a:cubicBezTo>
                  <a:lnTo>
                    <a:pt x="115" y="2547"/>
                  </a:lnTo>
                  <a:lnTo>
                    <a:pt x="115" y="2547"/>
                  </a:lnTo>
                  <a:cubicBezTo>
                    <a:pt x="137" y="2957"/>
                    <a:pt x="115" y="3775"/>
                    <a:pt x="183" y="4185"/>
                  </a:cubicBezTo>
                  <a:cubicBezTo>
                    <a:pt x="115" y="4230"/>
                    <a:pt x="115" y="4321"/>
                    <a:pt x="115" y="4389"/>
                  </a:cubicBezTo>
                  <a:cubicBezTo>
                    <a:pt x="124" y="4370"/>
                    <a:pt x="138" y="4363"/>
                    <a:pt x="149" y="4363"/>
                  </a:cubicBezTo>
                  <a:cubicBezTo>
                    <a:pt x="164" y="4363"/>
                    <a:pt x="173" y="4376"/>
                    <a:pt x="160" y="4389"/>
                  </a:cubicBezTo>
                  <a:cubicBezTo>
                    <a:pt x="160" y="4594"/>
                    <a:pt x="206" y="4412"/>
                    <a:pt x="228" y="4617"/>
                  </a:cubicBezTo>
                  <a:cubicBezTo>
                    <a:pt x="274" y="4844"/>
                    <a:pt x="183" y="5731"/>
                    <a:pt x="137" y="5936"/>
                  </a:cubicBezTo>
                  <a:cubicBezTo>
                    <a:pt x="206" y="6027"/>
                    <a:pt x="137" y="6163"/>
                    <a:pt x="206" y="6277"/>
                  </a:cubicBezTo>
                  <a:lnTo>
                    <a:pt x="183" y="6277"/>
                  </a:lnTo>
                  <a:cubicBezTo>
                    <a:pt x="206" y="6390"/>
                    <a:pt x="115" y="7027"/>
                    <a:pt x="137" y="7163"/>
                  </a:cubicBezTo>
                  <a:lnTo>
                    <a:pt x="137" y="7141"/>
                  </a:lnTo>
                  <a:lnTo>
                    <a:pt x="137" y="7141"/>
                  </a:lnTo>
                  <a:cubicBezTo>
                    <a:pt x="206" y="7277"/>
                    <a:pt x="92" y="7254"/>
                    <a:pt x="69" y="7345"/>
                  </a:cubicBezTo>
                  <a:cubicBezTo>
                    <a:pt x="77" y="7343"/>
                    <a:pt x="85" y="7342"/>
                    <a:pt x="93" y="7342"/>
                  </a:cubicBezTo>
                  <a:cubicBezTo>
                    <a:pt x="172" y="7342"/>
                    <a:pt x="228" y="7440"/>
                    <a:pt x="228" y="7482"/>
                  </a:cubicBezTo>
                  <a:lnTo>
                    <a:pt x="206" y="7459"/>
                  </a:lnTo>
                  <a:lnTo>
                    <a:pt x="206" y="7459"/>
                  </a:lnTo>
                  <a:cubicBezTo>
                    <a:pt x="228" y="7527"/>
                    <a:pt x="297" y="7664"/>
                    <a:pt x="319" y="7755"/>
                  </a:cubicBezTo>
                  <a:lnTo>
                    <a:pt x="251" y="7755"/>
                  </a:lnTo>
                  <a:cubicBezTo>
                    <a:pt x="319" y="7823"/>
                    <a:pt x="274" y="7982"/>
                    <a:pt x="297" y="8028"/>
                  </a:cubicBezTo>
                  <a:cubicBezTo>
                    <a:pt x="251" y="8164"/>
                    <a:pt x="160" y="8369"/>
                    <a:pt x="228" y="8551"/>
                  </a:cubicBezTo>
                  <a:lnTo>
                    <a:pt x="69" y="8642"/>
                  </a:lnTo>
                  <a:lnTo>
                    <a:pt x="92" y="8664"/>
                  </a:lnTo>
                  <a:cubicBezTo>
                    <a:pt x="92" y="8664"/>
                    <a:pt x="1108" y="8827"/>
                    <a:pt x="1799" y="8827"/>
                  </a:cubicBezTo>
                  <a:cubicBezTo>
                    <a:pt x="2038" y="8827"/>
                    <a:pt x="2238" y="8808"/>
                    <a:pt x="2343" y="8755"/>
                  </a:cubicBezTo>
                  <a:lnTo>
                    <a:pt x="2389" y="8755"/>
                  </a:lnTo>
                  <a:lnTo>
                    <a:pt x="2389" y="8710"/>
                  </a:lnTo>
                  <a:cubicBezTo>
                    <a:pt x="2398" y="8683"/>
                    <a:pt x="2406" y="8674"/>
                    <a:pt x="2415" y="8674"/>
                  </a:cubicBezTo>
                  <a:cubicBezTo>
                    <a:pt x="2429" y="8674"/>
                    <a:pt x="2443" y="8696"/>
                    <a:pt x="2457" y="8710"/>
                  </a:cubicBezTo>
                  <a:lnTo>
                    <a:pt x="2502" y="8642"/>
                  </a:lnTo>
                  <a:lnTo>
                    <a:pt x="2457" y="8664"/>
                  </a:lnTo>
                  <a:cubicBezTo>
                    <a:pt x="2434" y="8642"/>
                    <a:pt x="2389" y="8596"/>
                    <a:pt x="2411" y="8551"/>
                  </a:cubicBezTo>
                  <a:cubicBezTo>
                    <a:pt x="2434" y="8505"/>
                    <a:pt x="2502" y="8551"/>
                    <a:pt x="2525" y="8482"/>
                  </a:cubicBezTo>
                  <a:cubicBezTo>
                    <a:pt x="2571" y="8141"/>
                    <a:pt x="2639" y="7800"/>
                    <a:pt x="2639" y="7436"/>
                  </a:cubicBezTo>
                  <a:lnTo>
                    <a:pt x="2662" y="7459"/>
                  </a:lnTo>
                  <a:cubicBezTo>
                    <a:pt x="2662" y="7345"/>
                    <a:pt x="2662" y="7254"/>
                    <a:pt x="2639" y="7163"/>
                  </a:cubicBezTo>
                  <a:lnTo>
                    <a:pt x="2730" y="7118"/>
                  </a:lnTo>
                  <a:lnTo>
                    <a:pt x="2730" y="7118"/>
                  </a:lnTo>
                  <a:cubicBezTo>
                    <a:pt x="2729" y="7118"/>
                    <a:pt x="2728" y="7119"/>
                    <a:pt x="2727" y="7119"/>
                  </a:cubicBezTo>
                  <a:cubicBezTo>
                    <a:pt x="2684" y="7119"/>
                    <a:pt x="2685" y="6572"/>
                    <a:pt x="2707" y="6572"/>
                  </a:cubicBezTo>
                  <a:lnTo>
                    <a:pt x="2616" y="6550"/>
                  </a:lnTo>
                  <a:cubicBezTo>
                    <a:pt x="2616" y="6459"/>
                    <a:pt x="2707" y="6527"/>
                    <a:pt x="2707" y="6436"/>
                  </a:cubicBezTo>
                  <a:cubicBezTo>
                    <a:pt x="2571" y="6390"/>
                    <a:pt x="2707" y="6277"/>
                    <a:pt x="2639" y="6231"/>
                  </a:cubicBezTo>
                  <a:cubicBezTo>
                    <a:pt x="2662" y="6231"/>
                    <a:pt x="2662" y="6186"/>
                    <a:pt x="2707" y="6186"/>
                  </a:cubicBezTo>
                  <a:cubicBezTo>
                    <a:pt x="2639" y="6163"/>
                    <a:pt x="2684" y="6140"/>
                    <a:pt x="2662" y="6117"/>
                  </a:cubicBezTo>
                  <a:lnTo>
                    <a:pt x="2616" y="6117"/>
                  </a:lnTo>
                  <a:lnTo>
                    <a:pt x="2593" y="6049"/>
                  </a:lnTo>
                  <a:lnTo>
                    <a:pt x="2684" y="6049"/>
                  </a:lnTo>
                  <a:cubicBezTo>
                    <a:pt x="2707" y="5867"/>
                    <a:pt x="2798" y="5003"/>
                    <a:pt x="2775" y="4799"/>
                  </a:cubicBezTo>
                  <a:lnTo>
                    <a:pt x="2775" y="4799"/>
                  </a:lnTo>
                  <a:cubicBezTo>
                    <a:pt x="2707" y="4844"/>
                    <a:pt x="2752" y="4890"/>
                    <a:pt x="2662" y="4912"/>
                  </a:cubicBezTo>
                  <a:cubicBezTo>
                    <a:pt x="2616" y="4867"/>
                    <a:pt x="2684" y="4844"/>
                    <a:pt x="2639" y="4821"/>
                  </a:cubicBezTo>
                  <a:cubicBezTo>
                    <a:pt x="2775" y="4799"/>
                    <a:pt x="2662" y="4708"/>
                    <a:pt x="2798" y="4662"/>
                  </a:cubicBezTo>
                  <a:lnTo>
                    <a:pt x="2730" y="4662"/>
                  </a:lnTo>
                  <a:lnTo>
                    <a:pt x="2775" y="4639"/>
                  </a:lnTo>
                  <a:cubicBezTo>
                    <a:pt x="2707" y="4412"/>
                    <a:pt x="2730" y="4571"/>
                    <a:pt x="2752" y="4389"/>
                  </a:cubicBezTo>
                  <a:cubicBezTo>
                    <a:pt x="2752" y="4276"/>
                    <a:pt x="2662" y="4207"/>
                    <a:pt x="2684" y="4162"/>
                  </a:cubicBezTo>
                  <a:lnTo>
                    <a:pt x="2639" y="4162"/>
                  </a:lnTo>
                  <a:cubicBezTo>
                    <a:pt x="2684" y="4162"/>
                    <a:pt x="2593" y="4071"/>
                    <a:pt x="2662" y="4071"/>
                  </a:cubicBezTo>
                  <a:cubicBezTo>
                    <a:pt x="2643" y="4034"/>
                    <a:pt x="2655" y="3968"/>
                    <a:pt x="2611" y="3968"/>
                  </a:cubicBezTo>
                  <a:cubicBezTo>
                    <a:pt x="2601" y="3968"/>
                    <a:pt x="2588" y="3971"/>
                    <a:pt x="2571" y="3980"/>
                  </a:cubicBezTo>
                  <a:cubicBezTo>
                    <a:pt x="2607" y="3962"/>
                    <a:pt x="2629" y="3899"/>
                    <a:pt x="2648" y="3899"/>
                  </a:cubicBezTo>
                  <a:cubicBezTo>
                    <a:pt x="2653" y="3899"/>
                    <a:pt x="2657" y="3903"/>
                    <a:pt x="2662" y="3912"/>
                  </a:cubicBezTo>
                  <a:lnTo>
                    <a:pt x="2662" y="3843"/>
                  </a:lnTo>
                  <a:lnTo>
                    <a:pt x="2639" y="3889"/>
                  </a:lnTo>
                  <a:cubicBezTo>
                    <a:pt x="2639" y="3798"/>
                    <a:pt x="2707" y="3730"/>
                    <a:pt x="2616" y="3662"/>
                  </a:cubicBezTo>
                  <a:lnTo>
                    <a:pt x="2593" y="3707"/>
                  </a:lnTo>
                  <a:cubicBezTo>
                    <a:pt x="2593" y="3639"/>
                    <a:pt x="2571" y="3593"/>
                    <a:pt x="2662" y="3593"/>
                  </a:cubicBezTo>
                  <a:lnTo>
                    <a:pt x="2684" y="3639"/>
                  </a:lnTo>
                  <a:cubicBezTo>
                    <a:pt x="2684" y="3548"/>
                    <a:pt x="2684" y="3480"/>
                    <a:pt x="2639" y="3411"/>
                  </a:cubicBezTo>
                  <a:lnTo>
                    <a:pt x="2639" y="3434"/>
                  </a:lnTo>
                  <a:cubicBezTo>
                    <a:pt x="2548" y="3343"/>
                    <a:pt x="2502" y="2820"/>
                    <a:pt x="2389" y="2706"/>
                  </a:cubicBezTo>
                  <a:lnTo>
                    <a:pt x="2320" y="2752"/>
                  </a:lnTo>
                  <a:lnTo>
                    <a:pt x="2275" y="2661"/>
                  </a:lnTo>
                  <a:lnTo>
                    <a:pt x="2275" y="2661"/>
                  </a:lnTo>
                  <a:lnTo>
                    <a:pt x="2457" y="2729"/>
                  </a:lnTo>
                  <a:cubicBezTo>
                    <a:pt x="2457" y="2547"/>
                    <a:pt x="2434" y="1660"/>
                    <a:pt x="2502" y="1524"/>
                  </a:cubicBezTo>
                  <a:cubicBezTo>
                    <a:pt x="2522" y="1495"/>
                    <a:pt x="2546" y="1486"/>
                    <a:pt x="2566" y="1486"/>
                  </a:cubicBezTo>
                  <a:cubicBezTo>
                    <a:pt x="2594" y="1486"/>
                    <a:pt x="2616" y="1501"/>
                    <a:pt x="2616" y="1501"/>
                  </a:cubicBezTo>
                  <a:cubicBezTo>
                    <a:pt x="2593" y="1433"/>
                    <a:pt x="2548" y="1479"/>
                    <a:pt x="2548" y="1410"/>
                  </a:cubicBezTo>
                  <a:lnTo>
                    <a:pt x="2548" y="1410"/>
                  </a:lnTo>
                  <a:lnTo>
                    <a:pt x="2616" y="1433"/>
                  </a:lnTo>
                  <a:lnTo>
                    <a:pt x="2593" y="1365"/>
                  </a:lnTo>
                  <a:cubicBezTo>
                    <a:pt x="2582" y="1388"/>
                    <a:pt x="2559" y="1393"/>
                    <a:pt x="2531" y="1393"/>
                  </a:cubicBezTo>
                  <a:cubicBezTo>
                    <a:pt x="2502" y="1393"/>
                    <a:pt x="2468" y="1388"/>
                    <a:pt x="2434" y="1388"/>
                  </a:cubicBezTo>
                  <a:lnTo>
                    <a:pt x="2457" y="1319"/>
                  </a:lnTo>
                  <a:lnTo>
                    <a:pt x="2502" y="1319"/>
                  </a:lnTo>
                  <a:cubicBezTo>
                    <a:pt x="2502" y="1297"/>
                    <a:pt x="2343" y="1251"/>
                    <a:pt x="2389" y="1183"/>
                  </a:cubicBezTo>
                  <a:cubicBezTo>
                    <a:pt x="2411" y="1046"/>
                    <a:pt x="2389" y="887"/>
                    <a:pt x="2411" y="751"/>
                  </a:cubicBezTo>
                  <a:lnTo>
                    <a:pt x="2480" y="819"/>
                  </a:lnTo>
                  <a:lnTo>
                    <a:pt x="2502" y="751"/>
                  </a:lnTo>
                  <a:lnTo>
                    <a:pt x="2502" y="751"/>
                  </a:lnTo>
                  <a:cubicBezTo>
                    <a:pt x="2497" y="753"/>
                    <a:pt x="2493" y="755"/>
                    <a:pt x="2489" y="755"/>
                  </a:cubicBezTo>
                  <a:cubicBezTo>
                    <a:pt x="2465" y="755"/>
                    <a:pt x="2472" y="702"/>
                    <a:pt x="2447" y="702"/>
                  </a:cubicBezTo>
                  <a:cubicBezTo>
                    <a:pt x="2444" y="702"/>
                    <a:pt x="2439" y="703"/>
                    <a:pt x="2434" y="705"/>
                  </a:cubicBezTo>
                  <a:cubicBezTo>
                    <a:pt x="2320" y="592"/>
                    <a:pt x="2434" y="478"/>
                    <a:pt x="2343" y="387"/>
                  </a:cubicBezTo>
                  <a:cubicBezTo>
                    <a:pt x="2232" y="365"/>
                    <a:pt x="399" y="81"/>
                    <a:pt x="194" y="48"/>
                  </a:cubicBezTo>
                  <a:lnTo>
                    <a:pt x="194" y="48"/>
                  </a:lnTo>
                  <a:lnTo>
                    <a:pt x="183" y="91"/>
                  </a:lnTo>
                  <a:lnTo>
                    <a:pt x="251" y="91"/>
                  </a:lnTo>
                  <a:cubicBezTo>
                    <a:pt x="274" y="160"/>
                    <a:pt x="206" y="114"/>
                    <a:pt x="206" y="182"/>
                  </a:cubicBezTo>
                  <a:cubicBezTo>
                    <a:pt x="137" y="182"/>
                    <a:pt x="137" y="114"/>
                    <a:pt x="137" y="46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40"/>
            <p:cNvSpPr/>
            <p:nvPr/>
          </p:nvSpPr>
          <p:spPr>
            <a:xfrm rot="2879632">
              <a:off x="69228" y="158662"/>
              <a:ext cx="2284" cy="3002"/>
            </a:xfrm>
            <a:custGeom>
              <a:avLst/>
              <a:gdLst/>
              <a:ahLst/>
              <a:cxnLst/>
              <a:rect l="l" t="t" r="r" b="b"/>
              <a:pathLst>
                <a:path w="70" h="92" extrusionOk="0">
                  <a:moveTo>
                    <a:pt x="69" y="0"/>
                  </a:moveTo>
                  <a:lnTo>
                    <a:pt x="69" y="0"/>
                  </a:lnTo>
                  <a:cubicBezTo>
                    <a:pt x="24" y="23"/>
                    <a:pt x="1" y="46"/>
                    <a:pt x="1" y="91"/>
                  </a:cubicBezTo>
                  <a:cubicBezTo>
                    <a:pt x="69" y="68"/>
                    <a:pt x="69" y="23"/>
                    <a:pt x="6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40"/>
            <p:cNvSpPr/>
            <p:nvPr/>
          </p:nvSpPr>
          <p:spPr>
            <a:xfrm rot="2879632">
              <a:off x="72092" y="160256"/>
              <a:ext cx="750" cy="33"/>
            </a:xfrm>
            <a:custGeom>
              <a:avLst/>
              <a:gdLst/>
              <a:ahLst/>
              <a:cxnLst/>
              <a:rect l="l" t="t" r="r" b="b"/>
              <a:pathLst>
                <a:path w="23" h="1" extrusionOk="0">
                  <a:moveTo>
                    <a:pt x="23" y="0"/>
                  </a:moveTo>
                  <a:lnTo>
                    <a:pt x="2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40"/>
            <p:cNvSpPr/>
            <p:nvPr/>
          </p:nvSpPr>
          <p:spPr>
            <a:xfrm rot="2879632">
              <a:off x="187502" y="-61041"/>
              <a:ext cx="33" cy="750"/>
            </a:xfrm>
            <a:custGeom>
              <a:avLst/>
              <a:gdLst/>
              <a:ahLst/>
              <a:cxnLst/>
              <a:rect l="l" t="t" r="r" b="b"/>
              <a:pathLst>
                <a:path w="1" h="23" extrusionOk="0">
                  <a:moveTo>
                    <a:pt x="1" y="0"/>
                  </a:moveTo>
                  <a:lnTo>
                    <a:pt x="1" y="2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40"/>
            <p:cNvSpPr/>
            <p:nvPr/>
          </p:nvSpPr>
          <p:spPr>
            <a:xfrm rot="2879632">
              <a:off x="81875" y="-65877"/>
              <a:ext cx="99450" cy="236945"/>
            </a:xfrm>
            <a:custGeom>
              <a:avLst/>
              <a:gdLst/>
              <a:ahLst/>
              <a:cxnLst/>
              <a:rect l="l" t="t" r="r" b="b"/>
              <a:pathLst>
                <a:path w="3048" h="7262" extrusionOk="0">
                  <a:moveTo>
                    <a:pt x="2388" y="2070"/>
                  </a:moveTo>
                  <a:lnTo>
                    <a:pt x="2499" y="2094"/>
                  </a:lnTo>
                  <a:lnTo>
                    <a:pt x="2499" y="2094"/>
                  </a:lnTo>
                  <a:lnTo>
                    <a:pt x="2434" y="2138"/>
                  </a:lnTo>
                  <a:lnTo>
                    <a:pt x="2388" y="2070"/>
                  </a:lnTo>
                  <a:close/>
                  <a:moveTo>
                    <a:pt x="2707" y="7095"/>
                  </a:moveTo>
                  <a:lnTo>
                    <a:pt x="2688" y="7151"/>
                  </a:lnTo>
                  <a:lnTo>
                    <a:pt x="2688" y="7151"/>
                  </a:lnTo>
                  <a:cubicBezTo>
                    <a:pt x="2694" y="7114"/>
                    <a:pt x="2645" y="7095"/>
                    <a:pt x="2707" y="7095"/>
                  </a:cubicBezTo>
                  <a:close/>
                  <a:moveTo>
                    <a:pt x="182" y="0"/>
                  </a:moveTo>
                  <a:lnTo>
                    <a:pt x="137" y="69"/>
                  </a:lnTo>
                  <a:lnTo>
                    <a:pt x="228" y="69"/>
                  </a:lnTo>
                  <a:cubicBezTo>
                    <a:pt x="251" y="137"/>
                    <a:pt x="182" y="91"/>
                    <a:pt x="182" y="137"/>
                  </a:cubicBezTo>
                  <a:cubicBezTo>
                    <a:pt x="173" y="140"/>
                    <a:pt x="165" y="141"/>
                    <a:pt x="158" y="141"/>
                  </a:cubicBezTo>
                  <a:cubicBezTo>
                    <a:pt x="114" y="141"/>
                    <a:pt x="111" y="85"/>
                    <a:pt x="92" y="46"/>
                  </a:cubicBezTo>
                  <a:lnTo>
                    <a:pt x="92" y="46"/>
                  </a:lnTo>
                  <a:cubicBezTo>
                    <a:pt x="92" y="91"/>
                    <a:pt x="46" y="137"/>
                    <a:pt x="114" y="160"/>
                  </a:cubicBezTo>
                  <a:cubicBezTo>
                    <a:pt x="92" y="182"/>
                    <a:pt x="46" y="160"/>
                    <a:pt x="23" y="205"/>
                  </a:cubicBezTo>
                  <a:cubicBezTo>
                    <a:pt x="46" y="228"/>
                    <a:pt x="92" y="273"/>
                    <a:pt x="69" y="319"/>
                  </a:cubicBezTo>
                  <a:lnTo>
                    <a:pt x="46" y="319"/>
                  </a:lnTo>
                  <a:cubicBezTo>
                    <a:pt x="1" y="410"/>
                    <a:pt x="160" y="432"/>
                    <a:pt x="92" y="523"/>
                  </a:cubicBezTo>
                  <a:lnTo>
                    <a:pt x="69" y="523"/>
                  </a:lnTo>
                  <a:cubicBezTo>
                    <a:pt x="23" y="546"/>
                    <a:pt x="92" y="614"/>
                    <a:pt x="46" y="660"/>
                  </a:cubicBezTo>
                  <a:lnTo>
                    <a:pt x="114" y="660"/>
                  </a:lnTo>
                  <a:cubicBezTo>
                    <a:pt x="69" y="728"/>
                    <a:pt x="114" y="774"/>
                    <a:pt x="69" y="819"/>
                  </a:cubicBezTo>
                  <a:lnTo>
                    <a:pt x="137" y="842"/>
                  </a:lnTo>
                  <a:cubicBezTo>
                    <a:pt x="114" y="1069"/>
                    <a:pt x="228" y="1888"/>
                    <a:pt x="251" y="2115"/>
                  </a:cubicBezTo>
                  <a:lnTo>
                    <a:pt x="228" y="2092"/>
                  </a:lnTo>
                  <a:lnTo>
                    <a:pt x="228" y="2092"/>
                  </a:lnTo>
                  <a:cubicBezTo>
                    <a:pt x="273" y="2411"/>
                    <a:pt x="296" y="3093"/>
                    <a:pt x="387" y="3411"/>
                  </a:cubicBezTo>
                  <a:cubicBezTo>
                    <a:pt x="319" y="3480"/>
                    <a:pt x="342" y="3548"/>
                    <a:pt x="319" y="3593"/>
                  </a:cubicBezTo>
                  <a:lnTo>
                    <a:pt x="387" y="3593"/>
                  </a:lnTo>
                  <a:cubicBezTo>
                    <a:pt x="387" y="3775"/>
                    <a:pt x="433" y="3616"/>
                    <a:pt x="455" y="3775"/>
                  </a:cubicBezTo>
                  <a:cubicBezTo>
                    <a:pt x="501" y="3957"/>
                    <a:pt x="433" y="4685"/>
                    <a:pt x="387" y="4867"/>
                  </a:cubicBezTo>
                  <a:cubicBezTo>
                    <a:pt x="478" y="4958"/>
                    <a:pt x="410" y="5049"/>
                    <a:pt x="455" y="5140"/>
                  </a:cubicBezTo>
                  <a:lnTo>
                    <a:pt x="433" y="5140"/>
                  </a:lnTo>
                  <a:cubicBezTo>
                    <a:pt x="455" y="5231"/>
                    <a:pt x="364" y="5776"/>
                    <a:pt x="410" y="5890"/>
                  </a:cubicBezTo>
                  <a:lnTo>
                    <a:pt x="410" y="5867"/>
                  </a:lnTo>
                  <a:lnTo>
                    <a:pt x="410" y="5867"/>
                  </a:lnTo>
                  <a:cubicBezTo>
                    <a:pt x="478" y="5958"/>
                    <a:pt x="364" y="5936"/>
                    <a:pt x="342" y="6026"/>
                  </a:cubicBezTo>
                  <a:cubicBezTo>
                    <a:pt x="433" y="6026"/>
                    <a:pt x="501" y="6095"/>
                    <a:pt x="501" y="6140"/>
                  </a:cubicBezTo>
                  <a:lnTo>
                    <a:pt x="478" y="6140"/>
                  </a:lnTo>
                  <a:cubicBezTo>
                    <a:pt x="501" y="6186"/>
                    <a:pt x="592" y="6299"/>
                    <a:pt x="592" y="6368"/>
                  </a:cubicBezTo>
                  <a:lnTo>
                    <a:pt x="546" y="6368"/>
                  </a:lnTo>
                  <a:cubicBezTo>
                    <a:pt x="592" y="6436"/>
                    <a:pt x="569" y="6549"/>
                    <a:pt x="569" y="6595"/>
                  </a:cubicBezTo>
                  <a:cubicBezTo>
                    <a:pt x="546" y="6709"/>
                    <a:pt x="455" y="6868"/>
                    <a:pt x="524" y="7004"/>
                  </a:cubicBezTo>
                  <a:lnTo>
                    <a:pt x="364" y="7095"/>
                  </a:lnTo>
                  <a:lnTo>
                    <a:pt x="387" y="7118"/>
                  </a:lnTo>
                  <a:cubicBezTo>
                    <a:pt x="387" y="7118"/>
                    <a:pt x="1447" y="7262"/>
                    <a:pt x="2138" y="7262"/>
                  </a:cubicBezTo>
                  <a:cubicBezTo>
                    <a:pt x="2357" y="7262"/>
                    <a:pt x="2540" y="7247"/>
                    <a:pt x="2638" y="7209"/>
                  </a:cubicBezTo>
                  <a:lnTo>
                    <a:pt x="2684" y="7209"/>
                  </a:lnTo>
                  <a:lnTo>
                    <a:pt x="2684" y="7163"/>
                  </a:lnTo>
                  <a:cubicBezTo>
                    <a:pt x="2691" y="7149"/>
                    <a:pt x="2698" y="7144"/>
                    <a:pt x="2706" y="7144"/>
                  </a:cubicBezTo>
                  <a:cubicBezTo>
                    <a:pt x="2723" y="7144"/>
                    <a:pt x="2743" y="7171"/>
                    <a:pt x="2775" y="7186"/>
                  </a:cubicBezTo>
                  <a:lnTo>
                    <a:pt x="2798" y="7118"/>
                  </a:lnTo>
                  <a:lnTo>
                    <a:pt x="2752" y="7141"/>
                  </a:lnTo>
                  <a:lnTo>
                    <a:pt x="2707" y="7050"/>
                  </a:lnTo>
                  <a:cubicBezTo>
                    <a:pt x="2729" y="7004"/>
                    <a:pt x="2798" y="7050"/>
                    <a:pt x="2820" y="6982"/>
                  </a:cubicBezTo>
                  <a:cubicBezTo>
                    <a:pt x="2866" y="6686"/>
                    <a:pt x="2934" y="6413"/>
                    <a:pt x="2911" y="6095"/>
                  </a:cubicBezTo>
                  <a:lnTo>
                    <a:pt x="2911" y="6095"/>
                  </a:lnTo>
                  <a:lnTo>
                    <a:pt x="2957" y="6117"/>
                  </a:lnTo>
                  <a:cubicBezTo>
                    <a:pt x="2934" y="6026"/>
                    <a:pt x="2934" y="5936"/>
                    <a:pt x="2911" y="5867"/>
                  </a:cubicBezTo>
                  <a:lnTo>
                    <a:pt x="3002" y="5822"/>
                  </a:lnTo>
                  <a:lnTo>
                    <a:pt x="3002" y="5822"/>
                  </a:lnTo>
                  <a:cubicBezTo>
                    <a:pt x="3001" y="5822"/>
                    <a:pt x="3000" y="5823"/>
                    <a:pt x="2999" y="5823"/>
                  </a:cubicBezTo>
                  <a:cubicBezTo>
                    <a:pt x="2957" y="5823"/>
                    <a:pt x="2957" y="5366"/>
                    <a:pt x="2957" y="5344"/>
                  </a:cubicBezTo>
                  <a:lnTo>
                    <a:pt x="2866" y="5344"/>
                  </a:lnTo>
                  <a:cubicBezTo>
                    <a:pt x="2866" y="5253"/>
                    <a:pt x="2979" y="5322"/>
                    <a:pt x="2957" y="5231"/>
                  </a:cubicBezTo>
                  <a:cubicBezTo>
                    <a:pt x="2820" y="5208"/>
                    <a:pt x="2979" y="5094"/>
                    <a:pt x="2911" y="5071"/>
                  </a:cubicBezTo>
                  <a:cubicBezTo>
                    <a:pt x="2911" y="5071"/>
                    <a:pt x="2911" y="5026"/>
                    <a:pt x="2957" y="5026"/>
                  </a:cubicBezTo>
                  <a:cubicBezTo>
                    <a:pt x="2889" y="5026"/>
                    <a:pt x="2934" y="5003"/>
                    <a:pt x="2934" y="4958"/>
                  </a:cubicBezTo>
                  <a:lnTo>
                    <a:pt x="2934" y="4958"/>
                  </a:lnTo>
                  <a:lnTo>
                    <a:pt x="2889" y="4980"/>
                  </a:lnTo>
                  <a:lnTo>
                    <a:pt x="2843" y="4912"/>
                  </a:lnTo>
                  <a:lnTo>
                    <a:pt x="2934" y="4912"/>
                  </a:lnTo>
                  <a:cubicBezTo>
                    <a:pt x="2957" y="4776"/>
                    <a:pt x="3048" y="4025"/>
                    <a:pt x="3002" y="3866"/>
                  </a:cubicBezTo>
                  <a:lnTo>
                    <a:pt x="3002" y="3866"/>
                  </a:lnTo>
                  <a:cubicBezTo>
                    <a:pt x="2957" y="3889"/>
                    <a:pt x="2979" y="3934"/>
                    <a:pt x="2889" y="3957"/>
                  </a:cubicBezTo>
                  <a:cubicBezTo>
                    <a:pt x="2843" y="3912"/>
                    <a:pt x="2911" y="3889"/>
                    <a:pt x="2866" y="3866"/>
                  </a:cubicBezTo>
                  <a:cubicBezTo>
                    <a:pt x="3002" y="3866"/>
                    <a:pt x="2889" y="3775"/>
                    <a:pt x="3025" y="3752"/>
                  </a:cubicBezTo>
                  <a:lnTo>
                    <a:pt x="2957" y="3730"/>
                  </a:lnTo>
                  <a:lnTo>
                    <a:pt x="3002" y="3707"/>
                  </a:lnTo>
                  <a:cubicBezTo>
                    <a:pt x="2911" y="3525"/>
                    <a:pt x="2957" y="3662"/>
                    <a:pt x="2979" y="3502"/>
                  </a:cubicBezTo>
                  <a:cubicBezTo>
                    <a:pt x="2957" y="3411"/>
                    <a:pt x="2866" y="3366"/>
                    <a:pt x="2889" y="3298"/>
                  </a:cubicBezTo>
                  <a:lnTo>
                    <a:pt x="2889" y="3298"/>
                  </a:lnTo>
                  <a:lnTo>
                    <a:pt x="2820" y="3320"/>
                  </a:lnTo>
                  <a:cubicBezTo>
                    <a:pt x="2889" y="3298"/>
                    <a:pt x="2775" y="3252"/>
                    <a:pt x="2843" y="3229"/>
                  </a:cubicBezTo>
                  <a:cubicBezTo>
                    <a:pt x="2843" y="3211"/>
                    <a:pt x="2843" y="3149"/>
                    <a:pt x="2796" y="3149"/>
                  </a:cubicBezTo>
                  <a:cubicBezTo>
                    <a:pt x="2784" y="3149"/>
                    <a:pt x="2770" y="3152"/>
                    <a:pt x="2752" y="3161"/>
                  </a:cubicBezTo>
                  <a:cubicBezTo>
                    <a:pt x="2787" y="3144"/>
                    <a:pt x="2808" y="3100"/>
                    <a:pt x="2836" y="3100"/>
                  </a:cubicBezTo>
                  <a:cubicBezTo>
                    <a:pt x="2845" y="3100"/>
                    <a:pt x="2855" y="3105"/>
                    <a:pt x="2866" y="3116"/>
                  </a:cubicBezTo>
                  <a:lnTo>
                    <a:pt x="2843" y="3048"/>
                  </a:lnTo>
                  <a:lnTo>
                    <a:pt x="2820" y="3070"/>
                  </a:lnTo>
                  <a:cubicBezTo>
                    <a:pt x="2820" y="3002"/>
                    <a:pt x="2889" y="2957"/>
                    <a:pt x="2798" y="2911"/>
                  </a:cubicBezTo>
                  <a:lnTo>
                    <a:pt x="2752" y="2934"/>
                  </a:lnTo>
                  <a:cubicBezTo>
                    <a:pt x="2752" y="2888"/>
                    <a:pt x="2752" y="2843"/>
                    <a:pt x="2843" y="2820"/>
                  </a:cubicBezTo>
                  <a:lnTo>
                    <a:pt x="2866" y="2866"/>
                  </a:lnTo>
                  <a:cubicBezTo>
                    <a:pt x="2866" y="2797"/>
                    <a:pt x="2843" y="2752"/>
                    <a:pt x="2798" y="2684"/>
                  </a:cubicBezTo>
                  <a:lnTo>
                    <a:pt x="2798" y="2706"/>
                  </a:lnTo>
                  <a:cubicBezTo>
                    <a:pt x="2708" y="2617"/>
                    <a:pt x="2618" y="2194"/>
                    <a:pt x="2506" y="2096"/>
                  </a:cubicBezTo>
                  <a:lnTo>
                    <a:pt x="2506" y="2096"/>
                  </a:lnTo>
                  <a:lnTo>
                    <a:pt x="2593" y="2115"/>
                  </a:lnTo>
                  <a:cubicBezTo>
                    <a:pt x="2570" y="1956"/>
                    <a:pt x="2502" y="1206"/>
                    <a:pt x="2547" y="1069"/>
                  </a:cubicBezTo>
                  <a:cubicBezTo>
                    <a:pt x="2563" y="1054"/>
                    <a:pt x="2580" y="1049"/>
                    <a:pt x="2597" y="1049"/>
                  </a:cubicBezTo>
                  <a:cubicBezTo>
                    <a:pt x="2631" y="1049"/>
                    <a:pt x="2661" y="1069"/>
                    <a:pt x="2661" y="1069"/>
                  </a:cubicBezTo>
                  <a:cubicBezTo>
                    <a:pt x="2638" y="1001"/>
                    <a:pt x="2593" y="1046"/>
                    <a:pt x="2593" y="978"/>
                  </a:cubicBezTo>
                  <a:lnTo>
                    <a:pt x="2593" y="978"/>
                  </a:lnTo>
                  <a:lnTo>
                    <a:pt x="2661" y="1001"/>
                  </a:lnTo>
                  <a:lnTo>
                    <a:pt x="2661" y="1001"/>
                  </a:lnTo>
                  <a:lnTo>
                    <a:pt x="2638" y="955"/>
                  </a:lnTo>
                  <a:cubicBezTo>
                    <a:pt x="2627" y="967"/>
                    <a:pt x="2599" y="967"/>
                    <a:pt x="2567" y="967"/>
                  </a:cubicBezTo>
                  <a:cubicBezTo>
                    <a:pt x="2536" y="967"/>
                    <a:pt x="2502" y="967"/>
                    <a:pt x="2479" y="978"/>
                  </a:cubicBezTo>
                  <a:lnTo>
                    <a:pt x="2479" y="910"/>
                  </a:lnTo>
                  <a:lnTo>
                    <a:pt x="2547" y="910"/>
                  </a:lnTo>
                  <a:cubicBezTo>
                    <a:pt x="2547" y="887"/>
                    <a:pt x="2388" y="865"/>
                    <a:pt x="2411" y="796"/>
                  </a:cubicBezTo>
                  <a:cubicBezTo>
                    <a:pt x="2434" y="683"/>
                    <a:pt x="2411" y="546"/>
                    <a:pt x="2434" y="432"/>
                  </a:cubicBezTo>
                  <a:lnTo>
                    <a:pt x="2502" y="478"/>
                  </a:lnTo>
                  <a:lnTo>
                    <a:pt x="2502" y="432"/>
                  </a:lnTo>
                  <a:cubicBezTo>
                    <a:pt x="2495" y="436"/>
                    <a:pt x="2490" y="437"/>
                    <a:pt x="2486" y="437"/>
                  </a:cubicBezTo>
                  <a:cubicBezTo>
                    <a:pt x="2466" y="437"/>
                    <a:pt x="2472" y="405"/>
                    <a:pt x="2464" y="405"/>
                  </a:cubicBezTo>
                  <a:cubicBezTo>
                    <a:pt x="2462" y="405"/>
                    <a:pt x="2460" y="406"/>
                    <a:pt x="2456" y="410"/>
                  </a:cubicBezTo>
                  <a:cubicBezTo>
                    <a:pt x="2320" y="319"/>
                    <a:pt x="2434" y="205"/>
                    <a:pt x="2343" y="137"/>
                  </a:cubicBezTo>
                  <a:cubicBezTo>
                    <a:pt x="2229" y="137"/>
                    <a:pt x="296" y="46"/>
                    <a:pt x="160" y="46"/>
                  </a:cubicBezTo>
                  <a:lnTo>
                    <a:pt x="18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40"/>
            <p:cNvSpPr/>
            <p:nvPr/>
          </p:nvSpPr>
          <p:spPr>
            <a:xfrm rot="2879632">
              <a:off x="264903" y="643861"/>
              <a:ext cx="3002" cy="4470"/>
            </a:xfrm>
            <a:custGeom>
              <a:avLst/>
              <a:gdLst/>
              <a:ahLst/>
              <a:cxnLst/>
              <a:rect l="l" t="t" r="r" b="b"/>
              <a:pathLst>
                <a:path w="92" h="137" extrusionOk="0">
                  <a:moveTo>
                    <a:pt x="91" y="1"/>
                  </a:moveTo>
                  <a:lnTo>
                    <a:pt x="91" y="1"/>
                  </a:lnTo>
                  <a:cubicBezTo>
                    <a:pt x="23" y="46"/>
                    <a:pt x="0" y="69"/>
                    <a:pt x="0" y="137"/>
                  </a:cubicBezTo>
                  <a:cubicBezTo>
                    <a:pt x="69" y="114"/>
                    <a:pt x="69" y="46"/>
                    <a:pt x="9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40"/>
            <p:cNvSpPr/>
            <p:nvPr/>
          </p:nvSpPr>
          <p:spPr>
            <a:xfrm rot="2879632">
              <a:off x="269030" y="645698"/>
              <a:ext cx="33" cy="33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40"/>
            <p:cNvSpPr/>
            <p:nvPr/>
          </p:nvSpPr>
          <p:spPr>
            <a:xfrm rot="2879632">
              <a:off x="424770" y="382435"/>
              <a:ext cx="783" cy="750"/>
            </a:xfrm>
            <a:custGeom>
              <a:avLst/>
              <a:gdLst/>
              <a:ahLst/>
              <a:cxnLst/>
              <a:rect l="l" t="t" r="r" b="b"/>
              <a:pathLst>
                <a:path w="24" h="23" extrusionOk="0">
                  <a:moveTo>
                    <a:pt x="0" y="0"/>
                  </a:moveTo>
                  <a:lnTo>
                    <a:pt x="23" y="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40"/>
            <p:cNvSpPr/>
            <p:nvPr/>
          </p:nvSpPr>
          <p:spPr>
            <a:xfrm rot="2879632">
              <a:off x="297030" y="368661"/>
              <a:ext cx="103170" cy="297992"/>
            </a:xfrm>
            <a:custGeom>
              <a:avLst/>
              <a:gdLst/>
              <a:ahLst/>
              <a:cxnLst/>
              <a:rect l="l" t="t" r="r" b="b"/>
              <a:pathLst>
                <a:path w="3162" h="9133" extrusionOk="0">
                  <a:moveTo>
                    <a:pt x="159" y="1"/>
                  </a:moveTo>
                  <a:lnTo>
                    <a:pt x="137" y="69"/>
                  </a:lnTo>
                  <a:cubicBezTo>
                    <a:pt x="138" y="68"/>
                    <a:pt x="140" y="68"/>
                    <a:pt x="143" y="68"/>
                  </a:cubicBezTo>
                  <a:lnTo>
                    <a:pt x="143" y="68"/>
                  </a:lnTo>
                  <a:lnTo>
                    <a:pt x="159" y="1"/>
                  </a:lnTo>
                  <a:close/>
                  <a:moveTo>
                    <a:pt x="71" y="811"/>
                  </a:moveTo>
                  <a:lnTo>
                    <a:pt x="71" y="811"/>
                  </a:lnTo>
                  <a:cubicBezTo>
                    <a:pt x="69" y="813"/>
                    <a:pt x="68" y="816"/>
                    <a:pt x="68" y="819"/>
                  </a:cubicBezTo>
                  <a:cubicBezTo>
                    <a:pt x="69" y="816"/>
                    <a:pt x="70" y="814"/>
                    <a:pt x="71" y="811"/>
                  </a:cubicBezTo>
                  <a:close/>
                  <a:moveTo>
                    <a:pt x="2320" y="46"/>
                  </a:moveTo>
                  <a:cubicBezTo>
                    <a:pt x="2207" y="46"/>
                    <a:pt x="321" y="46"/>
                    <a:pt x="143" y="68"/>
                  </a:cubicBezTo>
                  <a:lnTo>
                    <a:pt x="143" y="68"/>
                  </a:lnTo>
                  <a:lnTo>
                    <a:pt x="137" y="91"/>
                  </a:lnTo>
                  <a:lnTo>
                    <a:pt x="205" y="91"/>
                  </a:lnTo>
                  <a:cubicBezTo>
                    <a:pt x="228" y="160"/>
                    <a:pt x="159" y="114"/>
                    <a:pt x="159" y="182"/>
                  </a:cubicBezTo>
                  <a:cubicBezTo>
                    <a:pt x="114" y="182"/>
                    <a:pt x="91" y="137"/>
                    <a:pt x="91" y="69"/>
                  </a:cubicBezTo>
                  <a:lnTo>
                    <a:pt x="91" y="69"/>
                  </a:lnTo>
                  <a:cubicBezTo>
                    <a:pt x="68" y="137"/>
                    <a:pt x="46" y="182"/>
                    <a:pt x="114" y="205"/>
                  </a:cubicBezTo>
                  <a:cubicBezTo>
                    <a:pt x="103" y="228"/>
                    <a:pt x="80" y="228"/>
                    <a:pt x="57" y="228"/>
                  </a:cubicBezTo>
                  <a:cubicBezTo>
                    <a:pt x="34" y="228"/>
                    <a:pt x="12" y="228"/>
                    <a:pt x="0" y="251"/>
                  </a:cubicBezTo>
                  <a:cubicBezTo>
                    <a:pt x="23" y="296"/>
                    <a:pt x="91" y="342"/>
                    <a:pt x="68" y="387"/>
                  </a:cubicBezTo>
                  <a:lnTo>
                    <a:pt x="46" y="387"/>
                  </a:lnTo>
                  <a:cubicBezTo>
                    <a:pt x="0" y="501"/>
                    <a:pt x="159" y="546"/>
                    <a:pt x="91" y="660"/>
                  </a:cubicBezTo>
                  <a:lnTo>
                    <a:pt x="68" y="660"/>
                  </a:lnTo>
                  <a:cubicBezTo>
                    <a:pt x="47" y="682"/>
                    <a:pt x="88" y="746"/>
                    <a:pt x="71" y="811"/>
                  </a:cubicBezTo>
                  <a:lnTo>
                    <a:pt x="71" y="811"/>
                  </a:lnTo>
                  <a:cubicBezTo>
                    <a:pt x="75" y="805"/>
                    <a:pt x="84" y="802"/>
                    <a:pt x="94" y="802"/>
                  </a:cubicBezTo>
                  <a:cubicBezTo>
                    <a:pt x="108" y="802"/>
                    <a:pt x="125" y="808"/>
                    <a:pt x="137" y="819"/>
                  </a:cubicBezTo>
                  <a:cubicBezTo>
                    <a:pt x="91" y="910"/>
                    <a:pt x="137" y="956"/>
                    <a:pt x="91" y="1001"/>
                  </a:cubicBezTo>
                  <a:lnTo>
                    <a:pt x="159" y="1069"/>
                  </a:lnTo>
                  <a:cubicBezTo>
                    <a:pt x="159" y="1319"/>
                    <a:pt x="341" y="2343"/>
                    <a:pt x="341" y="2616"/>
                  </a:cubicBezTo>
                  <a:cubicBezTo>
                    <a:pt x="387" y="3002"/>
                    <a:pt x="387" y="3844"/>
                    <a:pt x="500" y="4276"/>
                  </a:cubicBezTo>
                  <a:cubicBezTo>
                    <a:pt x="432" y="4321"/>
                    <a:pt x="455" y="4412"/>
                    <a:pt x="432" y="4480"/>
                  </a:cubicBezTo>
                  <a:cubicBezTo>
                    <a:pt x="442" y="4471"/>
                    <a:pt x="455" y="4465"/>
                    <a:pt x="467" y="4465"/>
                  </a:cubicBezTo>
                  <a:cubicBezTo>
                    <a:pt x="485" y="4465"/>
                    <a:pt x="500" y="4476"/>
                    <a:pt x="500" y="4503"/>
                  </a:cubicBezTo>
                  <a:cubicBezTo>
                    <a:pt x="500" y="4605"/>
                    <a:pt x="512" y="4605"/>
                    <a:pt x="526" y="4605"/>
                  </a:cubicBezTo>
                  <a:cubicBezTo>
                    <a:pt x="540" y="4605"/>
                    <a:pt x="557" y="4605"/>
                    <a:pt x="569" y="4708"/>
                  </a:cubicBezTo>
                  <a:cubicBezTo>
                    <a:pt x="637" y="4958"/>
                    <a:pt x="569" y="5890"/>
                    <a:pt x="523" y="6095"/>
                  </a:cubicBezTo>
                  <a:cubicBezTo>
                    <a:pt x="591" y="6209"/>
                    <a:pt x="523" y="6345"/>
                    <a:pt x="591" y="6459"/>
                  </a:cubicBezTo>
                  <a:lnTo>
                    <a:pt x="569" y="6459"/>
                  </a:lnTo>
                  <a:cubicBezTo>
                    <a:pt x="591" y="6572"/>
                    <a:pt x="523" y="7255"/>
                    <a:pt x="546" y="7391"/>
                  </a:cubicBezTo>
                  <a:cubicBezTo>
                    <a:pt x="591" y="7505"/>
                    <a:pt x="500" y="7482"/>
                    <a:pt x="478" y="7573"/>
                  </a:cubicBezTo>
                  <a:cubicBezTo>
                    <a:pt x="569" y="7573"/>
                    <a:pt x="614" y="7687"/>
                    <a:pt x="637" y="7709"/>
                  </a:cubicBezTo>
                  <a:lnTo>
                    <a:pt x="614" y="7709"/>
                  </a:lnTo>
                  <a:cubicBezTo>
                    <a:pt x="614" y="7778"/>
                    <a:pt x="705" y="7914"/>
                    <a:pt x="705" y="8028"/>
                  </a:cubicBezTo>
                  <a:lnTo>
                    <a:pt x="660" y="8005"/>
                  </a:lnTo>
                  <a:lnTo>
                    <a:pt x="660" y="8005"/>
                  </a:lnTo>
                  <a:cubicBezTo>
                    <a:pt x="705" y="8096"/>
                    <a:pt x="682" y="8255"/>
                    <a:pt x="682" y="8301"/>
                  </a:cubicBezTo>
                  <a:cubicBezTo>
                    <a:pt x="660" y="8437"/>
                    <a:pt x="569" y="8642"/>
                    <a:pt x="614" y="8846"/>
                  </a:cubicBezTo>
                  <a:lnTo>
                    <a:pt x="455" y="8937"/>
                  </a:lnTo>
                  <a:lnTo>
                    <a:pt x="478" y="8960"/>
                  </a:lnTo>
                  <a:cubicBezTo>
                    <a:pt x="478" y="8960"/>
                    <a:pt x="1478" y="9133"/>
                    <a:pt x="2168" y="9133"/>
                  </a:cubicBezTo>
                  <a:cubicBezTo>
                    <a:pt x="2414" y="9133"/>
                    <a:pt x="2621" y="9111"/>
                    <a:pt x="2729" y="9051"/>
                  </a:cubicBezTo>
                  <a:lnTo>
                    <a:pt x="2774" y="9051"/>
                  </a:lnTo>
                  <a:lnTo>
                    <a:pt x="2774" y="9006"/>
                  </a:lnTo>
                  <a:cubicBezTo>
                    <a:pt x="2797" y="8937"/>
                    <a:pt x="2752" y="8915"/>
                    <a:pt x="2797" y="8915"/>
                  </a:cubicBezTo>
                  <a:lnTo>
                    <a:pt x="2797" y="9006"/>
                  </a:lnTo>
                  <a:cubicBezTo>
                    <a:pt x="2797" y="8979"/>
                    <a:pt x="2804" y="8970"/>
                    <a:pt x="2814" y="8970"/>
                  </a:cubicBezTo>
                  <a:cubicBezTo>
                    <a:pt x="2829" y="8970"/>
                    <a:pt x="2852" y="8992"/>
                    <a:pt x="2865" y="9006"/>
                  </a:cubicBezTo>
                  <a:lnTo>
                    <a:pt x="2888" y="8937"/>
                  </a:lnTo>
                  <a:lnTo>
                    <a:pt x="2888" y="8937"/>
                  </a:lnTo>
                  <a:lnTo>
                    <a:pt x="2865" y="8960"/>
                  </a:lnTo>
                  <a:cubicBezTo>
                    <a:pt x="2843" y="8915"/>
                    <a:pt x="2797" y="8869"/>
                    <a:pt x="2820" y="8846"/>
                  </a:cubicBezTo>
                  <a:cubicBezTo>
                    <a:pt x="2820" y="8812"/>
                    <a:pt x="2843" y="8812"/>
                    <a:pt x="2865" y="8812"/>
                  </a:cubicBezTo>
                  <a:cubicBezTo>
                    <a:pt x="2888" y="8812"/>
                    <a:pt x="2911" y="8812"/>
                    <a:pt x="2911" y="8778"/>
                  </a:cubicBezTo>
                  <a:cubicBezTo>
                    <a:pt x="2979" y="8392"/>
                    <a:pt x="3047" y="8028"/>
                    <a:pt x="3047" y="7641"/>
                  </a:cubicBezTo>
                  <a:lnTo>
                    <a:pt x="3070" y="7664"/>
                  </a:lnTo>
                  <a:cubicBezTo>
                    <a:pt x="3070" y="7527"/>
                    <a:pt x="3070" y="7436"/>
                    <a:pt x="3047" y="7323"/>
                  </a:cubicBezTo>
                  <a:lnTo>
                    <a:pt x="3138" y="7277"/>
                  </a:lnTo>
                  <a:lnTo>
                    <a:pt x="3138" y="7277"/>
                  </a:lnTo>
                  <a:cubicBezTo>
                    <a:pt x="3137" y="7278"/>
                    <a:pt x="3137" y="7278"/>
                    <a:pt x="3136" y="7278"/>
                  </a:cubicBezTo>
                  <a:cubicBezTo>
                    <a:pt x="3093" y="7278"/>
                    <a:pt x="3093" y="6709"/>
                    <a:pt x="3093" y="6709"/>
                  </a:cubicBezTo>
                  <a:lnTo>
                    <a:pt x="3002" y="6686"/>
                  </a:lnTo>
                  <a:cubicBezTo>
                    <a:pt x="3002" y="6572"/>
                    <a:pt x="3116" y="6663"/>
                    <a:pt x="3093" y="6550"/>
                  </a:cubicBezTo>
                  <a:cubicBezTo>
                    <a:pt x="2956" y="6504"/>
                    <a:pt x="3116" y="6390"/>
                    <a:pt x="3025" y="6345"/>
                  </a:cubicBezTo>
                  <a:cubicBezTo>
                    <a:pt x="3047" y="6345"/>
                    <a:pt x="3047" y="6299"/>
                    <a:pt x="3093" y="6299"/>
                  </a:cubicBezTo>
                  <a:cubicBezTo>
                    <a:pt x="3025" y="6277"/>
                    <a:pt x="3070" y="6254"/>
                    <a:pt x="3047" y="6209"/>
                  </a:cubicBezTo>
                  <a:lnTo>
                    <a:pt x="3047" y="6209"/>
                  </a:lnTo>
                  <a:lnTo>
                    <a:pt x="3002" y="6231"/>
                  </a:lnTo>
                  <a:lnTo>
                    <a:pt x="2979" y="6163"/>
                  </a:lnTo>
                  <a:lnTo>
                    <a:pt x="3070" y="6163"/>
                  </a:lnTo>
                  <a:cubicBezTo>
                    <a:pt x="3093" y="5958"/>
                    <a:pt x="3161" y="5026"/>
                    <a:pt x="3138" y="4821"/>
                  </a:cubicBezTo>
                  <a:lnTo>
                    <a:pt x="3138" y="4821"/>
                  </a:lnTo>
                  <a:cubicBezTo>
                    <a:pt x="3070" y="4844"/>
                    <a:pt x="3116" y="4912"/>
                    <a:pt x="3025" y="4935"/>
                  </a:cubicBezTo>
                  <a:cubicBezTo>
                    <a:pt x="2979" y="4890"/>
                    <a:pt x="3047" y="4867"/>
                    <a:pt x="2979" y="4844"/>
                  </a:cubicBezTo>
                  <a:cubicBezTo>
                    <a:pt x="3116" y="4821"/>
                    <a:pt x="3025" y="4708"/>
                    <a:pt x="3138" y="4685"/>
                  </a:cubicBezTo>
                  <a:lnTo>
                    <a:pt x="3070" y="4662"/>
                  </a:lnTo>
                  <a:lnTo>
                    <a:pt x="3116" y="4639"/>
                  </a:lnTo>
                  <a:cubicBezTo>
                    <a:pt x="3025" y="4389"/>
                    <a:pt x="3070" y="4571"/>
                    <a:pt x="3093" y="4367"/>
                  </a:cubicBezTo>
                  <a:cubicBezTo>
                    <a:pt x="3070" y="4230"/>
                    <a:pt x="2979" y="4185"/>
                    <a:pt x="3002" y="4116"/>
                  </a:cubicBezTo>
                  <a:lnTo>
                    <a:pt x="2934" y="4116"/>
                  </a:lnTo>
                  <a:cubicBezTo>
                    <a:pt x="3002" y="4116"/>
                    <a:pt x="2888" y="4025"/>
                    <a:pt x="2956" y="4025"/>
                  </a:cubicBezTo>
                  <a:cubicBezTo>
                    <a:pt x="2956" y="3985"/>
                    <a:pt x="2956" y="3908"/>
                    <a:pt x="2892" y="3908"/>
                  </a:cubicBezTo>
                  <a:cubicBezTo>
                    <a:pt x="2888" y="3908"/>
                    <a:pt x="2883" y="3909"/>
                    <a:pt x="2879" y="3909"/>
                  </a:cubicBezTo>
                  <a:lnTo>
                    <a:pt x="2879" y="3909"/>
                  </a:lnTo>
                  <a:cubicBezTo>
                    <a:pt x="2907" y="3898"/>
                    <a:pt x="2926" y="3854"/>
                    <a:pt x="2943" y="3854"/>
                  </a:cubicBezTo>
                  <a:cubicBezTo>
                    <a:pt x="2947" y="3854"/>
                    <a:pt x="2952" y="3857"/>
                    <a:pt x="2956" y="3866"/>
                  </a:cubicBezTo>
                  <a:lnTo>
                    <a:pt x="2956" y="3775"/>
                  </a:lnTo>
                  <a:lnTo>
                    <a:pt x="2934" y="3821"/>
                  </a:lnTo>
                  <a:cubicBezTo>
                    <a:pt x="2911" y="3730"/>
                    <a:pt x="2979" y="3662"/>
                    <a:pt x="2911" y="3593"/>
                  </a:cubicBezTo>
                  <a:lnTo>
                    <a:pt x="2865" y="3639"/>
                  </a:lnTo>
                  <a:cubicBezTo>
                    <a:pt x="2865" y="3571"/>
                    <a:pt x="2843" y="3525"/>
                    <a:pt x="2934" y="3502"/>
                  </a:cubicBezTo>
                  <a:lnTo>
                    <a:pt x="2979" y="3548"/>
                  </a:lnTo>
                  <a:cubicBezTo>
                    <a:pt x="2956" y="3457"/>
                    <a:pt x="2956" y="3389"/>
                    <a:pt x="2911" y="3321"/>
                  </a:cubicBezTo>
                  <a:lnTo>
                    <a:pt x="2911" y="3343"/>
                  </a:lnTo>
                  <a:cubicBezTo>
                    <a:pt x="2820" y="3230"/>
                    <a:pt x="2729" y="2661"/>
                    <a:pt x="2615" y="2570"/>
                  </a:cubicBezTo>
                  <a:lnTo>
                    <a:pt x="2547" y="2616"/>
                  </a:lnTo>
                  <a:lnTo>
                    <a:pt x="2479" y="2547"/>
                  </a:lnTo>
                  <a:lnTo>
                    <a:pt x="2479" y="2547"/>
                  </a:lnTo>
                  <a:lnTo>
                    <a:pt x="2683" y="2570"/>
                  </a:lnTo>
                  <a:cubicBezTo>
                    <a:pt x="2683" y="2388"/>
                    <a:pt x="2570" y="1433"/>
                    <a:pt x="2593" y="1251"/>
                  </a:cubicBezTo>
                  <a:cubicBezTo>
                    <a:pt x="2600" y="1228"/>
                    <a:pt x="2615" y="1221"/>
                    <a:pt x="2632" y="1221"/>
                  </a:cubicBezTo>
                  <a:cubicBezTo>
                    <a:pt x="2666" y="1221"/>
                    <a:pt x="2706" y="1251"/>
                    <a:pt x="2706" y="1251"/>
                  </a:cubicBezTo>
                  <a:cubicBezTo>
                    <a:pt x="2683" y="1160"/>
                    <a:pt x="2638" y="1206"/>
                    <a:pt x="2638" y="1138"/>
                  </a:cubicBezTo>
                  <a:lnTo>
                    <a:pt x="2638" y="1138"/>
                  </a:lnTo>
                  <a:lnTo>
                    <a:pt x="2706" y="1160"/>
                  </a:lnTo>
                  <a:lnTo>
                    <a:pt x="2683" y="1092"/>
                  </a:lnTo>
                  <a:cubicBezTo>
                    <a:pt x="2661" y="1138"/>
                    <a:pt x="2570" y="1115"/>
                    <a:pt x="2524" y="1138"/>
                  </a:cubicBezTo>
                  <a:lnTo>
                    <a:pt x="2524" y="1047"/>
                  </a:lnTo>
                  <a:lnTo>
                    <a:pt x="2570" y="1047"/>
                  </a:lnTo>
                  <a:cubicBezTo>
                    <a:pt x="2570" y="1024"/>
                    <a:pt x="2411" y="1001"/>
                    <a:pt x="2433" y="910"/>
                  </a:cubicBezTo>
                  <a:cubicBezTo>
                    <a:pt x="2456" y="751"/>
                    <a:pt x="2433" y="592"/>
                    <a:pt x="2433" y="433"/>
                  </a:cubicBezTo>
                  <a:lnTo>
                    <a:pt x="2433" y="433"/>
                  </a:lnTo>
                  <a:lnTo>
                    <a:pt x="2502" y="501"/>
                  </a:lnTo>
                  <a:lnTo>
                    <a:pt x="2502" y="433"/>
                  </a:lnTo>
                  <a:cubicBezTo>
                    <a:pt x="2494" y="440"/>
                    <a:pt x="2488" y="444"/>
                    <a:pt x="2484" y="444"/>
                  </a:cubicBezTo>
                  <a:cubicBezTo>
                    <a:pt x="2467" y="444"/>
                    <a:pt x="2471" y="399"/>
                    <a:pt x="2464" y="399"/>
                  </a:cubicBezTo>
                  <a:cubicBezTo>
                    <a:pt x="2463" y="399"/>
                    <a:pt x="2460" y="402"/>
                    <a:pt x="2456" y="410"/>
                  </a:cubicBezTo>
                  <a:cubicBezTo>
                    <a:pt x="2297" y="296"/>
                    <a:pt x="2411" y="137"/>
                    <a:pt x="2320" y="46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40"/>
            <p:cNvSpPr/>
            <p:nvPr/>
          </p:nvSpPr>
          <p:spPr>
            <a:xfrm rot="2879632">
              <a:off x="235042" y="1230094"/>
              <a:ext cx="33" cy="783"/>
            </a:xfrm>
            <a:custGeom>
              <a:avLst/>
              <a:gdLst/>
              <a:ahLst/>
              <a:cxnLst/>
              <a:rect l="l" t="t" r="r" b="b"/>
              <a:pathLst>
                <a:path w="1" h="24" extrusionOk="0">
                  <a:moveTo>
                    <a:pt x="0" y="1"/>
                  </a:moveTo>
                  <a:lnTo>
                    <a:pt x="0" y="2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40"/>
            <p:cNvSpPr/>
            <p:nvPr/>
          </p:nvSpPr>
          <p:spPr>
            <a:xfrm rot="2879632">
              <a:off x="106545" y="1216334"/>
              <a:ext cx="103888" cy="297992"/>
            </a:xfrm>
            <a:custGeom>
              <a:avLst/>
              <a:gdLst/>
              <a:ahLst/>
              <a:cxnLst/>
              <a:rect l="l" t="t" r="r" b="b"/>
              <a:pathLst>
                <a:path w="3184" h="9133" extrusionOk="0">
                  <a:moveTo>
                    <a:pt x="2502" y="2547"/>
                  </a:moveTo>
                  <a:lnTo>
                    <a:pt x="2612" y="2572"/>
                  </a:lnTo>
                  <a:lnTo>
                    <a:pt x="2612" y="2572"/>
                  </a:lnTo>
                  <a:lnTo>
                    <a:pt x="2547" y="2615"/>
                  </a:lnTo>
                  <a:lnTo>
                    <a:pt x="2502" y="2547"/>
                  </a:lnTo>
                  <a:close/>
                  <a:moveTo>
                    <a:pt x="3138" y="7277"/>
                  </a:moveTo>
                  <a:lnTo>
                    <a:pt x="3137" y="7277"/>
                  </a:lnTo>
                  <a:lnTo>
                    <a:pt x="3137" y="7277"/>
                  </a:lnTo>
                  <a:cubicBezTo>
                    <a:pt x="3138" y="7277"/>
                    <a:pt x="3138" y="7277"/>
                    <a:pt x="3138" y="7277"/>
                  </a:cubicBezTo>
                  <a:close/>
                  <a:moveTo>
                    <a:pt x="2820" y="8914"/>
                  </a:moveTo>
                  <a:lnTo>
                    <a:pt x="2801" y="8990"/>
                  </a:lnTo>
                  <a:lnTo>
                    <a:pt x="2801" y="8990"/>
                  </a:lnTo>
                  <a:cubicBezTo>
                    <a:pt x="2810" y="8934"/>
                    <a:pt x="2757" y="8914"/>
                    <a:pt x="2820" y="8914"/>
                  </a:cubicBezTo>
                  <a:close/>
                  <a:moveTo>
                    <a:pt x="159" y="0"/>
                  </a:moveTo>
                  <a:lnTo>
                    <a:pt x="137" y="91"/>
                  </a:lnTo>
                  <a:lnTo>
                    <a:pt x="228" y="91"/>
                  </a:lnTo>
                  <a:cubicBezTo>
                    <a:pt x="250" y="159"/>
                    <a:pt x="182" y="114"/>
                    <a:pt x="182" y="182"/>
                  </a:cubicBezTo>
                  <a:cubicBezTo>
                    <a:pt x="114" y="182"/>
                    <a:pt x="114" y="137"/>
                    <a:pt x="91" y="68"/>
                  </a:cubicBezTo>
                  <a:lnTo>
                    <a:pt x="91" y="68"/>
                  </a:lnTo>
                  <a:cubicBezTo>
                    <a:pt x="91" y="137"/>
                    <a:pt x="46" y="182"/>
                    <a:pt x="114" y="205"/>
                  </a:cubicBezTo>
                  <a:cubicBezTo>
                    <a:pt x="102" y="228"/>
                    <a:pt x="85" y="228"/>
                    <a:pt x="68" y="228"/>
                  </a:cubicBezTo>
                  <a:cubicBezTo>
                    <a:pt x="51" y="228"/>
                    <a:pt x="34" y="228"/>
                    <a:pt x="23" y="250"/>
                  </a:cubicBezTo>
                  <a:cubicBezTo>
                    <a:pt x="46" y="296"/>
                    <a:pt x="114" y="341"/>
                    <a:pt x="68" y="387"/>
                  </a:cubicBezTo>
                  <a:cubicBezTo>
                    <a:pt x="0" y="500"/>
                    <a:pt x="159" y="546"/>
                    <a:pt x="114" y="660"/>
                  </a:cubicBezTo>
                  <a:lnTo>
                    <a:pt x="91" y="660"/>
                  </a:lnTo>
                  <a:cubicBezTo>
                    <a:pt x="68" y="682"/>
                    <a:pt x="114" y="751"/>
                    <a:pt x="68" y="819"/>
                  </a:cubicBezTo>
                  <a:cubicBezTo>
                    <a:pt x="80" y="807"/>
                    <a:pt x="97" y="802"/>
                    <a:pt x="111" y="802"/>
                  </a:cubicBezTo>
                  <a:cubicBezTo>
                    <a:pt x="125" y="802"/>
                    <a:pt x="137" y="807"/>
                    <a:pt x="137" y="819"/>
                  </a:cubicBezTo>
                  <a:cubicBezTo>
                    <a:pt x="114" y="910"/>
                    <a:pt x="159" y="955"/>
                    <a:pt x="114" y="1001"/>
                  </a:cubicBezTo>
                  <a:lnTo>
                    <a:pt x="182" y="1069"/>
                  </a:lnTo>
                  <a:cubicBezTo>
                    <a:pt x="182" y="1319"/>
                    <a:pt x="364" y="2342"/>
                    <a:pt x="364" y="2615"/>
                  </a:cubicBezTo>
                  <a:lnTo>
                    <a:pt x="341" y="2615"/>
                  </a:lnTo>
                  <a:cubicBezTo>
                    <a:pt x="387" y="3002"/>
                    <a:pt x="409" y="3843"/>
                    <a:pt x="500" y="4275"/>
                  </a:cubicBezTo>
                  <a:cubicBezTo>
                    <a:pt x="455" y="4343"/>
                    <a:pt x="455" y="4412"/>
                    <a:pt x="455" y="4480"/>
                  </a:cubicBezTo>
                  <a:cubicBezTo>
                    <a:pt x="464" y="4470"/>
                    <a:pt x="478" y="4465"/>
                    <a:pt x="490" y="4465"/>
                  </a:cubicBezTo>
                  <a:cubicBezTo>
                    <a:pt x="508" y="4465"/>
                    <a:pt x="523" y="4476"/>
                    <a:pt x="523" y="4503"/>
                  </a:cubicBezTo>
                  <a:cubicBezTo>
                    <a:pt x="523" y="4605"/>
                    <a:pt x="529" y="4605"/>
                    <a:pt x="540" y="4605"/>
                  </a:cubicBezTo>
                  <a:cubicBezTo>
                    <a:pt x="552" y="4605"/>
                    <a:pt x="569" y="4605"/>
                    <a:pt x="591" y="4707"/>
                  </a:cubicBezTo>
                  <a:cubicBezTo>
                    <a:pt x="637" y="4957"/>
                    <a:pt x="569" y="5890"/>
                    <a:pt x="523" y="6094"/>
                  </a:cubicBezTo>
                  <a:cubicBezTo>
                    <a:pt x="614" y="6208"/>
                    <a:pt x="546" y="6367"/>
                    <a:pt x="614" y="6481"/>
                  </a:cubicBezTo>
                  <a:lnTo>
                    <a:pt x="591" y="6458"/>
                  </a:lnTo>
                  <a:lnTo>
                    <a:pt x="591" y="6458"/>
                  </a:lnTo>
                  <a:cubicBezTo>
                    <a:pt x="614" y="6572"/>
                    <a:pt x="546" y="7254"/>
                    <a:pt x="546" y="7413"/>
                  </a:cubicBezTo>
                  <a:lnTo>
                    <a:pt x="569" y="7391"/>
                  </a:lnTo>
                  <a:lnTo>
                    <a:pt x="569" y="7391"/>
                  </a:lnTo>
                  <a:cubicBezTo>
                    <a:pt x="614" y="7504"/>
                    <a:pt x="523" y="7482"/>
                    <a:pt x="478" y="7573"/>
                  </a:cubicBezTo>
                  <a:cubicBezTo>
                    <a:pt x="591" y="7573"/>
                    <a:pt x="637" y="7686"/>
                    <a:pt x="637" y="7732"/>
                  </a:cubicBezTo>
                  <a:lnTo>
                    <a:pt x="614" y="7709"/>
                  </a:lnTo>
                  <a:lnTo>
                    <a:pt x="614" y="7709"/>
                  </a:lnTo>
                  <a:cubicBezTo>
                    <a:pt x="637" y="7777"/>
                    <a:pt x="728" y="7914"/>
                    <a:pt x="728" y="8027"/>
                  </a:cubicBezTo>
                  <a:lnTo>
                    <a:pt x="682" y="8005"/>
                  </a:lnTo>
                  <a:lnTo>
                    <a:pt x="682" y="8005"/>
                  </a:lnTo>
                  <a:cubicBezTo>
                    <a:pt x="728" y="8096"/>
                    <a:pt x="705" y="8255"/>
                    <a:pt x="705" y="8323"/>
                  </a:cubicBezTo>
                  <a:cubicBezTo>
                    <a:pt x="682" y="8437"/>
                    <a:pt x="569" y="8641"/>
                    <a:pt x="637" y="8846"/>
                  </a:cubicBezTo>
                  <a:lnTo>
                    <a:pt x="478" y="8937"/>
                  </a:lnTo>
                  <a:lnTo>
                    <a:pt x="500" y="8960"/>
                  </a:lnTo>
                  <a:cubicBezTo>
                    <a:pt x="500" y="8960"/>
                    <a:pt x="1500" y="9133"/>
                    <a:pt x="2191" y="9133"/>
                  </a:cubicBezTo>
                  <a:cubicBezTo>
                    <a:pt x="2437" y="9133"/>
                    <a:pt x="2644" y="9110"/>
                    <a:pt x="2752" y="9051"/>
                  </a:cubicBezTo>
                  <a:lnTo>
                    <a:pt x="2797" y="9051"/>
                  </a:lnTo>
                  <a:lnTo>
                    <a:pt x="2797" y="9005"/>
                  </a:lnTo>
                  <a:cubicBezTo>
                    <a:pt x="2806" y="8978"/>
                    <a:pt x="2815" y="8969"/>
                    <a:pt x="2825" y="8969"/>
                  </a:cubicBezTo>
                  <a:cubicBezTo>
                    <a:pt x="2841" y="8969"/>
                    <a:pt x="2860" y="8991"/>
                    <a:pt x="2888" y="9005"/>
                  </a:cubicBezTo>
                  <a:lnTo>
                    <a:pt x="2911" y="8937"/>
                  </a:lnTo>
                  <a:lnTo>
                    <a:pt x="2865" y="8960"/>
                  </a:lnTo>
                  <a:cubicBezTo>
                    <a:pt x="2865" y="8914"/>
                    <a:pt x="2797" y="8869"/>
                    <a:pt x="2843" y="8846"/>
                  </a:cubicBezTo>
                  <a:cubicBezTo>
                    <a:pt x="2843" y="8812"/>
                    <a:pt x="2860" y="8812"/>
                    <a:pt x="2880" y="8812"/>
                  </a:cubicBezTo>
                  <a:cubicBezTo>
                    <a:pt x="2899" y="8812"/>
                    <a:pt x="2922" y="8812"/>
                    <a:pt x="2934" y="8778"/>
                  </a:cubicBezTo>
                  <a:cubicBezTo>
                    <a:pt x="2979" y="8391"/>
                    <a:pt x="3070" y="8027"/>
                    <a:pt x="3070" y="7641"/>
                  </a:cubicBezTo>
                  <a:lnTo>
                    <a:pt x="3093" y="7663"/>
                  </a:lnTo>
                  <a:cubicBezTo>
                    <a:pt x="3070" y="7550"/>
                    <a:pt x="3093" y="7436"/>
                    <a:pt x="3070" y="7322"/>
                  </a:cubicBezTo>
                  <a:lnTo>
                    <a:pt x="3137" y="7277"/>
                  </a:lnTo>
                  <a:lnTo>
                    <a:pt x="3137" y="7277"/>
                  </a:lnTo>
                  <a:cubicBezTo>
                    <a:pt x="3137" y="7278"/>
                    <a:pt x="3137" y="7278"/>
                    <a:pt x="3137" y="7278"/>
                  </a:cubicBezTo>
                  <a:cubicBezTo>
                    <a:pt x="3115" y="7278"/>
                    <a:pt x="3115" y="6708"/>
                    <a:pt x="3115" y="6708"/>
                  </a:cubicBezTo>
                  <a:lnTo>
                    <a:pt x="3025" y="6686"/>
                  </a:lnTo>
                  <a:cubicBezTo>
                    <a:pt x="3025" y="6572"/>
                    <a:pt x="3138" y="6663"/>
                    <a:pt x="3115" y="6549"/>
                  </a:cubicBezTo>
                  <a:cubicBezTo>
                    <a:pt x="2979" y="6504"/>
                    <a:pt x="3115" y="6390"/>
                    <a:pt x="3047" y="6345"/>
                  </a:cubicBezTo>
                  <a:cubicBezTo>
                    <a:pt x="3070" y="6345"/>
                    <a:pt x="3070" y="6299"/>
                    <a:pt x="3115" y="6299"/>
                  </a:cubicBezTo>
                  <a:cubicBezTo>
                    <a:pt x="3025" y="6276"/>
                    <a:pt x="3093" y="6254"/>
                    <a:pt x="3070" y="6208"/>
                  </a:cubicBezTo>
                  <a:lnTo>
                    <a:pt x="3070" y="6208"/>
                  </a:lnTo>
                  <a:lnTo>
                    <a:pt x="3025" y="6231"/>
                  </a:lnTo>
                  <a:lnTo>
                    <a:pt x="3002" y="6163"/>
                  </a:lnTo>
                  <a:lnTo>
                    <a:pt x="3070" y="6163"/>
                  </a:lnTo>
                  <a:cubicBezTo>
                    <a:pt x="3093" y="5958"/>
                    <a:pt x="3184" y="5026"/>
                    <a:pt x="3138" y="4821"/>
                  </a:cubicBezTo>
                  <a:lnTo>
                    <a:pt x="3138" y="4821"/>
                  </a:lnTo>
                  <a:cubicBezTo>
                    <a:pt x="3093" y="4844"/>
                    <a:pt x="3115" y="4912"/>
                    <a:pt x="3025" y="4935"/>
                  </a:cubicBezTo>
                  <a:cubicBezTo>
                    <a:pt x="2979" y="4889"/>
                    <a:pt x="3047" y="4866"/>
                    <a:pt x="3002" y="4844"/>
                  </a:cubicBezTo>
                  <a:cubicBezTo>
                    <a:pt x="3138" y="4821"/>
                    <a:pt x="3025" y="4707"/>
                    <a:pt x="3161" y="4685"/>
                  </a:cubicBezTo>
                  <a:lnTo>
                    <a:pt x="3093" y="4662"/>
                  </a:lnTo>
                  <a:lnTo>
                    <a:pt x="3138" y="4639"/>
                  </a:lnTo>
                  <a:cubicBezTo>
                    <a:pt x="3047" y="4389"/>
                    <a:pt x="3093" y="4571"/>
                    <a:pt x="3115" y="4366"/>
                  </a:cubicBezTo>
                  <a:cubicBezTo>
                    <a:pt x="3093" y="4230"/>
                    <a:pt x="2979" y="4184"/>
                    <a:pt x="3025" y="4116"/>
                  </a:cubicBezTo>
                  <a:lnTo>
                    <a:pt x="2956" y="4116"/>
                  </a:lnTo>
                  <a:cubicBezTo>
                    <a:pt x="3025" y="4116"/>
                    <a:pt x="2911" y="4025"/>
                    <a:pt x="2979" y="4025"/>
                  </a:cubicBezTo>
                  <a:cubicBezTo>
                    <a:pt x="2959" y="3985"/>
                    <a:pt x="2957" y="3908"/>
                    <a:pt x="2908" y="3908"/>
                  </a:cubicBezTo>
                  <a:cubicBezTo>
                    <a:pt x="2906" y="3908"/>
                    <a:pt x="2904" y="3908"/>
                    <a:pt x="2902" y="3908"/>
                  </a:cubicBezTo>
                  <a:lnTo>
                    <a:pt x="2902" y="3908"/>
                  </a:lnTo>
                  <a:cubicBezTo>
                    <a:pt x="2927" y="3896"/>
                    <a:pt x="2935" y="3853"/>
                    <a:pt x="2956" y="3853"/>
                  </a:cubicBezTo>
                  <a:cubicBezTo>
                    <a:pt x="2963" y="3853"/>
                    <a:pt x="2970" y="3857"/>
                    <a:pt x="2979" y="3866"/>
                  </a:cubicBezTo>
                  <a:lnTo>
                    <a:pt x="2979" y="3775"/>
                  </a:lnTo>
                  <a:lnTo>
                    <a:pt x="2956" y="3820"/>
                  </a:lnTo>
                  <a:cubicBezTo>
                    <a:pt x="2934" y="3729"/>
                    <a:pt x="3002" y="3661"/>
                    <a:pt x="2911" y="3593"/>
                  </a:cubicBezTo>
                  <a:lnTo>
                    <a:pt x="2888" y="3639"/>
                  </a:lnTo>
                  <a:cubicBezTo>
                    <a:pt x="2865" y="3570"/>
                    <a:pt x="2865" y="3525"/>
                    <a:pt x="2956" y="3502"/>
                  </a:cubicBezTo>
                  <a:lnTo>
                    <a:pt x="2979" y="3570"/>
                  </a:lnTo>
                  <a:cubicBezTo>
                    <a:pt x="2979" y="3457"/>
                    <a:pt x="2979" y="3388"/>
                    <a:pt x="2911" y="3320"/>
                  </a:cubicBezTo>
                  <a:lnTo>
                    <a:pt x="2911" y="3343"/>
                  </a:lnTo>
                  <a:cubicBezTo>
                    <a:pt x="2821" y="3231"/>
                    <a:pt x="2731" y="2674"/>
                    <a:pt x="2619" y="2573"/>
                  </a:cubicBezTo>
                  <a:lnTo>
                    <a:pt x="2619" y="2573"/>
                  </a:lnTo>
                  <a:lnTo>
                    <a:pt x="2706" y="2592"/>
                  </a:lnTo>
                  <a:cubicBezTo>
                    <a:pt x="2706" y="2388"/>
                    <a:pt x="2570" y="1433"/>
                    <a:pt x="2615" y="1274"/>
                  </a:cubicBezTo>
                  <a:cubicBezTo>
                    <a:pt x="2624" y="1237"/>
                    <a:pt x="2641" y="1226"/>
                    <a:pt x="2659" y="1226"/>
                  </a:cubicBezTo>
                  <a:cubicBezTo>
                    <a:pt x="2685" y="1226"/>
                    <a:pt x="2715" y="1251"/>
                    <a:pt x="2729" y="1251"/>
                  </a:cubicBezTo>
                  <a:cubicBezTo>
                    <a:pt x="2683" y="1160"/>
                    <a:pt x="2661" y="1205"/>
                    <a:pt x="2661" y="1137"/>
                  </a:cubicBezTo>
                  <a:lnTo>
                    <a:pt x="2661" y="1137"/>
                  </a:lnTo>
                  <a:lnTo>
                    <a:pt x="2706" y="1160"/>
                  </a:lnTo>
                  <a:lnTo>
                    <a:pt x="2706" y="1160"/>
                  </a:lnTo>
                  <a:lnTo>
                    <a:pt x="2683" y="1092"/>
                  </a:lnTo>
                  <a:cubicBezTo>
                    <a:pt x="2683" y="1137"/>
                    <a:pt x="2592" y="1114"/>
                    <a:pt x="2524" y="1137"/>
                  </a:cubicBezTo>
                  <a:lnTo>
                    <a:pt x="2524" y="1046"/>
                  </a:lnTo>
                  <a:lnTo>
                    <a:pt x="2592" y="1046"/>
                  </a:lnTo>
                  <a:cubicBezTo>
                    <a:pt x="2592" y="1023"/>
                    <a:pt x="2433" y="1001"/>
                    <a:pt x="2456" y="910"/>
                  </a:cubicBezTo>
                  <a:cubicBezTo>
                    <a:pt x="2479" y="751"/>
                    <a:pt x="2433" y="591"/>
                    <a:pt x="2433" y="432"/>
                  </a:cubicBezTo>
                  <a:lnTo>
                    <a:pt x="2433" y="432"/>
                  </a:lnTo>
                  <a:lnTo>
                    <a:pt x="2524" y="500"/>
                  </a:lnTo>
                  <a:lnTo>
                    <a:pt x="2524" y="432"/>
                  </a:lnTo>
                  <a:cubicBezTo>
                    <a:pt x="2516" y="440"/>
                    <a:pt x="2510" y="443"/>
                    <a:pt x="2504" y="443"/>
                  </a:cubicBezTo>
                  <a:cubicBezTo>
                    <a:pt x="2484" y="443"/>
                    <a:pt x="2477" y="399"/>
                    <a:pt x="2466" y="399"/>
                  </a:cubicBezTo>
                  <a:cubicBezTo>
                    <a:pt x="2463" y="399"/>
                    <a:pt x="2460" y="402"/>
                    <a:pt x="2456" y="409"/>
                  </a:cubicBezTo>
                  <a:cubicBezTo>
                    <a:pt x="2320" y="296"/>
                    <a:pt x="2433" y="137"/>
                    <a:pt x="2342" y="46"/>
                  </a:cubicBezTo>
                  <a:cubicBezTo>
                    <a:pt x="2206" y="46"/>
                    <a:pt x="296" y="46"/>
                    <a:pt x="159" y="68"/>
                  </a:cubicBezTo>
                  <a:lnTo>
                    <a:pt x="15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40"/>
            <p:cNvSpPr/>
            <p:nvPr/>
          </p:nvSpPr>
          <p:spPr>
            <a:xfrm rot="2879632">
              <a:off x="93385" y="1078085"/>
              <a:ext cx="2251" cy="3752"/>
            </a:xfrm>
            <a:custGeom>
              <a:avLst/>
              <a:gdLst/>
              <a:ahLst/>
              <a:cxnLst/>
              <a:rect l="l" t="t" r="r" b="b"/>
              <a:pathLst>
                <a:path w="69" h="115" extrusionOk="0">
                  <a:moveTo>
                    <a:pt x="69" y="1"/>
                  </a:moveTo>
                  <a:cubicBezTo>
                    <a:pt x="23" y="46"/>
                    <a:pt x="1" y="69"/>
                    <a:pt x="1" y="115"/>
                  </a:cubicBezTo>
                  <a:cubicBezTo>
                    <a:pt x="69" y="92"/>
                    <a:pt x="69" y="46"/>
                    <a:pt x="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40"/>
            <p:cNvSpPr/>
            <p:nvPr/>
          </p:nvSpPr>
          <p:spPr>
            <a:xfrm rot="2879632">
              <a:off x="96618" y="1079524"/>
              <a:ext cx="33" cy="33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40"/>
            <p:cNvSpPr/>
            <p:nvPr/>
          </p:nvSpPr>
          <p:spPr>
            <a:xfrm rot="2879632">
              <a:off x="266653" y="826168"/>
              <a:ext cx="33" cy="783"/>
            </a:xfrm>
            <a:custGeom>
              <a:avLst/>
              <a:gdLst/>
              <a:ahLst/>
              <a:cxnLst/>
              <a:rect l="l" t="t" r="r" b="b"/>
              <a:pathLst>
                <a:path w="1" h="24" extrusionOk="0">
                  <a:moveTo>
                    <a:pt x="1" y="1"/>
                  </a:moveTo>
                  <a:lnTo>
                    <a:pt x="1" y="2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40"/>
            <p:cNvSpPr/>
            <p:nvPr/>
          </p:nvSpPr>
          <p:spPr>
            <a:xfrm rot="2879632">
              <a:off x="132077" y="799477"/>
              <a:ext cx="88324" cy="307943"/>
            </a:xfrm>
            <a:custGeom>
              <a:avLst/>
              <a:gdLst/>
              <a:ahLst/>
              <a:cxnLst/>
              <a:rect l="l" t="t" r="r" b="b"/>
              <a:pathLst>
                <a:path w="2707" h="9438" extrusionOk="0">
                  <a:moveTo>
                    <a:pt x="387" y="0"/>
                  </a:moveTo>
                  <a:lnTo>
                    <a:pt x="364" y="91"/>
                  </a:lnTo>
                  <a:cubicBezTo>
                    <a:pt x="366" y="91"/>
                    <a:pt x="367" y="91"/>
                    <a:pt x="369" y="91"/>
                  </a:cubicBezTo>
                  <a:lnTo>
                    <a:pt x="369" y="91"/>
                  </a:lnTo>
                  <a:lnTo>
                    <a:pt x="387" y="0"/>
                  </a:lnTo>
                  <a:close/>
                  <a:moveTo>
                    <a:pt x="2229" y="2956"/>
                  </a:moveTo>
                  <a:lnTo>
                    <a:pt x="2365" y="3002"/>
                  </a:lnTo>
                  <a:lnTo>
                    <a:pt x="2365" y="3002"/>
                  </a:lnTo>
                  <a:lnTo>
                    <a:pt x="2297" y="3047"/>
                  </a:lnTo>
                  <a:lnTo>
                    <a:pt x="2229" y="2956"/>
                  </a:lnTo>
                  <a:close/>
                  <a:moveTo>
                    <a:pt x="2525" y="9028"/>
                  </a:moveTo>
                  <a:lnTo>
                    <a:pt x="2525" y="9070"/>
                  </a:lnTo>
                  <a:lnTo>
                    <a:pt x="2525" y="9070"/>
                  </a:lnTo>
                  <a:cubicBezTo>
                    <a:pt x="2515" y="9048"/>
                    <a:pt x="2494" y="9043"/>
                    <a:pt x="2525" y="9028"/>
                  </a:cubicBezTo>
                  <a:close/>
                  <a:moveTo>
                    <a:pt x="319" y="68"/>
                  </a:moveTo>
                  <a:cubicBezTo>
                    <a:pt x="296" y="137"/>
                    <a:pt x="251" y="182"/>
                    <a:pt x="319" y="205"/>
                  </a:cubicBezTo>
                  <a:cubicBezTo>
                    <a:pt x="305" y="218"/>
                    <a:pt x="294" y="222"/>
                    <a:pt x="283" y="222"/>
                  </a:cubicBezTo>
                  <a:cubicBezTo>
                    <a:pt x="272" y="222"/>
                    <a:pt x="261" y="218"/>
                    <a:pt x="250" y="218"/>
                  </a:cubicBezTo>
                  <a:cubicBezTo>
                    <a:pt x="237" y="218"/>
                    <a:pt x="223" y="224"/>
                    <a:pt x="205" y="250"/>
                  </a:cubicBezTo>
                  <a:cubicBezTo>
                    <a:pt x="228" y="296"/>
                    <a:pt x="273" y="341"/>
                    <a:pt x="228" y="387"/>
                  </a:cubicBezTo>
                  <a:cubicBezTo>
                    <a:pt x="137" y="500"/>
                    <a:pt x="296" y="591"/>
                    <a:pt x="205" y="682"/>
                  </a:cubicBezTo>
                  <a:cubicBezTo>
                    <a:pt x="160" y="705"/>
                    <a:pt x="205" y="796"/>
                    <a:pt x="160" y="842"/>
                  </a:cubicBezTo>
                  <a:cubicBezTo>
                    <a:pt x="160" y="842"/>
                    <a:pt x="171" y="836"/>
                    <a:pt x="182" y="836"/>
                  </a:cubicBezTo>
                  <a:cubicBezTo>
                    <a:pt x="194" y="836"/>
                    <a:pt x="205" y="842"/>
                    <a:pt x="205" y="864"/>
                  </a:cubicBezTo>
                  <a:cubicBezTo>
                    <a:pt x="160" y="932"/>
                    <a:pt x="205" y="1001"/>
                    <a:pt x="137" y="1046"/>
                  </a:cubicBezTo>
                  <a:lnTo>
                    <a:pt x="205" y="1114"/>
                  </a:lnTo>
                  <a:cubicBezTo>
                    <a:pt x="160" y="1387"/>
                    <a:pt x="91" y="2479"/>
                    <a:pt x="114" y="2752"/>
                  </a:cubicBezTo>
                  <a:lnTo>
                    <a:pt x="91" y="2752"/>
                  </a:lnTo>
                  <a:cubicBezTo>
                    <a:pt x="91" y="3184"/>
                    <a:pt x="23" y="4048"/>
                    <a:pt x="91" y="4503"/>
                  </a:cubicBezTo>
                  <a:cubicBezTo>
                    <a:pt x="23" y="4548"/>
                    <a:pt x="23" y="4662"/>
                    <a:pt x="1" y="4730"/>
                  </a:cubicBezTo>
                  <a:cubicBezTo>
                    <a:pt x="20" y="4711"/>
                    <a:pt x="35" y="4704"/>
                    <a:pt x="46" y="4704"/>
                  </a:cubicBezTo>
                  <a:cubicBezTo>
                    <a:pt x="61" y="4704"/>
                    <a:pt x="69" y="4717"/>
                    <a:pt x="69" y="4730"/>
                  </a:cubicBezTo>
                  <a:cubicBezTo>
                    <a:pt x="46" y="4957"/>
                    <a:pt x="114" y="4753"/>
                    <a:pt x="137" y="4957"/>
                  </a:cubicBezTo>
                  <a:cubicBezTo>
                    <a:pt x="182" y="5230"/>
                    <a:pt x="114" y="6185"/>
                    <a:pt x="69" y="6413"/>
                  </a:cubicBezTo>
                  <a:cubicBezTo>
                    <a:pt x="137" y="6526"/>
                    <a:pt x="69" y="6686"/>
                    <a:pt x="137" y="6799"/>
                  </a:cubicBezTo>
                  <a:lnTo>
                    <a:pt x="114" y="6799"/>
                  </a:lnTo>
                  <a:cubicBezTo>
                    <a:pt x="137" y="6845"/>
                    <a:pt x="114" y="7072"/>
                    <a:pt x="114" y="7277"/>
                  </a:cubicBezTo>
                  <a:cubicBezTo>
                    <a:pt x="114" y="7482"/>
                    <a:pt x="114" y="7709"/>
                    <a:pt x="137" y="7777"/>
                  </a:cubicBezTo>
                  <a:lnTo>
                    <a:pt x="137" y="7754"/>
                  </a:lnTo>
                  <a:lnTo>
                    <a:pt x="137" y="7754"/>
                  </a:lnTo>
                  <a:cubicBezTo>
                    <a:pt x="205" y="7891"/>
                    <a:pt x="114" y="7868"/>
                    <a:pt x="91" y="7982"/>
                  </a:cubicBezTo>
                  <a:cubicBezTo>
                    <a:pt x="100" y="7980"/>
                    <a:pt x="108" y="7979"/>
                    <a:pt x="115" y="7979"/>
                  </a:cubicBezTo>
                  <a:cubicBezTo>
                    <a:pt x="194" y="7979"/>
                    <a:pt x="251" y="8077"/>
                    <a:pt x="251" y="8118"/>
                  </a:cubicBezTo>
                  <a:lnTo>
                    <a:pt x="228" y="8118"/>
                  </a:lnTo>
                  <a:cubicBezTo>
                    <a:pt x="251" y="8187"/>
                    <a:pt x="342" y="8323"/>
                    <a:pt x="364" y="8414"/>
                  </a:cubicBezTo>
                  <a:lnTo>
                    <a:pt x="319" y="8414"/>
                  </a:lnTo>
                  <a:cubicBezTo>
                    <a:pt x="364" y="8505"/>
                    <a:pt x="364" y="8664"/>
                    <a:pt x="364" y="8732"/>
                  </a:cubicBezTo>
                  <a:cubicBezTo>
                    <a:pt x="364" y="8869"/>
                    <a:pt x="273" y="9096"/>
                    <a:pt x="364" y="9278"/>
                  </a:cubicBezTo>
                  <a:lnTo>
                    <a:pt x="228" y="9437"/>
                  </a:lnTo>
                  <a:cubicBezTo>
                    <a:pt x="228" y="9437"/>
                    <a:pt x="2093" y="9437"/>
                    <a:pt x="2479" y="9164"/>
                  </a:cubicBezTo>
                  <a:lnTo>
                    <a:pt x="2525" y="9164"/>
                  </a:lnTo>
                  <a:lnTo>
                    <a:pt x="2525" y="9119"/>
                  </a:lnTo>
                  <a:cubicBezTo>
                    <a:pt x="2534" y="9092"/>
                    <a:pt x="2542" y="9083"/>
                    <a:pt x="2551" y="9083"/>
                  </a:cubicBezTo>
                  <a:cubicBezTo>
                    <a:pt x="2565" y="9083"/>
                    <a:pt x="2579" y="9105"/>
                    <a:pt x="2593" y="9119"/>
                  </a:cubicBezTo>
                  <a:lnTo>
                    <a:pt x="2616" y="9051"/>
                  </a:lnTo>
                  <a:lnTo>
                    <a:pt x="2593" y="9073"/>
                  </a:lnTo>
                  <a:cubicBezTo>
                    <a:pt x="2570" y="9028"/>
                    <a:pt x="2525" y="9005"/>
                    <a:pt x="2547" y="8960"/>
                  </a:cubicBezTo>
                  <a:cubicBezTo>
                    <a:pt x="2547" y="8914"/>
                    <a:pt x="2616" y="8960"/>
                    <a:pt x="2638" y="8891"/>
                  </a:cubicBezTo>
                  <a:cubicBezTo>
                    <a:pt x="2638" y="8528"/>
                    <a:pt x="2684" y="8187"/>
                    <a:pt x="2661" y="7823"/>
                  </a:cubicBezTo>
                  <a:lnTo>
                    <a:pt x="2661" y="7823"/>
                  </a:lnTo>
                  <a:lnTo>
                    <a:pt x="2684" y="7845"/>
                  </a:lnTo>
                  <a:cubicBezTo>
                    <a:pt x="2661" y="7732"/>
                    <a:pt x="2661" y="7641"/>
                    <a:pt x="2638" y="7550"/>
                  </a:cubicBezTo>
                  <a:lnTo>
                    <a:pt x="2707" y="7504"/>
                  </a:lnTo>
                  <a:lnTo>
                    <a:pt x="2707" y="7504"/>
                  </a:lnTo>
                  <a:cubicBezTo>
                    <a:pt x="2706" y="7505"/>
                    <a:pt x="2705" y="7505"/>
                    <a:pt x="2704" y="7505"/>
                  </a:cubicBezTo>
                  <a:cubicBezTo>
                    <a:pt x="2659" y="7505"/>
                    <a:pt x="2616" y="6959"/>
                    <a:pt x="2638" y="6959"/>
                  </a:cubicBezTo>
                  <a:lnTo>
                    <a:pt x="2547" y="6959"/>
                  </a:lnTo>
                  <a:cubicBezTo>
                    <a:pt x="2547" y="6845"/>
                    <a:pt x="2661" y="6913"/>
                    <a:pt x="2638" y="6822"/>
                  </a:cubicBezTo>
                  <a:cubicBezTo>
                    <a:pt x="2502" y="6777"/>
                    <a:pt x="2661" y="6663"/>
                    <a:pt x="2570" y="6617"/>
                  </a:cubicBezTo>
                  <a:cubicBezTo>
                    <a:pt x="2593" y="6617"/>
                    <a:pt x="2593" y="6572"/>
                    <a:pt x="2638" y="6572"/>
                  </a:cubicBezTo>
                  <a:cubicBezTo>
                    <a:pt x="2570" y="6572"/>
                    <a:pt x="2616" y="6526"/>
                    <a:pt x="2593" y="6504"/>
                  </a:cubicBezTo>
                  <a:lnTo>
                    <a:pt x="2593" y="6504"/>
                  </a:lnTo>
                  <a:lnTo>
                    <a:pt x="2547" y="6526"/>
                  </a:lnTo>
                  <a:lnTo>
                    <a:pt x="2525" y="6458"/>
                  </a:lnTo>
                  <a:lnTo>
                    <a:pt x="2616" y="6436"/>
                  </a:lnTo>
                  <a:cubicBezTo>
                    <a:pt x="2638" y="6254"/>
                    <a:pt x="2707" y="5389"/>
                    <a:pt x="2684" y="5208"/>
                  </a:cubicBezTo>
                  <a:lnTo>
                    <a:pt x="2684" y="5208"/>
                  </a:lnTo>
                  <a:cubicBezTo>
                    <a:pt x="2616" y="5230"/>
                    <a:pt x="2661" y="5276"/>
                    <a:pt x="2570" y="5299"/>
                  </a:cubicBezTo>
                  <a:cubicBezTo>
                    <a:pt x="2525" y="5253"/>
                    <a:pt x="2593" y="5230"/>
                    <a:pt x="2547" y="5208"/>
                  </a:cubicBezTo>
                  <a:cubicBezTo>
                    <a:pt x="2661" y="5185"/>
                    <a:pt x="2570" y="5094"/>
                    <a:pt x="2707" y="5048"/>
                  </a:cubicBezTo>
                  <a:lnTo>
                    <a:pt x="2638" y="5026"/>
                  </a:lnTo>
                  <a:lnTo>
                    <a:pt x="2684" y="5003"/>
                  </a:lnTo>
                  <a:cubicBezTo>
                    <a:pt x="2593" y="4776"/>
                    <a:pt x="2638" y="4957"/>
                    <a:pt x="2661" y="4753"/>
                  </a:cubicBezTo>
                  <a:cubicBezTo>
                    <a:pt x="2661" y="4639"/>
                    <a:pt x="2570" y="4571"/>
                    <a:pt x="2616" y="4525"/>
                  </a:cubicBezTo>
                  <a:lnTo>
                    <a:pt x="2547" y="4525"/>
                  </a:lnTo>
                  <a:cubicBezTo>
                    <a:pt x="2616" y="4525"/>
                    <a:pt x="2502" y="4434"/>
                    <a:pt x="2570" y="4434"/>
                  </a:cubicBezTo>
                  <a:cubicBezTo>
                    <a:pt x="2570" y="4394"/>
                    <a:pt x="2570" y="4317"/>
                    <a:pt x="2506" y="4317"/>
                  </a:cubicBezTo>
                  <a:cubicBezTo>
                    <a:pt x="2502" y="4317"/>
                    <a:pt x="2497" y="4317"/>
                    <a:pt x="2492" y="4318"/>
                  </a:cubicBezTo>
                  <a:lnTo>
                    <a:pt x="2492" y="4318"/>
                  </a:lnTo>
                  <a:cubicBezTo>
                    <a:pt x="2521" y="4307"/>
                    <a:pt x="2541" y="4263"/>
                    <a:pt x="2568" y="4263"/>
                  </a:cubicBezTo>
                  <a:cubicBezTo>
                    <a:pt x="2576" y="4263"/>
                    <a:pt x="2584" y="4266"/>
                    <a:pt x="2593" y="4275"/>
                  </a:cubicBezTo>
                  <a:lnTo>
                    <a:pt x="2593" y="4207"/>
                  </a:lnTo>
                  <a:lnTo>
                    <a:pt x="2570" y="4230"/>
                  </a:lnTo>
                  <a:cubicBezTo>
                    <a:pt x="2547" y="4139"/>
                    <a:pt x="2638" y="4093"/>
                    <a:pt x="2547" y="4025"/>
                  </a:cubicBezTo>
                  <a:lnTo>
                    <a:pt x="2525" y="4048"/>
                  </a:lnTo>
                  <a:cubicBezTo>
                    <a:pt x="2525" y="4002"/>
                    <a:pt x="2502" y="3934"/>
                    <a:pt x="2593" y="3934"/>
                  </a:cubicBezTo>
                  <a:lnTo>
                    <a:pt x="2616" y="3980"/>
                  </a:lnTo>
                  <a:cubicBezTo>
                    <a:pt x="2638" y="3889"/>
                    <a:pt x="2616" y="3820"/>
                    <a:pt x="2593" y="3752"/>
                  </a:cubicBezTo>
                  <a:lnTo>
                    <a:pt x="2570" y="3775"/>
                  </a:lnTo>
                  <a:cubicBezTo>
                    <a:pt x="2502" y="3661"/>
                    <a:pt x="2456" y="3116"/>
                    <a:pt x="2365" y="3002"/>
                  </a:cubicBezTo>
                  <a:lnTo>
                    <a:pt x="2365" y="3002"/>
                  </a:lnTo>
                  <a:lnTo>
                    <a:pt x="2434" y="3025"/>
                  </a:lnTo>
                  <a:cubicBezTo>
                    <a:pt x="2434" y="2843"/>
                    <a:pt x="2479" y="1933"/>
                    <a:pt x="2547" y="1774"/>
                  </a:cubicBezTo>
                  <a:cubicBezTo>
                    <a:pt x="2563" y="1751"/>
                    <a:pt x="2580" y="1744"/>
                    <a:pt x="2597" y="1744"/>
                  </a:cubicBezTo>
                  <a:cubicBezTo>
                    <a:pt x="2631" y="1744"/>
                    <a:pt x="2661" y="1774"/>
                    <a:pt x="2661" y="1774"/>
                  </a:cubicBezTo>
                  <a:cubicBezTo>
                    <a:pt x="2661" y="1683"/>
                    <a:pt x="2593" y="1728"/>
                    <a:pt x="2616" y="1660"/>
                  </a:cubicBezTo>
                  <a:lnTo>
                    <a:pt x="2616" y="1660"/>
                  </a:lnTo>
                  <a:lnTo>
                    <a:pt x="2684" y="1683"/>
                  </a:lnTo>
                  <a:lnTo>
                    <a:pt x="2661" y="1615"/>
                  </a:lnTo>
                  <a:cubicBezTo>
                    <a:pt x="2650" y="1637"/>
                    <a:pt x="2621" y="1643"/>
                    <a:pt x="2590" y="1643"/>
                  </a:cubicBezTo>
                  <a:cubicBezTo>
                    <a:pt x="2559" y="1643"/>
                    <a:pt x="2525" y="1637"/>
                    <a:pt x="2502" y="1637"/>
                  </a:cubicBezTo>
                  <a:lnTo>
                    <a:pt x="2525" y="1546"/>
                  </a:lnTo>
                  <a:lnTo>
                    <a:pt x="2570" y="1569"/>
                  </a:lnTo>
                  <a:cubicBezTo>
                    <a:pt x="2570" y="1546"/>
                    <a:pt x="2434" y="1501"/>
                    <a:pt x="2456" y="1410"/>
                  </a:cubicBezTo>
                  <a:cubicBezTo>
                    <a:pt x="2502" y="1274"/>
                    <a:pt x="2502" y="1114"/>
                    <a:pt x="2547" y="955"/>
                  </a:cubicBezTo>
                  <a:lnTo>
                    <a:pt x="2593" y="1046"/>
                  </a:lnTo>
                  <a:lnTo>
                    <a:pt x="2616" y="978"/>
                  </a:lnTo>
                  <a:lnTo>
                    <a:pt x="2616" y="978"/>
                  </a:lnTo>
                  <a:cubicBezTo>
                    <a:pt x="2610" y="981"/>
                    <a:pt x="2606" y="982"/>
                    <a:pt x="2603" y="982"/>
                  </a:cubicBezTo>
                  <a:cubicBezTo>
                    <a:pt x="2578" y="982"/>
                    <a:pt x="2587" y="929"/>
                    <a:pt x="2576" y="929"/>
                  </a:cubicBezTo>
                  <a:cubicBezTo>
                    <a:pt x="2575" y="929"/>
                    <a:pt x="2573" y="930"/>
                    <a:pt x="2570" y="932"/>
                  </a:cubicBezTo>
                  <a:cubicBezTo>
                    <a:pt x="2456" y="796"/>
                    <a:pt x="2593" y="682"/>
                    <a:pt x="2502" y="569"/>
                  </a:cubicBezTo>
                  <a:cubicBezTo>
                    <a:pt x="2389" y="546"/>
                    <a:pt x="538" y="100"/>
                    <a:pt x="369" y="91"/>
                  </a:cubicBezTo>
                  <a:lnTo>
                    <a:pt x="369" y="91"/>
                  </a:lnTo>
                  <a:lnTo>
                    <a:pt x="364" y="114"/>
                  </a:lnTo>
                  <a:lnTo>
                    <a:pt x="433" y="114"/>
                  </a:lnTo>
                  <a:cubicBezTo>
                    <a:pt x="455" y="205"/>
                    <a:pt x="387" y="137"/>
                    <a:pt x="387" y="205"/>
                  </a:cubicBezTo>
                  <a:cubicBezTo>
                    <a:pt x="319" y="205"/>
                    <a:pt x="319" y="137"/>
                    <a:pt x="319" y="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40"/>
            <p:cNvSpPr/>
            <p:nvPr/>
          </p:nvSpPr>
          <p:spPr>
            <a:xfrm rot="2879632">
              <a:off x="605721" y="658979"/>
              <a:ext cx="2251" cy="3002"/>
            </a:xfrm>
            <a:custGeom>
              <a:avLst/>
              <a:gdLst/>
              <a:ahLst/>
              <a:cxnLst/>
              <a:rect l="l" t="t" r="r" b="b"/>
              <a:pathLst>
                <a:path w="69" h="92" extrusionOk="0">
                  <a:moveTo>
                    <a:pt x="69" y="1"/>
                  </a:moveTo>
                  <a:lnTo>
                    <a:pt x="69" y="1"/>
                  </a:lnTo>
                  <a:cubicBezTo>
                    <a:pt x="23" y="23"/>
                    <a:pt x="1" y="69"/>
                    <a:pt x="1" y="92"/>
                  </a:cubicBezTo>
                  <a:cubicBezTo>
                    <a:pt x="46" y="92"/>
                    <a:pt x="69" y="46"/>
                    <a:pt x="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40"/>
            <p:cNvSpPr/>
            <p:nvPr/>
          </p:nvSpPr>
          <p:spPr>
            <a:xfrm rot="2879632">
              <a:off x="608676" y="660294"/>
              <a:ext cx="33" cy="33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40"/>
            <p:cNvSpPr/>
            <p:nvPr/>
          </p:nvSpPr>
          <p:spPr>
            <a:xfrm rot="2879632">
              <a:off x="746372" y="443088"/>
              <a:ext cx="33" cy="783"/>
            </a:xfrm>
            <a:custGeom>
              <a:avLst/>
              <a:gdLst/>
              <a:ahLst/>
              <a:cxnLst/>
              <a:rect l="l" t="t" r="r" b="b"/>
              <a:pathLst>
                <a:path w="1" h="24" extrusionOk="0">
                  <a:moveTo>
                    <a:pt x="0" y="0"/>
                  </a:moveTo>
                  <a:lnTo>
                    <a:pt x="0" y="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40"/>
            <p:cNvSpPr/>
            <p:nvPr/>
          </p:nvSpPr>
          <p:spPr>
            <a:xfrm rot="2879632">
              <a:off x="633358" y="427117"/>
              <a:ext cx="97949" cy="255902"/>
            </a:xfrm>
            <a:custGeom>
              <a:avLst/>
              <a:gdLst/>
              <a:ahLst/>
              <a:cxnLst/>
              <a:rect l="l" t="t" r="r" b="b"/>
              <a:pathLst>
                <a:path w="3002" h="7843" extrusionOk="0">
                  <a:moveTo>
                    <a:pt x="2783" y="5569"/>
                  </a:moveTo>
                  <a:cubicBezTo>
                    <a:pt x="2787" y="5571"/>
                    <a:pt x="2792" y="5573"/>
                    <a:pt x="2797" y="5575"/>
                  </a:cubicBezTo>
                  <a:cubicBezTo>
                    <a:pt x="2792" y="5572"/>
                    <a:pt x="2788" y="5570"/>
                    <a:pt x="2783" y="5569"/>
                  </a:cubicBezTo>
                  <a:close/>
                  <a:moveTo>
                    <a:pt x="2342" y="7689"/>
                  </a:moveTo>
                  <a:lnTo>
                    <a:pt x="2324" y="7745"/>
                  </a:lnTo>
                  <a:lnTo>
                    <a:pt x="2324" y="7745"/>
                  </a:lnTo>
                  <a:cubicBezTo>
                    <a:pt x="2330" y="7708"/>
                    <a:pt x="2281" y="7689"/>
                    <a:pt x="2342" y="7689"/>
                  </a:cubicBezTo>
                  <a:close/>
                  <a:moveTo>
                    <a:pt x="2446" y="1"/>
                  </a:moveTo>
                  <a:cubicBezTo>
                    <a:pt x="2108" y="1"/>
                    <a:pt x="467" y="120"/>
                    <a:pt x="341" y="162"/>
                  </a:cubicBezTo>
                  <a:lnTo>
                    <a:pt x="341" y="117"/>
                  </a:lnTo>
                  <a:lnTo>
                    <a:pt x="319" y="185"/>
                  </a:lnTo>
                  <a:lnTo>
                    <a:pt x="387" y="185"/>
                  </a:lnTo>
                  <a:cubicBezTo>
                    <a:pt x="432" y="231"/>
                    <a:pt x="341" y="208"/>
                    <a:pt x="364" y="253"/>
                  </a:cubicBezTo>
                  <a:cubicBezTo>
                    <a:pt x="296" y="253"/>
                    <a:pt x="273" y="208"/>
                    <a:pt x="273" y="185"/>
                  </a:cubicBezTo>
                  <a:lnTo>
                    <a:pt x="273" y="185"/>
                  </a:lnTo>
                  <a:cubicBezTo>
                    <a:pt x="273" y="208"/>
                    <a:pt x="228" y="253"/>
                    <a:pt x="296" y="253"/>
                  </a:cubicBezTo>
                  <a:cubicBezTo>
                    <a:pt x="273" y="299"/>
                    <a:pt x="228" y="276"/>
                    <a:pt x="205" y="322"/>
                  </a:cubicBezTo>
                  <a:cubicBezTo>
                    <a:pt x="228" y="344"/>
                    <a:pt x="273" y="367"/>
                    <a:pt x="250" y="390"/>
                  </a:cubicBezTo>
                  <a:lnTo>
                    <a:pt x="228" y="390"/>
                  </a:lnTo>
                  <a:cubicBezTo>
                    <a:pt x="182" y="481"/>
                    <a:pt x="341" y="504"/>
                    <a:pt x="296" y="595"/>
                  </a:cubicBezTo>
                  <a:lnTo>
                    <a:pt x="273" y="572"/>
                  </a:lnTo>
                  <a:lnTo>
                    <a:pt x="273" y="572"/>
                  </a:lnTo>
                  <a:cubicBezTo>
                    <a:pt x="228" y="617"/>
                    <a:pt x="296" y="640"/>
                    <a:pt x="250" y="708"/>
                  </a:cubicBezTo>
                  <a:lnTo>
                    <a:pt x="319" y="708"/>
                  </a:lnTo>
                  <a:cubicBezTo>
                    <a:pt x="296" y="754"/>
                    <a:pt x="341" y="776"/>
                    <a:pt x="273" y="822"/>
                  </a:cubicBezTo>
                  <a:lnTo>
                    <a:pt x="341" y="867"/>
                  </a:lnTo>
                  <a:cubicBezTo>
                    <a:pt x="341" y="1072"/>
                    <a:pt x="432" y="1913"/>
                    <a:pt x="410" y="2141"/>
                  </a:cubicBezTo>
                  <a:lnTo>
                    <a:pt x="387" y="2141"/>
                  </a:lnTo>
                  <a:cubicBezTo>
                    <a:pt x="410" y="2459"/>
                    <a:pt x="364" y="3164"/>
                    <a:pt x="410" y="3551"/>
                  </a:cubicBezTo>
                  <a:cubicBezTo>
                    <a:pt x="341" y="3596"/>
                    <a:pt x="341" y="3664"/>
                    <a:pt x="319" y="3733"/>
                  </a:cubicBezTo>
                  <a:lnTo>
                    <a:pt x="387" y="3733"/>
                  </a:lnTo>
                  <a:cubicBezTo>
                    <a:pt x="364" y="3915"/>
                    <a:pt x="432" y="3755"/>
                    <a:pt x="432" y="3937"/>
                  </a:cubicBezTo>
                  <a:cubicBezTo>
                    <a:pt x="478" y="4142"/>
                    <a:pt x="319" y="4938"/>
                    <a:pt x="250" y="5120"/>
                  </a:cubicBezTo>
                  <a:cubicBezTo>
                    <a:pt x="319" y="5211"/>
                    <a:pt x="250" y="5347"/>
                    <a:pt x="296" y="5438"/>
                  </a:cubicBezTo>
                  <a:lnTo>
                    <a:pt x="273" y="5438"/>
                  </a:lnTo>
                  <a:cubicBezTo>
                    <a:pt x="296" y="5529"/>
                    <a:pt x="137" y="6120"/>
                    <a:pt x="159" y="6257"/>
                  </a:cubicBezTo>
                  <a:lnTo>
                    <a:pt x="159" y="6234"/>
                  </a:lnTo>
                  <a:lnTo>
                    <a:pt x="159" y="6234"/>
                  </a:lnTo>
                  <a:cubicBezTo>
                    <a:pt x="205" y="6348"/>
                    <a:pt x="114" y="6325"/>
                    <a:pt x="68" y="6416"/>
                  </a:cubicBezTo>
                  <a:cubicBezTo>
                    <a:pt x="182" y="6416"/>
                    <a:pt x="228" y="6507"/>
                    <a:pt x="228" y="6552"/>
                  </a:cubicBezTo>
                  <a:lnTo>
                    <a:pt x="205" y="6552"/>
                  </a:lnTo>
                  <a:cubicBezTo>
                    <a:pt x="205" y="6598"/>
                    <a:pt x="296" y="6734"/>
                    <a:pt x="296" y="6825"/>
                  </a:cubicBezTo>
                  <a:lnTo>
                    <a:pt x="228" y="6803"/>
                  </a:lnTo>
                  <a:lnTo>
                    <a:pt x="228" y="6803"/>
                  </a:lnTo>
                  <a:cubicBezTo>
                    <a:pt x="273" y="6893"/>
                    <a:pt x="250" y="7030"/>
                    <a:pt x="250" y="7075"/>
                  </a:cubicBezTo>
                  <a:cubicBezTo>
                    <a:pt x="205" y="7212"/>
                    <a:pt x="114" y="7394"/>
                    <a:pt x="159" y="7576"/>
                  </a:cubicBezTo>
                  <a:lnTo>
                    <a:pt x="0" y="7667"/>
                  </a:lnTo>
                  <a:lnTo>
                    <a:pt x="0" y="7689"/>
                  </a:lnTo>
                  <a:cubicBezTo>
                    <a:pt x="0" y="7689"/>
                    <a:pt x="478" y="7758"/>
                    <a:pt x="978" y="7803"/>
                  </a:cubicBezTo>
                  <a:cubicBezTo>
                    <a:pt x="1240" y="7826"/>
                    <a:pt x="1507" y="7843"/>
                    <a:pt x="1734" y="7843"/>
                  </a:cubicBezTo>
                  <a:cubicBezTo>
                    <a:pt x="1962" y="7843"/>
                    <a:pt x="2149" y="7826"/>
                    <a:pt x="2251" y="7780"/>
                  </a:cubicBezTo>
                  <a:lnTo>
                    <a:pt x="2320" y="7803"/>
                  </a:lnTo>
                  <a:lnTo>
                    <a:pt x="2320" y="7758"/>
                  </a:lnTo>
                  <a:cubicBezTo>
                    <a:pt x="2329" y="7738"/>
                    <a:pt x="2339" y="7731"/>
                    <a:pt x="2349" y="7731"/>
                  </a:cubicBezTo>
                  <a:cubicBezTo>
                    <a:pt x="2362" y="7731"/>
                    <a:pt x="2375" y="7744"/>
                    <a:pt x="2388" y="7758"/>
                  </a:cubicBezTo>
                  <a:lnTo>
                    <a:pt x="2433" y="7712"/>
                  </a:lnTo>
                  <a:lnTo>
                    <a:pt x="2388" y="7712"/>
                  </a:lnTo>
                  <a:lnTo>
                    <a:pt x="2365" y="7621"/>
                  </a:lnTo>
                  <a:cubicBezTo>
                    <a:pt x="2365" y="7598"/>
                    <a:pt x="2382" y="7598"/>
                    <a:pt x="2402" y="7598"/>
                  </a:cubicBezTo>
                  <a:cubicBezTo>
                    <a:pt x="2422" y="7598"/>
                    <a:pt x="2445" y="7598"/>
                    <a:pt x="2456" y="7576"/>
                  </a:cubicBezTo>
                  <a:cubicBezTo>
                    <a:pt x="2524" y="7303"/>
                    <a:pt x="2615" y="7007"/>
                    <a:pt x="2638" y="6689"/>
                  </a:cubicBezTo>
                  <a:lnTo>
                    <a:pt x="2661" y="6689"/>
                  </a:lnTo>
                  <a:cubicBezTo>
                    <a:pt x="2661" y="6598"/>
                    <a:pt x="2684" y="6507"/>
                    <a:pt x="2661" y="6439"/>
                  </a:cubicBezTo>
                  <a:lnTo>
                    <a:pt x="2752" y="6393"/>
                  </a:lnTo>
                  <a:lnTo>
                    <a:pt x="2752" y="6393"/>
                  </a:lnTo>
                  <a:cubicBezTo>
                    <a:pt x="2751" y="6394"/>
                    <a:pt x="2750" y="6394"/>
                    <a:pt x="2749" y="6394"/>
                  </a:cubicBezTo>
                  <a:cubicBezTo>
                    <a:pt x="2708" y="6394"/>
                    <a:pt x="2752" y="5915"/>
                    <a:pt x="2752" y="5893"/>
                  </a:cubicBezTo>
                  <a:lnTo>
                    <a:pt x="2661" y="5893"/>
                  </a:lnTo>
                  <a:cubicBezTo>
                    <a:pt x="2684" y="5802"/>
                    <a:pt x="2775" y="5870"/>
                    <a:pt x="2775" y="5779"/>
                  </a:cubicBezTo>
                  <a:cubicBezTo>
                    <a:pt x="2638" y="5734"/>
                    <a:pt x="2797" y="5643"/>
                    <a:pt x="2729" y="5597"/>
                  </a:cubicBezTo>
                  <a:cubicBezTo>
                    <a:pt x="2747" y="5597"/>
                    <a:pt x="2751" y="5568"/>
                    <a:pt x="2775" y="5568"/>
                  </a:cubicBezTo>
                  <a:cubicBezTo>
                    <a:pt x="2777" y="5568"/>
                    <a:pt x="2780" y="5569"/>
                    <a:pt x="2783" y="5569"/>
                  </a:cubicBezTo>
                  <a:lnTo>
                    <a:pt x="2783" y="5569"/>
                  </a:lnTo>
                  <a:cubicBezTo>
                    <a:pt x="2736" y="5548"/>
                    <a:pt x="2775" y="5526"/>
                    <a:pt x="2775" y="5484"/>
                  </a:cubicBezTo>
                  <a:lnTo>
                    <a:pt x="2775" y="5484"/>
                  </a:lnTo>
                  <a:lnTo>
                    <a:pt x="2729" y="5506"/>
                  </a:lnTo>
                  <a:lnTo>
                    <a:pt x="2706" y="5438"/>
                  </a:lnTo>
                  <a:lnTo>
                    <a:pt x="2775" y="5438"/>
                  </a:lnTo>
                  <a:cubicBezTo>
                    <a:pt x="2820" y="5279"/>
                    <a:pt x="2979" y="4483"/>
                    <a:pt x="2956" y="4324"/>
                  </a:cubicBezTo>
                  <a:cubicBezTo>
                    <a:pt x="2911" y="4324"/>
                    <a:pt x="2934" y="4392"/>
                    <a:pt x="2843" y="4392"/>
                  </a:cubicBezTo>
                  <a:cubicBezTo>
                    <a:pt x="2797" y="4347"/>
                    <a:pt x="2865" y="4324"/>
                    <a:pt x="2820" y="4301"/>
                  </a:cubicBezTo>
                  <a:cubicBezTo>
                    <a:pt x="2956" y="4301"/>
                    <a:pt x="2865" y="4210"/>
                    <a:pt x="3002" y="4187"/>
                  </a:cubicBezTo>
                  <a:lnTo>
                    <a:pt x="2934" y="4165"/>
                  </a:lnTo>
                  <a:lnTo>
                    <a:pt x="2979" y="4142"/>
                  </a:lnTo>
                  <a:cubicBezTo>
                    <a:pt x="2911" y="3937"/>
                    <a:pt x="2934" y="4096"/>
                    <a:pt x="2979" y="3915"/>
                  </a:cubicBezTo>
                  <a:cubicBezTo>
                    <a:pt x="2979" y="3801"/>
                    <a:pt x="2865" y="3733"/>
                    <a:pt x="2911" y="3687"/>
                  </a:cubicBezTo>
                  <a:lnTo>
                    <a:pt x="2843" y="3687"/>
                  </a:lnTo>
                  <a:cubicBezTo>
                    <a:pt x="2911" y="3687"/>
                    <a:pt x="2820" y="3596"/>
                    <a:pt x="2888" y="3596"/>
                  </a:cubicBezTo>
                  <a:cubicBezTo>
                    <a:pt x="2868" y="3576"/>
                    <a:pt x="2884" y="3502"/>
                    <a:pt x="2823" y="3502"/>
                  </a:cubicBezTo>
                  <a:cubicBezTo>
                    <a:pt x="2816" y="3502"/>
                    <a:pt x="2807" y="3503"/>
                    <a:pt x="2797" y="3505"/>
                  </a:cubicBezTo>
                  <a:cubicBezTo>
                    <a:pt x="2832" y="3488"/>
                    <a:pt x="2853" y="3444"/>
                    <a:pt x="2881" y="3444"/>
                  </a:cubicBezTo>
                  <a:cubicBezTo>
                    <a:pt x="2890" y="3444"/>
                    <a:pt x="2900" y="3449"/>
                    <a:pt x="2911" y="3460"/>
                  </a:cubicBezTo>
                  <a:lnTo>
                    <a:pt x="2911" y="3392"/>
                  </a:lnTo>
                  <a:lnTo>
                    <a:pt x="2865" y="3437"/>
                  </a:lnTo>
                  <a:cubicBezTo>
                    <a:pt x="2865" y="3346"/>
                    <a:pt x="2934" y="3301"/>
                    <a:pt x="2865" y="3232"/>
                  </a:cubicBezTo>
                  <a:lnTo>
                    <a:pt x="2820" y="3255"/>
                  </a:lnTo>
                  <a:cubicBezTo>
                    <a:pt x="2820" y="3210"/>
                    <a:pt x="2820" y="3164"/>
                    <a:pt x="2911" y="3141"/>
                  </a:cubicBezTo>
                  <a:lnTo>
                    <a:pt x="2934" y="3210"/>
                  </a:lnTo>
                  <a:cubicBezTo>
                    <a:pt x="2956" y="3119"/>
                    <a:pt x="2934" y="3050"/>
                    <a:pt x="2911" y="2982"/>
                  </a:cubicBezTo>
                  <a:lnTo>
                    <a:pt x="2888" y="3005"/>
                  </a:lnTo>
                  <a:cubicBezTo>
                    <a:pt x="2820" y="2914"/>
                    <a:pt x="2775" y="2391"/>
                    <a:pt x="2661" y="2300"/>
                  </a:cubicBezTo>
                  <a:lnTo>
                    <a:pt x="2593" y="2345"/>
                  </a:lnTo>
                  <a:lnTo>
                    <a:pt x="2547" y="2255"/>
                  </a:lnTo>
                  <a:lnTo>
                    <a:pt x="2752" y="2323"/>
                  </a:lnTo>
                  <a:cubicBezTo>
                    <a:pt x="2752" y="2232"/>
                    <a:pt x="2752" y="1982"/>
                    <a:pt x="2752" y="1732"/>
                  </a:cubicBezTo>
                  <a:cubicBezTo>
                    <a:pt x="2729" y="1459"/>
                    <a:pt x="2729" y="1208"/>
                    <a:pt x="2752" y="1140"/>
                  </a:cubicBezTo>
                  <a:cubicBezTo>
                    <a:pt x="2771" y="1111"/>
                    <a:pt x="2795" y="1103"/>
                    <a:pt x="2816" y="1103"/>
                  </a:cubicBezTo>
                  <a:cubicBezTo>
                    <a:pt x="2843" y="1103"/>
                    <a:pt x="2865" y="1118"/>
                    <a:pt x="2865" y="1118"/>
                  </a:cubicBezTo>
                  <a:cubicBezTo>
                    <a:pt x="2843" y="1049"/>
                    <a:pt x="2797" y="1095"/>
                    <a:pt x="2797" y="1027"/>
                  </a:cubicBezTo>
                  <a:lnTo>
                    <a:pt x="2865" y="1027"/>
                  </a:lnTo>
                  <a:lnTo>
                    <a:pt x="2865" y="981"/>
                  </a:lnTo>
                  <a:cubicBezTo>
                    <a:pt x="2820" y="1004"/>
                    <a:pt x="2752" y="1004"/>
                    <a:pt x="2684" y="1027"/>
                  </a:cubicBezTo>
                  <a:lnTo>
                    <a:pt x="2706" y="936"/>
                  </a:lnTo>
                  <a:lnTo>
                    <a:pt x="2752" y="936"/>
                  </a:lnTo>
                  <a:cubicBezTo>
                    <a:pt x="2752" y="913"/>
                    <a:pt x="2593" y="890"/>
                    <a:pt x="2638" y="822"/>
                  </a:cubicBezTo>
                  <a:cubicBezTo>
                    <a:pt x="2661" y="685"/>
                    <a:pt x="2615" y="504"/>
                    <a:pt x="2615" y="367"/>
                  </a:cubicBezTo>
                  <a:lnTo>
                    <a:pt x="2615" y="367"/>
                  </a:lnTo>
                  <a:lnTo>
                    <a:pt x="2684" y="413"/>
                  </a:lnTo>
                  <a:lnTo>
                    <a:pt x="2706" y="344"/>
                  </a:lnTo>
                  <a:lnTo>
                    <a:pt x="2706" y="344"/>
                  </a:lnTo>
                  <a:cubicBezTo>
                    <a:pt x="2692" y="354"/>
                    <a:pt x="2682" y="357"/>
                    <a:pt x="2675" y="357"/>
                  </a:cubicBezTo>
                  <a:cubicBezTo>
                    <a:pt x="2650" y="357"/>
                    <a:pt x="2654" y="318"/>
                    <a:pt x="2644" y="318"/>
                  </a:cubicBezTo>
                  <a:cubicBezTo>
                    <a:pt x="2643" y="318"/>
                    <a:pt x="2641" y="319"/>
                    <a:pt x="2638" y="322"/>
                  </a:cubicBezTo>
                  <a:cubicBezTo>
                    <a:pt x="2502" y="231"/>
                    <a:pt x="2593" y="71"/>
                    <a:pt x="2502" y="3"/>
                  </a:cubicBezTo>
                  <a:cubicBezTo>
                    <a:pt x="2493" y="2"/>
                    <a:pt x="2474" y="1"/>
                    <a:pt x="244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40"/>
            <p:cNvSpPr/>
            <p:nvPr/>
          </p:nvSpPr>
          <p:spPr>
            <a:xfrm rot="2879632">
              <a:off x="405621" y="1082643"/>
              <a:ext cx="3002" cy="3720"/>
            </a:xfrm>
            <a:custGeom>
              <a:avLst/>
              <a:gdLst/>
              <a:ahLst/>
              <a:cxnLst/>
              <a:rect l="l" t="t" r="r" b="b"/>
              <a:pathLst>
                <a:path w="92" h="114" extrusionOk="0">
                  <a:moveTo>
                    <a:pt x="91" y="0"/>
                  </a:moveTo>
                  <a:lnTo>
                    <a:pt x="91" y="0"/>
                  </a:lnTo>
                  <a:cubicBezTo>
                    <a:pt x="23" y="23"/>
                    <a:pt x="0" y="68"/>
                    <a:pt x="23" y="114"/>
                  </a:cubicBezTo>
                  <a:cubicBezTo>
                    <a:pt x="68" y="91"/>
                    <a:pt x="68" y="23"/>
                    <a:pt x="9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40"/>
            <p:cNvSpPr/>
            <p:nvPr/>
          </p:nvSpPr>
          <p:spPr>
            <a:xfrm rot="2879632">
              <a:off x="409747" y="1083730"/>
              <a:ext cx="33" cy="783"/>
            </a:xfrm>
            <a:custGeom>
              <a:avLst/>
              <a:gdLst/>
              <a:ahLst/>
              <a:cxnLst/>
              <a:rect l="l" t="t" r="r" b="b"/>
              <a:pathLst>
                <a:path w="1" h="24" extrusionOk="0">
                  <a:moveTo>
                    <a:pt x="0" y="0"/>
                  </a:moveTo>
                  <a:lnTo>
                    <a:pt x="0" y="0"/>
                  </a:lnTo>
                  <a:lnTo>
                    <a:pt x="0" y="23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40"/>
            <p:cNvSpPr/>
            <p:nvPr/>
          </p:nvSpPr>
          <p:spPr>
            <a:xfrm rot="2879632">
              <a:off x="559749" y="824985"/>
              <a:ext cx="783" cy="783"/>
            </a:xfrm>
            <a:custGeom>
              <a:avLst/>
              <a:gdLst/>
              <a:ahLst/>
              <a:cxnLst/>
              <a:rect l="l" t="t" r="r" b="b"/>
              <a:pathLst>
                <a:path w="24" h="24" extrusionOk="0">
                  <a:moveTo>
                    <a:pt x="0" y="0"/>
                  </a:moveTo>
                  <a:lnTo>
                    <a:pt x="23" y="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40"/>
            <p:cNvSpPr/>
            <p:nvPr/>
          </p:nvSpPr>
          <p:spPr>
            <a:xfrm rot="2879632">
              <a:off x="433925" y="810408"/>
              <a:ext cx="100201" cy="292836"/>
            </a:xfrm>
            <a:custGeom>
              <a:avLst/>
              <a:gdLst/>
              <a:ahLst/>
              <a:cxnLst/>
              <a:rect l="l" t="t" r="r" b="b"/>
              <a:pathLst>
                <a:path w="3071" h="8975" extrusionOk="0">
                  <a:moveTo>
                    <a:pt x="182" y="1"/>
                  </a:moveTo>
                  <a:lnTo>
                    <a:pt x="160" y="69"/>
                  </a:lnTo>
                  <a:cubicBezTo>
                    <a:pt x="162" y="69"/>
                    <a:pt x="165" y="69"/>
                    <a:pt x="169" y="69"/>
                  </a:cubicBezTo>
                  <a:lnTo>
                    <a:pt x="169" y="69"/>
                  </a:lnTo>
                  <a:lnTo>
                    <a:pt x="182" y="1"/>
                  </a:lnTo>
                  <a:close/>
                  <a:moveTo>
                    <a:pt x="2388" y="2616"/>
                  </a:moveTo>
                  <a:lnTo>
                    <a:pt x="2516" y="2644"/>
                  </a:lnTo>
                  <a:lnTo>
                    <a:pt x="2516" y="2644"/>
                  </a:lnTo>
                  <a:lnTo>
                    <a:pt x="2456" y="2684"/>
                  </a:lnTo>
                  <a:lnTo>
                    <a:pt x="2388" y="2616"/>
                  </a:lnTo>
                  <a:close/>
                  <a:moveTo>
                    <a:pt x="2843" y="8710"/>
                  </a:moveTo>
                  <a:lnTo>
                    <a:pt x="2825" y="8766"/>
                  </a:lnTo>
                  <a:lnTo>
                    <a:pt x="2825" y="8766"/>
                  </a:lnTo>
                  <a:cubicBezTo>
                    <a:pt x="2831" y="8729"/>
                    <a:pt x="2782" y="8710"/>
                    <a:pt x="2843" y="8710"/>
                  </a:cubicBezTo>
                  <a:close/>
                  <a:moveTo>
                    <a:pt x="114" y="69"/>
                  </a:moveTo>
                  <a:cubicBezTo>
                    <a:pt x="91" y="137"/>
                    <a:pt x="46" y="183"/>
                    <a:pt x="114" y="206"/>
                  </a:cubicBezTo>
                  <a:cubicBezTo>
                    <a:pt x="103" y="228"/>
                    <a:pt x="86" y="228"/>
                    <a:pt x="69" y="228"/>
                  </a:cubicBezTo>
                  <a:cubicBezTo>
                    <a:pt x="52" y="228"/>
                    <a:pt x="35" y="228"/>
                    <a:pt x="23" y="251"/>
                  </a:cubicBezTo>
                  <a:cubicBezTo>
                    <a:pt x="46" y="296"/>
                    <a:pt x="91" y="342"/>
                    <a:pt x="69" y="387"/>
                  </a:cubicBezTo>
                  <a:lnTo>
                    <a:pt x="46" y="387"/>
                  </a:lnTo>
                  <a:cubicBezTo>
                    <a:pt x="1" y="501"/>
                    <a:pt x="160" y="569"/>
                    <a:pt x="91" y="660"/>
                  </a:cubicBezTo>
                  <a:lnTo>
                    <a:pt x="69" y="660"/>
                  </a:lnTo>
                  <a:cubicBezTo>
                    <a:pt x="46" y="706"/>
                    <a:pt x="91" y="774"/>
                    <a:pt x="46" y="842"/>
                  </a:cubicBezTo>
                  <a:cubicBezTo>
                    <a:pt x="59" y="829"/>
                    <a:pt x="80" y="816"/>
                    <a:pt x="95" y="816"/>
                  </a:cubicBezTo>
                  <a:cubicBezTo>
                    <a:pt x="106" y="816"/>
                    <a:pt x="114" y="823"/>
                    <a:pt x="114" y="842"/>
                  </a:cubicBezTo>
                  <a:cubicBezTo>
                    <a:pt x="69" y="910"/>
                    <a:pt x="114" y="956"/>
                    <a:pt x="69" y="1024"/>
                  </a:cubicBezTo>
                  <a:lnTo>
                    <a:pt x="137" y="1070"/>
                  </a:lnTo>
                  <a:cubicBezTo>
                    <a:pt x="114" y="1343"/>
                    <a:pt x="228" y="2366"/>
                    <a:pt x="251" y="2639"/>
                  </a:cubicBezTo>
                  <a:lnTo>
                    <a:pt x="228" y="2639"/>
                  </a:lnTo>
                  <a:cubicBezTo>
                    <a:pt x="273" y="3025"/>
                    <a:pt x="296" y="3867"/>
                    <a:pt x="387" y="4276"/>
                  </a:cubicBezTo>
                  <a:cubicBezTo>
                    <a:pt x="319" y="4344"/>
                    <a:pt x="342" y="4435"/>
                    <a:pt x="319" y="4503"/>
                  </a:cubicBezTo>
                  <a:cubicBezTo>
                    <a:pt x="328" y="4484"/>
                    <a:pt x="342" y="4477"/>
                    <a:pt x="355" y="4477"/>
                  </a:cubicBezTo>
                  <a:cubicBezTo>
                    <a:pt x="372" y="4477"/>
                    <a:pt x="387" y="4490"/>
                    <a:pt x="387" y="4503"/>
                  </a:cubicBezTo>
                  <a:cubicBezTo>
                    <a:pt x="387" y="4708"/>
                    <a:pt x="433" y="4503"/>
                    <a:pt x="455" y="4731"/>
                  </a:cubicBezTo>
                  <a:cubicBezTo>
                    <a:pt x="524" y="4958"/>
                    <a:pt x="478" y="5868"/>
                    <a:pt x="433" y="6095"/>
                  </a:cubicBezTo>
                  <a:cubicBezTo>
                    <a:pt x="524" y="6186"/>
                    <a:pt x="455" y="6345"/>
                    <a:pt x="524" y="6459"/>
                  </a:cubicBezTo>
                  <a:lnTo>
                    <a:pt x="501" y="6436"/>
                  </a:lnTo>
                  <a:lnTo>
                    <a:pt x="501" y="6436"/>
                  </a:lnTo>
                  <a:cubicBezTo>
                    <a:pt x="524" y="6550"/>
                    <a:pt x="455" y="7232"/>
                    <a:pt x="501" y="7369"/>
                  </a:cubicBezTo>
                  <a:cubicBezTo>
                    <a:pt x="569" y="7482"/>
                    <a:pt x="455" y="7460"/>
                    <a:pt x="433" y="7551"/>
                  </a:cubicBezTo>
                  <a:cubicBezTo>
                    <a:pt x="546" y="7551"/>
                    <a:pt x="592" y="7641"/>
                    <a:pt x="592" y="7687"/>
                  </a:cubicBezTo>
                  <a:cubicBezTo>
                    <a:pt x="592" y="7755"/>
                    <a:pt x="683" y="7869"/>
                    <a:pt x="705" y="7983"/>
                  </a:cubicBezTo>
                  <a:lnTo>
                    <a:pt x="637" y="7983"/>
                  </a:lnTo>
                  <a:cubicBezTo>
                    <a:pt x="705" y="8051"/>
                    <a:pt x="683" y="8210"/>
                    <a:pt x="705" y="8278"/>
                  </a:cubicBezTo>
                  <a:cubicBezTo>
                    <a:pt x="683" y="8415"/>
                    <a:pt x="592" y="8619"/>
                    <a:pt x="660" y="8801"/>
                  </a:cubicBezTo>
                  <a:lnTo>
                    <a:pt x="501" y="8915"/>
                  </a:lnTo>
                  <a:lnTo>
                    <a:pt x="524" y="8938"/>
                  </a:lnTo>
                  <a:cubicBezTo>
                    <a:pt x="524" y="8938"/>
                    <a:pt x="1031" y="8975"/>
                    <a:pt x="1572" y="8975"/>
                  </a:cubicBezTo>
                  <a:cubicBezTo>
                    <a:pt x="2067" y="8975"/>
                    <a:pt x="2590" y="8944"/>
                    <a:pt x="2775" y="8824"/>
                  </a:cubicBezTo>
                  <a:lnTo>
                    <a:pt x="2820" y="8824"/>
                  </a:lnTo>
                  <a:lnTo>
                    <a:pt x="2820" y="8778"/>
                  </a:lnTo>
                  <a:cubicBezTo>
                    <a:pt x="2828" y="8763"/>
                    <a:pt x="2835" y="8758"/>
                    <a:pt x="2844" y="8758"/>
                  </a:cubicBezTo>
                  <a:cubicBezTo>
                    <a:pt x="2861" y="8758"/>
                    <a:pt x="2881" y="8778"/>
                    <a:pt x="2911" y="8778"/>
                  </a:cubicBezTo>
                  <a:lnTo>
                    <a:pt x="2934" y="8710"/>
                  </a:lnTo>
                  <a:lnTo>
                    <a:pt x="2888" y="8733"/>
                  </a:lnTo>
                  <a:cubicBezTo>
                    <a:pt x="2888" y="8710"/>
                    <a:pt x="2820" y="8665"/>
                    <a:pt x="2843" y="8619"/>
                  </a:cubicBezTo>
                  <a:cubicBezTo>
                    <a:pt x="2866" y="8574"/>
                    <a:pt x="2934" y="8619"/>
                    <a:pt x="2934" y="8551"/>
                  </a:cubicBezTo>
                  <a:cubicBezTo>
                    <a:pt x="2979" y="8187"/>
                    <a:pt x="3025" y="7846"/>
                    <a:pt x="3002" y="7482"/>
                  </a:cubicBezTo>
                  <a:lnTo>
                    <a:pt x="3002" y="7482"/>
                  </a:lnTo>
                  <a:lnTo>
                    <a:pt x="3048" y="7505"/>
                  </a:lnTo>
                  <a:cubicBezTo>
                    <a:pt x="3025" y="7391"/>
                    <a:pt x="3025" y="7300"/>
                    <a:pt x="3002" y="7187"/>
                  </a:cubicBezTo>
                  <a:lnTo>
                    <a:pt x="3070" y="7141"/>
                  </a:lnTo>
                  <a:lnTo>
                    <a:pt x="3070" y="7141"/>
                  </a:lnTo>
                  <a:cubicBezTo>
                    <a:pt x="3070" y="7142"/>
                    <a:pt x="3069" y="7142"/>
                    <a:pt x="3068" y="7142"/>
                  </a:cubicBezTo>
                  <a:cubicBezTo>
                    <a:pt x="3025" y="7142"/>
                    <a:pt x="3025" y="6595"/>
                    <a:pt x="3025" y="6595"/>
                  </a:cubicBezTo>
                  <a:lnTo>
                    <a:pt x="2934" y="6573"/>
                  </a:lnTo>
                  <a:cubicBezTo>
                    <a:pt x="2934" y="6482"/>
                    <a:pt x="3048" y="6550"/>
                    <a:pt x="3025" y="6459"/>
                  </a:cubicBezTo>
                  <a:cubicBezTo>
                    <a:pt x="2888" y="6414"/>
                    <a:pt x="3025" y="6277"/>
                    <a:pt x="2957" y="6254"/>
                  </a:cubicBezTo>
                  <a:cubicBezTo>
                    <a:pt x="2957" y="6254"/>
                    <a:pt x="2957" y="6209"/>
                    <a:pt x="3002" y="6209"/>
                  </a:cubicBezTo>
                  <a:cubicBezTo>
                    <a:pt x="2934" y="6186"/>
                    <a:pt x="3002" y="6163"/>
                    <a:pt x="2979" y="6118"/>
                  </a:cubicBezTo>
                  <a:lnTo>
                    <a:pt x="2979" y="6118"/>
                  </a:lnTo>
                  <a:lnTo>
                    <a:pt x="2934" y="6141"/>
                  </a:lnTo>
                  <a:lnTo>
                    <a:pt x="2911" y="6072"/>
                  </a:lnTo>
                  <a:lnTo>
                    <a:pt x="2979" y="6072"/>
                  </a:lnTo>
                  <a:cubicBezTo>
                    <a:pt x="3002" y="5891"/>
                    <a:pt x="3048" y="5004"/>
                    <a:pt x="3002" y="4799"/>
                  </a:cubicBezTo>
                  <a:lnTo>
                    <a:pt x="3002" y="4799"/>
                  </a:lnTo>
                  <a:cubicBezTo>
                    <a:pt x="2957" y="4822"/>
                    <a:pt x="3002" y="4890"/>
                    <a:pt x="2911" y="4913"/>
                  </a:cubicBezTo>
                  <a:cubicBezTo>
                    <a:pt x="2866" y="4867"/>
                    <a:pt x="2934" y="4844"/>
                    <a:pt x="2866" y="4822"/>
                  </a:cubicBezTo>
                  <a:cubicBezTo>
                    <a:pt x="3002" y="4799"/>
                    <a:pt x="2888" y="4685"/>
                    <a:pt x="3025" y="4663"/>
                  </a:cubicBezTo>
                  <a:lnTo>
                    <a:pt x="2957" y="4640"/>
                  </a:lnTo>
                  <a:lnTo>
                    <a:pt x="3002" y="4617"/>
                  </a:lnTo>
                  <a:cubicBezTo>
                    <a:pt x="2911" y="4390"/>
                    <a:pt x="2957" y="4572"/>
                    <a:pt x="2979" y="4367"/>
                  </a:cubicBezTo>
                  <a:cubicBezTo>
                    <a:pt x="2957" y="4230"/>
                    <a:pt x="2866" y="4185"/>
                    <a:pt x="2888" y="4117"/>
                  </a:cubicBezTo>
                  <a:lnTo>
                    <a:pt x="2820" y="4117"/>
                  </a:lnTo>
                  <a:cubicBezTo>
                    <a:pt x="2888" y="4117"/>
                    <a:pt x="2775" y="4049"/>
                    <a:pt x="2843" y="4026"/>
                  </a:cubicBezTo>
                  <a:cubicBezTo>
                    <a:pt x="2843" y="4007"/>
                    <a:pt x="2843" y="3924"/>
                    <a:pt x="2790" y="3924"/>
                  </a:cubicBezTo>
                  <a:cubicBezTo>
                    <a:pt x="2779" y="3924"/>
                    <a:pt x="2767" y="3927"/>
                    <a:pt x="2752" y="3935"/>
                  </a:cubicBezTo>
                  <a:cubicBezTo>
                    <a:pt x="2786" y="3918"/>
                    <a:pt x="2807" y="3864"/>
                    <a:pt x="2834" y="3864"/>
                  </a:cubicBezTo>
                  <a:cubicBezTo>
                    <a:pt x="2843" y="3864"/>
                    <a:pt x="2854" y="3871"/>
                    <a:pt x="2866" y="3889"/>
                  </a:cubicBezTo>
                  <a:lnTo>
                    <a:pt x="2843" y="3798"/>
                  </a:lnTo>
                  <a:lnTo>
                    <a:pt x="2820" y="3844"/>
                  </a:lnTo>
                  <a:cubicBezTo>
                    <a:pt x="2820" y="3753"/>
                    <a:pt x="2888" y="3685"/>
                    <a:pt x="2798" y="3617"/>
                  </a:cubicBezTo>
                  <a:lnTo>
                    <a:pt x="2752" y="3662"/>
                  </a:lnTo>
                  <a:cubicBezTo>
                    <a:pt x="2752" y="3594"/>
                    <a:pt x="2752" y="3548"/>
                    <a:pt x="2843" y="3526"/>
                  </a:cubicBezTo>
                  <a:lnTo>
                    <a:pt x="2866" y="3594"/>
                  </a:lnTo>
                  <a:cubicBezTo>
                    <a:pt x="2866" y="3480"/>
                    <a:pt x="2843" y="3435"/>
                    <a:pt x="2798" y="3344"/>
                  </a:cubicBezTo>
                  <a:lnTo>
                    <a:pt x="2798" y="3389"/>
                  </a:lnTo>
                  <a:cubicBezTo>
                    <a:pt x="2709" y="3279"/>
                    <a:pt x="2643" y="2764"/>
                    <a:pt x="2535" y="2649"/>
                  </a:cubicBezTo>
                  <a:lnTo>
                    <a:pt x="2535" y="2649"/>
                  </a:lnTo>
                  <a:lnTo>
                    <a:pt x="2593" y="2661"/>
                  </a:lnTo>
                  <a:cubicBezTo>
                    <a:pt x="2570" y="2480"/>
                    <a:pt x="2502" y="1547"/>
                    <a:pt x="2547" y="1388"/>
                  </a:cubicBezTo>
                  <a:cubicBezTo>
                    <a:pt x="2563" y="1365"/>
                    <a:pt x="2580" y="1358"/>
                    <a:pt x="2597" y="1358"/>
                  </a:cubicBezTo>
                  <a:cubicBezTo>
                    <a:pt x="2631" y="1358"/>
                    <a:pt x="2661" y="1388"/>
                    <a:pt x="2661" y="1388"/>
                  </a:cubicBezTo>
                  <a:cubicBezTo>
                    <a:pt x="2638" y="1297"/>
                    <a:pt x="2593" y="1343"/>
                    <a:pt x="2593" y="1274"/>
                  </a:cubicBezTo>
                  <a:lnTo>
                    <a:pt x="2593" y="1274"/>
                  </a:lnTo>
                  <a:lnTo>
                    <a:pt x="2661" y="1297"/>
                  </a:lnTo>
                  <a:lnTo>
                    <a:pt x="2638" y="1229"/>
                  </a:lnTo>
                  <a:cubicBezTo>
                    <a:pt x="2616" y="1274"/>
                    <a:pt x="2547" y="1252"/>
                    <a:pt x="2479" y="1274"/>
                  </a:cubicBezTo>
                  <a:lnTo>
                    <a:pt x="2479" y="1183"/>
                  </a:lnTo>
                  <a:lnTo>
                    <a:pt x="2547" y="1183"/>
                  </a:lnTo>
                  <a:cubicBezTo>
                    <a:pt x="2547" y="1161"/>
                    <a:pt x="2388" y="1138"/>
                    <a:pt x="2411" y="1047"/>
                  </a:cubicBezTo>
                  <a:cubicBezTo>
                    <a:pt x="2434" y="910"/>
                    <a:pt x="2411" y="751"/>
                    <a:pt x="2434" y="615"/>
                  </a:cubicBezTo>
                  <a:lnTo>
                    <a:pt x="2502" y="660"/>
                  </a:lnTo>
                  <a:lnTo>
                    <a:pt x="2525" y="592"/>
                  </a:lnTo>
                  <a:lnTo>
                    <a:pt x="2525" y="592"/>
                  </a:lnTo>
                  <a:cubicBezTo>
                    <a:pt x="2511" y="601"/>
                    <a:pt x="2500" y="605"/>
                    <a:pt x="2493" y="605"/>
                  </a:cubicBezTo>
                  <a:cubicBezTo>
                    <a:pt x="2468" y="605"/>
                    <a:pt x="2472" y="566"/>
                    <a:pt x="2463" y="566"/>
                  </a:cubicBezTo>
                  <a:cubicBezTo>
                    <a:pt x="2461" y="566"/>
                    <a:pt x="2459" y="567"/>
                    <a:pt x="2456" y="569"/>
                  </a:cubicBezTo>
                  <a:cubicBezTo>
                    <a:pt x="2320" y="456"/>
                    <a:pt x="2434" y="319"/>
                    <a:pt x="2343" y="228"/>
                  </a:cubicBezTo>
                  <a:cubicBezTo>
                    <a:pt x="2231" y="228"/>
                    <a:pt x="365" y="75"/>
                    <a:pt x="169" y="69"/>
                  </a:cubicBezTo>
                  <a:lnTo>
                    <a:pt x="169" y="69"/>
                  </a:lnTo>
                  <a:lnTo>
                    <a:pt x="160" y="115"/>
                  </a:lnTo>
                  <a:lnTo>
                    <a:pt x="228" y="115"/>
                  </a:lnTo>
                  <a:cubicBezTo>
                    <a:pt x="239" y="149"/>
                    <a:pt x="228" y="149"/>
                    <a:pt x="214" y="149"/>
                  </a:cubicBezTo>
                  <a:cubicBezTo>
                    <a:pt x="199" y="149"/>
                    <a:pt x="182" y="149"/>
                    <a:pt x="182" y="183"/>
                  </a:cubicBezTo>
                  <a:cubicBezTo>
                    <a:pt x="176" y="186"/>
                    <a:pt x="171" y="187"/>
                    <a:pt x="165" y="187"/>
                  </a:cubicBezTo>
                  <a:cubicBezTo>
                    <a:pt x="131" y="187"/>
                    <a:pt x="114" y="128"/>
                    <a:pt x="114" y="6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1" name="Google Shape;723;p38">
            <a:extLst>
              <a:ext uri="{FF2B5EF4-FFF2-40B4-BE49-F238E27FC236}">
                <a16:creationId xmlns:a16="http://schemas.microsoft.com/office/drawing/2014/main" id="{56627CF8-D608-18C3-7151-FF1EC51394A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76834" y="349405"/>
            <a:ext cx="7994325" cy="93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th-TH" altLang="en-US" sz="4000" b="1" dirty="0">
                <a:latin typeface="DilleniaUPC" panose="02020603050405020304" pitchFamily="18" charset="-34"/>
                <a:ea typeface="Angsana New" panose="02020603050405020304" pitchFamily="18" charset="-34"/>
                <a:cs typeface="DilleniaUPC" panose="02020603050405020304" pitchFamily="18" charset="-34"/>
                <a:sym typeface="Angsana New" panose="02020603050405020304" pitchFamily="18" charset="-34"/>
              </a:rPr>
              <a:t>หลักการและเหตุผล (</a:t>
            </a:r>
            <a:r>
              <a:rPr lang="en-US" altLang="en-US" sz="4000" b="1" dirty="0">
                <a:latin typeface="DilleniaUPC" panose="02020603050405020304" pitchFamily="18" charset="-34"/>
                <a:ea typeface="Angsana New" panose="02020603050405020304" pitchFamily="18" charset="-34"/>
                <a:cs typeface="DilleniaUPC" panose="02020603050405020304" pitchFamily="18" charset="-34"/>
                <a:sym typeface="Angsana New" panose="02020603050405020304" pitchFamily="18" charset="-34"/>
              </a:rPr>
              <a:t>Rational Criterion)</a:t>
            </a:r>
            <a:endParaRPr lang="en-US" altLang="en-US" sz="4000" dirty="0">
              <a:latin typeface="DilleniaUPC" panose="02020603050405020304" pitchFamily="18" charset="-34"/>
              <a:ea typeface="Angsana New" panose="02020603050405020304" pitchFamily="18" charset="-34"/>
              <a:cs typeface="DilleniaUPC" panose="02020603050405020304" pitchFamily="18" charset="-34"/>
            </a:endParaRPr>
          </a:p>
        </p:txBody>
      </p:sp>
      <p:sp>
        <p:nvSpPr>
          <p:cNvPr id="74" name="Google Shape;723;p38">
            <a:extLst>
              <a:ext uri="{FF2B5EF4-FFF2-40B4-BE49-F238E27FC236}">
                <a16:creationId xmlns:a16="http://schemas.microsoft.com/office/drawing/2014/main" id="{6A9C830C-A27F-2956-443F-B45B42FB8EE2}"/>
              </a:ext>
            </a:extLst>
          </p:cNvPr>
          <p:cNvSpPr txBox="1">
            <a:spLocks/>
          </p:cNvSpPr>
          <p:nvPr/>
        </p:nvSpPr>
        <p:spPr>
          <a:xfrm>
            <a:off x="626353" y="2046417"/>
            <a:ext cx="7565335" cy="9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rgarine"/>
              <a:buNone/>
              <a:defRPr sz="2800" b="0" i="0" u="none" strike="noStrike" cap="none">
                <a:solidFill>
                  <a:schemeClr val="dk2"/>
                </a:solidFill>
                <a:latin typeface="Margarine"/>
                <a:ea typeface="Margarine"/>
                <a:cs typeface="Margarine"/>
                <a:sym typeface="Margari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1" algn="thaiDist">
              <a:spcBef>
                <a:spcPct val="0"/>
              </a:spcBef>
            </a:pPr>
            <a:r>
              <a:rPr lang="th-TH" altLang="en-US" sz="3200" dirty="0">
                <a:latin typeface="DilleniaUPC" panose="02020603050405020304" pitchFamily="18" charset="-34"/>
                <a:ea typeface="Angsana New" panose="02020603050405020304" pitchFamily="18" charset="-34"/>
                <a:cs typeface="DilleniaUPC" panose="02020603050405020304" pitchFamily="18" charset="-34"/>
              </a:rPr>
              <a:t>	</a:t>
            </a:r>
            <a:r>
              <a:rPr lang="th-TH" altLang="en-US" sz="3000" b="1" dirty="0">
                <a:solidFill>
                  <a:srgbClr val="002060"/>
                </a:solidFill>
                <a:latin typeface="DilleniaUPC" panose="02020603050405020304" pitchFamily="18" charset="-34"/>
                <a:ea typeface="Angsana New" panose="02020603050405020304" pitchFamily="18" charset="-34"/>
                <a:cs typeface="DilleniaUPC" panose="02020603050405020304" pitchFamily="18" charset="-34"/>
              </a:rPr>
              <a:t>ด้วยเหตุดังกล่าว กลุ่มผู้รับผิดโครงงานบูรณาการจึงจัดระบบฐานข้อมูลร้านขนมหวานแม่ศรีลาจำนวน 1 โครงงาน ขึ้นมาด้วยโปรแกรม </a:t>
            </a:r>
            <a:r>
              <a:rPr lang="en-US" altLang="en-US" sz="3000" b="1" dirty="0">
                <a:solidFill>
                  <a:srgbClr val="002060"/>
                </a:solidFill>
                <a:latin typeface="DilleniaUPC" panose="02020603050405020304" pitchFamily="18" charset="-34"/>
                <a:ea typeface="Angsana New" panose="02020603050405020304" pitchFamily="18" charset="-34"/>
                <a:cs typeface="DilleniaUPC" panose="02020603050405020304" pitchFamily="18" charset="-34"/>
              </a:rPr>
              <a:t>XAMPP</a:t>
            </a:r>
            <a:r>
              <a:rPr lang="th-TH" altLang="en-US" sz="3000" b="1" dirty="0">
                <a:solidFill>
                  <a:srgbClr val="002060"/>
                </a:solidFill>
                <a:latin typeface="DilleniaUPC" panose="02020603050405020304" pitchFamily="18" charset="-34"/>
                <a:ea typeface="Angsana New" panose="02020603050405020304" pitchFamily="18" charset="-34"/>
                <a:cs typeface="DilleniaUPC" panose="02020603050405020304" pitchFamily="18" charset="-34"/>
              </a:rPr>
              <a:t>เข้ามาช่วยในการบันทึกรายรับ-รายจ่ายและการเช็กสินค้า อีกทั้งมีความสะดวกใช้งานได้ง่ายและมีประสิทธิภาพ</a:t>
            </a:r>
            <a:endParaRPr lang="en-US" altLang="en-US" sz="3000" b="1" dirty="0">
              <a:solidFill>
                <a:srgbClr val="002060"/>
              </a:solidFill>
              <a:latin typeface="DilleniaUPC" panose="02020603050405020304" pitchFamily="18" charset="-34"/>
              <a:ea typeface="Angsana New" panose="02020603050405020304" pitchFamily="18" charset="-34"/>
              <a:cs typeface="DilleniaUPC" panose="02020603050405020304" pitchFamily="18" charset="-34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882;p39">
            <a:extLst>
              <a:ext uri="{FF2B5EF4-FFF2-40B4-BE49-F238E27FC236}">
                <a16:creationId xmlns:a16="http://schemas.microsoft.com/office/drawing/2014/main" id="{F9B645F4-95DD-791E-8D07-3B660CFB1D88}"/>
              </a:ext>
            </a:extLst>
          </p:cNvPr>
          <p:cNvSpPr/>
          <p:nvPr/>
        </p:nvSpPr>
        <p:spPr>
          <a:xfrm rot="1799894">
            <a:off x="372740" y="3900807"/>
            <a:ext cx="1372007" cy="944066"/>
          </a:xfrm>
          <a:custGeom>
            <a:avLst/>
            <a:gdLst/>
            <a:ahLst/>
            <a:cxnLst/>
            <a:rect l="l" t="t" r="r" b="b"/>
            <a:pathLst>
              <a:path w="52454" h="34308" extrusionOk="0">
                <a:moveTo>
                  <a:pt x="12076" y="6506"/>
                </a:moveTo>
                <a:cubicBezTo>
                  <a:pt x="13582" y="6483"/>
                  <a:pt x="15043" y="6711"/>
                  <a:pt x="16390" y="7168"/>
                </a:cubicBezTo>
                <a:cubicBezTo>
                  <a:pt x="18581" y="7921"/>
                  <a:pt x="21000" y="7282"/>
                  <a:pt x="22552" y="5570"/>
                </a:cubicBezTo>
                <a:cubicBezTo>
                  <a:pt x="25702" y="2146"/>
                  <a:pt x="30199" y="1"/>
                  <a:pt x="35220" y="1"/>
                </a:cubicBezTo>
                <a:cubicBezTo>
                  <a:pt x="44670" y="1"/>
                  <a:pt x="52317" y="7556"/>
                  <a:pt x="52385" y="17005"/>
                </a:cubicBezTo>
                <a:cubicBezTo>
                  <a:pt x="52454" y="26546"/>
                  <a:pt x="44761" y="34307"/>
                  <a:pt x="35220" y="34307"/>
                </a:cubicBezTo>
                <a:cubicBezTo>
                  <a:pt x="30747" y="34307"/>
                  <a:pt x="26661" y="32595"/>
                  <a:pt x="23602" y="29765"/>
                </a:cubicBezTo>
                <a:cubicBezTo>
                  <a:pt x="22256" y="28532"/>
                  <a:pt x="20247" y="28304"/>
                  <a:pt x="18672" y="29263"/>
                </a:cubicBezTo>
                <a:cubicBezTo>
                  <a:pt x="16846" y="30358"/>
                  <a:pt x="14700" y="30975"/>
                  <a:pt x="12395" y="30975"/>
                </a:cubicBezTo>
                <a:cubicBezTo>
                  <a:pt x="5547" y="30975"/>
                  <a:pt x="1" y="25360"/>
                  <a:pt x="161" y="18466"/>
                </a:cubicBezTo>
                <a:cubicBezTo>
                  <a:pt x="320" y="11984"/>
                  <a:pt x="5593" y="6688"/>
                  <a:pt x="12076" y="6506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5" name="Google Shape;738;p38">
            <a:extLst>
              <a:ext uri="{FF2B5EF4-FFF2-40B4-BE49-F238E27FC236}">
                <a16:creationId xmlns:a16="http://schemas.microsoft.com/office/drawing/2014/main" id="{FD753072-61AA-6C3C-6013-AC7AC4BC07BE}"/>
              </a:ext>
            </a:extLst>
          </p:cNvPr>
          <p:cNvGrpSpPr/>
          <p:nvPr/>
        </p:nvGrpSpPr>
        <p:grpSpPr>
          <a:xfrm>
            <a:off x="7501230" y="1497221"/>
            <a:ext cx="1190902" cy="1103125"/>
            <a:chOff x="1065370" y="3165452"/>
            <a:chExt cx="1190902" cy="1103125"/>
          </a:xfrm>
        </p:grpSpPr>
        <p:sp>
          <p:nvSpPr>
            <p:cNvPr id="106" name="Google Shape;739;p38">
              <a:extLst>
                <a:ext uri="{FF2B5EF4-FFF2-40B4-BE49-F238E27FC236}">
                  <a16:creationId xmlns:a16="http://schemas.microsoft.com/office/drawing/2014/main" id="{ABE53ED2-594B-A273-258F-655A3080AC29}"/>
                </a:ext>
              </a:extLst>
            </p:cNvPr>
            <p:cNvSpPr/>
            <p:nvPr/>
          </p:nvSpPr>
          <p:spPr>
            <a:xfrm rot="2879798">
              <a:off x="1313313" y="3681921"/>
              <a:ext cx="1500" cy="3001"/>
            </a:xfrm>
            <a:custGeom>
              <a:avLst/>
              <a:gdLst/>
              <a:ahLst/>
              <a:cxnLst/>
              <a:rect l="l" t="t" r="r" b="b"/>
              <a:pathLst>
                <a:path w="69" h="138" extrusionOk="0">
                  <a:moveTo>
                    <a:pt x="68" y="1"/>
                  </a:moveTo>
                  <a:lnTo>
                    <a:pt x="68" y="1"/>
                  </a:lnTo>
                  <a:cubicBezTo>
                    <a:pt x="23" y="46"/>
                    <a:pt x="0" y="69"/>
                    <a:pt x="23" y="137"/>
                  </a:cubicBezTo>
                  <a:cubicBezTo>
                    <a:pt x="68" y="92"/>
                    <a:pt x="68" y="46"/>
                    <a:pt x="6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740;p38">
              <a:extLst>
                <a:ext uri="{FF2B5EF4-FFF2-40B4-BE49-F238E27FC236}">
                  <a16:creationId xmlns:a16="http://schemas.microsoft.com/office/drawing/2014/main" id="{3ACC8B17-A482-4A04-665D-CE3BCC5B87C8}"/>
                </a:ext>
              </a:extLst>
            </p:cNvPr>
            <p:cNvSpPr/>
            <p:nvPr/>
          </p:nvSpPr>
          <p:spPr>
            <a:xfrm rot="2879798">
              <a:off x="1315654" y="3682963"/>
              <a:ext cx="22" cy="2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741;p38">
              <a:extLst>
                <a:ext uri="{FF2B5EF4-FFF2-40B4-BE49-F238E27FC236}">
                  <a16:creationId xmlns:a16="http://schemas.microsoft.com/office/drawing/2014/main" id="{3A85D19E-DB85-313C-9FD8-5063974B5348}"/>
                </a:ext>
              </a:extLst>
            </p:cNvPr>
            <p:cNvSpPr/>
            <p:nvPr/>
          </p:nvSpPr>
          <p:spPr>
            <a:xfrm rot="2879798">
              <a:off x="1415996" y="3510931"/>
              <a:ext cx="22" cy="1022"/>
            </a:xfrm>
            <a:custGeom>
              <a:avLst/>
              <a:gdLst/>
              <a:ahLst/>
              <a:cxnLst/>
              <a:rect l="l" t="t" r="r" b="b"/>
              <a:pathLst>
                <a:path w="1" h="47" extrusionOk="0">
                  <a:moveTo>
                    <a:pt x="0" y="1"/>
                  </a:moveTo>
                  <a:lnTo>
                    <a:pt x="0" y="4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742;p38">
              <a:extLst>
                <a:ext uri="{FF2B5EF4-FFF2-40B4-BE49-F238E27FC236}">
                  <a16:creationId xmlns:a16="http://schemas.microsoft.com/office/drawing/2014/main" id="{A7E2F67E-8D67-D3CB-59C7-622E386616CF}"/>
                </a:ext>
              </a:extLst>
            </p:cNvPr>
            <p:cNvSpPr/>
            <p:nvPr/>
          </p:nvSpPr>
          <p:spPr>
            <a:xfrm rot="2879798">
              <a:off x="1329981" y="3499670"/>
              <a:ext cx="64795" cy="199277"/>
            </a:xfrm>
            <a:custGeom>
              <a:avLst/>
              <a:gdLst/>
              <a:ahLst/>
              <a:cxnLst/>
              <a:rect l="l" t="t" r="r" b="b"/>
              <a:pathLst>
                <a:path w="2980" h="9165" extrusionOk="0">
                  <a:moveTo>
                    <a:pt x="56" y="823"/>
                  </a:moveTo>
                  <a:cubicBezTo>
                    <a:pt x="50" y="828"/>
                    <a:pt x="46" y="835"/>
                    <a:pt x="46" y="841"/>
                  </a:cubicBezTo>
                  <a:cubicBezTo>
                    <a:pt x="50" y="836"/>
                    <a:pt x="53" y="829"/>
                    <a:pt x="56" y="823"/>
                  </a:cubicBezTo>
                  <a:close/>
                  <a:moveTo>
                    <a:pt x="2275" y="2752"/>
                  </a:moveTo>
                  <a:lnTo>
                    <a:pt x="2402" y="2780"/>
                  </a:lnTo>
                  <a:lnTo>
                    <a:pt x="2402" y="2780"/>
                  </a:lnTo>
                  <a:lnTo>
                    <a:pt x="2343" y="2820"/>
                  </a:lnTo>
                  <a:lnTo>
                    <a:pt x="2275" y="2752"/>
                  </a:lnTo>
                  <a:close/>
                  <a:moveTo>
                    <a:pt x="2843" y="8687"/>
                  </a:moveTo>
                  <a:lnTo>
                    <a:pt x="2843" y="8717"/>
                  </a:lnTo>
                  <a:lnTo>
                    <a:pt x="2843" y="8717"/>
                  </a:lnTo>
                  <a:cubicBezTo>
                    <a:pt x="2833" y="8697"/>
                    <a:pt x="2813" y="8687"/>
                    <a:pt x="2843" y="8687"/>
                  </a:cubicBezTo>
                  <a:close/>
                  <a:moveTo>
                    <a:pt x="228" y="0"/>
                  </a:moveTo>
                  <a:lnTo>
                    <a:pt x="182" y="91"/>
                  </a:lnTo>
                  <a:lnTo>
                    <a:pt x="251" y="114"/>
                  </a:lnTo>
                  <a:cubicBezTo>
                    <a:pt x="273" y="148"/>
                    <a:pt x="262" y="148"/>
                    <a:pt x="248" y="148"/>
                  </a:cubicBezTo>
                  <a:cubicBezTo>
                    <a:pt x="234" y="148"/>
                    <a:pt x="217" y="148"/>
                    <a:pt x="228" y="182"/>
                  </a:cubicBezTo>
                  <a:cubicBezTo>
                    <a:pt x="160" y="182"/>
                    <a:pt x="137" y="114"/>
                    <a:pt x="137" y="68"/>
                  </a:cubicBezTo>
                  <a:lnTo>
                    <a:pt x="137" y="68"/>
                  </a:lnTo>
                  <a:cubicBezTo>
                    <a:pt x="137" y="114"/>
                    <a:pt x="92" y="159"/>
                    <a:pt x="160" y="182"/>
                  </a:cubicBezTo>
                  <a:cubicBezTo>
                    <a:pt x="137" y="205"/>
                    <a:pt x="114" y="205"/>
                    <a:pt x="94" y="205"/>
                  </a:cubicBezTo>
                  <a:cubicBezTo>
                    <a:pt x="74" y="205"/>
                    <a:pt x="57" y="205"/>
                    <a:pt x="46" y="227"/>
                  </a:cubicBezTo>
                  <a:cubicBezTo>
                    <a:pt x="69" y="273"/>
                    <a:pt x="114" y="341"/>
                    <a:pt x="92" y="387"/>
                  </a:cubicBezTo>
                  <a:lnTo>
                    <a:pt x="69" y="387"/>
                  </a:lnTo>
                  <a:cubicBezTo>
                    <a:pt x="1" y="500"/>
                    <a:pt x="160" y="569"/>
                    <a:pt x="92" y="659"/>
                  </a:cubicBezTo>
                  <a:lnTo>
                    <a:pt x="69" y="659"/>
                  </a:lnTo>
                  <a:cubicBezTo>
                    <a:pt x="48" y="680"/>
                    <a:pt x="84" y="758"/>
                    <a:pt x="56" y="823"/>
                  </a:cubicBezTo>
                  <a:lnTo>
                    <a:pt x="56" y="823"/>
                  </a:lnTo>
                  <a:cubicBezTo>
                    <a:pt x="62" y="818"/>
                    <a:pt x="70" y="815"/>
                    <a:pt x="78" y="815"/>
                  </a:cubicBezTo>
                  <a:cubicBezTo>
                    <a:pt x="91" y="815"/>
                    <a:pt x="105" y="822"/>
                    <a:pt x="114" y="841"/>
                  </a:cubicBezTo>
                  <a:cubicBezTo>
                    <a:pt x="69" y="910"/>
                    <a:pt x="92" y="978"/>
                    <a:pt x="46" y="1023"/>
                  </a:cubicBezTo>
                  <a:lnTo>
                    <a:pt x="114" y="1092"/>
                  </a:lnTo>
                  <a:cubicBezTo>
                    <a:pt x="92" y="1342"/>
                    <a:pt x="114" y="2410"/>
                    <a:pt x="137" y="2683"/>
                  </a:cubicBezTo>
                  <a:cubicBezTo>
                    <a:pt x="160" y="3093"/>
                    <a:pt x="160" y="3934"/>
                    <a:pt x="228" y="4366"/>
                  </a:cubicBezTo>
                  <a:cubicBezTo>
                    <a:pt x="182" y="4434"/>
                    <a:pt x="182" y="4525"/>
                    <a:pt x="160" y="4593"/>
                  </a:cubicBezTo>
                  <a:cubicBezTo>
                    <a:pt x="179" y="4574"/>
                    <a:pt x="194" y="4567"/>
                    <a:pt x="205" y="4567"/>
                  </a:cubicBezTo>
                  <a:cubicBezTo>
                    <a:pt x="220" y="4567"/>
                    <a:pt x="228" y="4580"/>
                    <a:pt x="228" y="4593"/>
                  </a:cubicBezTo>
                  <a:cubicBezTo>
                    <a:pt x="228" y="4798"/>
                    <a:pt x="273" y="4616"/>
                    <a:pt x="296" y="4821"/>
                  </a:cubicBezTo>
                  <a:cubicBezTo>
                    <a:pt x="364" y="5071"/>
                    <a:pt x="342" y="6003"/>
                    <a:pt x="296" y="6208"/>
                  </a:cubicBezTo>
                  <a:cubicBezTo>
                    <a:pt x="387" y="6322"/>
                    <a:pt x="319" y="6481"/>
                    <a:pt x="387" y="6595"/>
                  </a:cubicBezTo>
                  <a:lnTo>
                    <a:pt x="364" y="6572"/>
                  </a:lnTo>
                  <a:lnTo>
                    <a:pt x="364" y="6572"/>
                  </a:lnTo>
                  <a:cubicBezTo>
                    <a:pt x="387" y="6640"/>
                    <a:pt x="387" y="6845"/>
                    <a:pt x="387" y="7049"/>
                  </a:cubicBezTo>
                  <a:cubicBezTo>
                    <a:pt x="387" y="7254"/>
                    <a:pt x="387" y="7481"/>
                    <a:pt x="410" y="7550"/>
                  </a:cubicBezTo>
                  <a:lnTo>
                    <a:pt x="433" y="7527"/>
                  </a:lnTo>
                  <a:lnTo>
                    <a:pt x="433" y="7527"/>
                  </a:lnTo>
                  <a:cubicBezTo>
                    <a:pt x="501" y="7641"/>
                    <a:pt x="387" y="7641"/>
                    <a:pt x="364" y="7732"/>
                  </a:cubicBezTo>
                  <a:cubicBezTo>
                    <a:pt x="375" y="7730"/>
                    <a:pt x="384" y="7729"/>
                    <a:pt x="394" y="7729"/>
                  </a:cubicBezTo>
                  <a:cubicBezTo>
                    <a:pt x="490" y="7729"/>
                    <a:pt x="546" y="7827"/>
                    <a:pt x="546" y="7868"/>
                  </a:cubicBezTo>
                  <a:lnTo>
                    <a:pt x="524" y="7868"/>
                  </a:lnTo>
                  <a:cubicBezTo>
                    <a:pt x="546" y="7914"/>
                    <a:pt x="637" y="8050"/>
                    <a:pt x="660" y="8164"/>
                  </a:cubicBezTo>
                  <a:lnTo>
                    <a:pt x="615" y="8164"/>
                  </a:lnTo>
                  <a:cubicBezTo>
                    <a:pt x="683" y="8232"/>
                    <a:pt x="683" y="8391"/>
                    <a:pt x="683" y="8459"/>
                  </a:cubicBezTo>
                  <a:cubicBezTo>
                    <a:pt x="683" y="8596"/>
                    <a:pt x="592" y="8823"/>
                    <a:pt x="683" y="9005"/>
                  </a:cubicBezTo>
                  <a:lnTo>
                    <a:pt x="546" y="9141"/>
                  </a:lnTo>
                  <a:lnTo>
                    <a:pt x="569" y="9164"/>
                  </a:lnTo>
                  <a:cubicBezTo>
                    <a:pt x="569" y="9164"/>
                    <a:pt x="2434" y="9096"/>
                    <a:pt x="2798" y="8800"/>
                  </a:cubicBezTo>
                  <a:lnTo>
                    <a:pt x="2843" y="8800"/>
                  </a:lnTo>
                  <a:lnTo>
                    <a:pt x="2843" y="8755"/>
                  </a:lnTo>
                  <a:cubicBezTo>
                    <a:pt x="2853" y="8736"/>
                    <a:pt x="2862" y="8729"/>
                    <a:pt x="2872" y="8729"/>
                  </a:cubicBezTo>
                  <a:cubicBezTo>
                    <a:pt x="2885" y="8729"/>
                    <a:pt x="2898" y="8742"/>
                    <a:pt x="2911" y="8755"/>
                  </a:cubicBezTo>
                  <a:lnTo>
                    <a:pt x="2934" y="8687"/>
                  </a:lnTo>
                  <a:lnTo>
                    <a:pt x="2911" y="8709"/>
                  </a:lnTo>
                  <a:cubicBezTo>
                    <a:pt x="2889" y="8687"/>
                    <a:pt x="2843" y="8641"/>
                    <a:pt x="2866" y="8618"/>
                  </a:cubicBezTo>
                  <a:cubicBezTo>
                    <a:pt x="2866" y="8550"/>
                    <a:pt x="2934" y="8596"/>
                    <a:pt x="2934" y="8528"/>
                  </a:cubicBezTo>
                  <a:cubicBezTo>
                    <a:pt x="2957" y="8186"/>
                    <a:pt x="2980" y="7845"/>
                    <a:pt x="2934" y="7504"/>
                  </a:cubicBezTo>
                  <a:lnTo>
                    <a:pt x="2980" y="7504"/>
                  </a:lnTo>
                  <a:cubicBezTo>
                    <a:pt x="2934" y="7413"/>
                    <a:pt x="2934" y="7322"/>
                    <a:pt x="2911" y="7231"/>
                  </a:cubicBezTo>
                  <a:lnTo>
                    <a:pt x="2980" y="7186"/>
                  </a:lnTo>
                  <a:lnTo>
                    <a:pt x="2980" y="7186"/>
                  </a:lnTo>
                  <a:cubicBezTo>
                    <a:pt x="2979" y="7186"/>
                    <a:pt x="2978" y="7187"/>
                    <a:pt x="2977" y="7187"/>
                  </a:cubicBezTo>
                  <a:cubicBezTo>
                    <a:pt x="2932" y="7187"/>
                    <a:pt x="2889" y="6662"/>
                    <a:pt x="2911" y="6640"/>
                  </a:cubicBezTo>
                  <a:lnTo>
                    <a:pt x="2820" y="6640"/>
                  </a:lnTo>
                  <a:cubicBezTo>
                    <a:pt x="2798" y="6526"/>
                    <a:pt x="2911" y="6617"/>
                    <a:pt x="2889" y="6504"/>
                  </a:cubicBezTo>
                  <a:cubicBezTo>
                    <a:pt x="2752" y="6481"/>
                    <a:pt x="2889" y="6344"/>
                    <a:pt x="2820" y="6322"/>
                  </a:cubicBezTo>
                  <a:cubicBezTo>
                    <a:pt x="2843" y="6322"/>
                    <a:pt x="2843" y="6276"/>
                    <a:pt x="2889" y="6276"/>
                  </a:cubicBezTo>
                  <a:cubicBezTo>
                    <a:pt x="2798" y="6254"/>
                    <a:pt x="2866" y="6231"/>
                    <a:pt x="2843" y="6185"/>
                  </a:cubicBezTo>
                  <a:lnTo>
                    <a:pt x="2843" y="6185"/>
                  </a:lnTo>
                  <a:lnTo>
                    <a:pt x="2798" y="6208"/>
                  </a:lnTo>
                  <a:lnTo>
                    <a:pt x="2775" y="6140"/>
                  </a:lnTo>
                  <a:lnTo>
                    <a:pt x="2843" y="6140"/>
                  </a:lnTo>
                  <a:cubicBezTo>
                    <a:pt x="2866" y="5958"/>
                    <a:pt x="2911" y="5094"/>
                    <a:pt x="2866" y="4912"/>
                  </a:cubicBezTo>
                  <a:lnTo>
                    <a:pt x="2866" y="4912"/>
                  </a:lnTo>
                  <a:cubicBezTo>
                    <a:pt x="2798" y="4935"/>
                    <a:pt x="2843" y="5003"/>
                    <a:pt x="2752" y="5026"/>
                  </a:cubicBezTo>
                  <a:cubicBezTo>
                    <a:pt x="2707" y="4957"/>
                    <a:pt x="2775" y="4935"/>
                    <a:pt x="2707" y="4912"/>
                  </a:cubicBezTo>
                  <a:cubicBezTo>
                    <a:pt x="2843" y="4889"/>
                    <a:pt x="2752" y="4798"/>
                    <a:pt x="2866" y="4775"/>
                  </a:cubicBezTo>
                  <a:lnTo>
                    <a:pt x="2798" y="4753"/>
                  </a:lnTo>
                  <a:lnTo>
                    <a:pt x="2843" y="4730"/>
                  </a:lnTo>
                  <a:cubicBezTo>
                    <a:pt x="2775" y="4503"/>
                    <a:pt x="2798" y="4684"/>
                    <a:pt x="2820" y="4480"/>
                  </a:cubicBezTo>
                  <a:cubicBezTo>
                    <a:pt x="2820" y="4366"/>
                    <a:pt x="2707" y="4298"/>
                    <a:pt x="2752" y="4230"/>
                  </a:cubicBezTo>
                  <a:lnTo>
                    <a:pt x="2752" y="4230"/>
                  </a:lnTo>
                  <a:lnTo>
                    <a:pt x="2684" y="4252"/>
                  </a:lnTo>
                  <a:cubicBezTo>
                    <a:pt x="2752" y="4230"/>
                    <a:pt x="2638" y="4161"/>
                    <a:pt x="2707" y="4161"/>
                  </a:cubicBezTo>
                  <a:cubicBezTo>
                    <a:pt x="2707" y="4125"/>
                    <a:pt x="2707" y="4058"/>
                    <a:pt x="2658" y="4058"/>
                  </a:cubicBezTo>
                  <a:cubicBezTo>
                    <a:pt x="2647" y="4058"/>
                    <a:pt x="2633" y="4062"/>
                    <a:pt x="2616" y="4070"/>
                  </a:cubicBezTo>
                  <a:cubicBezTo>
                    <a:pt x="2652" y="4052"/>
                    <a:pt x="2674" y="3990"/>
                    <a:pt x="2693" y="3990"/>
                  </a:cubicBezTo>
                  <a:cubicBezTo>
                    <a:pt x="2698" y="3990"/>
                    <a:pt x="2702" y="3993"/>
                    <a:pt x="2707" y="4002"/>
                  </a:cubicBezTo>
                  <a:lnTo>
                    <a:pt x="2707" y="3934"/>
                  </a:lnTo>
                  <a:lnTo>
                    <a:pt x="2684" y="3957"/>
                  </a:lnTo>
                  <a:cubicBezTo>
                    <a:pt x="2684" y="3866"/>
                    <a:pt x="2752" y="3820"/>
                    <a:pt x="2661" y="3752"/>
                  </a:cubicBezTo>
                  <a:lnTo>
                    <a:pt x="2638" y="3798"/>
                  </a:lnTo>
                  <a:cubicBezTo>
                    <a:pt x="2616" y="3729"/>
                    <a:pt x="2616" y="3684"/>
                    <a:pt x="2707" y="3661"/>
                  </a:cubicBezTo>
                  <a:lnTo>
                    <a:pt x="2729" y="3729"/>
                  </a:lnTo>
                  <a:cubicBezTo>
                    <a:pt x="2729" y="3616"/>
                    <a:pt x="2729" y="3570"/>
                    <a:pt x="2684" y="3479"/>
                  </a:cubicBezTo>
                  <a:lnTo>
                    <a:pt x="2684" y="3525"/>
                  </a:lnTo>
                  <a:cubicBezTo>
                    <a:pt x="2595" y="3414"/>
                    <a:pt x="2528" y="2914"/>
                    <a:pt x="2420" y="2784"/>
                  </a:cubicBezTo>
                  <a:lnTo>
                    <a:pt x="2420" y="2784"/>
                  </a:lnTo>
                  <a:lnTo>
                    <a:pt x="2479" y="2797"/>
                  </a:lnTo>
                  <a:cubicBezTo>
                    <a:pt x="2456" y="2615"/>
                    <a:pt x="2456" y="1706"/>
                    <a:pt x="2502" y="1546"/>
                  </a:cubicBezTo>
                  <a:cubicBezTo>
                    <a:pt x="2517" y="1531"/>
                    <a:pt x="2535" y="1526"/>
                    <a:pt x="2552" y="1526"/>
                  </a:cubicBezTo>
                  <a:cubicBezTo>
                    <a:pt x="2585" y="1526"/>
                    <a:pt x="2616" y="1546"/>
                    <a:pt x="2616" y="1546"/>
                  </a:cubicBezTo>
                  <a:cubicBezTo>
                    <a:pt x="2593" y="1478"/>
                    <a:pt x="2547" y="1501"/>
                    <a:pt x="2547" y="1433"/>
                  </a:cubicBezTo>
                  <a:lnTo>
                    <a:pt x="2547" y="1433"/>
                  </a:lnTo>
                  <a:lnTo>
                    <a:pt x="2616" y="1455"/>
                  </a:lnTo>
                  <a:lnTo>
                    <a:pt x="2616" y="1410"/>
                  </a:lnTo>
                  <a:cubicBezTo>
                    <a:pt x="2593" y="1421"/>
                    <a:pt x="2565" y="1421"/>
                    <a:pt x="2533" y="1421"/>
                  </a:cubicBezTo>
                  <a:cubicBezTo>
                    <a:pt x="2502" y="1421"/>
                    <a:pt x="2468" y="1421"/>
                    <a:pt x="2434" y="1433"/>
                  </a:cubicBezTo>
                  <a:lnTo>
                    <a:pt x="2456" y="1342"/>
                  </a:lnTo>
                  <a:lnTo>
                    <a:pt x="2502" y="1342"/>
                  </a:lnTo>
                  <a:cubicBezTo>
                    <a:pt x="2502" y="1342"/>
                    <a:pt x="2366" y="1296"/>
                    <a:pt x="2388" y="1205"/>
                  </a:cubicBezTo>
                  <a:cubicBezTo>
                    <a:pt x="2411" y="1069"/>
                    <a:pt x="2411" y="910"/>
                    <a:pt x="2434" y="773"/>
                  </a:cubicBezTo>
                  <a:lnTo>
                    <a:pt x="2502" y="841"/>
                  </a:lnTo>
                  <a:lnTo>
                    <a:pt x="2525" y="773"/>
                  </a:lnTo>
                  <a:lnTo>
                    <a:pt x="2525" y="773"/>
                  </a:lnTo>
                  <a:cubicBezTo>
                    <a:pt x="2517" y="776"/>
                    <a:pt x="2510" y="777"/>
                    <a:pt x="2505" y="777"/>
                  </a:cubicBezTo>
                  <a:cubicBezTo>
                    <a:pt x="2467" y="777"/>
                    <a:pt x="2474" y="724"/>
                    <a:pt x="2463" y="724"/>
                  </a:cubicBezTo>
                  <a:cubicBezTo>
                    <a:pt x="2461" y="724"/>
                    <a:pt x="2459" y="725"/>
                    <a:pt x="2456" y="728"/>
                  </a:cubicBezTo>
                  <a:cubicBezTo>
                    <a:pt x="2320" y="614"/>
                    <a:pt x="2456" y="500"/>
                    <a:pt x="2366" y="387"/>
                  </a:cubicBezTo>
                  <a:cubicBezTo>
                    <a:pt x="2252" y="387"/>
                    <a:pt x="342" y="68"/>
                    <a:pt x="205" y="68"/>
                  </a:cubicBezTo>
                  <a:lnTo>
                    <a:pt x="22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743;p38">
              <a:extLst>
                <a:ext uri="{FF2B5EF4-FFF2-40B4-BE49-F238E27FC236}">
                  <a16:creationId xmlns:a16="http://schemas.microsoft.com/office/drawing/2014/main" id="{76622B4A-AB7C-BC9C-EADB-58110124B9FB}"/>
                </a:ext>
              </a:extLst>
            </p:cNvPr>
            <p:cNvSpPr/>
            <p:nvPr/>
          </p:nvSpPr>
          <p:spPr>
            <a:xfrm rot="2879798">
              <a:off x="1869048" y="3383157"/>
              <a:ext cx="2000" cy="2979"/>
            </a:xfrm>
            <a:custGeom>
              <a:avLst/>
              <a:gdLst/>
              <a:ahLst/>
              <a:cxnLst/>
              <a:rect l="l" t="t" r="r" b="b"/>
              <a:pathLst>
                <a:path w="92" h="137" extrusionOk="0">
                  <a:moveTo>
                    <a:pt x="91" y="0"/>
                  </a:moveTo>
                  <a:lnTo>
                    <a:pt x="91" y="0"/>
                  </a:lnTo>
                  <a:cubicBezTo>
                    <a:pt x="23" y="46"/>
                    <a:pt x="0" y="91"/>
                    <a:pt x="23" y="137"/>
                  </a:cubicBezTo>
                  <a:cubicBezTo>
                    <a:pt x="68" y="91"/>
                    <a:pt x="68" y="46"/>
                    <a:pt x="9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744;p38">
              <a:extLst>
                <a:ext uri="{FF2B5EF4-FFF2-40B4-BE49-F238E27FC236}">
                  <a16:creationId xmlns:a16="http://schemas.microsoft.com/office/drawing/2014/main" id="{0172C0D6-324B-8A97-2DC2-000F07E68287}"/>
                </a:ext>
              </a:extLst>
            </p:cNvPr>
            <p:cNvSpPr/>
            <p:nvPr/>
          </p:nvSpPr>
          <p:spPr>
            <a:xfrm rot="2879798">
              <a:off x="1871798" y="3384381"/>
              <a:ext cx="22" cy="2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745;p38">
              <a:extLst>
                <a:ext uri="{FF2B5EF4-FFF2-40B4-BE49-F238E27FC236}">
                  <a16:creationId xmlns:a16="http://schemas.microsoft.com/office/drawing/2014/main" id="{35800202-1357-6A1F-9587-58708C83ABE9}"/>
                </a:ext>
              </a:extLst>
            </p:cNvPr>
            <p:cNvSpPr/>
            <p:nvPr/>
          </p:nvSpPr>
          <p:spPr>
            <a:xfrm rot="2879798">
              <a:off x="1971627" y="3212399"/>
              <a:ext cx="22" cy="500"/>
            </a:xfrm>
            <a:custGeom>
              <a:avLst/>
              <a:gdLst/>
              <a:ahLst/>
              <a:cxnLst/>
              <a:rect l="l" t="t" r="r" b="b"/>
              <a:pathLst>
                <a:path w="1" h="23" extrusionOk="0">
                  <a:moveTo>
                    <a:pt x="0" y="0"/>
                  </a:moveTo>
                  <a:lnTo>
                    <a:pt x="0" y="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746;p38">
              <a:extLst>
                <a:ext uri="{FF2B5EF4-FFF2-40B4-BE49-F238E27FC236}">
                  <a16:creationId xmlns:a16="http://schemas.microsoft.com/office/drawing/2014/main" id="{733D91B6-6159-B0BE-C148-2B620D08C9DA}"/>
                </a:ext>
              </a:extLst>
            </p:cNvPr>
            <p:cNvSpPr/>
            <p:nvPr/>
          </p:nvSpPr>
          <p:spPr>
            <a:xfrm rot="2879798">
              <a:off x="1885807" y="3200702"/>
              <a:ext cx="64795" cy="199277"/>
            </a:xfrm>
            <a:custGeom>
              <a:avLst/>
              <a:gdLst/>
              <a:ahLst/>
              <a:cxnLst/>
              <a:rect l="l" t="t" r="r" b="b"/>
              <a:pathLst>
                <a:path w="2980" h="9165" extrusionOk="0">
                  <a:moveTo>
                    <a:pt x="54" y="829"/>
                  </a:moveTo>
                  <a:lnTo>
                    <a:pt x="54" y="829"/>
                  </a:lnTo>
                  <a:cubicBezTo>
                    <a:pt x="49" y="832"/>
                    <a:pt x="46" y="836"/>
                    <a:pt x="46" y="842"/>
                  </a:cubicBezTo>
                  <a:cubicBezTo>
                    <a:pt x="49" y="838"/>
                    <a:pt x="52" y="833"/>
                    <a:pt x="54" y="829"/>
                  </a:cubicBezTo>
                  <a:close/>
                  <a:moveTo>
                    <a:pt x="2843" y="8687"/>
                  </a:moveTo>
                  <a:lnTo>
                    <a:pt x="2843" y="8724"/>
                  </a:lnTo>
                  <a:lnTo>
                    <a:pt x="2843" y="8724"/>
                  </a:lnTo>
                  <a:cubicBezTo>
                    <a:pt x="2833" y="8697"/>
                    <a:pt x="2813" y="8687"/>
                    <a:pt x="2843" y="8687"/>
                  </a:cubicBezTo>
                  <a:close/>
                  <a:moveTo>
                    <a:pt x="228" y="1"/>
                  </a:moveTo>
                  <a:lnTo>
                    <a:pt x="183" y="114"/>
                  </a:lnTo>
                  <a:lnTo>
                    <a:pt x="274" y="114"/>
                  </a:lnTo>
                  <a:cubicBezTo>
                    <a:pt x="296" y="182"/>
                    <a:pt x="228" y="137"/>
                    <a:pt x="228" y="205"/>
                  </a:cubicBezTo>
                  <a:cubicBezTo>
                    <a:pt x="160" y="205"/>
                    <a:pt x="160" y="137"/>
                    <a:pt x="137" y="69"/>
                  </a:cubicBezTo>
                  <a:lnTo>
                    <a:pt x="137" y="69"/>
                  </a:lnTo>
                  <a:cubicBezTo>
                    <a:pt x="137" y="137"/>
                    <a:pt x="92" y="182"/>
                    <a:pt x="160" y="205"/>
                  </a:cubicBezTo>
                  <a:cubicBezTo>
                    <a:pt x="153" y="219"/>
                    <a:pt x="142" y="222"/>
                    <a:pt x="130" y="222"/>
                  </a:cubicBezTo>
                  <a:cubicBezTo>
                    <a:pt x="117" y="222"/>
                    <a:pt x="102" y="218"/>
                    <a:pt x="88" y="218"/>
                  </a:cubicBezTo>
                  <a:cubicBezTo>
                    <a:pt x="71" y="218"/>
                    <a:pt x="55" y="224"/>
                    <a:pt x="46" y="251"/>
                  </a:cubicBezTo>
                  <a:cubicBezTo>
                    <a:pt x="69" y="296"/>
                    <a:pt x="137" y="342"/>
                    <a:pt x="92" y="387"/>
                  </a:cubicBezTo>
                  <a:lnTo>
                    <a:pt x="69" y="387"/>
                  </a:lnTo>
                  <a:cubicBezTo>
                    <a:pt x="1" y="501"/>
                    <a:pt x="160" y="569"/>
                    <a:pt x="92" y="683"/>
                  </a:cubicBezTo>
                  <a:lnTo>
                    <a:pt x="69" y="660"/>
                  </a:lnTo>
                  <a:lnTo>
                    <a:pt x="69" y="660"/>
                  </a:lnTo>
                  <a:cubicBezTo>
                    <a:pt x="48" y="703"/>
                    <a:pt x="86" y="765"/>
                    <a:pt x="54" y="829"/>
                  </a:cubicBezTo>
                  <a:lnTo>
                    <a:pt x="54" y="829"/>
                  </a:lnTo>
                  <a:cubicBezTo>
                    <a:pt x="58" y="826"/>
                    <a:pt x="65" y="825"/>
                    <a:pt x="72" y="825"/>
                  </a:cubicBezTo>
                  <a:cubicBezTo>
                    <a:pt x="86" y="825"/>
                    <a:pt x="103" y="831"/>
                    <a:pt x="114" y="842"/>
                  </a:cubicBezTo>
                  <a:cubicBezTo>
                    <a:pt x="69" y="933"/>
                    <a:pt x="92" y="978"/>
                    <a:pt x="46" y="1024"/>
                  </a:cubicBezTo>
                  <a:lnTo>
                    <a:pt x="114" y="1092"/>
                  </a:lnTo>
                  <a:cubicBezTo>
                    <a:pt x="92" y="1365"/>
                    <a:pt x="114" y="2434"/>
                    <a:pt x="137" y="2707"/>
                  </a:cubicBezTo>
                  <a:lnTo>
                    <a:pt x="137" y="2684"/>
                  </a:lnTo>
                  <a:cubicBezTo>
                    <a:pt x="160" y="3093"/>
                    <a:pt x="160" y="3957"/>
                    <a:pt x="228" y="4367"/>
                  </a:cubicBezTo>
                  <a:cubicBezTo>
                    <a:pt x="183" y="4435"/>
                    <a:pt x="183" y="4526"/>
                    <a:pt x="183" y="4594"/>
                  </a:cubicBezTo>
                  <a:cubicBezTo>
                    <a:pt x="192" y="4575"/>
                    <a:pt x="202" y="4568"/>
                    <a:pt x="210" y="4568"/>
                  </a:cubicBezTo>
                  <a:cubicBezTo>
                    <a:pt x="221" y="4568"/>
                    <a:pt x="228" y="4581"/>
                    <a:pt x="228" y="4594"/>
                  </a:cubicBezTo>
                  <a:cubicBezTo>
                    <a:pt x="228" y="4821"/>
                    <a:pt x="274" y="4617"/>
                    <a:pt x="296" y="4821"/>
                  </a:cubicBezTo>
                  <a:cubicBezTo>
                    <a:pt x="365" y="5072"/>
                    <a:pt x="342" y="6004"/>
                    <a:pt x="296" y="6231"/>
                  </a:cubicBezTo>
                  <a:cubicBezTo>
                    <a:pt x="387" y="6345"/>
                    <a:pt x="342" y="6481"/>
                    <a:pt x="387" y="6595"/>
                  </a:cubicBezTo>
                  <a:lnTo>
                    <a:pt x="365" y="6595"/>
                  </a:lnTo>
                  <a:cubicBezTo>
                    <a:pt x="387" y="6641"/>
                    <a:pt x="387" y="6845"/>
                    <a:pt x="387" y="7050"/>
                  </a:cubicBezTo>
                  <a:cubicBezTo>
                    <a:pt x="387" y="7277"/>
                    <a:pt x="387" y="7482"/>
                    <a:pt x="410" y="7550"/>
                  </a:cubicBezTo>
                  <a:lnTo>
                    <a:pt x="433" y="7527"/>
                  </a:lnTo>
                  <a:lnTo>
                    <a:pt x="433" y="7527"/>
                  </a:lnTo>
                  <a:cubicBezTo>
                    <a:pt x="501" y="7664"/>
                    <a:pt x="387" y="7641"/>
                    <a:pt x="365" y="7755"/>
                  </a:cubicBezTo>
                  <a:cubicBezTo>
                    <a:pt x="377" y="7752"/>
                    <a:pt x="389" y="7751"/>
                    <a:pt x="400" y="7751"/>
                  </a:cubicBezTo>
                  <a:cubicBezTo>
                    <a:pt x="492" y="7751"/>
                    <a:pt x="547" y="7828"/>
                    <a:pt x="547" y="7869"/>
                  </a:cubicBezTo>
                  <a:lnTo>
                    <a:pt x="524" y="7869"/>
                  </a:lnTo>
                  <a:cubicBezTo>
                    <a:pt x="547" y="7937"/>
                    <a:pt x="637" y="8050"/>
                    <a:pt x="683" y="8164"/>
                  </a:cubicBezTo>
                  <a:lnTo>
                    <a:pt x="615" y="8164"/>
                  </a:lnTo>
                  <a:cubicBezTo>
                    <a:pt x="683" y="8232"/>
                    <a:pt x="683" y="8414"/>
                    <a:pt x="683" y="8460"/>
                  </a:cubicBezTo>
                  <a:cubicBezTo>
                    <a:pt x="683" y="8596"/>
                    <a:pt x="615" y="8824"/>
                    <a:pt x="706" y="9006"/>
                  </a:cubicBezTo>
                  <a:lnTo>
                    <a:pt x="547" y="9165"/>
                  </a:lnTo>
                  <a:lnTo>
                    <a:pt x="569" y="9165"/>
                  </a:lnTo>
                  <a:cubicBezTo>
                    <a:pt x="569" y="9165"/>
                    <a:pt x="2434" y="9097"/>
                    <a:pt x="2798" y="8824"/>
                  </a:cubicBezTo>
                  <a:lnTo>
                    <a:pt x="2843" y="8824"/>
                  </a:lnTo>
                  <a:lnTo>
                    <a:pt x="2843" y="8778"/>
                  </a:lnTo>
                  <a:cubicBezTo>
                    <a:pt x="2853" y="8749"/>
                    <a:pt x="2863" y="8741"/>
                    <a:pt x="2874" y="8741"/>
                  </a:cubicBezTo>
                  <a:cubicBezTo>
                    <a:pt x="2890" y="8741"/>
                    <a:pt x="2908" y="8755"/>
                    <a:pt x="2934" y="8755"/>
                  </a:cubicBezTo>
                  <a:lnTo>
                    <a:pt x="2957" y="8687"/>
                  </a:lnTo>
                  <a:lnTo>
                    <a:pt x="2911" y="8710"/>
                  </a:lnTo>
                  <a:cubicBezTo>
                    <a:pt x="2889" y="8687"/>
                    <a:pt x="2843" y="8664"/>
                    <a:pt x="2866" y="8619"/>
                  </a:cubicBezTo>
                  <a:cubicBezTo>
                    <a:pt x="2866" y="8551"/>
                    <a:pt x="2957" y="8596"/>
                    <a:pt x="2957" y="8528"/>
                  </a:cubicBezTo>
                  <a:cubicBezTo>
                    <a:pt x="2957" y="8187"/>
                    <a:pt x="2980" y="7846"/>
                    <a:pt x="2934" y="7505"/>
                  </a:cubicBezTo>
                  <a:lnTo>
                    <a:pt x="2934" y="7505"/>
                  </a:lnTo>
                  <a:lnTo>
                    <a:pt x="2980" y="7527"/>
                  </a:lnTo>
                  <a:cubicBezTo>
                    <a:pt x="2934" y="7414"/>
                    <a:pt x="2934" y="7323"/>
                    <a:pt x="2911" y="7232"/>
                  </a:cubicBezTo>
                  <a:lnTo>
                    <a:pt x="2980" y="7186"/>
                  </a:lnTo>
                  <a:lnTo>
                    <a:pt x="2980" y="7186"/>
                  </a:lnTo>
                  <a:cubicBezTo>
                    <a:pt x="2979" y="7187"/>
                    <a:pt x="2978" y="7187"/>
                    <a:pt x="2977" y="7187"/>
                  </a:cubicBezTo>
                  <a:cubicBezTo>
                    <a:pt x="2932" y="7187"/>
                    <a:pt x="2889" y="6663"/>
                    <a:pt x="2911" y="6663"/>
                  </a:cubicBezTo>
                  <a:lnTo>
                    <a:pt x="2821" y="6663"/>
                  </a:lnTo>
                  <a:cubicBezTo>
                    <a:pt x="2798" y="6550"/>
                    <a:pt x="2911" y="6618"/>
                    <a:pt x="2889" y="6527"/>
                  </a:cubicBezTo>
                  <a:cubicBezTo>
                    <a:pt x="2752" y="6481"/>
                    <a:pt x="2911" y="6368"/>
                    <a:pt x="2821" y="6322"/>
                  </a:cubicBezTo>
                  <a:cubicBezTo>
                    <a:pt x="2843" y="6322"/>
                    <a:pt x="2843" y="6277"/>
                    <a:pt x="2889" y="6277"/>
                  </a:cubicBezTo>
                  <a:cubicBezTo>
                    <a:pt x="2798" y="6277"/>
                    <a:pt x="2866" y="6231"/>
                    <a:pt x="2843" y="6209"/>
                  </a:cubicBezTo>
                  <a:lnTo>
                    <a:pt x="2843" y="6209"/>
                  </a:lnTo>
                  <a:lnTo>
                    <a:pt x="2798" y="6231"/>
                  </a:lnTo>
                  <a:lnTo>
                    <a:pt x="2775" y="6163"/>
                  </a:lnTo>
                  <a:lnTo>
                    <a:pt x="2843" y="6140"/>
                  </a:lnTo>
                  <a:cubicBezTo>
                    <a:pt x="2866" y="5958"/>
                    <a:pt x="2911" y="5117"/>
                    <a:pt x="2866" y="4912"/>
                  </a:cubicBezTo>
                  <a:lnTo>
                    <a:pt x="2866" y="4912"/>
                  </a:lnTo>
                  <a:cubicBezTo>
                    <a:pt x="2798" y="4935"/>
                    <a:pt x="2843" y="5003"/>
                    <a:pt x="2752" y="5026"/>
                  </a:cubicBezTo>
                  <a:cubicBezTo>
                    <a:pt x="2707" y="4981"/>
                    <a:pt x="2775" y="4958"/>
                    <a:pt x="2730" y="4935"/>
                  </a:cubicBezTo>
                  <a:cubicBezTo>
                    <a:pt x="2843" y="4912"/>
                    <a:pt x="2752" y="4821"/>
                    <a:pt x="2889" y="4776"/>
                  </a:cubicBezTo>
                  <a:lnTo>
                    <a:pt x="2798" y="4753"/>
                  </a:lnTo>
                  <a:lnTo>
                    <a:pt x="2843" y="4730"/>
                  </a:lnTo>
                  <a:cubicBezTo>
                    <a:pt x="2775" y="4503"/>
                    <a:pt x="2821" y="4685"/>
                    <a:pt x="2821" y="4480"/>
                  </a:cubicBezTo>
                  <a:cubicBezTo>
                    <a:pt x="2821" y="4367"/>
                    <a:pt x="2707" y="4321"/>
                    <a:pt x="2752" y="4253"/>
                  </a:cubicBezTo>
                  <a:lnTo>
                    <a:pt x="2684" y="4253"/>
                  </a:lnTo>
                  <a:cubicBezTo>
                    <a:pt x="2752" y="4253"/>
                    <a:pt x="2639" y="4185"/>
                    <a:pt x="2707" y="4162"/>
                  </a:cubicBezTo>
                  <a:cubicBezTo>
                    <a:pt x="2707" y="4143"/>
                    <a:pt x="2707" y="4060"/>
                    <a:pt x="2654" y="4060"/>
                  </a:cubicBezTo>
                  <a:cubicBezTo>
                    <a:pt x="2643" y="4060"/>
                    <a:pt x="2631" y="4064"/>
                    <a:pt x="2616" y="4071"/>
                  </a:cubicBezTo>
                  <a:cubicBezTo>
                    <a:pt x="2649" y="4054"/>
                    <a:pt x="2670" y="4001"/>
                    <a:pt x="2697" y="4001"/>
                  </a:cubicBezTo>
                  <a:cubicBezTo>
                    <a:pt x="2707" y="4001"/>
                    <a:pt x="2718" y="4007"/>
                    <a:pt x="2730" y="4026"/>
                  </a:cubicBezTo>
                  <a:lnTo>
                    <a:pt x="2707" y="3935"/>
                  </a:lnTo>
                  <a:lnTo>
                    <a:pt x="2684" y="3980"/>
                  </a:lnTo>
                  <a:cubicBezTo>
                    <a:pt x="2684" y="3889"/>
                    <a:pt x="2752" y="3821"/>
                    <a:pt x="2661" y="3775"/>
                  </a:cubicBezTo>
                  <a:lnTo>
                    <a:pt x="2639" y="3798"/>
                  </a:lnTo>
                  <a:cubicBezTo>
                    <a:pt x="2616" y="3753"/>
                    <a:pt x="2616" y="3684"/>
                    <a:pt x="2707" y="3662"/>
                  </a:cubicBezTo>
                  <a:lnTo>
                    <a:pt x="2730" y="3730"/>
                  </a:lnTo>
                  <a:cubicBezTo>
                    <a:pt x="2730" y="3639"/>
                    <a:pt x="2730" y="3571"/>
                    <a:pt x="2684" y="3502"/>
                  </a:cubicBezTo>
                  <a:lnTo>
                    <a:pt x="2684" y="3525"/>
                  </a:lnTo>
                  <a:cubicBezTo>
                    <a:pt x="2593" y="3434"/>
                    <a:pt x="2525" y="2889"/>
                    <a:pt x="2411" y="2798"/>
                  </a:cubicBezTo>
                  <a:lnTo>
                    <a:pt x="2343" y="2843"/>
                  </a:lnTo>
                  <a:lnTo>
                    <a:pt x="2275" y="2752"/>
                  </a:lnTo>
                  <a:lnTo>
                    <a:pt x="2479" y="2798"/>
                  </a:lnTo>
                  <a:cubicBezTo>
                    <a:pt x="2457" y="2638"/>
                    <a:pt x="2457" y="1729"/>
                    <a:pt x="2502" y="1570"/>
                  </a:cubicBezTo>
                  <a:cubicBezTo>
                    <a:pt x="2522" y="1540"/>
                    <a:pt x="2545" y="1532"/>
                    <a:pt x="2566" y="1532"/>
                  </a:cubicBezTo>
                  <a:cubicBezTo>
                    <a:pt x="2594" y="1532"/>
                    <a:pt x="2616" y="1547"/>
                    <a:pt x="2616" y="1547"/>
                  </a:cubicBezTo>
                  <a:cubicBezTo>
                    <a:pt x="2593" y="1479"/>
                    <a:pt x="2548" y="1524"/>
                    <a:pt x="2570" y="1456"/>
                  </a:cubicBezTo>
                  <a:lnTo>
                    <a:pt x="2570" y="1456"/>
                  </a:lnTo>
                  <a:lnTo>
                    <a:pt x="2616" y="1479"/>
                  </a:lnTo>
                  <a:lnTo>
                    <a:pt x="2616" y="1410"/>
                  </a:lnTo>
                  <a:cubicBezTo>
                    <a:pt x="2605" y="1433"/>
                    <a:pt x="2576" y="1439"/>
                    <a:pt x="2542" y="1439"/>
                  </a:cubicBezTo>
                  <a:cubicBezTo>
                    <a:pt x="2508" y="1439"/>
                    <a:pt x="2468" y="1433"/>
                    <a:pt x="2434" y="1433"/>
                  </a:cubicBezTo>
                  <a:lnTo>
                    <a:pt x="2457" y="1365"/>
                  </a:lnTo>
                  <a:lnTo>
                    <a:pt x="2502" y="1365"/>
                  </a:lnTo>
                  <a:cubicBezTo>
                    <a:pt x="2502" y="1342"/>
                    <a:pt x="2366" y="1297"/>
                    <a:pt x="2388" y="1229"/>
                  </a:cubicBezTo>
                  <a:cubicBezTo>
                    <a:pt x="2434" y="1069"/>
                    <a:pt x="2411" y="933"/>
                    <a:pt x="2434" y="774"/>
                  </a:cubicBezTo>
                  <a:lnTo>
                    <a:pt x="2502" y="842"/>
                  </a:lnTo>
                  <a:lnTo>
                    <a:pt x="2525" y="774"/>
                  </a:lnTo>
                  <a:lnTo>
                    <a:pt x="2525" y="774"/>
                  </a:lnTo>
                  <a:cubicBezTo>
                    <a:pt x="2511" y="783"/>
                    <a:pt x="2501" y="787"/>
                    <a:pt x="2493" y="787"/>
                  </a:cubicBezTo>
                  <a:cubicBezTo>
                    <a:pt x="2468" y="787"/>
                    <a:pt x="2473" y="747"/>
                    <a:pt x="2463" y="747"/>
                  </a:cubicBezTo>
                  <a:cubicBezTo>
                    <a:pt x="2461" y="747"/>
                    <a:pt x="2459" y="748"/>
                    <a:pt x="2457" y="751"/>
                  </a:cubicBezTo>
                  <a:cubicBezTo>
                    <a:pt x="2320" y="637"/>
                    <a:pt x="2457" y="501"/>
                    <a:pt x="2366" y="410"/>
                  </a:cubicBezTo>
                  <a:cubicBezTo>
                    <a:pt x="2252" y="387"/>
                    <a:pt x="342" y="92"/>
                    <a:pt x="205" y="69"/>
                  </a:cubicBezTo>
                  <a:lnTo>
                    <a:pt x="22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747;p38">
              <a:extLst>
                <a:ext uri="{FF2B5EF4-FFF2-40B4-BE49-F238E27FC236}">
                  <a16:creationId xmlns:a16="http://schemas.microsoft.com/office/drawing/2014/main" id="{4CD0646C-C2B7-514A-D8DD-A03B48344196}"/>
                </a:ext>
              </a:extLst>
            </p:cNvPr>
            <p:cNvSpPr/>
            <p:nvPr/>
          </p:nvSpPr>
          <p:spPr>
            <a:xfrm rot="2879798">
              <a:off x="1306392" y="3890115"/>
              <a:ext cx="2000" cy="2500"/>
            </a:xfrm>
            <a:custGeom>
              <a:avLst/>
              <a:gdLst/>
              <a:ahLst/>
              <a:cxnLst/>
              <a:rect l="l" t="t" r="r" b="b"/>
              <a:pathLst>
                <a:path w="92" h="115" extrusionOk="0">
                  <a:moveTo>
                    <a:pt x="91" y="1"/>
                  </a:moveTo>
                  <a:lnTo>
                    <a:pt x="91" y="1"/>
                  </a:lnTo>
                  <a:cubicBezTo>
                    <a:pt x="23" y="24"/>
                    <a:pt x="0" y="69"/>
                    <a:pt x="0" y="115"/>
                  </a:cubicBezTo>
                  <a:cubicBezTo>
                    <a:pt x="68" y="92"/>
                    <a:pt x="68" y="46"/>
                    <a:pt x="9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748;p38">
              <a:extLst>
                <a:ext uri="{FF2B5EF4-FFF2-40B4-BE49-F238E27FC236}">
                  <a16:creationId xmlns:a16="http://schemas.microsoft.com/office/drawing/2014/main" id="{F78522B5-3D70-2EA2-50EF-53AD2936839F}"/>
                </a:ext>
              </a:extLst>
            </p:cNvPr>
            <p:cNvSpPr/>
            <p:nvPr/>
          </p:nvSpPr>
          <p:spPr>
            <a:xfrm rot="2879798">
              <a:off x="1308964" y="3891260"/>
              <a:ext cx="22" cy="2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749;p38">
              <a:extLst>
                <a:ext uri="{FF2B5EF4-FFF2-40B4-BE49-F238E27FC236}">
                  <a16:creationId xmlns:a16="http://schemas.microsoft.com/office/drawing/2014/main" id="{E7EC979F-510F-8550-02B4-A48CE7A6A51C}"/>
                </a:ext>
              </a:extLst>
            </p:cNvPr>
            <p:cNvSpPr/>
            <p:nvPr/>
          </p:nvSpPr>
          <p:spPr>
            <a:xfrm rot="2879798">
              <a:off x="1402983" y="3736477"/>
              <a:ext cx="22" cy="500"/>
            </a:xfrm>
            <a:custGeom>
              <a:avLst/>
              <a:gdLst/>
              <a:ahLst/>
              <a:cxnLst/>
              <a:rect l="l" t="t" r="r" b="b"/>
              <a:pathLst>
                <a:path w="1" h="23" extrusionOk="0">
                  <a:moveTo>
                    <a:pt x="1" y="0"/>
                  </a:moveTo>
                  <a:lnTo>
                    <a:pt x="1" y="2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750;p38">
              <a:extLst>
                <a:ext uri="{FF2B5EF4-FFF2-40B4-BE49-F238E27FC236}">
                  <a16:creationId xmlns:a16="http://schemas.microsoft.com/office/drawing/2014/main" id="{5BF99B79-D22F-863C-8609-DA0CFBF2C8AC}"/>
                </a:ext>
              </a:extLst>
            </p:cNvPr>
            <p:cNvSpPr/>
            <p:nvPr/>
          </p:nvSpPr>
          <p:spPr>
            <a:xfrm rot="2879798">
              <a:off x="1325902" y="3727855"/>
              <a:ext cx="61816" cy="176120"/>
            </a:xfrm>
            <a:custGeom>
              <a:avLst/>
              <a:gdLst/>
              <a:ahLst/>
              <a:cxnLst/>
              <a:rect l="l" t="t" r="r" b="b"/>
              <a:pathLst>
                <a:path w="2843" h="8100" extrusionOk="0">
                  <a:moveTo>
                    <a:pt x="57" y="714"/>
                  </a:moveTo>
                  <a:cubicBezTo>
                    <a:pt x="50" y="716"/>
                    <a:pt x="46" y="721"/>
                    <a:pt x="46" y="728"/>
                  </a:cubicBezTo>
                  <a:cubicBezTo>
                    <a:pt x="50" y="724"/>
                    <a:pt x="54" y="719"/>
                    <a:pt x="57" y="714"/>
                  </a:cubicBezTo>
                  <a:close/>
                  <a:moveTo>
                    <a:pt x="2431" y="7931"/>
                  </a:moveTo>
                  <a:cubicBezTo>
                    <a:pt x="2436" y="7931"/>
                    <a:pt x="2443" y="7933"/>
                    <a:pt x="2456" y="7937"/>
                  </a:cubicBezTo>
                  <a:lnTo>
                    <a:pt x="2437" y="7993"/>
                  </a:lnTo>
                  <a:lnTo>
                    <a:pt x="2437" y="7993"/>
                  </a:lnTo>
                  <a:cubicBezTo>
                    <a:pt x="2443" y="7960"/>
                    <a:pt x="2412" y="7931"/>
                    <a:pt x="2431" y="7931"/>
                  </a:cubicBezTo>
                  <a:close/>
                  <a:moveTo>
                    <a:pt x="205" y="1"/>
                  </a:moveTo>
                  <a:lnTo>
                    <a:pt x="182" y="91"/>
                  </a:lnTo>
                  <a:lnTo>
                    <a:pt x="250" y="91"/>
                  </a:lnTo>
                  <a:cubicBezTo>
                    <a:pt x="273" y="160"/>
                    <a:pt x="205" y="114"/>
                    <a:pt x="205" y="160"/>
                  </a:cubicBezTo>
                  <a:cubicBezTo>
                    <a:pt x="159" y="160"/>
                    <a:pt x="137" y="114"/>
                    <a:pt x="137" y="46"/>
                  </a:cubicBezTo>
                  <a:lnTo>
                    <a:pt x="137" y="46"/>
                  </a:lnTo>
                  <a:cubicBezTo>
                    <a:pt x="137" y="91"/>
                    <a:pt x="91" y="137"/>
                    <a:pt x="159" y="160"/>
                  </a:cubicBezTo>
                  <a:cubicBezTo>
                    <a:pt x="137" y="182"/>
                    <a:pt x="114" y="182"/>
                    <a:pt x="94" y="182"/>
                  </a:cubicBezTo>
                  <a:cubicBezTo>
                    <a:pt x="74" y="182"/>
                    <a:pt x="57" y="182"/>
                    <a:pt x="46" y="205"/>
                  </a:cubicBezTo>
                  <a:cubicBezTo>
                    <a:pt x="68" y="251"/>
                    <a:pt x="114" y="296"/>
                    <a:pt x="91" y="342"/>
                  </a:cubicBezTo>
                  <a:lnTo>
                    <a:pt x="68" y="342"/>
                  </a:lnTo>
                  <a:cubicBezTo>
                    <a:pt x="0" y="433"/>
                    <a:pt x="159" y="501"/>
                    <a:pt x="91" y="592"/>
                  </a:cubicBezTo>
                  <a:lnTo>
                    <a:pt x="68" y="569"/>
                  </a:lnTo>
                  <a:lnTo>
                    <a:pt x="68" y="569"/>
                  </a:lnTo>
                  <a:cubicBezTo>
                    <a:pt x="48" y="610"/>
                    <a:pt x="82" y="669"/>
                    <a:pt x="57" y="714"/>
                  </a:cubicBezTo>
                  <a:lnTo>
                    <a:pt x="57" y="714"/>
                  </a:lnTo>
                  <a:cubicBezTo>
                    <a:pt x="61" y="712"/>
                    <a:pt x="66" y="711"/>
                    <a:pt x="71" y="711"/>
                  </a:cubicBezTo>
                  <a:cubicBezTo>
                    <a:pt x="85" y="711"/>
                    <a:pt x="102" y="717"/>
                    <a:pt x="114" y="728"/>
                  </a:cubicBezTo>
                  <a:cubicBezTo>
                    <a:pt x="68" y="796"/>
                    <a:pt x="114" y="842"/>
                    <a:pt x="46" y="887"/>
                  </a:cubicBezTo>
                  <a:lnTo>
                    <a:pt x="114" y="956"/>
                  </a:lnTo>
                  <a:cubicBezTo>
                    <a:pt x="91" y="1183"/>
                    <a:pt x="159" y="2138"/>
                    <a:pt x="159" y="2365"/>
                  </a:cubicBezTo>
                  <a:lnTo>
                    <a:pt x="137" y="2365"/>
                  </a:lnTo>
                  <a:cubicBezTo>
                    <a:pt x="159" y="2729"/>
                    <a:pt x="137" y="3457"/>
                    <a:pt x="205" y="3844"/>
                  </a:cubicBezTo>
                  <a:cubicBezTo>
                    <a:pt x="137" y="3889"/>
                    <a:pt x="159" y="3980"/>
                    <a:pt x="137" y="4048"/>
                  </a:cubicBezTo>
                  <a:lnTo>
                    <a:pt x="205" y="4048"/>
                  </a:lnTo>
                  <a:cubicBezTo>
                    <a:pt x="182" y="4230"/>
                    <a:pt x="227" y="4048"/>
                    <a:pt x="250" y="4253"/>
                  </a:cubicBezTo>
                  <a:cubicBezTo>
                    <a:pt x="296" y="4458"/>
                    <a:pt x="227" y="5253"/>
                    <a:pt x="159" y="5435"/>
                  </a:cubicBezTo>
                  <a:cubicBezTo>
                    <a:pt x="250" y="5549"/>
                    <a:pt x="182" y="5663"/>
                    <a:pt x="227" y="5776"/>
                  </a:cubicBezTo>
                  <a:lnTo>
                    <a:pt x="205" y="5754"/>
                  </a:lnTo>
                  <a:lnTo>
                    <a:pt x="205" y="5754"/>
                  </a:lnTo>
                  <a:cubicBezTo>
                    <a:pt x="250" y="5867"/>
                    <a:pt x="137" y="6459"/>
                    <a:pt x="182" y="6572"/>
                  </a:cubicBezTo>
                  <a:cubicBezTo>
                    <a:pt x="227" y="6663"/>
                    <a:pt x="137" y="6663"/>
                    <a:pt x="114" y="6732"/>
                  </a:cubicBezTo>
                  <a:cubicBezTo>
                    <a:pt x="205" y="6732"/>
                    <a:pt x="273" y="6822"/>
                    <a:pt x="273" y="6868"/>
                  </a:cubicBezTo>
                  <a:lnTo>
                    <a:pt x="250" y="6868"/>
                  </a:lnTo>
                  <a:cubicBezTo>
                    <a:pt x="273" y="6913"/>
                    <a:pt x="341" y="7027"/>
                    <a:pt x="364" y="7118"/>
                  </a:cubicBezTo>
                  <a:lnTo>
                    <a:pt x="296" y="7118"/>
                  </a:lnTo>
                  <a:cubicBezTo>
                    <a:pt x="364" y="7186"/>
                    <a:pt x="341" y="7323"/>
                    <a:pt x="341" y="7368"/>
                  </a:cubicBezTo>
                  <a:cubicBezTo>
                    <a:pt x="318" y="7505"/>
                    <a:pt x="205" y="7664"/>
                    <a:pt x="273" y="7846"/>
                  </a:cubicBezTo>
                  <a:lnTo>
                    <a:pt x="114" y="7937"/>
                  </a:lnTo>
                  <a:lnTo>
                    <a:pt x="137" y="7937"/>
                  </a:lnTo>
                  <a:cubicBezTo>
                    <a:pt x="137" y="7937"/>
                    <a:pt x="1153" y="8100"/>
                    <a:pt x="1844" y="8100"/>
                  </a:cubicBezTo>
                  <a:cubicBezTo>
                    <a:pt x="2083" y="8100"/>
                    <a:pt x="2283" y="8080"/>
                    <a:pt x="2388" y="8028"/>
                  </a:cubicBezTo>
                  <a:lnTo>
                    <a:pt x="2433" y="8050"/>
                  </a:lnTo>
                  <a:lnTo>
                    <a:pt x="2433" y="8005"/>
                  </a:lnTo>
                  <a:cubicBezTo>
                    <a:pt x="2443" y="7986"/>
                    <a:pt x="2452" y="7979"/>
                    <a:pt x="2464" y="7979"/>
                  </a:cubicBezTo>
                  <a:cubicBezTo>
                    <a:pt x="2479" y="7979"/>
                    <a:pt x="2498" y="7992"/>
                    <a:pt x="2524" y="8005"/>
                  </a:cubicBezTo>
                  <a:lnTo>
                    <a:pt x="2547" y="7959"/>
                  </a:lnTo>
                  <a:lnTo>
                    <a:pt x="2524" y="7959"/>
                  </a:lnTo>
                  <a:lnTo>
                    <a:pt x="2479" y="7869"/>
                  </a:lnTo>
                  <a:cubicBezTo>
                    <a:pt x="2479" y="7834"/>
                    <a:pt x="2501" y="7834"/>
                    <a:pt x="2524" y="7834"/>
                  </a:cubicBezTo>
                  <a:cubicBezTo>
                    <a:pt x="2547" y="7834"/>
                    <a:pt x="2570" y="7834"/>
                    <a:pt x="2570" y="7800"/>
                  </a:cubicBezTo>
                  <a:cubicBezTo>
                    <a:pt x="2615" y="7482"/>
                    <a:pt x="2683" y="7164"/>
                    <a:pt x="2683" y="6845"/>
                  </a:cubicBezTo>
                  <a:lnTo>
                    <a:pt x="2706" y="6845"/>
                  </a:lnTo>
                  <a:cubicBezTo>
                    <a:pt x="2706" y="6754"/>
                    <a:pt x="2706" y="6663"/>
                    <a:pt x="2683" y="6572"/>
                  </a:cubicBezTo>
                  <a:lnTo>
                    <a:pt x="2774" y="6550"/>
                  </a:lnTo>
                  <a:cubicBezTo>
                    <a:pt x="2729" y="6550"/>
                    <a:pt x="2729" y="6049"/>
                    <a:pt x="2752" y="6027"/>
                  </a:cubicBezTo>
                  <a:lnTo>
                    <a:pt x="2638" y="6027"/>
                  </a:lnTo>
                  <a:cubicBezTo>
                    <a:pt x="2638" y="5936"/>
                    <a:pt x="2752" y="6004"/>
                    <a:pt x="2729" y="5913"/>
                  </a:cubicBezTo>
                  <a:cubicBezTo>
                    <a:pt x="2592" y="5867"/>
                    <a:pt x="2752" y="5754"/>
                    <a:pt x="2683" y="5731"/>
                  </a:cubicBezTo>
                  <a:cubicBezTo>
                    <a:pt x="2683" y="5731"/>
                    <a:pt x="2706" y="5685"/>
                    <a:pt x="2752" y="5685"/>
                  </a:cubicBezTo>
                  <a:cubicBezTo>
                    <a:pt x="2661" y="5663"/>
                    <a:pt x="2729" y="5640"/>
                    <a:pt x="2706" y="5617"/>
                  </a:cubicBezTo>
                  <a:lnTo>
                    <a:pt x="2661" y="5617"/>
                  </a:lnTo>
                  <a:lnTo>
                    <a:pt x="2638" y="5572"/>
                  </a:lnTo>
                  <a:lnTo>
                    <a:pt x="2706" y="5572"/>
                  </a:lnTo>
                  <a:cubicBezTo>
                    <a:pt x="2752" y="5390"/>
                    <a:pt x="2843" y="4594"/>
                    <a:pt x="2797" y="4412"/>
                  </a:cubicBezTo>
                  <a:lnTo>
                    <a:pt x="2797" y="4412"/>
                  </a:lnTo>
                  <a:cubicBezTo>
                    <a:pt x="2752" y="4435"/>
                    <a:pt x="2774" y="4503"/>
                    <a:pt x="2683" y="4526"/>
                  </a:cubicBezTo>
                  <a:cubicBezTo>
                    <a:pt x="2638" y="4458"/>
                    <a:pt x="2706" y="4458"/>
                    <a:pt x="2661" y="4435"/>
                  </a:cubicBezTo>
                  <a:cubicBezTo>
                    <a:pt x="2797" y="4412"/>
                    <a:pt x="2706" y="4321"/>
                    <a:pt x="2843" y="4298"/>
                  </a:cubicBezTo>
                  <a:lnTo>
                    <a:pt x="2752" y="4276"/>
                  </a:lnTo>
                  <a:lnTo>
                    <a:pt x="2797" y="4253"/>
                  </a:lnTo>
                  <a:cubicBezTo>
                    <a:pt x="2729" y="4048"/>
                    <a:pt x="2774" y="4207"/>
                    <a:pt x="2797" y="4025"/>
                  </a:cubicBezTo>
                  <a:cubicBezTo>
                    <a:pt x="2774" y="3935"/>
                    <a:pt x="2683" y="3866"/>
                    <a:pt x="2729" y="3821"/>
                  </a:cubicBezTo>
                  <a:lnTo>
                    <a:pt x="2661" y="3821"/>
                  </a:lnTo>
                  <a:cubicBezTo>
                    <a:pt x="2729" y="3821"/>
                    <a:pt x="2615" y="3753"/>
                    <a:pt x="2683" y="3730"/>
                  </a:cubicBezTo>
                  <a:cubicBezTo>
                    <a:pt x="2665" y="3712"/>
                    <a:pt x="2676" y="3649"/>
                    <a:pt x="2634" y="3649"/>
                  </a:cubicBezTo>
                  <a:cubicBezTo>
                    <a:pt x="2624" y="3649"/>
                    <a:pt x="2610" y="3653"/>
                    <a:pt x="2592" y="3662"/>
                  </a:cubicBezTo>
                  <a:cubicBezTo>
                    <a:pt x="2627" y="3644"/>
                    <a:pt x="2648" y="3601"/>
                    <a:pt x="2667" y="3601"/>
                  </a:cubicBezTo>
                  <a:cubicBezTo>
                    <a:pt x="2672" y="3601"/>
                    <a:pt x="2678" y="3605"/>
                    <a:pt x="2683" y="3616"/>
                  </a:cubicBezTo>
                  <a:lnTo>
                    <a:pt x="2683" y="3548"/>
                  </a:lnTo>
                  <a:lnTo>
                    <a:pt x="2661" y="3571"/>
                  </a:lnTo>
                  <a:cubicBezTo>
                    <a:pt x="2661" y="3480"/>
                    <a:pt x="2729" y="3434"/>
                    <a:pt x="2638" y="3389"/>
                  </a:cubicBezTo>
                  <a:lnTo>
                    <a:pt x="2615" y="3411"/>
                  </a:lnTo>
                  <a:cubicBezTo>
                    <a:pt x="2615" y="3366"/>
                    <a:pt x="2592" y="3321"/>
                    <a:pt x="2683" y="3298"/>
                  </a:cubicBezTo>
                  <a:lnTo>
                    <a:pt x="2706" y="3343"/>
                  </a:lnTo>
                  <a:cubicBezTo>
                    <a:pt x="2706" y="3275"/>
                    <a:pt x="2706" y="3207"/>
                    <a:pt x="2661" y="3139"/>
                  </a:cubicBezTo>
                  <a:lnTo>
                    <a:pt x="2661" y="3161"/>
                  </a:lnTo>
                  <a:cubicBezTo>
                    <a:pt x="2570" y="3070"/>
                    <a:pt x="2524" y="2593"/>
                    <a:pt x="2411" y="2502"/>
                  </a:cubicBezTo>
                  <a:lnTo>
                    <a:pt x="2342" y="2547"/>
                  </a:lnTo>
                  <a:lnTo>
                    <a:pt x="2297" y="2456"/>
                  </a:lnTo>
                  <a:lnTo>
                    <a:pt x="2297" y="2456"/>
                  </a:lnTo>
                  <a:lnTo>
                    <a:pt x="2479" y="2525"/>
                  </a:lnTo>
                  <a:cubicBezTo>
                    <a:pt x="2479" y="2365"/>
                    <a:pt x="2456" y="1547"/>
                    <a:pt x="2501" y="1410"/>
                  </a:cubicBezTo>
                  <a:cubicBezTo>
                    <a:pt x="2517" y="1388"/>
                    <a:pt x="2534" y="1380"/>
                    <a:pt x="2552" y="1380"/>
                  </a:cubicBezTo>
                  <a:cubicBezTo>
                    <a:pt x="2587" y="1380"/>
                    <a:pt x="2623" y="1410"/>
                    <a:pt x="2638" y="1410"/>
                  </a:cubicBezTo>
                  <a:cubicBezTo>
                    <a:pt x="2615" y="1319"/>
                    <a:pt x="2570" y="1365"/>
                    <a:pt x="2570" y="1297"/>
                  </a:cubicBezTo>
                  <a:lnTo>
                    <a:pt x="2570" y="1297"/>
                  </a:lnTo>
                  <a:lnTo>
                    <a:pt x="2638" y="1319"/>
                  </a:lnTo>
                  <a:lnTo>
                    <a:pt x="2615" y="1274"/>
                  </a:lnTo>
                  <a:cubicBezTo>
                    <a:pt x="2604" y="1285"/>
                    <a:pt x="2575" y="1285"/>
                    <a:pt x="2544" y="1285"/>
                  </a:cubicBezTo>
                  <a:cubicBezTo>
                    <a:pt x="2513" y="1285"/>
                    <a:pt x="2479" y="1285"/>
                    <a:pt x="2456" y="1297"/>
                  </a:cubicBezTo>
                  <a:lnTo>
                    <a:pt x="2456" y="1228"/>
                  </a:lnTo>
                  <a:lnTo>
                    <a:pt x="2501" y="1228"/>
                  </a:lnTo>
                  <a:cubicBezTo>
                    <a:pt x="2524" y="1206"/>
                    <a:pt x="2365" y="1183"/>
                    <a:pt x="2388" y="1092"/>
                  </a:cubicBezTo>
                  <a:cubicBezTo>
                    <a:pt x="2433" y="978"/>
                    <a:pt x="2411" y="842"/>
                    <a:pt x="2433" y="705"/>
                  </a:cubicBezTo>
                  <a:lnTo>
                    <a:pt x="2501" y="774"/>
                  </a:lnTo>
                  <a:lnTo>
                    <a:pt x="2524" y="705"/>
                  </a:lnTo>
                  <a:lnTo>
                    <a:pt x="2524" y="705"/>
                  </a:lnTo>
                  <a:cubicBezTo>
                    <a:pt x="2514" y="709"/>
                    <a:pt x="2507" y="710"/>
                    <a:pt x="2500" y="710"/>
                  </a:cubicBezTo>
                  <a:cubicBezTo>
                    <a:pt x="2462" y="710"/>
                    <a:pt x="2476" y="660"/>
                    <a:pt x="2456" y="660"/>
                  </a:cubicBezTo>
                  <a:cubicBezTo>
                    <a:pt x="2320" y="569"/>
                    <a:pt x="2456" y="455"/>
                    <a:pt x="2365" y="364"/>
                  </a:cubicBezTo>
                  <a:cubicBezTo>
                    <a:pt x="2251" y="364"/>
                    <a:pt x="341" y="69"/>
                    <a:pt x="205" y="69"/>
                  </a:cubicBezTo>
                  <a:lnTo>
                    <a:pt x="20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751;p38">
              <a:extLst>
                <a:ext uri="{FF2B5EF4-FFF2-40B4-BE49-F238E27FC236}">
                  <a16:creationId xmlns:a16="http://schemas.microsoft.com/office/drawing/2014/main" id="{78F1A550-6219-578D-1E58-B7A3C7264E06}"/>
                </a:ext>
              </a:extLst>
            </p:cNvPr>
            <p:cNvSpPr/>
            <p:nvPr/>
          </p:nvSpPr>
          <p:spPr>
            <a:xfrm rot="2879798">
              <a:off x="1465711" y="4030072"/>
              <a:ext cx="2000" cy="2500"/>
            </a:xfrm>
            <a:custGeom>
              <a:avLst/>
              <a:gdLst/>
              <a:ahLst/>
              <a:cxnLst/>
              <a:rect l="l" t="t" r="r" b="b"/>
              <a:pathLst>
                <a:path w="92" h="115" extrusionOk="0">
                  <a:moveTo>
                    <a:pt x="91" y="1"/>
                  </a:moveTo>
                  <a:lnTo>
                    <a:pt x="91" y="1"/>
                  </a:lnTo>
                  <a:cubicBezTo>
                    <a:pt x="23" y="46"/>
                    <a:pt x="0" y="69"/>
                    <a:pt x="0" y="115"/>
                  </a:cubicBezTo>
                  <a:cubicBezTo>
                    <a:pt x="69" y="92"/>
                    <a:pt x="69" y="46"/>
                    <a:pt x="9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752;p38">
              <a:extLst>
                <a:ext uri="{FF2B5EF4-FFF2-40B4-BE49-F238E27FC236}">
                  <a16:creationId xmlns:a16="http://schemas.microsoft.com/office/drawing/2014/main" id="{558AE369-B29C-F5C4-F3BD-1FBA7CCED0DD}"/>
                </a:ext>
              </a:extLst>
            </p:cNvPr>
            <p:cNvSpPr/>
            <p:nvPr/>
          </p:nvSpPr>
          <p:spPr>
            <a:xfrm rot="2879798">
              <a:off x="1468284" y="4031217"/>
              <a:ext cx="22" cy="2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753;p38">
              <a:extLst>
                <a:ext uri="{FF2B5EF4-FFF2-40B4-BE49-F238E27FC236}">
                  <a16:creationId xmlns:a16="http://schemas.microsoft.com/office/drawing/2014/main" id="{A080FDF3-E7E7-FD75-AE6C-22BF3F739C8C}"/>
                </a:ext>
              </a:extLst>
            </p:cNvPr>
            <p:cNvSpPr/>
            <p:nvPr/>
          </p:nvSpPr>
          <p:spPr>
            <a:xfrm rot="2879798">
              <a:off x="1554267" y="3883016"/>
              <a:ext cx="22" cy="522"/>
            </a:xfrm>
            <a:custGeom>
              <a:avLst/>
              <a:gdLst/>
              <a:ahLst/>
              <a:cxnLst/>
              <a:rect l="l" t="t" r="r" b="b"/>
              <a:pathLst>
                <a:path w="1" h="24" extrusionOk="0">
                  <a:moveTo>
                    <a:pt x="0" y="1"/>
                  </a:moveTo>
                  <a:lnTo>
                    <a:pt x="0" y="2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754;p38">
              <a:extLst>
                <a:ext uri="{FF2B5EF4-FFF2-40B4-BE49-F238E27FC236}">
                  <a16:creationId xmlns:a16="http://schemas.microsoft.com/office/drawing/2014/main" id="{87B1670A-796B-6830-CB5A-57820D4F4343}"/>
                </a:ext>
              </a:extLst>
            </p:cNvPr>
            <p:cNvSpPr/>
            <p:nvPr/>
          </p:nvSpPr>
          <p:spPr>
            <a:xfrm rot="2879798">
              <a:off x="1481016" y="3876333"/>
              <a:ext cx="62316" cy="165531"/>
            </a:xfrm>
            <a:custGeom>
              <a:avLst/>
              <a:gdLst/>
              <a:ahLst/>
              <a:cxnLst/>
              <a:rect l="l" t="t" r="r" b="b"/>
              <a:pathLst>
                <a:path w="2866" h="7613" extrusionOk="0">
                  <a:moveTo>
                    <a:pt x="205" y="0"/>
                  </a:moveTo>
                  <a:lnTo>
                    <a:pt x="182" y="46"/>
                  </a:lnTo>
                  <a:cubicBezTo>
                    <a:pt x="185" y="46"/>
                    <a:pt x="187" y="46"/>
                    <a:pt x="190" y="47"/>
                  </a:cubicBezTo>
                  <a:lnTo>
                    <a:pt x="190" y="47"/>
                  </a:lnTo>
                  <a:lnTo>
                    <a:pt x="205" y="0"/>
                  </a:lnTo>
                  <a:close/>
                  <a:moveTo>
                    <a:pt x="2479" y="7459"/>
                  </a:moveTo>
                  <a:lnTo>
                    <a:pt x="2461" y="7514"/>
                  </a:lnTo>
                  <a:lnTo>
                    <a:pt x="2461" y="7514"/>
                  </a:lnTo>
                  <a:cubicBezTo>
                    <a:pt x="2467" y="7477"/>
                    <a:pt x="2418" y="7459"/>
                    <a:pt x="2479" y="7459"/>
                  </a:cubicBezTo>
                  <a:close/>
                  <a:moveTo>
                    <a:pt x="137" y="46"/>
                  </a:moveTo>
                  <a:cubicBezTo>
                    <a:pt x="114" y="91"/>
                    <a:pt x="69" y="136"/>
                    <a:pt x="137" y="159"/>
                  </a:cubicBezTo>
                  <a:cubicBezTo>
                    <a:pt x="126" y="182"/>
                    <a:pt x="109" y="182"/>
                    <a:pt x="92" y="182"/>
                  </a:cubicBezTo>
                  <a:cubicBezTo>
                    <a:pt x="74" y="182"/>
                    <a:pt x="57" y="182"/>
                    <a:pt x="46" y="205"/>
                  </a:cubicBezTo>
                  <a:cubicBezTo>
                    <a:pt x="46" y="227"/>
                    <a:pt x="114" y="273"/>
                    <a:pt x="69" y="318"/>
                  </a:cubicBezTo>
                  <a:cubicBezTo>
                    <a:pt x="1" y="409"/>
                    <a:pt x="160" y="478"/>
                    <a:pt x="92" y="546"/>
                  </a:cubicBezTo>
                  <a:lnTo>
                    <a:pt x="69" y="546"/>
                  </a:lnTo>
                  <a:cubicBezTo>
                    <a:pt x="23" y="569"/>
                    <a:pt x="69" y="637"/>
                    <a:pt x="46" y="682"/>
                  </a:cubicBezTo>
                  <a:lnTo>
                    <a:pt x="114" y="705"/>
                  </a:lnTo>
                  <a:cubicBezTo>
                    <a:pt x="69" y="750"/>
                    <a:pt x="92" y="796"/>
                    <a:pt x="46" y="841"/>
                  </a:cubicBezTo>
                  <a:lnTo>
                    <a:pt x="114" y="910"/>
                  </a:lnTo>
                  <a:cubicBezTo>
                    <a:pt x="92" y="1114"/>
                    <a:pt x="160" y="2001"/>
                    <a:pt x="160" y="2229"/>
                  </a:cubicBezTo>
                  <a:lnTo>
                    <a:pt x="137" y="2229"/>
                  </a:lnTo>
                  <a:cubicBezTo>
                    <a:pt x="160" y="2570"/>
                    <a:pt x="137" y="3275"/>
                    <a:pt x="228" y="3616"/>
                  </a:cubicBezTo>
                  <a:cubicBezTo>
                    <a:pt x="160" y="3684"/>
                    <a:pt x="160" y="3752"/>
                    <a:pt x="160" y="3820"/>
                  </a:cubicBezTo>
                  <a:lnTo>
                    <a:pt x="205" y="3820"/>
                  </a:lnTo>
                  <a:cubicBezTo>
                    <a:pt x="205" y="3980"/>
                    <a:pt x="251" y="3820"/>
                    <a:pt x="273" y="4002"/>
                  </a:cubicBezTo>
                  <a:cubicBezTo>
                    <a:pt x="319" y="4207"/>
                    <a:pt x="251" y="4957"/>
                    <a:pt x="182" y="5117"/>
                  </a:cubicBezTo>
                  <a:cubicBezTo>
                    <a:pt x="273" y="5207"/>
                    <a:pt x="205" y="5344"/>
                    <a:pt x="251" y="5435"/>
                  </a:cubicBezTo>
                  <a:lnTo>
                    <a:pt x="228" y="5412"/>
                  </a:lnTo>
                  <a:lnTo>
                    <a:pt x="228" y="5412"/>
                  </a:lnTo>
                  <a:cubicBezTo>
                    <a:pt x="273" y="5526"/>
                    <a:pt x="160" y="6072"/>
                    <a:pt x="205" y="6185"/>
                  </a:cubicBezTo>
                  <a:lnTo>
                    <a:pt x="205" y="6163"/>
                  </a:lnTo>
                  <a:lnTo>
                    <a:pt x="205" y="6163"/>
                  </a:lnTo>
                  <a:cubicBezTo>
                    <a:pt x="251" y="6276"/>
                    <a:pt x="160" y="6254"/>
                    <a:pt x="137" y="6344"/>
                  </a:cubicBezTo>
                  <a:cubicBezTo>
                    <a:pt x="147" y="6342"/>
                    <a:pt x="156" y="6341"/>
                    <a:pt x="165" y="6341"/>
                  </a:cubicBezTo>
                  <a:cubicBezTo>
                    <a:pt x="238" y="6341"/>
                    <a:pt x="276" y="6418"/>
                    <a:pt x="296" y="6458"/>
                  </a:cubicBezTo>
                  <a:lnTo>
                    <a:pt x="273" y="6458"/>
                  </a:lnTo>
                  <a:cubicBezTo>
                    <a:pt x="273" y="6504"/>
                    <a:pt x="364" y="6617"/>
                    <a:pt x="387" y="6686"/>
                  </a:cubicBezTo>
                  <a:lnTo>
                    <a:pt x="319" y="6686"/>
                  </a:lnTo>
                  <a:cubicBezTo>
                    <a:pt x="387" y="6754"/>
                    <a:pt x="342" y="6890"/>
                    <a:pt x="364" y="6936"/>
                  </a:cubicBezTo>
                  <a:cubicBezTo>
                    <a:pt x="342" y="7049"/>
                    <a:pt x="228" y="7209"/>
                    <a:pt x="296" y="7368"/>
                  </a:cubicBezTo>
                  <a:lnTo>
                    <a:pt x="137" y="7459"/>
                  </a:lnTo>
                  <a:lnTo>
                    <a:pt x="160" y="7459"/>
                  </a:lnTo>
                  <a:cubicBezTo>
                    <a:pt x="160" y="7459"/>
                    <a:pt x="1196" y="7612"/>
                    <a:pt x="1887" y="7612"/>
                  </a:cubicBezTo>
                  <a:cubicBezTo>
                    <a:pt x="2117" y="7612"/>
                    <a:pt x="2309" y="7595"/>
                    <a:pt x="2411" y="7550"/>
                  </a:cubicBezTo>
                  <a:lnTo>
                    <a:pt x="2456" y="7572"/>
                  </a:lnTo>
                  <a:lnTo>
                    <a:pt x="2456" y="7527"/>
                  </a:lnTo>
                  <a:cubicBezTo>
                    <a:pt x="2466" y="7508"/>
                    <a:pt x="2476" y="7501"/>
                    <a:pt x="2487" y="7501"/>
                  </a:cubicBezTo>
                  <a:cubicBezTo>
                    <a:pt x="2503" y="7501"/>
                    <a:pt x="2521" y="7514"/>
                    <a:pt x="2547" y="7527"/>
                  </a:cubicBezTo>
                  <a:lnTo>
                    <a:pt x="2570" y="7481"/>
                  </a:lnTo>
                  <a:lnTo>
                    <a:pt x="2525" y="7504"/>
                  </a:lnTo>
                  <a:lnTo>
                    <a:pt x="2502" y="7391"/>
                  </a:lnTo>
                  <a:cubicBezTo>
                    <a:pt x="2502" y="7368"/>
                    <a:pt x="2519" y="7368"/>
                    <a:pt x="2539" y="7368"/>
                  </a:cubicBezTo>
                  <a:cubicBezTo>
                    <a:pt x="2559" y="7368"/>
                    <a:pt x="2582" y="7368"/>
                    <a:pt x="2593" y="7345"/>
                  </a:cubicBezTo>
                  <a:cubicBezTo>
                    <a:pt x="2638" y="7049"/>
                    <a:pt x="2707" y="6754"/>
                    <a:pt x="2707" y="6435"/>
                  </a:cubicBezTo>
                  <a:lnTo>
                    <a:pt x="2729" y="6458"/>
                  </a:lnTo>
                  <a:cubicBezTo>
                    <a:pt x="2707" y="6344"/>
                    <a:pt x="2729" y="6276"/>
                    <a:pt x="2707" y="6185"/>
                  </a:cubicBezTo>
                  <a:lnTo>
                    <a:pt x="2775" y="6163"/>
                  </a:lnTo>
                  <a:cubicBezTo>
                    <a:pt x="2729" y="6163"/>
                    <a:pt x="2752" y="5685"/>
                    <a:pt x="2752" y="5685"/>
                  </a:cubicBezTo>
                  <a:lnTo>
                    <a:pt x="2661" y="5662"/>
                  </a:lnTo>
                  <a:cubicBezTo>
                    <a:pt x="2661" y="5571"/>
                    <a:pt x="2775" y="5640"/>
                    <a:pt x="2752" y="5549"/>
                  </a:cubicBezTo>
                  <a:cubicBezTo>
                    <a:pt x="2616" y="5526"/>
                    <a:pt x="2775" y="5412"/>
                    <a:pt x="2707" y="5389"/>
                  </a:cubicBezTo>
                  <a:cubicBezTo>
                    <a:pt x="2707" y="5389"/>
                    <a:pt x="2707" y="5344"/>
                    <a:pt x="2752" y="5344"/>
                  </a:cubicBezTo>
                  <a:cubicBezTo>
                    <a:pt x="2684" y="5344"/>
                    <a:pt x="2752" y="5298"/>
                    <a:pt x="2729" y="5276"/>
                  </a:cubicBezTo>
                  <a:lnTo>
                    <a:pt x="2729" y="5276"/>
                  </a:lnTo>
                  <a:lnTo>
                    <a:pt x="2684" y="5298"/>
                  </a:lnTo>
                  <a:lnTo>
                    <a:pt x="2661" y="5230"/>
                  </a:lnTo>
                  <a:lnTo>
                    <a:pt x="2729" y="5230"/>
                  </a:lnTo>
                  <a:cubicBezTo>
                    <a:pt x="2752" y="5071"/>
                    <a:pt x="2866" y="4321"/>
                    <a:pt x="2820" y="4161"/>
                  </a:cubicBezTo>
                  <a:lnTo>
                    <a:pt x="2820" y="4161"/>
                  </a:lnTo>
                  <a:cubicBezTo>
                    <a:pt x="2775" y="4184"/>
                    <a:pt x="2798" y="4230"/>
                    <a:pt x="2707" y="4252"/>
                  </a:cubicBezTo>
                  <a:cubicBezTo>
                    <a:pt x="2661" y="4207"/>
                    <a:pt x="2729" y="4184"/>
                    <a:pt x="2684" y="4161"/>
                  </a:cubicBezTo>
                  <a:cubicBezTo>
                    <a:pt x="2820" y="4139"/>
                    <a:pt x="2707" y="4070"/>
                    <a:pt x="2843" y="4025"/>
                  </a:cubicBezTo>
                  <a:lnTo>
                    <a:pt x="2775" y="4025"/>
                  </a:lnTo>
                  <a:lnTo>
                    <a:pt x="2820" y="4002"/>
                  </a:lnTo>
                  <a:cubicBezTo>
                    <a:pt x="2752" y="3798"/>
                    <a:pt x="2775" y="3957"/>
                    <a:pt x="2798" y="3775"/>
                  </a:cubicBezTo>
                  <a:cubicBezTo>
                    <a:pt x="2798" y="3684"/>
                    <a:pt x="2707" y="3638"/>
                    <a:pt x="2729" y="3593"/>
                  </a:cubicBezTo>
                  <a:lnTo>
                    <a:pt x="2661" y="3593"/>
                  </a:lnTo>
                  <a:cubicBezTo>
                    <a:pt x="2729" y="3593"/>
                    <a:pt x="2616" y="3525"/>
                    <a:pt x="2684" y="3502"/>
                  </a:cubicBezTo>
                  <a:cubicBezTo>
                    <a:pt x="2684" y="3482"/>
                    <a:pt x="2701" y="3429"/>
                    <a:pt x="2647" y="3429"/>
                  </a:cubicBezTo>
                  <a:cubicBezTo>
                    <a:pt x="2639" y="3429"/>
                    <a:pt x="2628" y="3431"/>
                    <a:pt x="2616" y="3434"/>
                  </a:cubicBezTo>
                  <a:cubicBezTo>
                    <a:pt x="2650" y="3417"/>
                    <a:pt x="2659" y="3373"/>
                    <a:pt x="2680" y="3373"/>
                  </a:cubicBezTo>
                  <a:cubicBezTo>
                    <a:pt x="2687" y="3373"/>
                    <a:pt x="2696" y="3377"/>
                    <a:pt x="2707" y="3388"/>
                  </a:cubicBezTo>
                  <a:lnTo>
                    <a:pt x="2707" y="3320"/>
                  </a:lnTo>
                  <a:lnTo>
                    <a:pt x="2684" y="3343"/>
                  </a:lnTo>
                  <a:cubicBezTo>
                    <a:pt x="2661" y="3275"/>
                    <a:pt x="2729" y="3229"/>
                    <a:pt x="2661" y="3184"/>
                  </a:cubicBezTo>
                  <a:lnTo>
                    <a:pt x="2616" y="3206"/>
                  </a:lnTo>
                  <a:cubicBezTo>
                    <a:pt x="2616" y="3161"/>
                    <a:pt x="2616" y="3115"/>
                    <a:pt x="2707" y="3093"/>
                  </a:cubicBezTo>
                  <a:lnTo>
                    <a:pt x="2729" y="3138"/>
                  </a:lnTo>
                  <a:cubicBezTo>
                    <a:pt x="2729" y="3070"/>
                    <a:pt x="2729" y="3024"/>
                    <a:pt x="2684" y="2956"/>
                  </a:cubicBezTo>
                  <a:lnTo>
                    <a:pt x="2684" y="2979"/>
                  </a:lnTo>
                  <a:cubicBezTo>
                    <a:pt x="2593" y="2888"/>
                    <a:pt x="2525" y="2433"/>
                    <a:pt x="2411" y="2365"/>
                  </a:cubicBezTo>
                  <a:lnTo>
                    <a:pt x="2343" y="2388"/>
                  </a:lnTo>
                  <a:lnTo>
                    <a:pt x="2297" y="2320"/>
                  </a:lnTo>
                  <a:lnTo>
                    <a:pt x="2502" y="2365"/>
                  </a:lnTo>
                  <a:cubicBezTo>
                    <a:pt x="2502" y="2229"/>
                    <a:pt x="2456" y="1455"/>
                    <a:pt x="2502" y="1319"/>
                  </a:cubicBezTo>
                  <a:cubicBezTo>
                    <a:pt x="2517" y="1304"/>
                    <a:pt x="2535" y="1299"/>
                    <a:pt x="2552" y="1299"/>
                  </a:cubicBezTo>
                  <a:cubicBezTo>
                    <a:pt x="2588" y="1299"/>
                    <a:pt x="2623" y="1319"/>
                    <a:pt x="2638" y="1319"/>
                  </a:cubicBezTo>
                  <a:cubicBezTo>
                    <a:pt x="2616" y="1251"/>
                    <a:pt x="2570" y="1296"/>
                    <a:pt x="2570" y="1228"/>
                  </a:cubicBezTo>
                  <a:lnTo>
                    <a:pt x="2570" y="1228"/>
                  </a:lnTo>
                  <a:lnTo>
                    <a:pt x="2638" y="1251"/>
                  </a:lnTo>
                  <a:lnTo>
                    <a:pt x="2616" y="1205"/>
                  </a:lnTo>
                  <a:cubicBezTo>
                    <a:pt x="2604" y="1217"/>
                    <a:pt x="2576" y="1217"/>
                    <a:pt x="2545" y="1217"/>
                  </a:cubicBezTo>
                  <a:cubicBezTo>
                    <a:pt x="2513" y="1217"/>
                    <a:pt x="2479" y="1217"/>
                    <a:pt x="2456" y="1228"/>
                  </a:cubicBezTo>
                  <a:lnTo>
                    <a:pt x="2456" y="1160"/>
                  </a:lnTo>
                  <a:lnTo>
                    <a:pt x="2502" y="1160"/>
                  </a:lnTo>
                  <a:cubicBezTo>
                    <a:pt x="2525" y="1137"/>
                    <a:pt x="2366" y="1114"/>
                    <a:pt x="2388" y="1046"/>
                  </a:cubicBezTo>
                  <a:cubicBezTo>
                    <a:pt x="2434" y="910"/>
                    <a:pt x="2411" y="796"/>
                    <a:pt x="2434" y="660"/>
                  </a:cubicBezTo>
                  <a:lnTo>
                    <a:pt x="2502" y="728"/>
                  </a:lnTo>
                  <a:lnTo>
                    <a:pt x="2502" y="682"/>
                  </a:lnTo>
                  <a:cubicBezTo>
                    <a:pt x="2497" y="685"/>
                    <a:pt x="2493" y="686"/>
                    <a:pt x="2489" y="686"/>
                  </a:cubicBezTo>
                  <a:cubicBezTo>
                    <a:pt x="2465" y="686"/>
                    <a:pt x="2473" y="633"/>
                    <a:pt x="2463" y="633"/>
                  </a:cubicBezTo>
                  <a:cubicBezTo>
                    <a:pt x="2461" y="633"/>
                    <a:pt x="2459" y="634"/>
                    <a:pt x="2456" y="637"/>
                  </a:cubicBezTo>
                  <a:cubicBezTo>
                    <a:pt x="2320" y="546"/>
                    <a:pt x="2434" y="432"/>
                    <a:pt x="2366" y="364"/>
                  </a:cubicBezTo>
                  <a:cubicBezTo>
                    <a:pt x="2231" y="341"/>
                    <a:pt x="375" y="76"/>
                    <a:pt x="190" y="47"/>
                  </a:cubicBezTo>
                  <a:lnTo>
                    <a:pt x="190" y="47"/>
                  </a:lnTo>
                  <a:lnTo>
                    <a:pt x="182" y="68"/>
                  </a:lnTo>
                  <a:lnTo>
                    <a:pt x="251" y="91"/>
                  </a:lnTo>
                  <a:cubicBezTo>
                    <a:pt x="262" y="125"/>
                    <a:pt x="251" y="125"/>
                    <a:pt x="236" y="125"/>
                  </a:cubicBezTo>
                  <a:cubicBezTo>
                    <a:pt x="222" y="125"/>
                    <a:pt x="205" y="125"/>
                    <a:pt x="205" y="159"/>
                  </a:cubicBezTo>
                  <a:cubicBezTo>
                    <a:pt x="137" y="159"/>
                    <a:pt x="137" y="114"/>
                    <a:pt x="137" y="46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755;p38">
              <a:extLst>
                <a:ext uri="{FF2B5EF4-FFF2-40B4-BE49-F238E27FC236}">
                  <a16:creationId xmlns:a16="http://schemas.microsoft.com/office/drawing/2014/main" id="{918629CD-184E-A172-391C-881140851647}"/>
                </a:ext>
              </a:extLst>
            </p:cNvPr>
            <p:cNvSpPr/>
            <p:nvPr/>
          </p:nvSpPr>
          <p:spPr>
            <a:xfrm rot="2879798">
              <a:off x="1189809" y="3548551"/>
              <a:ext cx="22" cy="500"/>
            </a:xfrm>
            <a:custGeom>
              <a:avLst/>
              <a:gdLst/>
              <a:ahLst/>
              <a:cxnLst/>
              <a:rect l="l" t="t" r="r" b="b"/>
              <a:pathLst>
                <a:path w="1" h="23" extrusionOk="0">
                  <a:moveTo>
                    <a:pt x="0" y="0"/>
                  </a:moveTo>
                  <a:lnTo>
                    <a:pt x="0" y="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756;p38">
              <a:extLst>
                <a:ext uri="{FF2B5EF4-FFF2-40B4-BE49-F238E27FC236}">
                  <a16:creationId xmlns:a16="http://schemas.microsoft.com/office/drawing/2014/main" id="{86BAD57B-8246-2006-3F52-2A8C20D33FCB}"/>
                </a:ext>
              </a:extLst>
            </p:cNvPr>
            <p:cNvSpPr/>
            <p:nvPr/>
          </p:nvSpPr>
          <p:spPr>
            <a:xfrm rot="2879798">
              <a:off x="1116565" y="3541850"/>
              <a:ext cx="62316" cy="165531"/>
            </a:xfrm>
            <a:custGeom>
              <a:avLst/>
              <a:gdLst/>
              <a:ahLst/>
              <a:cxnLst/>
              <a:rect l="l" t="t" r="r" b="b"/>
              <a:pathLst>
                <a:path w="2866" h="7613" extrusionOk="0">
                  <a:moveTo>
                    <a:pt x="228" y="0"/>
                  </a:moveTo>
                  <a:lnTo>
                    <a:pt x="183" y="69"/>
                  </a:lnTo>
                  <a:lnTo>
                    <a:pt x="251" y="69"/>
                  </a:lnTo>
                  <a:cubicBezTo>
                    <a:pt x="296" y="137"/>
                    <a:pt x="205" y="91"/>
                    <a:pt x="228" y="137"/>
                  </a:cubicBezTo>
                  <a:cubicBezTo>
                    <a:pt x="160" y="137"/>
                    <a:pt x="137" y="91"/>
                    <a:pt x="137" y="46"/>
                  </a:cubicBezTo>
                  <a:lnTo>
                    <a:pt x="137" y="46"/>
                  </a:lnTo>
                  <a:cubicBezTo>
                    <a:pt x="137" y="91"/>
                    <a:pt x="92" y="137"/>
                    <a:pt x="160" y="137"/>
                  </a:cubicBezTo>
                  <a:cubicBezTo>
                    <a:pt x="148" y="160"/>
                    <a:pt x="126" y="160"/>
                    <a:pt x="103" y="160"/>
                  </a:cubicBezTo>
                  <a:cubicBezTo>
                    <a:pt x="80" y="160"/>
                    <a:pt x="57" y="160"/>
                    <a:pt x="46" y="182"/>
                  </a:cubicBezTo>
                  <a:cubicBezTo>
                    <a:pt x="69" y="228"/>
                    <a:pt x="137" y="273"/>
                    <a:pt x="92" y="319"/>
                  </a:cubicBezTo>
                  <a:lnTo>
                    <a:pt x="69" y="296"/>
                  </a:lnTo>
                  <a:lnTo>
                    <a:pt x="69" y="296"/>
                  </a:lnTo>
                  <a:cubicBezTo>
                    <a:pt x="1" y="410"/>
                    <a:pt x="160" y="455"/>
                    <a:pt x="92" y="546"/>
                  </a:cubicBezTo>
                  <a:lnTo>
                    <a:pt x="92" y="523"/>
                  </a:lnTo>
                  <a:cubicBezTo>
                    <a:pt x="46" y="569"/>
                    <a:pt x="92" y="614"/>
                    <a:pt x="46" y="683"/>
                  </a:cubicBezTo>
                  <a:lnTo>
                    <a:pt x="114" y="683"/>
                  </a:lnTo>
                  <a:cubicBezTo>
                    <a:pt x="69" y="751"/>
                    <a:pt x="114" y="796"/>
                    <a:pt x="69" y="842"/>
                  </a:cubicBezTo>
                  <a:lnTo>
                    <a:pt x="114" y="887"/>
                  </a:lnTo>
                  <a:cubicBezTo>
                    <a:pt x="114" y="1115"/>
                    <a:pt x="160" y="2001"/>
                    <a:pt x="160" y="2229"/>
                  </a:cubicBezTo>
                  <a:lnTo>
                    <a:pt x="160" y="2206"/>
                  </a:lnTo>
                  <a:cubicBezTo>
                    <a:pt x="183" y="2547"/>
                    <a:pt x="160" y="3252"/>
                    <a:pt x="228" y="3616"/>
                  </a:cubicBezTo>
                  <a:cubicBezTo>
                    <a:pt x="160" y="3661"/>
                    <a:pt x="183" y="3752"/>
                    <a:pt x="160" y="3798"/>
                  </a:cubicBezTo>
                  <a:lnTo>
                    <a:pt x="228" y="3798"/>
                  </a:lnTo>
                  <a:cubicBezTo>
                    <a:pt x="205" y="3980"/>
                    <a:pt x="273" y="3821"/>
                    <a:pt x="296" y="3980"/>
                  </a:cubicBezTo>
                  <a:cubicBezTo>
                    <a:pt x="342" y="4184"/>
                    <a:pt x="251" y="4935"/>
                    <a:pt x="205" y="5117"/>
                  </a:cubicBezTo>
                  <a:cubicBezTo>
                    <a:pt x="273" y="5208"/>
                    <a:pt x="205" y="5321"/>
                    <a:pt x="273" y="5412"/>
                  </a:cubicBezTo>
                  <a:lnTo>
                    <a:pt x="251" y="5412"/>
                  </a:lnTo>
                  <a:cubicBezTo>
                    <a:pt x="273" y="5503"/>
                    <a:pt x="183" y="6072"/>
                    <a:pt x="205" y="6186"/>
                  </a:cubicBezTo>
                  <a:lnTo>
                    <a:pt x="228" y="6163"/>
                  </a:lnTo>
                  <a:lnTo>
                    <a:pt x="228" y="6163"/>
                  </a:lnTo>
                  <a:cubicBezTo>
                    <a:pt x="273" y="6254"/>
                    <a:pt x="183" y="6254"/>
                    <a:pt x="137" y="6322"/>
                  </a:cubicBezTo>
                  <a:cubicBezTo>
                    <a:pt x="251" y="6322"/>
                    <a:pt x="296" y="6413"/>
                    <a:pt x="296" y="6436"/>
                  </a:cubicBezTo>
                  <a:lnTo>
                    <a:pt x="273" y="6436"/>
                  </a:lnTo>
                  <a:cubicBezTo>
                    <a:pt x="296" y="6481"/>
                    <a:pt x="387" y="6595"/>
                    <a:pt x="387" y="6686"/>
                  </a:cubicBezTo>
                  <a:lnTo>
                    <a:pt x="342" y="6686"/>
                  </a:lnTo>
                  <a:cubicBezTo>
                    <a:pt x="387" y="6754"/>
                    <a:pt x="364" y="6868"/>
                    <a:pt x="364" y="6936"/>
                  </a:cubicBezTo>
                  <a:cubicBezTo>
                    <a:pt x="342" y="7027"/>
                    <a:pt x="251" y="7209"/>
                    <a:pt x="319" y="7345"/>
                  </a:cubicBezTo>
                  <a:lnTo>
                    <a:pt x="160" y="7436"/>
                  </a:lnTo>
                  <a:lnTo>
                    <a:pt x="160" y="7459"/>
                  </a:lnTo>
                  <a:cubicBezTo>
                    <a:pt x="160" y="7459"/>
                    <a:pt x="1209" y="7613"/>
                    <a:pt x="1896" y="7613"/>
                  </a:cubicBezTo>
                  <a:cubicBezTo>
                    <a:pt x="2125" y="7613"/>
                    <a:pt x="2314" y="7595"/>
                    <a:pt x="2411" y="7550"/>
                  </a:cubicBezTo>
                  <a:lnTo>
                    <a:pt x="2479" y="7550"/>
                  </a:lnTo>
                  <a:lnTo>
                    <a:pt x="2457" y="7505"/>
                  </a:lnTo>
                  <a:cubicBezTo>
                    <a:pt x="2490" y="7471"/>
                    <a:pt x="2462" y="7450"/>
                    <a:pt x="2463" y="7450"/>
                  </a:cubicBezTo>
                  <a:lnTo>
                    <a:pt x="2463" y="7450"/>
                  </a:lnTo>
                  <a:cubicBezTo>
                    <a:pt x="2463" y="7450"/>
                    <a:pt x="2467" y="7453"/>
                    <a:pt x="2479" y="7459"/>
                  </a:cubicBezTo>
                  <a:lnTo>
                    <a:pt x="2479" y="7505"/>
                  </a:lnTo>
                  <a:cubicBezTo>
                    <a:pt x="2486" y="7490"/>
                    <a:pt x="2493" y="7485"/>
                    <a:pt x="2500" y="7485"/>
                  </a:cubicBezTo>
                  <a:cubicBezTo>
                    <a:pt x="2516" y="7485"/>
                    <a:pt x="2532" y="7512"/>
                    <a:pt x="2547" y="7527"/>
                  </a:cubicBezTo>
                  <a:lnTo>
                    <a:pt x="2570" y="7459"/>
                  </a:lnTo>
                  <a:lnTo>
                    <a:pt x="2547" y="7482"/>
                  </a:lnTo>
                  <a:lnTo>
                    <a:pt x="2502" y="7391"/>
                  </a:lnTo>
                  <a:cubicBezTo>
                    <a:pt x="2502" y="7345"/>
                    <a:pt x="2593" y="7391"/>
                    <a:pt x="2593" y="7323"/>
                  </a:cubicBezTo>
                  <a:cubicBezTo>
                    <a:pt x="2638" y="7027"/>
                    <a:pt x="2729" y="6731"/>
                    <a:pt x="2707" y="6436"/>
                  </a:cubicBezTo>
                  <a:lnTo>
                    <a:pt x="2752" y="6436"/>
                  </a:lnTo>
                  <a:cubicBezTo>
                    <a:pt x="2729" y="6345"/>
                    <a:pt x="2729" y="6254"/>
                    <a:pt x="2707" y="6186"/>
                  </a:cubicBezTo>
                  <a:lnTo>
                    <a:pt x="2798" y="6140"/>
                  </a:lnTo>
                  <a:lnTo>
                    <a:pt x="2798" y="6140"/>
                  </a:lnTo>
                  <a:cubicBezTo>
                    <a:pt x="2797" y="6141"/>
                    <a:pt x="2796" y="6141"/>
                    <a:pt x="2795" y="6141"/>
                  </a:cubicBezTo>
                  <a:cubicBezTo>
                    <a:pt x="2752" y="6141"/>
                    <a:pt x="2753" y="5663"/>
                    <a:pt x="2775" y="5663"/>
                  </a:cubicBezTo>
                  <a:lnTo>
                    <a:pt x="2684" y="5663"/>
                  </a:lnTo>
                  <a:cubicBezTo>
                    <a:pt x="2684" y="5572"/>
                    <a:pt x="2798" y="5640"/>
                    <a:pt x="2775" y="5549"/>
                  </a:cubicBezTo>
                  <a:cubicBezTo>
                    <a:pt x="2638" y="5503"/>
                    <a:pt x="2775" y="5412"/>
                    <a:pt x="2707" y="5367"/>
                  </a:cubicBezTo>
                  <a:cubicBezTo>
                    <a:pt x="2729" y="5367"/>
                    <a:pt x="2729" y="5344"/>
                    <a:pt x="2775" y="5344"/>
                  </a:cubicBezTo>
                  <a:cubicBezTo>
                    <a:pt x="2707" y="5321"/>
                    <a:pt x="2752" y="5299"/>
                    <a:pt x="2729" y="5276"/>
                  </a:cubicBezTo>
                  <a:lnTo>
                    <a:pt x="2684" y="5276"/>
                  </a:lnTo>
                  <a:lnTo>
                    <a:pt x="2661" y="5231"/>
                  </a:lnTo>
                  <a:lnTo>
                    <a:pt x="2752" y="5231"/>
                  </a:lnTo>
                  <a:cubicBezTo>
                    <a:pt x="2775" y="5071"/>
                    <a:pt x="2866" y="4321"/>
                    <a:pt x="2843" y="4139"/>
                  </a:cubicBezTo>
                  <a:lnTo>
                    <a:pt x="2843" y="4139"/>
                  </a:lnTo>
                  <a:cubicBezTo>
                    <a:pt x="2775" y="4162"/>
                    <a:pt x="2820" y="4207"/>
                    <a:pt x="2729" y="4230"/>
                  </a:cubicBezTo>
                  <a:cubicBezTo>
                    <a:pt x="2684" y="4184"/>
                    <a:pt x="2752" y="4162"/>
                    <a:pt x="2684" y="4162"/>
                  </a:cubicBezTo>
                  <a:cubicBezTo>
                    <a:pt x="2820" y="4139"/>
                    <a:pt x="2729" y="4048"/>
                    <a:pt x="2866" y="4025"/>
                  </a:cubicBezTo>
                  <a:lnTo>
                    <a:pt x="2798" y="4003"/>
                  </a:lnTo>
                  <a:lnTo>
                    <a:pt x="2843" y="3980"/>
                  </a:lnTo>
                  <a:cubicBezTo>
                    <a:pt x="2752" y="3798"/>
                    <a:pt x="2798" y="3934"/>
                    <a:pt x="2820" y="3775"/>
                  </a:cubicBezTo>
                  <a:cubicBezTo>
                    <a:pt x="2820" y="3684"/>
                    <a:pt x="2707" y="3616"/>
                    <a:pt x="2752" y="3571"/>
                  </a:cubicBezTo>
                  <a:lnTo>
                    <a:pt x="2684" y="3571"/>
                  </a:lnTo>
                  <a:cubicBezTo>
                    <a:pt x="2752" y="3571"/>
                    <a:pt x="2638" y="3502"/>
                    <a:pt x="2707" y="3502"/>
                  </a:cubicBezTo>
                  <a:cubicBezTo>
                    <a:pt x="2707" y="3482"/>
                    <a:pt x="2707" y="3408"/>
                    <a:pt x="2642" y="3408"/>
                  </a:cubicBezTo>
                  <a:cubicBezTo>
                    <a:pt x="2639" y="3408"/>
                    <a:pt x="2636" y="3408"/>
                    <a:pt x="2632" y="3408"/>
                  </a:cubicBezTo>
                  <a:lnTo>
                    <a:pt x="2632" y="3408"/>
                  </a:lnTo>
                  <a:cubicBezTo>
                    <a:pt x="2662" y="3397"/>
                    <a:pt x="2682" y="3361"/>
                    <a:pt x="2711" y="3361"/>
                  </a:cubicBezTo>
                  <a:cubicBezTo>
                    <a:pt x="2717" y="3361"/>
                    <a:pt x="2723" y="3363"/>
                    <a:pt x="2729" y="3366"/>
                  </a:cubicBezTo>
                  <a:lnTo>
                    <a:pt x="2707" y="3320"/>
                  </a:lnTo>
                  <a:lnTo>
                    <a:pt x="2684" y="3343"/>
                  </a:lnTo>
                  <a:cubicBezTo>
                    <a:pt x="2684" y="3252"/>
                    <a:pt x="2752" y="3229"/>
                    <a:pt x="2661" y="3161"/>
                  </a:cubicBezTo>
                  <a:lnTo>
                    <a:pt x="2638" y="3184"/>
                  </a:lnTo>
                  <a:cubicBezTo>
                    <a:pt x="2638" y="3138"/>
                    <a:pt x="2616" y="3093"/>
                    <a:pt x="2707" y="3093"/>
                  </a:cubicBezTo>
                  <a:lnTo>
                    <a:pt x="2729" y="3138"/>
                  </a:lnTo>
                  <a:cubicBezTo>
                    <a:pt x="2752" y="3047"/>
                    <a:pt x="2729" y="3002"/>
                    <a:pt x="2684" y="2934"/>
                  </a:cubicBezTo>
                  <a:lnTo>
                    <a:pt x="2684" y="2957"/>
                  </a:lnTo>
                  <a:cubicBezTo>
                    <a:pt x="2593" y="2866"/>
                    <a:pt x="2547" y="2434"/>
                    <a:pt x="2434" y="2343"/>
                  </a:cubicBezTo>
                  <a:lnTo>
                    <a:pt x="2366" y="2388"/>
                  </a:lnTo>
                  <a:lnTo>
                    <a:pt x="2297" y="2297"/>
                  </a:lnTo>
                  <a:lnTo>
                    <a:pt x="2502" y="2343"/>
                  </a:lnTo>
                  <a:cubicBezTo>
                    <a:pt x="2502" y="2206"/>
                    <a:pt x="2479" y="1456"/>
                    <a:pt x="2525" y="1319"/>
                  </a:cubicBezTo>
                  <a:cubicBezTo>
                    <a:pt x="2540" y="1297"/>
                    <a:pt x="2558" y="1289"/>
                    <a:pt x="2574" y="1289"/>
                  </a:cubicBezTo>
                  <a:cubicBezTo>
                    <a:pt x="2608" y="1289"/>
                    <a:pt x="2638" y="1319"/>
                    <a:pt x="2638" y="1319"/>
                  </a:cubicBezTo>
                  <a:cubicBezTo>
                    <a:pt x="2616" y="1251"/>
                    <a:pt x="2570" y="1274"/>
                    <a:pt x="2570" y="1228"/>
                  </a:cubicBezTo>
                  <a:lnTo>
                    <a:pt x="2638" y="1228"/>
                  </a:lnTo>
                  <a:lnTo>
                    <a:pt x="2616" y="1183"/>
                  </a:lnTo>
                  <a:cubicBezTo>
                    <a:pt x="2604" y="1206"/>
                    <a:pt x="2582" y="1211"/>
                    <a:pt x="2553" y="1211"/>
                  </a:cubicBezTo>
                  <a:cubicBezTo>
                    <a:pt x="2525" y="1211"/>
                    <a:pt x="2491" y="1206"/>
                    <a:pt x="2457" y="1206"/>
                  </a:cubicBezTo>
                  <a:lnTo>
                    <a:pt x="2479" y="1137"/>
                  </a:lnTo>
                  <a:lnTo>
                    <a:pt x="2525" y="1137"/>
                  </a:lnTo>
                  <a:cubicBezTo>
                    <a:pt x="2525" y="1137"/>
                    <a:pt x="2366" y="1092"/>
                    <a:pt x="2411" y="1024"/>
                  </a:cubicBezTo>
                  <a:cubicBezTo>
                    <a:pt x="2434" y="910"/>
                    <a:pt x="2411" y="773"/>
                    <a:pt x="2434" y="660"/>
                  </a:cubicBezTo>
                  <a:lnTo>
                    <a:pt x="2502" y="705"/>
                  </a:lnTo>
                  <a:lnTo>
                    <a:pt x="2525" y="660"/>
                  </a:lnTo>
                  <a:lnTo>
                    <a:pt x="2525" y="660"/>
                  </a:lnTo>
                  <a:cubicBezTo>
                    <a:pt x="2515" y="663"/>
                    <a:pt x="2507" y="665"/>
                    <a:pt x="2500" y="665"/>
                  </a:cubicBezTo>
                  <a:cubicBezTo>
                    <a:pt x="2469" y="665"/>
                    <a:pt x="2473" y="632"/>
                    <a:pt x="2464" y="632"/>
                  </a:cubicBezTo>
                  <a:cubicBezTo>
                    <a:pt x="2462" y="632"/>
                    <a:pt x="2460" y="634"/>
                    <a:pt x="2457" y="637"/>
                  </a:cubicBezTo>
                  <a:cubicBezTo>
                    <a:pt x="2320" y="523"/>
                    <a:pt x="2457" y="432"/>
                    <a:pt x="2366" y="341"/>
                  </a:cubicBezTo>
                  <a:cubicBezTo>
                    <a:pt x="2252" y="319"/>
                    <a:pt x="342" y="69"/>
                    <a:pt x="205" y="46"/>
                  </a:cubicBezTo>
                  <a:lnTo>
                    <a:pt x="22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757;p38">
              <a:extLst>
                <a:ext uri="{FF2B5EF4-FFF2-40B4-BE49-F238E27FC236}">
                  <a16:creationId xmlns:a16="http://schemas.microsoft.com/office/drawing/2014/main" id="{6822F894-1547-37CF-4908-020BEF91D4E0}"/>
                </a:ext>
              </a:extLst>
            </p:cNvPr>
            <p:cNvSpPr/>
            <p:nvPr/>
          </p:nvSpPr>
          <p:spPr>
            <a:xfrm rot="2879798">
              <a:off x="2022051" y="3637757"/>
              <a:ext cx="2000" cy="2000"/>
            </a:xfrm>
            <a:custGeom>
              <a:avLst/>
              <a:gdLst/>
              <a:ahLst/>
              <a:cxnLst/>
              <a:rect l="l" t="t" r="r" b="b"/>
              <a:pathLst>
                <a:path w="92" h="92" extrusionOk="0">
                  <a:moveTo>
                    <a:pt x="91" y="1"/>
                  </a:moveTo>
                  <a:lnTo>
                    <a:pt x="91" y="1"/>
                  </a:lnTo>
                  <a:cubicBezTo>
                    <a:pt x="23" y="23"/>
                    <a:pt x="0" y="46"/>
                    <a:pt x="0" y="91"/>
                  </a:cubicBezTo>
                  <a:cubicBezTo>
                    <a:pt x="68" y="69"/>
                    <a:pt x="68" y="46"/>
                    <a:pt x="9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758;p38">
              <a:extLst>
                <a:ext uri="{FF2B5EF4-FFF2-40B4-BE49-F238E27FC236}">
                  <a16:creationId xmlns:a16="http://schemas.microsoft.com/office/drawing/2014/main" id="{6934AF20-126E-5449-067B-0CADABBD32D4}"/>
                </a:ext>
              </a:extLst>
            </p:cNvPr>
            <p:cNvSpPr/>
            <p:nvPr/>
          </p:nvSpPr>
          <p:spPr>
            <a:xfrm rot="2879798">
              <a:off x="2024438" y="3638820"/>
              <a:ext cx="22" cy="2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759;p38">
              <a:extLst>
                <a:ext uri="{FF2B5EF4-FFF2-40B4-BE49-F238E27FC236}">
                  <a16:creationId xmlns:a16="http://schemas.microsoft.com/office/drawing/2014/main" id="{ADF1A90A-2DE4-40D8-41D2-7E56B82CB232}"/>
                </a:ext>
              </a:extLst>
            </p:cNvPr>
            <p:cNvSpPr/>
            <p:nvPr/>
          </p:nvSpPr>
          <p:spPr>
            <a:xfrm rot="2879798">
              <a:off x="2109990" y="3490416"/>
              <a:ext cx="522" cy="522"/>
            </a:xfrm>
            <a:custGeom>
              <a:avLst/>
              <a:gdLst/>
              <a:ahLst/>
              <a:cxnLst/>
              <a:rect l="l" t="t" r="r" b="b"/>
              <a:pathLst>
                <a:path w="24" h="24" extrusionOk="0">
                  <a:moveTo>
                    <a:pt x="1" y="0"/>
                  </a:moveTo>
                  <a:lnTo>
                    <a:pt x="24" y="2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760;p38">
              <a:extLst>
                <a:ext uri="{FF2B5EF4-FFF2-40B4-BE49-F238E27FC236}">
                  <a16:creationId xmlns:a16="http://schemas.microsoft.com/office/drawing/2014/main" id="{8C8DD480-C941-F3B1-8F0A-5BC3E1D40A8A}"/>
                </a:ext>
              </a:extLst>
            </p:cNvPr>
            <p:cNvSpPr/>
            <p:nvPr/>
          </p:nvSpPr>
          <p:spPr>
            <a:xfrm rot="2879798">
              <a:off x="2037269" y="3483735"/>
              <a:ext cx="61816" cy="165531"/>
            </a:xfrm>
            <a:custGeom>
              <a:avLst/>
              <a:gdLst/>
              <a:ahLst/>
              <a:cxnLst/>
              <a:rect l="l" t="t" r="r" b="b"/>
              <a:pathLst>
                <a:path w="2843" h="7613" extrusionOk="0">
                  <a:moveTo>
                    <a:pt x="205" y="1"/>
                  </a:moveTo>
                  <a:lnTo>
                    <a:pt x="182" y="46"/>
                  </a:lnTo>
                  <a:cubicBezTo>
                    <a:pt x="184" y="46"/>
                    <a:pt x="187" y="47"/>
                    <a:pt x="189" y="47"/>
                  </a:cubicBezTo>
                  <a:lnTo>
                    <a:pt x="189" y="47"/>
                  </a:lnTo>
                  <a:lnTo>
                    <a:pt x="205" y="1"/>
                  </a:lnTo>
                  <a:close/>
                  <a:moveTo>
                    <a:pt x="2454" y="7453"/>
                  </a:moveTo>
                  <a:cubicBezTo>
                    <a:pt x="2458" y="7453"/>
                    <a:pt x="2466" y="7455"/>
                    <a:pt x="2479" y="7459"/>
                  </a:cubicBezTo>
                  <a:lnTo>
                    <a:pt x="2460" y="7515"/>
                  </a:lnTo>
                  <a:lnTo>
                    <a:pt x="2460" y="7515"/>
                  </a:lnTo>
                  <a:cubicBezTo>
                    <a:pt x="2466" y="7483"/>
                    <a:pt x="2435" y="7453"/>
                    <a:pt x="2454" y="7453"/>
                  </a:cubicBezTo>
                  <a:close/>
                  <a:moveTo>
                    <a:pt x="137" y="46"/>
                  </a:moveTo>
                  <a:cubicBezTo>
                    <a:pt x="114" y="92"/>
                    <a:pt x="68" y="137"/>
                    <a:pt x="137" y="160"/>
                  </a:cubicBezTo>
                  <a:cubicBezTo>
                    <a:pt x="131" y="165"/>
                    <a:pt x="125" y="167"/>
                    <a:pt x="118" y="167"/>
                  </a:cubicBezTo>
                  <a:cubicBezTo>
                    <a:pt x="106" y="167"/>
                    <a:pt x="91" y="161"/>
                    <a:pt x="78" y="161"/>
                  </a:cubicBezTo>
                  <a:cubicBezTo>
                    <a:pt x="66" y="161"/>
                    <a:pt x="54" y="166"/>
                    <a:pt x="46" y="183"/>
                  </a:cubicBezTo>
                  <a:cubicBezTo>
                    <a:pt x="46" y="228"/>
                    <a:pt x="114" y="273"/>
                    <a:pt x="68" y="319"/>
                  </a:cubicBezTo>
                  <a:cubicBezTo>
                    <a:pt x="0" y="410"/>
                    <a:pt x="159" y="455"/>
                    <a:pt x="91" y="546"/>
                  </a:cubicBezTo>
                  <a:lnTo>
                    <a:pt x="68" y="524"/>
                  </a:lnTo>
                  <a:cubicBezTo>
                    <a:pt x="23" y="569"/>
                    <a:pt x="68" y="637"/>
                    <a:pt x="46" y="683"/>
                  </a:cubicBezTo>
                  <a:lnTo>
                    <a:pt x="91" y="683"/>
                  </a:lnTo>
                  <a:cubicBezTo>
                    <a:pt x="68" y="751"/>
                    <a:pt x="91" y="796"/>
                    <a:pt x="46" y="842"/>
                  </a:cubicBezTo>
                  <a:lnTo>
                    <a:pt x="114" y="887"/>
                  </a:lnTo>
                  <a:cubicBezTo>
                    <a:pt x="91" y="1115"/>
                    <a:pt x="159" y="2002"/>
                    <a:pt x="159" y="2229"/>
                  </a:cubicBezTo>
                  <a:lnTo>
                    <a:pt x="137" y="2206"/>
                  </a:lnTo>
                  <a:lnTo>
                    <a:pt x="137" y="2206"/>
                  </a:lnTo>
                  <a:cubicBezTo>
                    <a:pt x="159" y="2570"/>
                    <a:pt x="137" y="3252"/>
                    <a:pt x="205" y="3616"/>
                  </a:cubicBezTo>
                  <a:cubicBezTo>
                    <a:pt x="159" y="3662"/>
                    <a:pt x="159" y="3753"/>
                    <a:pt x="137" y="3798"/>
                  </a:cubicBezTo>
                  <a:lnTo>
                    <a:pt x="205" y="3798"/>
                  </a:lnTo>
                  <a:cubicBezTo>
                    <a:pt x="205" y="3980"/>
                    <a:pt x="250" y="3821"/>
                    <a:pt x="273" y="3980"/>
                  </a:cubicBezTo>
                  <a:cubicBezTo>
                    <a:pt x="319" y="4185"/>
                    <a:pt x="228" y="4935"/>
                    <a:pt x="182" y="5117"/>
                  </a:cubicBezTo>
                  <a:cubicBezTo>
                    <a:pt x="273" y="5208"/>
                    <a:pt x="205" y="5322"/>
                    <a:pt x="250" y="5413"/>
                  </a:cubicBezTo>
                  <a:lnTo>
                    <a:pt x="228" y="5413"/>
                  </a:lnTo>
                  <a:cubicBezTo>
                    <a:pt x="250" y="5504"/>
                    <a:pt x="159" y="6072"/>
                    <a:pt x="182" y="6186"/>
                  </a:cubicBezTo>
                  <a:lnTo>
                    <a:pt x="205" y="6163"/>
                  </a:lnTo>
                  <a:lnTo>
                    <a:pt x="205" y="6163"/>
                  </a:lnTo>
                  <a:cubicBezTo>
                    <a:pt x="250" y="6254"/>
                    <a:pt x="159" y="6254"/>
                    <a:pt x="137" y="6322"/>
                  </a:cubicBezTo>
                  <a:cubicBezTo>
                    <a:pt x="228" y="6322"/>
                    <a:pt x="273" y="6413"/>
                    <a:pt x="296" y="6436"/>
                  </a:cubicBezTo>
                  <a:lnTo>
                    <a:pt x="273" y="6436"/>
                  </a:lnTo>
                  <a:cubicBezTo>
                    <a:pt x="273" y="6481"/>
                    <a:pt x="364" y="6595"/>
                    <a:pt x="364" y="6686"/>
                  </a:cubicBezTo>
                  <a:lnTo>
                    <a:pt x="319" y="6686"/>
                  </a:lnTo>
                  <a:cubicBezTo>
                    <a:pt x="387" y="6754"/>
                    <a:pt x="341" y="6868"/>
                    <a:pt x="364" y="6936"/>
                  </a:cubicBezTo>
                  <a:cubicBezTo>
                    <a:pt x="319" y="7027"/>
                    <a:pt x="228" y="7209"/>
                    <a:pt x="296" y="7368"/>
                  </a:cubicBezTo>
                  <a:lnTo>
                    <a:pt x="137" y="7437"/>
                  </a:lnTo>
                  <a:lnTo>
                    <a:pt x="159" y="7459"/>
                  </a:lnTo>
                  <a:cubicBezTo>
                    <a:pt x="159" y="7459"/>
                    <a:pt x="1195" y="7613"/>
                    <a:pt x="1886" y="7613"/>
                  </a:cubicBezTo>
                  <a:cubicBezTo>
                    <a:pt x="2116" y="7613"/>
                    <a:pt x="2308" y="7596"/>
                    <a:pt x="2411" y="7550"/>
                  </a:cubicBezTo>
                  <a:lnTo>
                    <a:pt x="2456" y="7550"/>
                  </a:lnTo>
                  <a:lnTo>
                    <a:pt x="2456" y="7528"/>
                  </a:lnTo>
                  <a:cubicBezTo>
                    <a:pt x="2458" y="7524"/>
                    <a:pt x="2459" y="7521"/>
                    <a:pt x="2460" y="7518"/>
                  </a:cubicBezTo>
                  <a:lnTo>
                    <a:pt x="2460" y="7518"/>
                  </a:lnTo>
                  <a:cubicBezTo>
                    <a:pt x="2467" y="7498"/>
                    <a:pt x="2475" y="7491"/>
                    <a:pt x="2484" y="7491"/>
                  </a:cubicBezTo>
                  <a:cubicBezTo>
                    <a:pt x="2500" y="7491"/>
                    <a:pt x="2519" y="7514"/>
                    <a:pt x="2547" y="7528"/>
                  </a:cubicBezTo>
                  <a:lnTo>
                    <a:pt x="2570" y="7482"/>
                  </a:lnTo>
                  <a:lnTo>
                    <a:pt x="2524" y="7482"/>
                  </a:lnTo>
                  <a:lnTo>
                    <a:pt x="2479" y="7391"/>
                  </a:lnTo>
                  <a:cubicBezTo>
                    <a:pt x="2502" y="7346"/>
                    <a:pt x="2570" y="7391"/>
                    <a:pt x="2593" y="7323"/>
                  </a:cubicBezTo>
                  <a:cubicBezTo>
                    <a:pt x="2638" y="7027"/>
                    <a:pt x="2706" y="6732"/>
                    <a:pt x="2706" y="6436"/>
                  </a:cubicBezTo>
                  <a:lnTo>
                    <a:pt x="2729" y="6436"/>
                  </a:lnTo>
                  <a:cubicBezTo>
                    <a:pt x="2706" y="6345"/>
                    <a:pt x="2729" y="6254"/>
                    <a:pt x="2706" y="6186"/>
                  </a:cubicBezTo>
                  <a:lnTo>
                    <a:pt x="2774" y="6140"/>
                  </a:lnTo>
                  <a:lnTo>
                    <a:pt x="2774" y="6140"/>
                  </a:lnTo>
                  <a:cubicBezTo>
                    <a:pt x="2773" y="6141"/>
                    <a:pt x="2772" y="6141"/>
                    <a:pt x="2771" y="6141"/>
                  </a:cubicBezTo>
                  <a:cubicBezTo>
                    <a:pt x="2730" y="6141"/>
                    <a:pt x="2752" y="5685"/>
                    <a:pt x="2752" y="5663"/>
                  </a:cubicBezTo>
                  <a:lnTo>
                    <a:pt x="2661" y="5663"/>
                  </a:lnTo>
                  <a:cubicBezTo>
                    <a:pt x="2661" y="5572"/>
                    <a:pt x="2774" y="5640"/>
                    <a:pt x="2752" y="5549"/>
                  </a:cubicBezTo>
                  <a:cubicBezTo>
                    <a:pt x="2615" y="5504"/>
                    <a:pt x="2774" y="5413"/>
                    <a:pt x="2706" y="5367"/>
                  </a:cubicBezTo>
                  <a:cubicBezTo>
                    <a:pt x="2706" y="5367"/>
                    <a:pt x="2706" y="5344"/>
                    <a:pt x="2752" y="5344"/>
                  </a:cubicBezTo>
                  <a:cubicBezTo>
                    <a:pt x="2683" y="5322"/>
                    <a:pt x="2752" y="5299"/>
                    <a:pt x="2729" y="5276"/>
                  </a:cubicBezTo>
                  <a:lnTo>
                    <a:pt x="2683" y="5276"/>
                  </a:lnTo>
                  <a:lnTo>
                    <a:pt x="2661" y="5231"/>
                  </a:lnTo>
                  <a:lnTo>
                    <a:pt x="2729" y="5231"/>
                  </a:lnTo>
                  <a:cubicBezTo>
                    <a:pt x="2752" y="5072"/>
                    <a:pt x="2843" y="4321"/>
                    <a:pt x="2820" y="4139"/>
                  </a:cubicBezTo>
                  <a:lnTo>
                    <a:pt x="2820" y="4139"/>
                  </a:lnTo>
                  <a:cubicBezTo>
                    <a:pt x="2774" y="4162"/>
                    <a:pt x="2797" y="4230"/>
                    <a:pt x="2706" y="4230"/>
                  </a:cubicBezTo>
                  <a:cubicBezTo>
                    <a:pt x="2661" y="4185"/>
                    <a:pt x="2729" y="4162"/>
                    <a:pt x="2683" y="4162"/>
                  </a:cubicBezTo>
                  <a:cubicBezTo>
                    <a:pt x="2820" y="4139"/>
                    <a:pt x="2706" y="4048"/>
                    <a:pt x="2843" y="4026"/>
                  </a:cubicBezTo>
                  <a:lnTo>
                    <a:pt x="2774" y="4003"/>
                  </a:lnTo>
                  <a:lnTo>
                    <a:pt x="2820" y="3980"/>
                  </a:lnTo>
                  <a:cubicBezTo>
                    <a:pt x="2752" y="3798"/>
                    <a:pt x="2774" y="3935"/>
                    <a:pt x="2797" y="3775"/>
                  </a:cubicBezTo>
                  <a:cubicBezTo>
                    <a:pt x="2797" y="3684"/>
                    <a:pt x="2683" y="3639"/>
                    <a:pt x="2729" y="3571"/>
                  </a:cubicBezTo>
                  <a:lnTo>
                    <a:pt x="2661" y="3571"/>
                  </a:lnTo>
                  <a:cubicBezTo>
                    <a:pt x="2729" y="3571"/>
                    <a:pt x="2615" y="3503"/>
                    <a:pt x="2683" y="3503"/>
                  </a:cubicBezTo>
                  <a:cubicBezTo>
                    <a:pt x="2683" y="3482"/>
                    <a:pt x="2683" y="3408"/>
                    <a:pt x="2619" y="3408"/>
                  </a:cubicBezTo>
                  <a:cubicBezTo>
                    <a:pt x="2616" y="3408"/>
                    <a:pt x="2613" y="3408"/>
                    <a:pt x="2609" y="3409"/>
                  </a:cubicBezTo>
                  <a:lnTo>
                    <a:pt x="2609" y="3409"/>
                  </a:lnTo>
                  <a:cubicBezTo>
                    <a:pt x="2634" y="3399"/>
                    <a:pt x="2653" y="3373"/>
                    <a:pt x="2676" y="3373"/>
                  </a:cubicBezTo>
                  <a:cubicBezTo>
                    <a:pt x="2685" y="3373"/>
                    <a:pt x="2695" y="3377"/>
                    <a:pt x="2706" y="3389"/>
                  </a:cubicBezTo>
                  <a:lnTo>
                    <a:pt x="2706" y="3321"/>
                  </a:lnTo>
                  <a:lnTo>
                    <a:pt x="2683" y="3343"/>
                  </a:lnTo>
                  <a:cubicBezTo>
                    <a:pt x="2661" y="3252"/>
                    <a:pt x="2729" y="3230"/>
                    <a:pt x="2661" y="3161"/>
                  </a:cubicBezTo>
                  <a:lnTo>
                    <a:pt x="2615" y="3184"/>
                  </a:lnTo>
                  <a:cubicBezTo>
                    <a:pt x="2615" y="3139"/>
                    <a:pt x="2615" y="3116"/>
                    <a:pt x="2706" y="3093"/>
                  </a:cubicBezTo>
                  <a:lnTo>
                    <a:pt x="2729" y="3139"/>
                  </a:lnTo>
                  <a:cubicBezTo>
                    <a:pt x="2729" y="3048"/>
                    <a:pt x="2729" y="3002"/>
                    <a:pt x="2683" y="2934"/>
                  </a:cubicBezTo>
                  <a:lnTo>
                    <a:pt x="2683" y="2957"/>
                  </a:lnTo>
                  <a:cubicBezTo>
                    <a:pt x="2593" y="2866"/>
                    <a:pt x="2524" y="2434"/>
                    <a:pt x="2411" y="2343"/>
                  </a:cubicBezTo>
                  <a:lnTo>
                    <a:pt x="2342" y="2388"/>
                  </a:lnTo>
                  <a:lnTo>
                    <a:pt x="2297" y="2297"/>
                  </a:lnTo>
                  <a:lnTo>
                    <a:pt x="2502" y="2366"/>
                  </a:lnTo>
                  <a:cubicBezTo>
                    <a:pt x="2502" y="2206"/>
                    <a:pt x="2456" y="1456"/>
                    <a:pt x="2502" y="1320"/>
                  </a:cubicBezTo>
                  <a:cubicBezTo>
                    <a:pt x="2517" y="1304"/>
                    <a:pt x="2534" y="1299"/>
                    <a:pt x="2552" y="1299"/>
                  </a:cubicBezTo>
                  <a:cubicBezTo>
                    <a:pt x="2587" y="1299"/>
                    <a:pt x="2623" y="1320"/>
                    <a:pt x="2638" y="1320"/>
                  </a:cubicBezTo>
                  <a:cubicBezTo>
                    <a:pt x="2615" y="1251"/>
                    <a:pt x="2547" y="1274"/>
                    <a:pt x="2570" y="1229"/>
                  </a:cubicBezTo>
                  <a:lnTo>
                    <a:pt x="2570" y="1229"/>
                  </a:lnTo>
                  <a:lnTo>
                    <a:pt x="2638" y="1251"/>
                  </a:lnTo>
                  <a:lnTo>
                    <a:pt x="2615" y="1183"/>
                  </a:lnTo>
                  <a:cubicBezTo>
                    <a:pt x="2604" y="1206"/>
                    <a:pt x="2575" y="1211"/>
                    <a:pt x="2544" y="1211"/>
                  </a:cubicBezTo>
                  <a:cubicBezTo>
                    <a:pt x="2513" y="1211"/>
                    <a:pt x="2479" y="1206"/>
                    <a:pt x="2456" y="1206"/>
                  </a:cubicBezTo>
                  <a:lnTo>
                    <a:pt x="2456" y="1138"/>
                  </a:lnTo>
                  <a:lnTo>
                    <a:pt x="2502" y="1138"/>
                  </a:lnTo>
                  <a:cubicBezTo>
                    <a:pt x="2502" y="1138"/>
                    <a:pt x="2365" y="1092"/>
                    <a:pt x="2388" y="1024"/>
                  </a:cubicBezTo>
                  <a:cubicBezTo>
                    <a:pt x="2411" y="910"/>
                    <a:pt x="2411" y="774"/>
                    <a:pt x="2411" y="660"/>
                  </a:cubicBezTo>
                  <a:lnTo>
                    <a:pt x="2479" y="706"/>
                  </a:lnTo>
                  <a:lnTo>
                    <a:pt x="2502" y="660"/>
                  </a:lnTo>
                  <a:lnTo>
                    <a:pt x="2502" y="660"/>
                  </a:lnTo>
                  <a:cubicBezTo>
                    <a:pt x="2495" y="663"/>
                    <a:pt x="2490" y="665"/>
                    <a:pt x="2486" y="665"/>
                  </a:cubicBezTo>
                  <a:cubicBezTo>
                    <a:pt x="2466" y="665"/>
                    <a:pt x="2472" y="633"/>
                    <a:pt x="2464" y="633"/>
                  </a:cubicBezTo>
                  <a:cubicBezTo>
                    <a:pt x="2462" y="633"/>
                    <a:pt x="2459" y="634"/>
                    <a:pt x="2456" y="637"/>
                  </a:cubicBezTo>
                  <a:cubicBezTo>
                    <a:pt x="2320" y="524"/>
                    <a:pt x="2433" y="433"/>
                    <a:pt x="2342" y="342"/>
                  </a:cubicBezTo>
                  <a:cubicBezTo>
                    <a:pt x="2230" y="319"/>
                    <a:pt x="375" y="76"/>
                    <a:pt x="189" y="47"/>
                  </a:cubicBezTo>
                  <a:lnTo>
                    <a:pt x="189" y="47"/>
                  </a:lnTo>
                  <a:lnTo>
                    <a:pt x="182" y="69"/>
                  </a:lnTo>
                  <a:lnTo>
                    <a:pt x="250" y="69"/>
                  </a:lnTo>
                  <a:cubicBezTo>
                    <a:pt x="273" y="137"/>
                    <a:pt x="205" y="92"/>
                    <a:pt x="205" y="160"/>
                  </a:cubicBezTo>
                  <a:cubicBezTo>
                    <a:pt x="137" y="160"/>
                    <a:pt x="137" y="92"/>
                    <a:pt x="137" y="46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761;p38">
              <a:extLst>
                <a:ext uri="{FF2B5EF4-FFF2-40B4-BE49-F238E27FC236}">
                  <a16:creationId xmlns:a16="http://schemas.microsoft.com/office/drawing/2014/main" id="{C66DF3BD-6D7F-A8AB-CAE3-1C12EFFE28C3}"/>
                </a:ext>
              </a:extLst>
            </p:cNvPr>
            <p:cNvSpPr/>
            <p:nvPr/>
          </p:nvSpPr>
          <p:spPr>
            <a:xfrm rot="2879798">
              <a:off x="1843855" y="3577328"/>
              <a:ext cx="2000" cy="2000"/>
            </a:xfrm>
            <a:custGeom>
              <a:avLst/>
              <a:gdLst/>
              <a:ahLst/>
              <a:cxnLst/>
              <a:rect l="l" t="t" r="r" b="b"/>
              <a:pathLst>
                <a:path w="92" h="92" extrusionOk="0">
                  <a:moveTo>
                    <a:pt x="91" y="0"/>
                  </a:moveTo>
                  <a:lnTo>
                    <a:pt x="91" y="0"/>
                  </a:lnTo>
                  <a:cubicBezTo>
                    <a:pt x="23" y="23"/>
                    <a:pt x="0" y="46"/>
                    <a:pt x="23" y="91"/>
                  </a:cubicBezTo>
                  <a:cubicBezTo>
                    <a:pt x="69" y="68"/>
                    <a:pt x="91" y="46"/>
                    <a:pt x="9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762;p38">
              <a:extLst>
                <a:ext uri="{FF2B5EF4-FFF2-40B4-BE49-F238E27FC236}">
                  <a16:creationId xmlns:a16="http://schemas.microsoft.com/office/drawing/2014/main" id="{494D857B-76EB-F6DA-9C1A-D6871FB84692}"/>
                </a:ext>
              </a:extLst>
            </p:cNvPr>
            <p:cNvSpPr/>
            <p:nvPr/>
          </p:nvSpPr>
          <p:spPr>
            <a:xfrm rot="2879798">
              <a:off x="1846241" y="3578390"/>
              <a:ext cx="22" cy="2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763;p38">
              <a:extLst>
                <a:ext uri="{FF2B5EF4-FFF2-40B4-BE49-F238E27FC236}">
                  <a16:creationId xmlns:a16="http://schemas.microsoft.com/office/drawing/2014/main" id="{0BA3488A-9D91-DA35-1C8F-2FACE7F6F52E}"/>
                </a:ext>
              </a:extLst>
            </p:cNvPr>
            <p:cNvSpPr/>
            <p:nvPr/>
          </p:nvSpPr>
          <p:spPr>
            <a:xfrm rot="2879798">
              <a:off x="1932227" y="3430158"/>
              <a:ext cx="22" cy="522"/>
            </a:xfrm>
            <a:custGeom>
              <a:avLst/>
              <a:gdLst/>
              <a:ahLst/>
              <a:cxnLst/>
              <a:rect l="l" t="t" r="r" b="b"/>
              <a:pathLst>
                <a:path w="1" h="24" extrusionOk="0">
                  <a:moveTo>
                    <a:pt x="1" y="1"/>
                  </a:moveTo>
                  <a:lnTo>
                    <a:pt x="1" y="2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764;p38">
              <a:extLst>
                <a:ext uri="{FF2B5EF4-FFF2-40B4-BE49-F238E27FC236}">
                  <a16:creationId xmlns:a16="http://schemas.microsoft.com/office/drawing/2014/main" id="{211C74B8-E631-58C7-F085-837D7E1CF084}"/>
                </a:ext>
              </a:extLst>
            </p:cNvPr>
            <p:cNvSpPr/>
            <p:nvPr/>
          </p:nvSpPr>
          <p:spPr>
            <a:xfrm rot="2879798">
              <a:off x="1859175" y="3423075"/>
              <a:ext cx="62316" cy="166031"/>
            </a:xfrm>
            <a:custGeom>
              <a:avLst/>
              <a:gdLst/>
              <a:ahLst/>
              <a:cxnLst/>
              <a:rect l="l" t="t" r="r" b="b"/>
              <a:pathLst>
                <a:path w="2866" h="7636" extrusionOk="0">
                  <a:moveTo>
                    <a:pt x="205" y="0"/>
                  </a:moveTo>
                  <a:lnTo>
                    <a:pt x="182" y="91"/>
                  </a:lnTo>
                  <a:lnTo>
                    <a:pt x="251" y="91"/>
                  </a:lnTo>
                  <a:cubicBezTo>
                    <a:pt x="273" y="160"/>
                    <a:pt x="205" y="114"/>
                    <a:pt x="205" y="160"/>
                  </a:cubicBezTo>
                  <a:cubicBezTo>
                    <a:pt x="160" y="160"/>
                    <a:pt x="137" y="114"/>
                    <a:pt x="137" y="69"/>
                  </a:cubicBezTo>
                  <a:lnTo>
                    <a:pt x="137" y="69"/>
                  </a:lnTo>
                  <a:cubicBezTo>
                    <a:pt x="137" y="114"/>
                    <a:pt x="91" y="160"/>
                    <a:pt x="160" y="160"/>
                  </a:cubicBezTo>
                  <a:cubicBezTo>
                    <a:pt x="137" y="182"/>
                    <a:pt x="114" y="182"/>
                    <a:pt x="94" y="182"/>
                  </a:cubicBezTo>
                  <a:cubicBezTo>
                    <a:pt x="74" y="182"/>
                    <a:pt x="57" y="182"/>
                    <a:pt x="46" y="205"/>
                  </a:cubicBezTo>
                  <a:cubicBezTo>
                    <a:pt x="69" y="251"/>
                    <a:pt x="114" y="296"/>
                    <a:pt x="91" y="319"/>
                  </a:cubicBezTo>
                  <a:lnTo>
                    <a:pt x="69" y="319"/>
                  </a:lnTo>
                  <a:cubicBezTo>
                    <a:pt x="1" y="410"/>
                    <a:pt x="160" y="478"/>
                    <a:pt x="91" y="569"/>
                  </a:cubicBezTo>
                  <a:lnTo>
                    <a:pt x="69" y="546"/>
                  </a:lnTo>
                  <a:lnTo>
                    <a:pt x="69" y="546"/>
                  </a:lnTo>
                  <a:cubicBezTo>
                    <a:pt x="46" y="592"/>
                    <a:pt x="91" y="637"/>
                    <a:pt x="46" y="705"/>
                  </a:cubicBezTo>
                  <a:lnTo>
                    <a:pt x="114" y="705"/>
                  </a:lnTo>
                  <a:cubicBezTo>
                    <a:pt x="69" y="774"/>
                    <a:pt x="114" y="819"/>
                    <a:pt x="69" y="865"/>
                  </a:cubicBezTo>
                  <a:lnTo>
                    <a:pt x="114" y="910"/>
                  </a:lnTo>
                  <a:cubicBezTo>
                    <a:pt x="91" y="1137"/>
                    <a:pt x="160" y="2024"/>
                    <a:pt x="160" y="2252"/>
                  </a:cubicBezTo>
                  <a:lnTo>
                    <a:pt x="160" y="2229"/>
                  </a:lnTo>
                  <a:cubicBezTo>
                    <a:pt x="182" y="2570"/>
                    <a:pt x="160" y="3275"/>
                    <a:pt x="228" y="3639"/>
                  </a:cubicBezTo>
                  <a:cubicBezTo>
                    <a:pt x="160" y="3684"/>
                    <a:pt x="182" y="3775"/>
                    <a:pt x="160" y="3821"/>
                  </a:cubicBezTo>
                  <a:lnTo>
                    <a:pt x="228" y="3821"/>
                  </a:lnTo>
                  <a:cubicBezTo>
                    <a:pt x="205" y="4003"/>
                    <a:pt x="273" y="3844"/>
                    <a:pt x="273" y="4003"/>
                  </a:cubicBezTo>
                  <a:cubicBezTo>
                    <a:pt x="342" y="4207"/>
                    <a:pt x="251" y="4958"/>
                    <a:pt x="205" y="5140"/>
                  </a:cubicBezTo>
                  <a:cubicBezTo>
                    <a:pt x="273" y="5231"/>
                    <a:pt x="205" y="5344"/>
                    <a:pt x="273" y="5435"/>
                  </a:cubicBezTo>
                  <a:lnTo>
                    <a:pt x="251" y="5435"/>
                  </a:lnTo>
                  <a:cubicBezTo>
                    <a:pt x="273" y="5526"/>
                    <a:pt x="182" y="6072"/>
                    <a:pt x="205" y="6208"/>
                  </a:cubicBezTo>
                  <a:lnTo>
                    <a:pt x="205" y="6186"/>
                  </a:lnTo>
                  <a:lnTo>
                    <a:pt x="205" y="6186"/>
                  </a:lnTo>
                  <a:cubicBezTo>
                    <a:pt x="273" y="6277"/>
                    <a:pt x="182" y="6277"/>
                    <a:pt x="137" y="6345"/>
                  </a:cubicBezTo>
                  <a:cubicBezTo>
                    <a:pt x="228" y="6345"/>
                    <a:pt x="296" y="6436"/>
                    <a:pt x="296" y="6459"/>
                  </a:cubicBezTo>
                  <a:lnTo>
                    <a:pt x="273" y="6459"/>
                  </a:lnTo>
                  <a:cubicBezTo>
                    <a:pt x="296" y="6504"/>
                    <a:pt x="364" y="6618"/>
                    <a:pt x="387" y="6709"/>
                  </a:cubicBezTo>
                  <a:lnTo>
                    <a:pt x="342" y="6709"/>
                  </a:lnTo>
                  <a:cubicBezTo>
                    <a:pt x="387" y="6777"/>
                    <a:pt x="364" y="6891"/>
                    <a:pt x="364" y="6959"/>
                  </a:cubicBezTo>
                  <a:cubicBezTo>
                    <a:pt x="342" y="7050"/>
                    <a:pt x="251" y="7232"/>
                    <a:pt x="319" y="7368"/>
                  </a:cubicBezTo>
                  <a:lnTo>
                    <a:pt x="160" y="7459"/>
                  </a:lnTo>
                  <a:lnTo>
                    <a:pt x="160" y="7482"/>
                  </a:lnTo>
                  <a:cubicBezTo>
                    <a:pt x="160" y="7482"/>
                    <a:pt x="1209" y="7635"/>
                    <a:pt x="1896" y="7635"/>
                  </a:cubicBezTo>
                  <a:cubicBezTo>
                    <a:pt x="2125" y="7635"/>
                    <a:pt x="2314" y="7618"/>
                    <a:pt x="2411" y="7573"/>
                  </a:cubicBezTo>
                  <a:lnTo>
                    <a:pt x="2456" y="7573"/>
                  </a:lnTo>
                  <a:lnTo>
                    <a:pt x="2456" y="7550"/>
                  </a:lnTo>
                  <a:cubicBezTo>
                    <a:pt x="2473" y="7499"/>
                    <a:pt x="2452" y="7473"/>
                    <a:pt x="2460" y="7473"/>
                  </a:cubicBezTo>
                  <a:cubicBezTo>
                    <a:pt x="2462" y="7473"/>
                    <a:pt x="2468" y="7476"/>
                    <a:pt x="2479" y="7482"/>
                  </a:cubicBezTo>
                  <a:lnTo>
                    <a:pt x="2479" y="7527"/>
                  </a:lnTo>
                  <a:cubicBezTo>
                    <a:pt x="2479" y="7513"/>
                    <a:pt x="2484" y="7508"/>
                    <a:pt x="2490" y="7508"/>
                  </a:cubicBezTo>
                  <a:cubicBezTo>
                    <a:pt x="2505" y="7508"/>
                    <a:pt x="2532" y="7534"/>
                    <a:pt x="2547" y="7550"/>
                  </a:cubicBezTo>
                  <a:lnTo>
                    <a:pt x="2570" y="7482"/>
                  </a:lnTo>
                  <a:lnTo>
                    <a:pt x="2547" y="7505"/>
                  </a:lnTo>
                  <a:lnTo>
                    <a:pt x="2502" y="7414"/>
                  </a:lnTo>
                  <a:cubicBezTo>
                    <a:pt x="2502" y="7368"/>
                    <a:pt x="2593" y="7414"/>
                    <a:pt x="2593" y="7345"/>
                  </a:cubicBezTo>
                  <a:cubicBezTo>
                    <a:pt x="2638" y="7050"/>
                    <a:pt x="2707" y="6754"/>
                    <a:pt x="2707" y="6459"/>
                  </a:cubicBezTo>
                  <a:lnTo>
                    <a:pt x="2752" y="6459"/>
                  </a:lnTo>
                  <a:cubicBezTo>
                    <a:pt x="2729" y="6368"/>
                    <a:pt x="2729" y="6277"/>
                    <a:pt x="2707" y="6208"/>
                  </a:cubicBezTo>
                  <a:lnTo>
                    <a:pt x="2798" y="6163"/>
                  </a:lnTo>
                  <a:lnTo>
                    <a:pt x="2798" y="6163"/>
                  </a:lnTo>
                  <a:cubicBezTo>
                    <a:pt x="2797" y="6163"/>
                    <a:pt x="2796" y="6164"/>
                    <a:pt x="2795" y="6164"/>
                  </a:cubicBezTo>
                  <a:cubicBezTo>
                    <a:pt x="2752" y="6164"/>
                    <a:pt x="2753" y="5685"/>
                    <a:pt x="2775" y="5685"/>
                  </a:cubicBezTo>
                  <a:lnTo>
                    <a:pt x="2684" y="5685"/>
                  </a:lnTo>
                  <a:cubicBezTo>
                    <a:pt x="2684" y="5594"/>
                    <a:pt x="2775" y="5663"/>
                    <a:pt x="2752" y="5572"/>
                  </a:cubicBezTo>
                  <a:cubicBezTo>
                    <a:pt x="2638" y="5526"/>
                    <a:pt x="2775" y="5435"/>
                    <a:pt x="2707" y="5390"/>
                  </a:cubicBezTo>
                  <a:cubicBezTo>
                    <a:pt x="2729" y="5390"/>
                    <a:pt x="2729" y="5367"/>
                    <a:pt x="2775" y="5367"/>
                  </a:cubicBezTo>
                  <a:cubicBezTo>
                    <a:pt x="2684" y="5344"/>
                    <a:pt x="2752" y="5322"/>
                    <a:pt x="2729" y="5299"/>
                  </a:cubicBezTo>
                  <a:lnTo>
                    <a:pt x="2684" y="5299"/>
                  </a:lnTo>
                  <a:lnTo>
                    <a:pt x="2661" y="5253"/>
                  </a:lnTo>
                  <a:lnTo>
                    <a:pt x="2729" y="5253"/>
                  </a:lnTo>
                  <a:cubicBezTo>
                    <a:pt x="2775" y="5094"/>
                    <a:pt x="2866" y="4344"/>
                    <a:pt x="2843" y="4162"/>
                  </a:cubicBezTo>
                  <a:lnTo>
                    <a:pt x="2843" y="4162"/>
                  </a:lnTo>
                  <a:cubicBezTo>
                    <a:pt x="2775" y="4185"/>
                    <a:pt x="2820" y="4230"/>
                    <a:pt x="2729" y="4253"/>
                  </a:cubicBezTo>
                  <a:cubicBezTo>
                    <a:pt x="2684" y="4207"/>
                    <a:pt x="2752" y="4185"/>
                    <a:pt x="2684" y="4185"/>
                  </a:cubicBezTo>
                  <a:cubicBezTo>
                    <a:pt x="2820" y="4162"/>
                    <a:pt x="2729" y="4071"/>
                    <a:pt x="2866" y="4048"/>
                  </a:cubicBezTo>
                  <a:lnTo>
                    <a:pt x="2775" y="4025"/>
                  </a:lnTo>
                  <a:lnTo>
                    <a:pt x="2820" y="4003"/>
                  </a:lnTo>
                  <a:cubicBezTo>
                    <a:pt x="2752" y="3821"/>
                    <a:pt x="2798" y="3957"/>
                    <a:pt x="2820" y="3798"/>
                  </a:cubicBezTo>
                  <a:cubicBezTo>
                    <a:pt x="2798" y="3684"/>
                    <a:pt x="2707" y="3639"/>
                    <a:pt x="2752" y="3593"/>
                  </a:cubicBezTo>
                  <a:lnTo>
                    <a:pt x="2684" y="3593"/>
                  </a:lnTo>
                  <a:cubicBezTo>
                    <a:pt x="2752" y="3593"/>
                    <a:pt x="2638" y="3525"/>
                    <a:pt x="2707" y="3525"/>
                  </a:cubicBezTo>
                  <a:cubicBezTo>
                    <a:pt x="2686" y="3505"/>
                    <a:pt x="2702" y="3431"/>
                    <a:pt x="2642" y="3431"/>
                  </a:cubicBezTo>
                  <a:cubicBezTo>
                    <a:pt x="2639" y="3431"/>
                    <a:pt x="2635" y="3431"/>
                    <a:pt x="2632" y="3431"/>
                  </a:cubicBezTo>
                  <a:lnTo>
                    <a:pt x="2632" y="3431"/>
                  </a:lnTo>
                  <a:cubicBezTo>
                    <a:pt x="2661" y="3420"/>
                    <a:pt x="2680" y="3384"/>
                    <a:pt x="2697" y="3384"/>
                  </a:cubicBezTo>
                  <a:cubicBezTo>
                    <a:pt x="2700" y="3384"/>
                    <a:pt x="2703" y="3385"/>
                    <a:pt x="2707" y="3389"/>
                  </a:cubicBezTo>
                  <a:lnTo>
                    <a:pt x="2707" y="3343"/>
                  </a:lnTo>
                  <a:lnTo>
                    <a:pt x="2684" y="3366"/>
                  </a:lnTo>
                  <a:cubicBezTo>
                    <a:pt x="2684" y="3275"/>
                    <a:pt x="2752" y="3230"/>
                    <a:pt x="2661" y="3184"/>
                  </a:cubicBezTo>
                  <a:lnTo>
                    <a:pt x="2638" y="3207"/>
                  </a:lnTo>
                  <a:cubicBezTo>
                    <a:pt x="2638" y="3161"/>
                    <a:pt x="2616" y="3116"/>
                    <a:pt x="2707" y="3116"/>
                  </a:cubicBezTo>
                  <a:lnTo>
                    <a:pt x="2729" y="3161"/>
                  </a:lnTo>
                  <a:cubicBezTo>
                    <a:pt x="2729" y="3070"/>
                    <a:pt x="2729" y="3025"/>
                    <a:pt x="2684" y="2957"/>
                  </a:cubicBezTo>
                  <a:lnTo>
                    <a:pt x="2684" y="2979"/>
                  </a:lnTo>
                  <a:cubicBezTo>
                    <a:pt x="2593" y="2888"/>
                    <a:pt x="2547" y="2456"/>
                    <a:pt x="2434" y="2365"/>
                  </a:cubicBezTo>
                  <a:lnTo>
                    <a:pt x="2365" y="2388"/>
                  </a:lnTo>
                  <a:lnTo>
                    <a:pt x="2297" y="2320"/>
                  </a:lnTo>
                  <a:lnTo>
                    <a:pt x="2502" y="2365"/>
                  </a:lnTo>
                  <a:cubicBezTo>
                    <a:pt x="2502" y="2229"/>
                    <a:pt x="2479" y="1479"/>
                    <a:pt x="2525" y="1342"/>
                  </a:cubicBezTo>
                  <a:cubicBezTo>
                    <a:pt x="2532" y="1319"/>
                    <a:pt x="2547" y="1312"/>
                    <a:pt x="2564" y="1312"/>
                  </a:cubicBezTo>
                  <a:cubicBezTo>
                    <a:pt x="2598" y="1312"/>
                    <a:pt x="2638" y="1342"/>
                    <a:pt x="2638" y="1342"/>
                  </a:cubicBezTo>
                  <a:cubicBezTo>
                    <a:pt x="2616" y="1274"/>
                    <a:pt x="2570" y="1297"/>
                    <a:pt x="2570" y="1251"/>
                  </a:cubicBezTo>
                  <a:lnTo>
                    <a:pt x="2638" y="1251"/>
                  </a:lnTo>
                  <a:lnTo>
                    <a:pt x="2616" y="1206"/>
                  </a:lnTo>
                  <a:cubicBezTo>
                    <a:pt x="2604" y="1228"/>
                    <a:pt x="2576" y="1234"/>
                    <a:pt x="2545" y="1234"/>
                  </a:cubicBezTo>
                  <a:cubicBezTo>
                    <a:pt x="2513" y="1234"/>
                    <a:pt x="2479" y="1228"/>
                    <a:pt x="2456" y="1228"/>
                  </a:cubicBezTo>
                  <a:lnTo>
                    <a:pt x="2456" y="1160"/>
                  </a:lnTo>
                  <a:lnTo>
                    <a:pt x="2525" y="1160"/>
                  </a:lnTo>
                  <a:cubicBezTo>
                    <a:pt x="2525" y="1160"/>
                    <a:pt x="2365" y="1115"/>
                    <a:pt x="2411" y="1047"/>
                  </a:cubicBezTo>
                  <a:cubicBezTo>
                    <a:pt x="2434" y="933"/>
                    <a:pt x="2411" y="796"/>
                    <a:pt x="2434" y="683"/>
                  </a:cubicBezTo>
                  <a:lnTo>
                    <a:pt x="2502" y="728"/>
                  </a:lnTo>
                  <a:lnTo>
                    <a:pt x="2525" y="683"/>
                  </a:lnTo>
                  <a:lnTo>
                    <a:pt x="2525" y="683"/>
                  </a:lnTo>
                  <a:cubicBezTo>
                    <a:pt x="2515" y="686"/>
                    <a:pt x="2507" y="687"/>
                    <a:pt x="2500" y="687"/>
                  </a:cubicBezTo>
                  <a:cubicBezTo>
                    <a:pt x="2469" y="687"/>
                    <a:pt x="2473" y="655"/>
                    <a:pt x="2464" y="655"/>
                  </a:cubicBezTo>
                  <a:cubicBezTo>
                    <a:pt x="2462" y="655"/>
                    <a:pt x="2460" y="657"/>
                    <a:pt x="2456" y="660"/>
                  </a:cubicBezTo>
                  <a:cubicBezTo>
                    <a:pt x="2320" y="546"/>
                    <a:pt x="2456" y="455"/>
                    <a:pt x="2365" y="364"/>
                  </a:cubicBezTo>
                  <a:cubicBezTo>
                    <a:pt x="2252" y="342"/>
                    <a:pt x="342" y="91"/>
                    <a:pt x="205" y="69"/>
                  </a:cubicBezTo>
                  <a:lnTo>
                    <a:pt x="20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765;p38">
              <a:extLst>
                <a:ext uri="{FF2B5EF4-FFF2-40B4-BE49-F238E27FC236}">
                  <a16:creationId xmlns:a16="http://schemas.microsoft.com/office/drawing/2014/main" id="{512DFA87-066F-9994-75A6-14D7B9B5579B}"/>
                </a:ext>
              </a:extLst>
            </p:cNvPr>
            <p:cNvSpPr/>
            <p:nvPr/>
          </p:nvSpPr>
          <p:spPr>
            <a:xfrm rot="2879798">
              <a:off x="1555265" y="3803709"/>
              <a:ext cx="2000" cy="2500"/>
            </a:xfrm>
            <a:custGeom>
              <a:avLst/>
              <a:gdLst/>
              <a:ahLst/>
              <a:cxnLst/>
              <a:rect l="l" t="t" r="r" b="b"/>
              <a:pathLst>
                <a:path w="92" h="115" extrusionOk="0">
                  <a:moveTo>
                    <a:pt x="91" y="1"/>
                  </a:moveTo>
                  <a:lnTo>
                    <a:pt x="91" y="1"/>
                  </a:lnTo>
                  <a:cubicBezTo>
                    <a:pt x="23" y="46"/>
                    <a:pt x="0" y="69"/>
                    <a:pt x="0" y="114"/>
                  </a:cubicBezTo>
                  <a:cubicBezTo>
                    <a:pt x="69" y="92"/>
                    <a:pt x="69" y="46"/>
                    <a:pt x="9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766;p38">
              <a:extLst>
                <a:ext uri="{FF2B5EF4-FFF2-40B4-BE49-F238E27FC236}">
                  <a16:creationId xmlns:a16="http://schemas.microsoft.com/office/drawing/2014/main" id="{BB5DBCD6-1350-22E3-B580-CFAD55DBF7B8}"/>
                </a:ext>
              </a:extLst>
            </p:cNvPr>
            <p:cNvSpPr/>
            <p:nvPr/>
          </p:nvSpPr>
          <p:spPr>
            <a:xfrm rot="2879798">
              <a:off x="1557837" y="3804854"/>
              <a:ext cx="22" cy="2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767;p38">
              <a:extLst>
                <a:ext uri="{FF2B5EF4-FFF2-40B4-BE49-F238E27FC236}">
                  <a16:creationId xmlns:a16="http://schemas.microsoft.com/office/drawing/2014/main" id="{665AB34E-8209-0E44-9A98-DB3B9B8DAB53}"/>
                </a:ext>
              </a:extLst>
            </p:cNvPr>
            <p:cNvSpPr/>
            <p:nvPr/>
          </p:nvSpPr>
          <p:spPr>
            <a:xfrm rot="2879798">
              <a:off x="1663915" y="3640557"/>
              <a:ext cx="22" cy="500"/>
            </a:xfrm>
            <a:custGeom>
              <a:avLst/>
              <a:gdLst/>
              <a:ahLst/>
              <a:cxnLst/>
              <a:rect l="l" t="t" r="r" b="b"/>
              <a:pathLst>
                <a:path w="1" h="23" extrusionOk="0">
                  <a:moveTo>
                    <a:pt x="0" y="0"/>
                  </a:moveTo>
                  <a:lnTo>
                    <a:pt x="0" y="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768;p38">
              <a:extLst>
                <a:ext uri="{FF2B5EF4-FFF2-40B4-BE49-F238E27FC236}">
                  <a16:creationId xmlns:a16="http://schemas.microsoft.com/office/drawing/2014/main" id="{41879382-DFFE-85AB-B817-E6876E66D18E}"/>
                </a:ext>
              </a:extLst>
            </p:cNvPr>
            <p:cNvSpPr/>
            <p:nvPr/>
          </p:nvSpPr>
          <p:spPr>
            <a:xfrm rot="2879798">
              <a:off x="1581017" y="3629123"/>
              <a:ext cx="61338" cy="191949"/>
            </a:xfrm>
            <a:custGeom>
              <a:avLst/>
              <a:gdLst/>
              <a:ahLst/>
              <a:cxnLst/>
              <a:rect l="l" t="t" r="r" b="b"/>
              <a:pathLst>
                <a:path w="2821" h="8828" extrusionOk="0">
                  <a:moveTo>
                    <a:pt x="56" y="778"/>
                  </a:moveTo>
                  <a:cubicBezTo>
                    <a:pt x="50" y="783"/>
                    <a:pt x="46" y="789"/>
                    <a:pt x="46" y="796"/>
                  </a:cubicBezTo>
                  <a:cubicBezTo>
                    <a:pt x="50" y="790"/>
                    <a:pt x="54" y="784"/>
                    <a:pt x="56" y="778"/>
                  </a:cubicBezTo>
                  <a:close/>
                  <a:moveTo>
                    <a:pt x="2275" y="2661"/>
                  </a:moveTo>
                  <a:lnTo>
                    <a:pt x="2411" y="2706"/>
                  </a:lnTo>
                  <a:lnTo>
                    <a:pt x="2411" y="2706"/>
                  </a:lnTo>
                  <a:lnTo>
                    <a:pt x="2320" y="2752"/>
                  </a:lnTo>
                  <a:lnTo>
                    <a:pt x="2275" y="2661"/>
                  </a:lnTo>
                  <a:close/>
                  <a:moveTo>
                    <a:pt x="205" y="0"/>
                  </a:moveTo>
                  <a:lnTo>
                    <a:pt x="183" y="91"/>
                  </a:lnTo>
                  <a:lnTo>
                    <a:pt x="251" y="91"/>
                  </a:lnTo>
                  <a:cubicBezTo>
                    <a:pt x="274" y="159"/>
                    <a:pt x="205" y="114"/>
                    <a:pt x="205" y="182"/>
                  </a:cubicBezTo>
                  <a:cubicBezTo>
                    <a:pt x="160" y="182"/>
                    <a:pt x="137" y="114"/>
                    <a:pt x="137" y="46"/>
                  </a:cubicBezTo>
                  <a:cubicBezTo>
                    <a:pt x="137" y="114"/>
                    <a:pt x="92" y="159"/>
                    <a:pt x="137" y="182"/>
                  </a:cubicBezTo>
                  <a:cubicBezTo>
                    <a:pt x="130" y="196"/>
                    <a:pt x="122" y="199"/>
                    <a:pt x="112" y="199"/>
                  </a:cubicBezTo>
                  <a:cubicBezTo>
                    <a:pt x="102" y="199"/>
                    <a:pt x="91" y="195"/>
                    <a:pt x="80" y="195"/>
                  </a:cubicBezTo>
                  <a:cubicBezTo>
                    <a:pt x="67" y="195"/>
                    <a:pt x="55" y="201"/>
                    <a:pt x="46" y="228"/>
                  </a:cubicBezTo>
                  <a:cubicBezTo>
                    <a:pt x="69" y="250"/>
                    <a:pt x="114" y="319"/>
                    <a:pt x="92" y="364"/>
                  </a:cubicBezTo>
                  <a:lnTo>
                    <a:pt x="69" y="364"/>
                  </a:lnTo>
                  <a:cubicBezTo>
                    <a:pt x="1" y="455"/>
                    <a:pt x="160" y="523"/>
                    <a:pt x="92" y="637"/>
                  </a:cubicBezTo>
                  <a:lnTo>
                    <a:pt x="69" y="614"/>
                  </a:lnTo>
                  <a:lnTo>
                    <a:pt x="69" y="614"/>
                  </a:lnTo>
                  <a:cubicBezTo>
                    <a:pt x="48" y="656"/>
                    <a:pt x="84" y="716"/>
                    <a:pt x="56" y="778"/>
                  </a:cubicBezTo>
                  <a:lnTo>
                    <a:pt x="56" y="778"/>
                  </a:lnTo>
                  <a:cubicBezTo>
                    <a:pt x="62" y="773"/>
                    <a:pt x="70" y="770"/>
                    <a:pt x="79" y="770"/>
                  </a:cubicBezTo>
                  <a:cubicBezTo>
                    <a:pt x="91" y="770"/>
                    <a:pt x="105" y="777"/>
                    <a:pt x="114" y="796"/>
                  </a:cubicBezTo>
                  <a:cubicBezTo>
                    <a:pt x="69" y="864"/>
                    <a:pt x="92" y="910"/>
                    <a:pt x="46" y="978"/>
                  </a:cubicBezTo>
                  <a:lnTo>
                    <a:pt x="114" y="1024"/>
                  </a:lnTo>
                  <a:cubicBezTo>
                    <a:pt x="92" y="1271"/>
                    <a:pt x="136" y="2301"/>
                    <a:pt x="137" y="2563"/>
                  </a:cubicBezTo>
                  <a:lnTo>
                    <a:pt x="137" y="2563"/>
                  </a:lnTo>
                  <a:cubicBezTo>
                    <a:pt x="137" y="2977"/>
                    <a:pt x="115" y="3780"/>
                    <a:pt x="183" y="4184"/>
                  </a:cubicBezTo>
                  <a:cubicBezTo>
                    <a:pt x="114" y="4230"/>
                    <a:pt x="137" y="4321"/>
                    <a:pt x="114" y="4389"/>
                  </a:cubicBezTo>
                  <a:cubicBezTo>
                    <a:pt x="124" y="4370"/>
                    <a:pt x="138" y="4363"/>
                    <a:pt x="150" y="4363"/>
                  </a:cubicBezTo>
                  <a:cubicBezTo>
                    <a:pt x="168" y="4363"/>
                    <a:pt x="183" y="4376"/>
                    <a:pt x="183" y="4389"/>
                  </a:cubicBezTo>
                  <a:cubicBezTo>
                    <a:pt x="160" y="4594"/>
                    <a:pt x="228" y="4412"/>
                    <a:pt x="228" y="4616"/>
                  </a:cubicBezTo>
                  <a:cubicBezTo>
                    <a:pt x="274" y="4844"/>
                    <a:pt x="183" y="5731"/>
                    <a:pt x="137" y="5935"/>
                  </a:cubicBezTo>
                  <a:cubicBezTo>
                    <a:pt x="228" y="6026"/>
                    <a:pt x="160" y="6163"/>
                    <a:pt x="205" y="6276"/>
                  </a:cubicBezTo>
                  <a:lnTo>
                    <a:pt x="183" y="6276"/>
                  </a:lnTo>
                  <a:cubicBezTo>
                    <a:pt x="205" y="6390"/>
                    <a:pt x="114" y="7027"/>
                    <a:pt x="137" y="7163"/>
                  </a:cubicBezTo>
                  <a:lnTo>
                    <a:pt x="160" y="7141"/>
                  </a:lnTo>
                  <a:lnTo>
                    <a:pt x="160" y="7141"/>
                  </a:lnTo>
                  <a:cubicBezTo>
                    <a:pt x="205" y="7277"/>
                    <a:pt x="114" y="7254"/>
                    <a:pt x="69" y="7345"/>
                  </a:cubicBezTo>
                  <a:cubicBezTo>
                    <a:pt x="79" y="7343"/>
                    <a:pt x="89" y="7342"/>
                    <a:pt x="98" y="7342"/>
                  </a:cubicBezTo>
                  <a:cubicBezTo>
                    <a:pt x="190" y="7342"/>
                    <a:pt x="228" y="7440"/>
                    <a:pt x="228" y="7482"/>
                  </a:cubicBezTo>
                  <a:lnTo>
                    <a:pt x="205" y="7459"/>
                  </a:lnTo>
                  <a:lnTo>
                    <a:pt x="205" y="7459"/>
                  </a:lnTo>
                  <a:cubicBezTo>
                    <a:pt x="228" y="7527"/>
                    <a:pt x="296" y="7664"/>
                    <a:pt x="319" y="7755"/>
                  </a:cubicBezTo>
                  <a:lnTo>
                    <a:pt x="274" y="7755"/>
                  </a:lnTo>
                  <a:cubicBezTo>
                    <a:pt x="319" y="7823"/>
                    <a:pt x="296" y="7982"/>
                    <a:pt x="296" y="8027"/>
                  </a:cubicBezTo>
                  <a:cubicBezTo>
                    <a:pt x="274" y="8164"/>
                    <a:pt x="160" y="8369"/>
                    <a:pt x="228" y="8550"/>
                  </a:cubicBezTo>
                  <a:lnTo>
                    <a:pt x="69" y="8641"/>
                  </a:lnTo>
                  <a:lnTo>
                    <a:pt x="92" y="8664"/>
                  </a:lnTo>
                  <a:cubicBezTo>
                    <a:pt x="92" y="8664"/>
                    <a:pt x="1108" y="8827"/>
                    <a:pt x="1799" y="8827"/>
                  </a:cubicBezTo>
                  <a:cubicBezTo>
                    <a:pt x="2038" y="8827"/>
                    <a:pt x="2238" y="8808"/>
                    <a:pt x="2343" y="8755"/>
                  </a:cubicBezTo>
                  <a:lnTo>
                    <a:pt x="2388" y="8755"/>
                  </a:lnTo>
                  <a:lnTo>
                    <a:pt x="2388" y="8710"/>
                  </a:lnTo>
                  <a:cubicBezTo>
                    <a:pt x="2411" y="8641"/>
                    <a:pt x="2366" y="8619"/>
                    <a:pt x="2411" y="8619"/>
                  </a:cubicBezTo>
                  <a:lnTo>
                    <a:pt x="2411" y="8710"/>
                  </a:lnTo>
                  <a:cubicBezTo>
                    <a:pt x="2411" y="8683"/>
                    <a:pt x="2415" y="8674"/>
                    <a:pt x="2422" y="8674"/>
                  </a:cubicBezTo>
                  <a:cubicBezTo>
                    <a:pt x="2433" y="8674"/>
                    <a:pt x="2452" y="8696"/>
                    <a:pt x="2479" y="8710"/>
                  </a:cubicBezTo>
                  <a:lnTo>
                    <a:pt x="2502" y="8641"/>
                  </a:lnTo>
                  <a:lnTo>
                    <a:pt x="2502" y="8641"/>
                  </a:lnTo>
                  <a:lnTo>
                    <a:pt x="2479" y="8664"/>
                  </a:lnTo>
                  <a:cubicBezTo>
                    <a:pt x="2457" y="8641"/>
                    <a:pt x="2411" y="8596"/>
                    <a:pt x="2434" y="8550"/>
                  </a:cubicBezTo>
                  <a:cubicBezTo>
                    <a:pt x="2434" y="8505"/>
                    <a:pt x="2525" y="8550"/>
                    <a:pt x="2525" y="8482"/>
                  </a:cubicBezTo>
                  <a:cubicBezTo>
                    <a:pt x="2570" y="8141"/>
                    <a:pt x="2639" y="7800"/>
                    <a:pt x="2639" y="7436"/>
                  </a:cubicBezTo>
                  <a:lnTo>
                    <a:pt x="2684" y="7459"/>
                  </a:lnTo>
                  <a:cubicBezTo>
                    <a:pt x="2661" y="7345"/>
                    <a:pt x="2661" y="7254"/>
                    <a:pt x="2639" y="7163"/>
                  </a:cubicBezTo>
                  <a:lnTo>
                    <a:pt x="2730" y="7118"/>
                  </a:lnTo>
                  <a:lnTo>
                    <a:pt x="2730" y="7118"/>
                  </a:lnTo>
                  <a:cubicBezTo>
                    <a:pt x="2729" y="7118"/>
                    <a:pt x="2728" y="7119"/>
                    <a:pt x="2727" y="7119"/>
                  </a:cubicBezTo>
                  <a:cubicBezTo>
                    <a:pt x="2685" y="7119"/>
                    <a:pt x="2707" y="6572"/>
                    <a:pt x="2707" y="6572"/>
                  </a:cubicBezTo>
                  <a:lnTo>
                    <a:pt x="2616" y="6549"/>
                  </a:lnTo>
                  <a:cubicBezTo>
                    <a:pt x="2616" y="6458"/>
                    <a:pt x="2730" y="6527"/>
                    <a:pt x="2707" y="6436"/>
                  </a:cubicBezTo>
                  <a:cubicBezTo>
                    <a:pt x="2570" y="6390"/>
                    <a:pt x="2730" y="6276"/>
                    <a:pt x="2661" y="6231"/>
                  </a:cubicBezTo>
                  <a:cubicBezTo>
                    <a:pt x="2661" y="6231"/>
                    <a:pt x="2661" y="6186"/>
                    <a:pt x="2707" y="6186"/>
                  </a:cubicBezTo>
                  <a:cubicBezTo>
                    <a:pt x="2639" y="6163"/>
                    <a:pt x="2684" y="6140"/>
                    <a:pt x="2684" y="6117"/>
                  </a:cubicBezTo>
                  <a:lnTo>
                    <a:pt x="2639" y="6117"/>
                  </a:lnTo>
                  <a:lnTo>
                    <a:pt x="2616" y="6049"/>
                  </a:lnTo>
                  <a:lnTo>
                    <a:pt x="2684" y="6049"/>
                  </a:lnTo>
                  <a:cubicBezTo>
                    <a:pt x="2707" y="5867"/>
                    <a:pt x="2820" y="5003"/>
                    <a:pt x="2775" y="4798"/>
                  </a:cubicBezTo>
                  <a:lnTo>
                    <a:pt x="2775" y="4798"/>
                  </a:lnTo>
                  <a:cubicBezTo>
                    <a:pt x="2730" y="4821"/>
                    <a:pt x="2752" y="4889"/>
                    <a:pt x="2661" y="4912"/>
                  </a:cubicBezTo>
                  <a:cubicBezTo>
                    <a:pt x="2616" y="4867"/>
                    <a:pt x="2684" y="4844"/>
                    <a:pt x="2639" y="4821"/>
                  </a:cubicBezTo>
                  <a:cubicBezTo>
                    <a:pt x="2775" y="4798"/>
                    <a:pt x="2684" y="4707"/>
                    <a:pt x="2820" y="4662"/>
                  </a:cubicBezTo>
                  <a:lnTo>
                    <a:pt x="2730" y="4662"/>
                  </a:lnTo>
                  <a:lnTo>
                    <a:pt x="2775" y="4639"/>
                  </a:lnTo>
                  <a:cubicBezTo>
                    <a:pt x="2707" y="4412"/>
                    <a:pt x="2752" y="4571"/>
                    <a:pt x="2775" y="4389"/>
                  </a:cubicBezTo>
                  <a:cubicBezTo>
                    <a:pt x="2752" y="4275"/>
                    <a:pt x="2661" y="4207"/>
                    <a:pt x="2707" y="4139"/>
                  </a:cubicBezTo>
                  <a:lnTo>
                    <a:pt x="2707" y="4139"/>
                  </a:lnTo>
                  <a:lnTo>
                    <a:pt x="2639" y="4162"/>
                  </a:lnTo>
                  <a:cubicBezTo>
                    <a:pt x="2707" y="4139"/>
                    <a:pt x="2593" y="4071"/>
                    <a:pt x="2661" y="4071"/>
                  </a:cubicBezTo>
                  <a:cubicBezTo>
                    <a:pt x="2661" y="4030"/>
                    <a:pt x="2661" y="3953"/>
                    <a:pt x="2597" y="3953"/>
                  </a:cubicBezTo>
                  <a:cubicBezTo>
                    <a:pt x="2593" y="3953"/>
                    <a:pt x="2588" y="3954"/>
                    <a:pt x="2584" y="3954"/>
                  </a:cubicBezTo>
                  <a:lnTo>
                    <a:pt x="2584" y="3954"/>
                  </a:lnTo>
                  <a:cubicBezTo>
                    <a:pt x="2612" y="3943"/>
                    <a:pt x="2632" y="3899"/>
                    <a:pt x="2659" y="3899"/>
                  </a:cubicBezTo>
                  <a:cubicBezTo>
                    <a:pt x="2667" y="3899"/>
                    <a:pt x="2675" y="3902"/>
                    <a:pt x="2684" y="3912"/>
                  </a:cubicBezTo>
                  <a:lnTo>
                    <a:pt x="2684" y="3843"/>
                  </a:lnTo>
                  <a:lnTo>
                    <a:pt x="2639" y="3889"/>
                  </a:lnTo>
                  <a:cubicBezTo>
                    <a:pt x="2639" y="3775"/>
                    <a:pt x="2707" y="3730"/>
                    <a:pt x="2639" y="3661"/>
                  </a:cubicBezTo>
                  <a:lnTo>
                    <a:pt x="2593" y="3707"/>
                  </a:lnTo>
                  <a:cubicBezTo>
                    <a:pt x="2593" y="3639"/>
                    <a:pt x="2593" y="3593"/>
                    <a:pt x="2684" y="3593"/>
                  </a:cubicBezTo>
                  <a:lnTo>
                    <a:pt x="2707" y="3639"/>
                  </a:lnTo>
                  <a:cubicBezTo>
                    <a:pt x="2707" y="3548"/>
                    <a:pt x="2707" y="3479"/>
                    <a:pt x="2661" y="3411"/>
                  </a:cubicBezTo>
                  <a:lnTo>
                    <a:pt x="2639" y="3434"/>
                  </a:lnTo>
                  <a:cubicBezTo>
                    <a:pt x="2570" y="3343"/>
                    <a:pt x="2502" y="2820"/>
                    <a:pt x="2411" y="2706"/>
                  </a:cubicBezTo>
                  <a:lnTo>
                    <a:pt x="2411" y="2706"/>
                  </a:lnTo>
                  <a:lnTo>
                    <a:pt x="2479" y="2729"/>
                  </a:lnTo>
                  <a:cubicBezTo>
                    <a:pt x="2479" y="2547"/>
                    <a:pt x="2457" y="1660"/>
                    <a:pt x="2502" y="1524"/>
                  </a:cubicBezTo>
                  <a:cubicBezTo>
                    <a:pt x="2522" y="1495"/>
                    <a:pt x="2545" y="1486"/>
                    <a:pt x="2566" y="1486"/>
                  </a:cubicBezTo>
                  <a:cubicBezTo>
                    <a:pt x="2594" y="1486"/>
                    <a:pt x="2616" y="1501"/>
                    <a:pt x="2616" y="1501"/>
                  </a:cubicBezTo>
                  <a:cubicBezTo>
                    <a:pt x="2593" y="1433"/>
                    <a:pt x="2548" y="1478"/>
                    <a:pt x="2570" y="1410"/>
                  </a:cubicBezTo>
                  <a:lnTo>
                    <a:pt x="2570" y="1410"/>
                  </a:lnTo>
                  <a:lnTo>
                    <a:pt x="2616" y="1433"/>
                  </a:lnTo>
                  <a:lnTo>
                    <a:pt x="2616" y="1365"/>
                  </a:lnTo>
                  <a:cubicBezTo>
                    <a:pt x="2604" y="1387"/>
                    <a:pt x="2576" y="1393"/>
                    <a:pt x="2542" y="1393"/>
                  </a:cubicBezTo>
                  <a:cubicBezTo>
                    <a:pt x="2508" y="1393"/>
                    <a:pt x="2468" y="1387"/>
                    <a:pt x="2434" y="1387"/>
                  </a:cubicBezTo>
                  <a:lnTo>
                    <a:pt x="2457" y="1319"/>
                  </a:lnTo>
                  <a:lnTo>
                    <a:pt x="2502" y="1319"/>
                  </a:lnTo>
                  <a:cubicBezTo>
                    <a:pt x="2502" y="1296"/>
                    <a:pt x="2366" y="1251"/>
                    <a:pt x="2388" y="1183"/>
                  </a:cubicBezTo>
                  <a:cubicBezTo>
                    <a:pt x="2411" y="1046"/>
                    <a:pt x="2411" y="887"/>
                    <a:pt x="2434" y="751"/>
                  </a:cubicBezTo>
                  <a:lnTo>
                    <a:pt x="2502" y="819"/>
                  </a:lnTo>
                  <a:lnTo>
                    <a:pt x="2502" y="751"/>
                  </a:lnTo>
                  <a:cubicBezTo>
                    <a:pt x="2497" y="753"/>
                    <a:pt x="2493" y="754"/>
                    <a:pt x="2489" y="754"/>
                  </a:cubicBezTo>
                  <a:cubicBezTo>
                    <a:pt x="2465" y="754"/>
                    <a:pt x="2474" y="702"/>
                    <a:pt x="2463" y="702"/>
                  </a:cubicBezTo>
                  <a:cubicBezTo>
                    <a:pt x="2461" y="702"/>
                    <a:pt x="2459" y="703"/>
                    <a:pt x="2457" y="705"/>
                  </a:cubicBezTo>
                  <a:cubicBezTo>
                    <a:pt x="2320" y="592"/>
                    <a:pt x="2457" y="478"/>
                    <a:pt x="2366" y="387"/>
                  </a:cubicBezTo>
                  <a:cubicBezTo>
                    <a:pt x="2252" y="364"/>
                    <a:pt x="342" y="68"/>
                    <a:pt x="205" y="46"/>
                  </a:cubicBezTo>
                  <a:lnTo>
                    <a:pt x="20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769;p38">
              <a:extLst>
                <a:ext uri="{FF2B5EF4-FFF2-40B4-BE49-F238E27FC236}">
                  <a16:creationId xmlns:a16="http://schemas.microsoft.com/office/drawing/2014/main" id="{10176884-BB7D-7765-2CB7-A4C0874E4A2C}"/>
                </a:ext>
              </a:extLst>
            </p:cNvPr>
            <p:cNvSpPr/>
            <p:nvPr/>
          </p:nvSpPr>
          <p:spPr>
            <a:xfrm rot="2879798">
              <a:off x="1554593" y="3330994"/>
              <a:ext cx="2000" cy="3001"/>
            </a:xfrm>
            <a:custGeom>
              <a:avLst/>
              <a:gdLst/>
              <a:ahLst/>
              <a:cxnLst/>
              <a:rect l="l" t="t" r="r" b="b"/>
              <a:pathLst>
                <a:path w="92" h="138" extrusionOk="0">
                  <a:moveTo>
                    <a:pt x="91" y="1"/>
                  </a:moveTo>
                  <a:lnTo>
                    <a:pt x="91" y="1"/>
                  </a:lnTo>
                  <a:cubicBezTo>
                    <a:pt x="23" y="46"/>
                    <a:pt x="0" y="69"/>
                    <a:pt x="0" y="137"/>
                  </a:cubicBezTo>
                  <a:cubicBezTo>
                    <a:pt x="69" y="92"/>
                    <a:pt x="69" y="46"/>
                    <a:pt x="9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770;p38">
              <a:extLst>
                <a:ext uri="{FF2B5EF4-FFF2-40B4-BE49-F238E27FC236}">
                  <a16:creationId xmlns:a16="http://schemas.microsoft.com/office/drawing/2014/main" id="{27DBE4C1-5964-E012-3D88-06AE061CEC50}"/>
                </a:ext>
              </a:extLst>
            </p:cNvPr>
            <p:cNvSpPr/>
            <p:nvPr/>
          </p:nvSpPr>
          <p:spPr>
            <a:xfrm rot="2879798">
              <a:off x="1557352" y="3332222"/>
              <a:ext cx="22" cy="2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771;p38">
              <a:extLst>
                <a:ext uri="{FF2B5EF4-FFF2-40B4-BE49-F238E27FC236}">
                  <a16:creationId xmlns:a16="http://schemas.microsoft.com/office/drawing/2014/main" id="{34088C1E-6736-5096-A027-323B5AB2E5D1}"/>
                </a:ext>
              </a:extLst>
            </p:cNvPr>
            <p:cNvSpPr/>
            <p:nvPr/>
          </p:nvSpPr>
          <p:spPr>
            <a:xfrm rot="2879798">
              <a:off x="1663244" y="3167842"/>
              <a:ext cx="22" cy="1000"/>
            </a:xfrm>
            <a:custGeom>
              <a:avLst/>
              <a:gdLst/>
              <a:ahLst/>
              <a:cxnLst/>
              <a:rect l="l" t="t" r="r" b="b"/>
              <a:pathLst>
                <a:path w="1" h="46" extrusionOk="0">
                  <a:moveTo>
                    <a:pt x="0" y="0"/>
                  </a:moveTo>
                  <a:lnTo>
                    <a:pt x="0" y="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772;p38">
              <a:extLst>
                <a:ext uri="{FF2B5EF4-FFF2-40B4-BE49-F238E27FC236}">
                  <a16:creationId xmlns:a16="http://schemas.microsoft.com/office/drawing/2014/main" id="{8F90D0C5-4A88-4B25-5257-ADABE5DE50AC}"/>
                </a:ext>
              </a:extLst>
            </p:cNvPr>
            <p:cNvSpPr/>
            <p:nvPr/>
          </p:nvSpPr>
          <p:spPr>
            <a:xfrm rot="2879798">
              <a:off x="1580532" y="3156491"/>
              <a:ext cx="61338" cy="191949"/>
            </a:xfrm>
            <a:custGeom>
              <a:avLst/>
              <a:gdLst/>
              <a:ahLst/>
              <a:cxnLst/>
              <a:rect l="l" t="t" r="r" b="b"/>
              <a:pathLst>
                <a:path w="2821" h="8828" extrusionOk="0">
                  <a:moveTo>
                    <a:pt x="56" y="778"/>
                  </a:moveTo>
                  <a:cubicBezTo>
                    <a:pt x="50" y="783"/>
                    <a:pt x="46" y="790"/>
                    <a:pt x="46" y="796"/>
                  </a:cubicBezTo>
                  <a:cubicBezTo>
                    <a:pt x="50" y="790"/>
                    <a:pt x="54" y="784"/>
                    <a:pt x="56" y="778"/>
                  </a:cubicBezTo>
                  <a:close/>
                  <a:moveTo>
                    <a:pt x="2275" y="2684"/>
                  </a:moveTo>
                  <a:lnTo>
                    <a:pt x="2403" y="2712"/>
                  </a:lnTo>
                  <a:lnTo>
                    <a:pt x="2403" y="2712"/>
                  </a:lnTo>
                  <a:lnTo>
                    <a:pt x="2343" y="2752"/>
                  </a:lnTo>
                  <a:lnTo>
                    <a:pt x="2275" y="2684"/>
                  </a:lnTo>
                  <a:close/>
                  <a:moveTo>
                    <a:pt x="228" y="0"/>
                  </a:moveTo>
                  <a:lnTo>
                    <a:pt x="183" y="91"/>
                  </a:lnTo>
                  <a:lnTo>
                    <a:pt x="251" y="91"/>
                  </a:lnTo>
                  <a:cubicBezTo>
                    <a:pt x="274" y="160"/>
                    <a:pt x="205" y="114"/>
                    <a:pt x="205" y="182"/>
                  </a:cubicBezTo>
                  <a:cubicBezTo>
                    <a:pt x="160" y="182"/>
                    <a:pt x="137" y="114"/>
                    <a:pt x="137" y="69"/>
                  </a:cubicBezTo>
                  <a:lnTo>
                    <a:pt x="137" y="69"/>
                  </a:lnTo>
                  <a:cubicBezTo>
                    <a:pt x="137" y="114"/>
                    <a:pt x="92" y="160"/>
                    <a:pt x="160" y="182"/>
                  </a:cubicBezTo>
                  <a:cubicBezTo>
                    <a:pt x="146" y="196"/>
                    <a:pt x="133" y="199"/>
                    <a:pt x="120" y="199"/>
                  </a:cubicBezTo>
                  <a:cubicBezTo>
                    <a:pt x="106" y="199"/>
                    <a:pt x="93" y="195"/>
                    <a:pt x="82" y="195"/>
                  </a:cubicBezTo>
                  <a:cubicBezTo>
                    <a:pt x="67" y="195"/>
                    <a:pt x="55" y="201"/>
                    <a:pt x="46" y="228"/>
                  </a:cubicBezTo>
                  <a:cubicBezTo>
                    <a:pt x="69" y="273"/>
                    <a:pt x="114" y="319"/>
                    <a:pt x="92" y="364"/>
                  </a:cubicBezTo>
                  <a:lnTo>
                    <a:pt x="69" y="364"/>
                  </a:lnTo>
                  <a:cubicBezTo>
                    <a:pt x="1" y="478"/>
                    <a:pt x="160" y="546"/>
                    <a:pt x="92" y="637"/>
                  </a:cubicBezTo>
                  <a:lnTo>
                    <a:pt x="69" y="614"/>
                  </a:lnTo>
                  <a:lnTo>
                    <a:pt x="69" y="614"/>
                  </a:lnTo>
                  <a:cubicBezTo>
                    <a:pt x="48" y="656"/>
                    <a:pt x="84" y="716"/>
                    <a:pt x="56" y="778"/>
                  </a:cubicBezTo>
                  <a:lnTo>
                    <a:pt x="56" y="778"/>
                  </a:lnTo>
                  <a:cubicBezTo>
                    <a:pt x="62" y="773"/>
                    <a:pt x="70" y="770"/>
                    <a:pt x="78" y="770"/>
                  </a:cubicBezTo>
                  <a:cubicBezTo>
                    <a:pt x="91" y="770"/>
                    <a:pt x="105" y="777"/>
                    <a:pt x="114" y="796"/>
                  </a:cubicBezTo>
                  <a:cubicBezTo>
                    <a:pt x="69" y="865"/>
                    <a:pt x="92" y="933"/>
                    <a:pt x="46" y="978"/>
                  </a:cubicBezTo>
                  <a:lnTo>
                    <a:pt x="114" y="1024"/>
                  </a:lnTo>
                  <a:cubicBezTo>
                    <a:pt x="92" y="1297"/>
                    <a:pt x="137" y="2320"/>
                    <a:pt x="137" y="2570"/>
                  </a:cubicBezTo>
                  <a:cubicBezTo>
                    <a:pt x="137" y="2957"/>
                    <a:pt x="114" y="3775"/>
                    <a:pt x="183" y="4185"/>
                  </a:cubicBezTo>
                  <a:cubicBezTo>
                    <a:pt x="114" y="4253"/>
                    <a:pt x="137" y="4321"/>
                    <a:pt x="114" y="4389"/>
                  </a:cubicBezTo>
                  <a:cubicBezTo>
                    <a:pt x="124" y="4380"/>
                    <a:pt x="137" y="4374"/>
                    <a:pt x="149" y="4374"/>
                  </a:cubicBezTo>
                  <a:cubicBezTo>
                    <a:pt x="167" y="4374"/>
                    <a:pt x="183" y="4385"/>
                    <a:pt x="183" y="4412"/>
                  </a:cubicBezTo>
                  <a:cubicBezTo>
                    <a:pt x="160" y="4594"/>
                    <a:pt x="228" y="4412"/>
                    <a:pt x="228" y="4617"/>
                  </a:cubicBezTo>
                  <a:cubicBezTo>
                    <a:pt x="296" y="4844"/>
                    <a:pt x="205" y="5731"/>
                    <a:pt x="137" y="5936"/>
                  </a:cubicBezTo>
                  <a:cubicBezTo>
                    <a:pt x="228" y="6049"/>
                    <a:pt x="160" y="6186"/>
                    <a:pt x="205" y="6277"/>
                  </a:cubicBezTo>
                  <a:lnTo>
                    <a:pt x="183" y="6277"/>
                  </a:lnTo>
                  <a:cubicBezTo>
                    <a:pt x="205" y="6390"/>
                    <a:pt x="114" y="7027"/>
                    <a:pt x="137" y="7164"/>
                  </a:cubicBezTo>
                  <a:lnTo>
                    <a:pt x="160" y="7164"/>
                  </a:lnTo>
                  <a:cubicBezTo>
                    <a:pt x="205" y="7277"/>
                    <a:pt x="114" y="7255"/>
                    <a:pt x="69" y="7345"/>
                  </a:cubicBezTo>
                  <a:cubicBezTo>
                    <a:pt x="183" y="7345"/>
                    <a:pt x="228" y="7436"/>
                    <a:pt x="228" y="7482"/>
                  </a:cubicBezTo>
                  <a:lnTo>
                    <a:pt x="205" y="7482"/>
                  </a:lnTo>
                  <a:cubicBezTo>
                    <a:pt x="228" y="7527"/>
                    <a:pt x="319" y="7664"/>
                    <a:pt x="319" y="7755"/>
                  </a:cubicBezTo>
                  <a:lnTo>
                    <a:pt x="274" y="7755"/>
                  </a:lnTo>
                  <a:cubicBezTo>
                    <a:pt x="319" y="7846"/>
                    <a:pt x="296" y="7982"/>
                    <a:pt x="296" y="8050"/>
                  </a:cubicBezTo>
                  <a:cubicBezTo>
                    <a:pt x="274" y="8164"/>
                    <a:pt x="183" y="8369"/>
                    <a:pt x="228" y="8551"/>
                  </a:cubicBezTo>
                  <a:lnTo>
                    <a:pt x="92" y="8642"/>
                  </a:lnTo>
                  <a:lnTo>
                    <a:pt x="92" y="8664"/>
                  </a:lnTo>
                  <a:cubicBezTo>
                    <a:pt x="92" y="8664"/>
                    <a:pt x="1108" y="8828"/>
                    <a:pt x="1799" y="8828"/>
                  </a:cubicBezTo>
                  <a:cubicBezTo>
                    <a:pt x="2038" y="8828"/>
                    <a:pt x="2238" y="8808"/>
                    <a:pt x="2343" y="8755"/>
                  </a:cubicBezTo>
                  <a:lnTo>
                    <a:pt x="2388" y="8755"/>
                  </a:lnTo>
                  <a:lnTo>
                    <a:pt x="2388" y="8710"/>
                  </a:lnTo>
                  <a:cubicBezTo>
                    <a:pt x="2407" y="8673"/>
                    <a:pt x="2380" y="8636"/>
                    <a:pt x="2394" y="8636"/>
                  </a:cubicBezTo>
                  <a:cubicBezTo>
                    <a:pt x="2397" y="8636"/>
                    <a:pt x="2403" y="8637"/>
                    <a:pt x="2411" y="8642"/>
                  </a:cubicBezTo>
                  <a:lnTo>
                    <a:pt x="2411" y="8710"/>
                  </a:lnTo>
                  <a:cubicBezTo>
                    <a:pt x="2411" y="8691"/>
                    <a:pt x="2419" y="8684"/>
                    <a:pt x="2430" y="8684"/>
                  </a:cubicBezTo>
                  <a:cubicBezTo>
                    <a:pt x="2445" y="8684"/>
                    <a:pt x="2466" y="8697"/>
                    <a:pt x="2479" y="8710"/>
                  </a:cubicBezTo>
                  <a:lnTo>
                    <a:pt x="2502" y="8664"/>
                  </a:lnTo>
                  <a:lnTo>
                    <a:pt x="2479" y="8664"/>
                  </a:lnTo>
                  <a:cubicBezTo>
                    <a:pt x="2457" y="8642"/>
                    <a:pt x="2411" y="8596"/>
                    <a:pt x="2434" y="8551"/>
                  </a:cubicBezTo>
                  <a:cubicBezTo>
                    <a:pt x="2434" y="8528"/>
                    <a:pt x="2457" y="8528"/>
                    <a:pt x="2479" y="8528"/>
                  </a:cubicBezTo>
                  <a:cubicBezTo>
                    <a:pt x="2502" y="8528"/>
                    <a:pt x="2525" y="8528"/>
                    <a:pt x="2525" y="8505"/>
                  </a:cubicBezTo>
                  <a:cubicBezTo>
                    <a:pt x="2570" y="8141"/>
                    <a:pt x="2661" y="7800"/>
                    <a:pt x="2661" y="7459"/>
                  </a:cubicBezTo>
                  <a:lnTo>
                    <a:pt x="2684" y="7459"/>
                  </a:lnTo>
                  <a:cubicBezTo>
                    <a:pt x="2661" y="7345"/>
                    <a:pt x="2684" y="7255"/>
                    <a:pt x="2661" y="7164"/>
                  </a:cubicBezTo>
                  <a:lnTo>
                    <a:pt x="2729" y="7118"/>
                  </a:lnTo>
                  <a:lnTo>
                    <a:pt x="2729" y="7118"/>
                  </a:lnTo>
                  <a:cubicBezTo>
                    <a:pt x="2729" y="7119"/>
                    <a:pt x="2728" y="7119"/>
                    <a:pt x="2727" y="7119"/>
                  </a:cubicBezTo>
                  <a:cubicBezTo>
                    <a:pt x="2685" y="7119"/>
                    <a:pt x="2707" y="6572"/>
                    <a:pt x="2707" y="6572"/>
                  </a:cubicBezTo>
                  <a:lnTo>
                    <a:pt x="2616" y="6550"/>
                  </a:lnTo>
                  <a:cubicBezTo>
                    <a:pt x="2616" y="6459"/>
                    <a:pt x="2729" y="6527"/>
                    <a:pt x="2707" y="6436"/>
                  </a:cubicBezTo>
                  <a:cubicBezTo>
                    <a:pt x="2570" y="6390"/>
                    <a:pt x="2729" y="6277"/>
                    <a:pt x="2661" y="6231"/>
                  </a:cubicBezTo>
                  <a:cubicBezTo>
                    <a:pt x="2661" y="6231"/>
                    <a:pt x="2661" y="6186"/>
                    <a:pt x="2707" y="6186"/>
                  </a:cubicBezTo>
                  <a:cubicBezTo>
                    <a:pt x="2638" y="6186"/>
                    <a:pt x="2707" y="6140"/>
                    <a:pt x="2684" y="6118"/>
                  </a:cubicBezTo>
                  <a:lnTo>
                    <a:pt x="2638" y="6118"/>
                  </a:lnTo>
                  <a:lnTo>
                    <a:pt x="2616" y="6049"/>
                  </a:lnTo>
                  <a:lnTo>
                    <a:pt x="2684" y="6049"/>
                  </a:lnTo>
                  <a:cubicBezTo>
                    <a:pt x="2707" y="5867"/>
                    <a:pt x="2820" y="5003"/>
                    <a:pt x="2775" y="4821"/>
                  </a:cubicBezTo>
                  <a:lnTo>
                    <a:pt x="2775" y="4821"/>
                  </a:lnTo>
                  <a:cubicBezTo>
                    <a:pt x="2729" y="4844"/>
                    <a:pt x="2775" y="4890"/>
                    <a:pt x="2684" y="4912"/>
                  </a:cubicBezTo>
                  <a:cubicBezTo>
                    <a:pt x="2616" y="4867"/>
                    <a:pt x="2684" y="4844"/>
                    <a:pt x="2638" y="4821"/>
                  </a:cubicBezTo>
                  <a:cubicBezTo>
                    <a:pt x="2775" y="4799"/>
                    <a:pt x="2684" y="4708"/>
                    <a:pt x="2820" y="4685"/>
                  </a:cubicBezTo>
                  <a:lnTo>
                    <a:pt x="2729" y="4662"/>
                  </a:lnTo>
                  <a:lnTo>
                    <a:pt x="2775" y="4639"/>
                  </a:lnTo>
                  <a:cubicBezTo>
                    <a:pt x="2707" y="4412"/>
                    <a:pt x="2752" y="4594"/>
                    <a:pt x="2775" y="4389"/>
                  </a:cubicBezTo>
                  <a:cubicBezTo>
                    <a:pt x="2775" y="4276"/>
                    <a:pt x="2661" y="4207"/>
                    <a:pt x="2707" y="4162"/>
                  </a:cubicBezTo>
                  <a:lnTo>
                    <a:pt x="2638" y="4162"/>
                  </a:lnTo>
                  <a:cubicBezTo>
                    <a:pt x="2707" y="4162"/>
                    <a:pt x="2593" y="4071"/>
                    <a:pt x="2661" y="4071"/>
                  </a:cubicBezTo>
                  <a:cubicBezTo>
                    <a:pt x="2661" y="4052"/>
                    <a:pt x="2661" y="3969"/>
                    <a:pt x="2608" y="3969"/>
                  </a:cubicBezTo>
                  <a:cubicBezTo>
                    <a:pt x="2598" y="3969"/>
                    <a:pt x="2585" y="3972"/>
                    <a:pt x="2570" y="3980"/>
                  </a:cubicBezTo>
                  <a:cubicBezTo>
                    <a:pt x="2604" y="3963"/>
                    <a:pt x="2625" y="3910"/>
                    <a:pt x="2652" y="3910"/>
                  </a:cubicBezTo>
                  <a:cubicBezTo>
                    <a:pt x="2662" y="3910"/>
                    <a:pt x="2672" y="3916"/>
                    <a:pt x="2684" y="3934"/>
                  </a:cubicBezTo>
                  <a:lnTo>
                    <a:pt x="2684" y="3844"/>
                  </a:lnTo>
                  <a:lnTo>
                    <a:pt x="2661" y="3889"/>
                  </a:lnTo>
                  <a:cubicBezTo>
                    <a:pt x="2638" y="3798"/>
                    <a:pt x="2707" y="3753"/>
                    <a:pt x="2638" y="3684"/>
                  </a:cubicBezTo>
                  <a:lnTo>
                    <a:pt x="2593" y="3707"/>
                  </a:lnTo>
                  <a:cubicBezTo>
                    <a:pt x="2593" y="3662"/>
                    <a:pt x="2593" y="3616"/>
                    <a:pt x="2684" y="3593"/>
                  </a:cubicBezTo>
                  <a:lnTo>
                    <a:pt x="2707" y="3639"/>
                  </a:lnTo>
                  <a:cubicBezTo>
                    <a:pt x="2707" y="3548"/>
                    <a:pt x="2707" y="3502"/>
                    <a:pt x="2661" y="3411"/>
                  </a:cubicBezTo>
                  <a:lnTo>
                    <a:pt x="2661" y="3434"/>
                  </a:lnTo>
                  <a:cubicBezTo>
                    <a:pt x="2572" y="3345"/>
                    <a:pt x="2505" y="2846"/>
                    <a:pt x="2418" y="2716"/>
                  </a:cubicBezTo>
                  <a:lnTo>
                    <a:pt x="2418" y="2716"/>
                  </a:lnTo>
                  <a:lnTo>
                    <a:pt x="2479" y="2729"/>
                  </a:lnTo>
                  <a:cubicBezTo>
                    <a:pt x="2479" y="2570"/>
                    <a:pt x="2457" y="1683"/>
                    <a:pt x="2502" y="1524"/>
                  </a:cubicBezTo>
                  <a:cubicBezTo>
                    <a:pt x="2520" y="1497"/>
                    <a:pt x="2541" y="1488"/>
                    <a:pt x="2562" y="1488"/>
                  </a:cubicBezTo>
                  <a:cubicBezTo>
                    <a:pt x="2594" y="1488"/>
                    <a:pt x="2625" y="1510"/>
                    <a:pt x="2638" y="1524"/>
                  </a:cubicBezTo>
                  <a:cubicBezTo>
                    <a:pt x="2593" y="1433"/>
                    <a:pt x="2548" y="1479"/>
                    <a:pt x="2570" y="1410"/>
                  </a:cubicBezTo>
                  <a:lnTo>
                    <a:pt x="2570" y="1410"/>
                  </a:lnTo>
                  <a:lnTo>
                    <a:pt x="2616" y="1433"/>
                  </a:lnTo>
                  <a:lnTo>
                    <a:pt x="2616" y="1365"/>
                  </a:lnTo>
                  <a:cubicBezTo>
                    <a:pt x="2604" y="1388"/>
                    <a:pt x="2576" y="1393"/>
                    <a:pt x="2545" y="1393"/>
                  </a:cubicBezTo>
                  <a:cubicBezTo>
                    <a:pt x="2513" y="1393"/>
                    <a:pt x="2479" y="1388"/>
                    <a:pt x="2457" y="1388"/>
                  </a:cubicBezTo>
                  <a:lnTo>
                    <a:pt x="2457" y="1319"/>
                  </a:lnTo>
                  <a:lnTo>
                    <a:pt x="2502" y="1319"/>
                  </a:lnTo>
                  <a:cubicBezTo>
                    <a:pt x="2502" y="1297"/>
                    <a:pt x="2366" y="1274"/>
                    <a:pt x="2388" y="1183"/>
                  </a:cubicBezTo>
                  <a:cubicBezTo>
                    <a:pt x="2434" y="1047"/>
                    <a:pt x="2411" y="887"/>
                    <a:pt x="2434" y="751"/>
                  </a:cubicBezTo>
                  <a:lnTo>
                    <a:pt x="2502" y="819"/>
                  </a:lnTo>
                  <a:lnTo>
                    <a:pt x="2525" y="751"/>
                  </a:lnTo>
                  <a:lnTo>
                    <a:pt x="2525" y="751"/>
                  </a:lnTo>
                  <a:cubicBezTo>
                    <a:pt x="2517" y="753"/>
                    <a:pt x="2510" y="755"/>
                    <a:pt x="2505" y="755"/>
                  </a:cubicBezTo>
                  <a:cubicBezTo>
                    <a:pt x="2471" y="755"/>
                    <a:pt x="2473" y="715"/>
                    <a:pt x="2466" y="715"/>
                  </a:cubicBezTo>
                  <a:cubicBezTo>
                    <a:pt x="2464" y="715"/>
                    <a:pt x="2461" y="719"/>
                    <a:pt x="2457" y="728"/>
                  </a:cubicBezTo>
                  <a:cubicBezTo>
                    <a:pt x="2320" y="614"/>
                    <a:pt x="2457" y="478"/>
                    <a:pt x="2366" y="387"/>
                  </a:cubicBezTo>
                  <a:cubicBezTo>
                    <a:pt x="2252" y="364"/>
                    <a:pt x="342" y="69"/>
                    <a:pt x="205" y="69"/>
                  </a:cubicBezTo>
                  <a:lnTo>
                    <a:pt x="22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773;p38">
              <a:extLst>
                <a:ext uri="{FF2B5EF4-FFF2-40B4-BE49-F238E27FC236}">
                  <a16:creationId xmlns:a16="http://schemas.microsoft.com/office/drawing/2014/main" id="{E84F5A16-5781-7DEA-5670-0FDACB389A23}"/>
                </a:ext>
              </a:extLst>
            </p:cNvPr>
            <p:cNvSpPr/>
            <p:nvPr/>
          </p:nvSpPr>
          <p:spPr>
            <a:xfrm rot="2879798">
              <a:off x="2108426" y="3985424"/>
              <a:ext cx="1500" cy="2500"/>
            </a:xfrm>
            <a:custGeom>
              <a:avLst/>
              <a:gdLst/>
              <a:ahLst/>
              <a:cxnLst/>
              <a:rect l="l" t="t" r="r" b="b"/>
              <a:pathLst>
                <a:path w="69" h="115" extrusionOk="0">
                  <a:moveTo>
                    <a:pt x="69" y="1"/>
                  </a:moveTo>
                  <a:lnTo>
                    <a:pt x="69" y="1"/>
                  </a:lnTo>
                  <a:cubicBezTo>
                    <a:pt x="23" y="46"/>
                    <a:pt x="1" y="69"/>
                    <a:pt x="1" y="115"/>
                  </a:cubicBezTo>
                  <a:cubicBezTo>
                    <a:pt x="69" y="92"/>
                    <a:pt x="69" y="46"/>
                    <a:pt x="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774;p38">
              <a:extLst>
                <a:ext uri="{FF2B5EF4-FFF2-40B4-BE49-F238E27FC236}">
                  <a16:creationId xmlns:a16="http://schemas.microsoft.com/office/drawing/2014/main" id="{E9BDD2ED-FDF8-5A8F-E64E-40D19BC027E1}"/>
                </a:ext>
              </a:extLst>
            </p:cNvPr>
            <p:cNvSpPr/>
            <p:nvPr/>
          </p:nvSpPr>
          <p:spPr>
            <a:xfrm rot="2879798">
              <a:off x="2110580" y="3986383"/>
              <a:ext cx="22" cy="2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775;p38">
              <a:extLst>
                <a:ext uri="{FF2B5EF4-FFF2-40B4-BE49-F238E27FC236}">
                  <a16:creationId xmlns:a16="http://schemas.microsoft.com/office/drawing/2014/main" id="{2F85D61E-C27C-7CC1-3F4F-604D2DAF45B6}"/>
                </a:ext>
              </a:extLst>
            </p:cNvPr>
            <p:cNvSpPr/>
            <p:nvPr/>
          </p:nvSpPr>
          <p:spPr>
            <a:xfrm rot="2879798">
              <a:off x="2216993" y="3822458"/>
              <a:ext cx="22" cy="500"/>
            </a:xfrm>
            <a:custGeom>
              <a:avLst/>
              <a:gdLst/>
              <a:ahLst/>
              <a:cxnLst/>
              <a:rect l="l" t="t" r="r" b="b"/>
              <a:pathLst>
                <a:path w="1" h="23" extrusionOk="0">
                  <a:moveTo>
                    <a:pt x="0" y="0"/>
                  </a:moveTo>
                  <a:lnTo>
                    <a:pt x="0" y="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776;p38">
              <a:extLst>
                <a:ext uri="{FF2B5EF4-FFF2-40B4-BE49-F238E27FC236}">
                  <a16:creationId xmlns:a16="http://schemas.microsoft.com/office/drawing/2014/main" id="{4CBED660-8507-C124-481F-8C485D232932}"/>
                </a:ext>
              </a:extLst>
            </p:cNvPr>
            <p:cNvSpPr/>
            <p:nvPr/>
          </p:nvSpPr>
          <p:spPr>
            <a:xfrm rot="2879798">
              <a:off x="2134178" y="3810838"/>
              <a:ext cx="60838" cy="191949"/>
            </a:xfrm>
            <a:custGeom>
              <a:avLst/>
              <a:gdLst/>
              <a:ahLst/>
              <a:cxnLst/>
              <a:rect l="l" t="t" r="r" b="b"/>
              <a:pathLst>
                <a:path w="2798" h="8828" extrusionOk="0">
                  <a:moveTo>
                    <a:pt x="206" y="0"/>
                  </a:moveTo>
                  <a:lnTo>
                    <a:pt x="183" y="46"/>
                  </a:lnTo>
                  <a:cubicBezTo>
                    <a:pt x="186" y="46"/>
                    <a:pt x="189" y="47"/>
                    <a:pt x="194" y="48"/>
                  </a:cubicBezTo>
                  <a:lnTo>
                    <a:pt x="194" y="48"/>
                  </a:lnTo>
                  <a:lnTo>
                    <a:pt x="206" y="0"/>
                  </a:lnTo>
                  <a:close/>
                  <a:moveTo>
                    <a:pt x="2411" y="8619"/>
                  </a:moveTo>
                  <a:lnTo>
                    <a:pt x="2392" y="8695"/>
                  </a:lnTo>
                  <a:lnTo>
                    <a:pt x="2392" y="8695"/>
                  </a:lnTo>
                  <a:cubicBezTo>
                    <a:pt x="2402" y="8638"/>
                    <a:pt x="2348" y="8619"/>
                    <a:pt x="2411" y="8619"/>
                  </a:cubicBezTo>
                  <a:close/>
                  <a:moveTo>
                    <a:pt x="137" y="46"/>
                  </a:moveTo>
                  <a:cubicBezTo>
                    <a:pt x="115" y="114"/>
                    <a:pt x="69" y="160"/>
                    <a:pt x="137" y="182"/>
                  </a:cubicBezTo>
                  <a:cubicBezTo>
                    <a:pt x="131" y="196"/>
                    <a:pt x="122" y="199"/>
                    <a:pt x="112" y="199"/>
                  </a:cubicBezTo>
                  <a:cubicBezTo>
                    <a:pt x="102" y="199"/>
                    <a:pt x="91" y="195"/>
                    <a:pt x="81" y="195"/>
                  </a:cubicBezTo>
                  <a:cubicBezTo>
                    <a:pt x="68" y="195"/>
                    <a:pt x="55" y="201"/>
                    <a:pt x="46" y="228"/>
                  </a:cubicBezTo>
                  <a:cubicBezTo>
                    <a:pt x="46" y="251"/>
                    <a:pt x="115" y="319"/>
                    <a:pt x="69" y="364"/>
                  </a:cubicBezTo>
                  <a:cubicBezTo>
                    <a:pt x="1" y="455"/>
                    <a:pt x="160" y="523"/>
                    <a:pt x="92" y="637"/>
                  </a:cubicBezTo>
                  <a:lnTo>
                    <a:pt x="69" y="614"/>
                  </a:lnTo>
                  <a:cubicBezTo>
                    <a:pt x="24" y="660"/>
                    <a:pt x="69" y="728"/>
                    <a:pt x="24" y="796"/>
                  </a:cubicBezTo>
                  <a:cubicBezTo>
                    <a:pt x="37" y="783"/>
                    <a:pt x="58" y="770"/>
                    <a:pt x="73" y="770"/>
                  </a:cubicBezTo>
                  <a:cubicBezTo>
                    <a:pt x="84" y="770"/>
                    <a:pt x="92" y="777"/>
                    <a:pt x="92" y="796"/>
                  </a:cubicBezTo>
                  <a:cubicBezTo>
                    <a:pt x="46" y="865"/>
                    <a:pt x="92" y="910"/>
                    <a:pt x="46" y="978"/>
                  </a:cubicBezTo>
                  <a:lnTo>
                    <a:pt x="92" y="1024"/>
                  </a:lnTo>
                  <a:cubicBezTo>
                    <a:pt x="69" y="1274"/>
                    <a:pt x="137" y="2320"/>
                    <a:pt x="137" y="2570"/>
                  </a:cubicBezTo>
                  <a:lnTo>
                    <a:pt x="115" y="2547"/>
                  </a:lnTo>
                  <a:lnTo>
                    <a:pt x="115" y="2547"/>
                  </a:lnTo>
                  <a:cubicBezTo>
                    <a:pt x="137" y="2957"/>
                    <a:pt x="115" y="3775"/>
                    <a:pt x="183" y="4185"/>
                  </a:cubicBezTo>
                  <a:cubicBezTo>
                    <a:pt x="115" y="4230"/>
                    <a:pt x="115" y="4321"/>
                    <a:pt x="115" y="4389"/>
                  </a:cubicBezTo>
                  <a:cubicBezTo>
                    <a:pt x="124" y="4370"/>
                    <a:pt x="138" y="4363"/>
                    <a:pt x="149" y="4363"/>
                  </a:cubicBezTo>
                  <a:cubicBezTo>
                    <a:pt x="164" y="4363"/>
                    <a:pt x="173" y="4376"/>
                    <a:pt x="160" y="4389"/>
                  </a:cubicBezTo>
                  <a:cubicBezTo>
                    <a:pt x="160" y="4594"/>
                    <a:pt x="206" y="4412"/>
                    <a:pt x="228" y="4617"/>
                  </a:cubicBezTo>
                  <a:cubicBezTo>
                    <a:pt x="274" y="4844"/>
                    <a:pt x="183" y="5731"/>
                    <a:pt x="137" y="5936"/>
                  </a:cubicBezTo>
                  <a:cubicBezTo>
                    <a:pt x="206" y="6027"/>
                    <a:pt x="137" y="6163"/>
                    <a:pt x="206" y="6277"/>
                  </a:cubicBezTo>
                  <a:lnTo>
                    <a:pt x="183" y="6277"/>
                  </a:lnTo>
                  <a:cubicBezTo>
                    <a:pt x="206" y="6390"/>
                    <a:pt x="115" y="7027"/>
                    <a:pt x="137" y="7163"/>
                  </a:cubicBezTo>
                  <a:lnTo>
                    <a:pt x="137" y="7141"/>
                  </a:lnTo>
                  <a:lnTo>
                    <a:pt x="137" y="7141"/>
                  </a:lnTo>
                  <a:cubicBezTo>
                    <a:pt x="206" y="7277"/>
                    <a:pt x="92" y="7254"/>
                    <a:pt x="69" y="7345"/>
                  </a:cubicBezTo>
                  <a:cubicBezTo>
                    <a:pt x="77" y="7343"/>
                    <a:pt x="85" y="7342"/>
                    <a:pt x="93" y="7342"/>
                  </a:cubicBezTo>
                  <a:cubicBezTo>
                    <a:pt x="172" y="7342"/>
                    <a:pt x="228" y="7440"/>
                    <a:pt x="228" y="7482"/>
                  </a:cubicBezTo>
                  <a:lnTo>
                    <a:pt x="206" y="7459"/>
                  </a:lnTo>
                  <a:lnTo>
                    <a:pt x="206" y="7459"/>
                  </a:lnTo>
                  <a:cubicBezTo>
                    <a:pt x="228" y="7527"/>
                    <a:pt x="297" y="7664"/>
                    <a:pt x="319" y="7755"/>
                  </a:cubicBezTo>
                  <a:lnTo>
                    <a:pt x="251" y="7755"/>
                  </a:lnTo>
                  <a:cubicBezTo>
                    <a:pt x="319" y="7823"/>
                    <a:pt x="274" y="7982"/>
                    <a:pt x="297" y="8028"/>
                  </a:cubicBezTo>
                  <a:cubicBezTo>
                    <a:pt x="251" y="8164"/>
                    <a:pt x="160" y="8369"/>
                    <a:pt x="228" y="8551"/>
                  </a:cubicBezTo>
                  <a:lnTo>
                    <a:pt x="69" y="8642"/>
                  </a:lnTo>
                  <a:lnTo>
                    <a:pt x="92" y="8664"/>
                  </a:lnTo>
                  <a:cubicBezTo>
                    <a:pt x="92" y="8664"/>
                    <a:pt x="1108" y="8827"/>
                    <a:pt x="1799" y="8827"/>
                  </a:cubicBezTo>
                  <a:cubicBezTo>
                    <a:pt x="2038" y="8827"/>
                    <a:pt x="2238" y="8808"/>
                    <a:pt x="2343" y="8755"/>
                  </a:cubicBezTo>
                  <a:lnTo>
                    <a:pt x="2389" y="8755"/>
                  </a:lnTo>
                  <a:lnTo>
                    <a:pt x="2389" y="8710"/>
                  </a:lnTo>
                  <a:cubicBezTo>
                    <a:pt x="2398" y="8683"/>
                    <a:pt x="2406" y="8674"/>
                    <a:pt x="2415" y="8674"/>
                  </a:cubicBezTo>
                  <a:cubicBezTo>
                    <a:pt x="2429" y="8674"/>
                    <a:pt x="2443" y="8696"/>
                    <a:pt x="2457" y="8710"/>
                  </a:cubicBezTo>
                  <a:lnTo>
                    <a:pt x="2502" y="8642"/>
                  </a:lnTo>
                  <a:lnTo>
                    <a:pt x="2457" y="8664"/>
                  </a:lnTo>
                  <a:cubicBezTo>
                    <a:pt x="2434" y="8642"/>
                    <a:pt x="2389" y="8596"/>
                    <a:pt x="2411" y="8551"/>
                  </a:cubicBezTo>
                  <a:cubicBezTo>
                    <a:pt x="2434" y="8505"/>
                    <a:pt x="2502" y="8551"/>
                    <a:pt x="2525" y="8482"/>
                  </a:cubicBezTo>
                  <a:cubicBezTo>
                    <a:pt x="2571" y="8141"/>
                    <a:pt x="2639" y="7800"/>
                    <a:pt x="2639" y="7436"/>
                  </a:cubicBezTo>
                  <a:lnTo>
                    <a:pt x="2662" y="7459"/>
                  </a:lnTo>
                  <a:cubicBezTo>
                    <a:pt x="2662" y="7345"/>
                    <a:pt x="2662" y="7254"/>
                    <a:pt x="2639" y="7163"/>
                  </a:cubicBezTo>
                  <a:lnTo>
                    <a:pt x="2730" y="7118"/>
                  </a:lnTo>
                  <a:lnTo>
                    <a:pt x="2730" y="7118"/>
                  </a:lnTo>
                  <a:cubicBezTo>
                    <a:pt x="2729" y="7118"/>
                    <a:pt x="2728" y="7119"/>
                    <a:pt x="2727" y="7119"/>
                  </a:cubicBezTo>
                  <a:cubicBezTo>
                    <a:pt x="2684" y="7119"/>
                    <a:pt x="2685" y="6572"/>
                    <a:pt x="2707" y="6572"/>
                  </a:cubicBezTo>
                  <a:lnTo>
                    <a:pt x="2616" y="6550"/>
                  </a:lnTo>
                  <a:cubicBezTo>
                    <a:pt x="2616" y="6459"/>
                    <a:pt x="2707" y="6527"/>
                    <a:pt x="2707" y="6436"/>
                  </a:cubicBezTo>
                  <a:cubicBezTo>
                    <a:pt x="2571" y="6390"/>
                    <a:pt x="2707" y="6277"/>
                    <a:pt x="2639" y="6231"/>
                  </a:cubicBezTo>
                  <a:cubicBezTo>
                    <a:pt x="2662" y="6231"/>
                    <a:pt x="2662" y="6186"/>
                    <a:pt x="2707" y="6186"/>
                  </a:cubicBezTo>
                  <a:cubicBezTo>
                    <a:pt x="2639" y="6163"/>
                    <a:pt x="2684" y="6140"/>
                    <a:pt x="2662" y="6117"/>
                  </a:cubicBezTo>
                  <a:lnTo>
                    <a:pt x="2616" y="6117"/>
                  </a:lnTo>
                  <a:lnTo>
                    <a:pt x="2593" y="6049"/>
                  </a:lnTo>
                  <a:lnTo>
                    <a:pt x="2684" y="6049"/>
                  </a:lnTo>
                  <a:cubicBezTo>
                    <a:pt x="2707" y="5867"/>
                    <a:pt x="2798" y="5003"/>
                    <a:pt x="2775" y="4799"/>
                  </a:cubicBezTo>
                  <a:lnTo>
                    <a:pt x="2775" y="4799"/>
                  </a:lnTo>
                  <a:cubicBezTo>
                    <a:pt x="2707" y="4844"/>
                    <a:pt x="2752" y="4890"/>
                    <a:pt x="2662" y="4912"/>
                  </a:cubicBezTo>
                  <a:cubicBezTo>
                    <a:pt x="2616" y="4867"/>
                    <a:pt x="2684" y="4844"/>
                    <a:pt x="2639" y="4821"/>
                  </a:cubicBezTo>
                  <a:cubicBezTo>
                    <a:pt x="2775" y="4799"/>
                    <a:pt x="2662" y="4708"/>
                    <a:pt x="2798" y="4662"/>
                  </a:cubicBezTo>
                  <a:lnTo>
                    <a:pt x="2730" y="4662"/>
                  </a:lnTo>
                  <a:lnTo>
                    <a:pt x="2775" y="4639"/>
                  </a:lnTo>
                  <a:cubicBezTo>
                    <a:pt x="2707" y="4412"/>
                    <a:pt x="2730" y="4571"/>
                    <a:pt x="2752" y="4389"/>
                  </a:cubicBezTo>
                  <a:cubicBezTo>
                    <a:pt x="2752" y="4276"/>
                    <a:pt x="2662" y="4207"/>
                    <a:pt x="2684" y="4162"/>
                  </a:cubicBezTo>
                  <a:lnTo>
                    <a:pt x="2639" y="4162"/>
                  </a:lnTo>
                  <a:cubicBezTo>
                    <a:pt x="2684" y="4162"/>
                    <a:pt x="2593" y="4071"/>
                    <a:pt x="2662" y="4071"/>
                  </a:cubicBezTo>
                  <a:cubicBezTo>
                    <a:pt x="2643" y="4034"/>
                    <a:pt x="2655" y="3968"/>
                    <a:pt x="2611" y="3968"/>
                  </a:cubicBezTo>
                  <a:cubicBezTo>
                    <a:pt x="2601" y="3968"/>
                    <a:pt x="2588" y="3971"/>
                    <a:pt x="2571" y="3980"/>
                  </a:cubicBezTo>
                  <a:cubicBezTo>
                    <a:pt x="2607" y="3962"/>
                    <a:pt x="2629" y="3899"/>
                    <a:pt x="2648" y="3899"/>
                  </a:cubicBezTo>
                  <a:cubicBezTo>
                    <a:pt x="2653" y="3899"/>
                    <a:pt x="2657" y="3903"/>
                    <a:pt x="2662" y="3912"/>
                  </a:cubicBezTo>
                  <a:lnTo>
                    <a:pt x="2662" y="3843"/>
                  </a:lnTo>
                  <a:lnTo>
                    <a:pt x="2639" y="3889"/>
                  </a:lnTo>
                  <a:cubicBezTo>
                    <a:pt x="2639" y="3798"/>
                    <a:pt x="2707" y="3730"/>
                    <a:pt x="2616" y="3662"/>
                  </a:cubicBezTo>
                  <a:lnTo>
                    <a:pt x="2593" y="3707"/>
                  </a:lnTo>
                  <a:cubicBezTo>
                    <a:pt x="2593" y="3639"/>
                    <a:pt x="2571" y="3593"/>
                    <a:pt x="2662" y="3593"/>
                  </a:cubicBezTo>
                  <a:lnTo>
                    <a:pt x="2684" y="3639"/>
                  </a:lnTo>
                  <a:cubicBezTo>
                    <a:pt x="2684" y="3548"/>
                    <a:pt x="2684" y="3480"/>
                    <a:pt x="2639" y="3411"/>
                  </a:cubicBezTo>
                  <a:lnTo>
                    <a:pt x="2639" y="3434"/>
                  </a:lnTo>
                  <a:cubicBezTo>
                    <a:pt x="2548" y="3343"/>
                    <a:pt x="2502" y="2820"/>
                    <a:pt x="2389" y="2706"/>
                  </a:cubicBezTo>
                  <a:lnTo>
                    <a:pt x="2320" y="2752"/>
                  </a:lnTo>
                  <a:lnTo>
                    <a:pt x="2275" y="2661"/>
                  </a:lnTo>
                  <a:lnTo>
                    <a:pt x="2275" y="2661"/>
                  </a:lnTo>
                  <a:lnTo>
                    <a:pt x="2457" y="2729"/>
                  </a:lnTo>
                  <a:cubicBezTo>
                    <a:pt x="2457" y="2547"/>
                    <a:pt x="2434" y="1660"/>
                    <a:pt x="2502" y="1524"/>
                  </a:cubicBezTo>
                  <a:cubicBezTo>
                    <a:pt x="2522" y="1495"/>
                    <a:pt x="2546" y="1486"/>
                    <a:pt x="2566" y="1486"/>
                  </a:cubicBezTo>
                  <a:cubicBezTo>
                    <a:pt x="2594" y="1486"/>
                    <a:pt x="2616" y="1501"/>
                    <a:pt x="2616" y="1501"/>
                  </a:cubicBezTo>
                  <a:cubicBezTo>
                    <a:pt x="2593" y="1433"/>
                    <a:pt x="2548" y="1479"/>
                    <a:pt x="2548" y="1410"/>
                  </a:cubicBezTo>
                  <a:lnTo>
                    <a:pt x="2548" y="1410"/>
                  </a:lnTo>
                  <a:lnTo>
                    <a:pt x="2616" y="1433"/>
                  </a:lnTo>
                  <a:lnTo>
                    <a:pt x="2593" y="1365"/>
                  </a:lnTo>
                  <a:cubicBezTo>
                    <a:pt x="2582" y="1388"/>
                    <a:pt x="2559" y="1393"/>
                    <a:pt x="2531" y="1393"/>
                  </a:cubicBezTo>
                  <a:cubicBezTo>
                    <a:pt x="2502" y="1393"/>
                    <a:pt x="2468" y="1388"/>
                    <a:pt x="2434" y="1388"/>
                  </a:cubicBezTo>
                  <a:lnTo>
                    <a:pt x="2457" y="1319"/>
                  </a:lnTo>
                  <a:lnTo>
                    <a:pt x="2502" y="1319"/>
                  </a:lnTo>
                  <a:cubicBezTo>
                    <a:pt x="2502" y="1297"/>
                    <a:pt x="2343" y="1251"/>
                    <a:pt x="2389" y="1183"/>
                  </a:cubicBezTo>
                  <a:cubicBezTo>
                    <a:pt x="2411" y="1046"/>
                    <a:pt x="2389" y="887"/>
                    <a:pt x="2411" y="751"/>
                  </a:cubicBezTo>
                  <a:lnTo>
                    <a:pt x="2480" y="819"/>
                  </a:lnTo>
                  <a:lnTo>
                    <a:pt x="2502" y="751"/>
                  </a:lnTo>
                  <a:lnTo>
                    <a:pt x="2502" y="751"/>
                  </a:lnTo>
                  <a:cubicBezTo>
                    <a:pt x="2497" y="753"/>
                    <a:pt x="2493" y="755"/>
                    <a:pt x="2489" y="755"/>
                  </a:cubicBezTo>
                  <a:cubicBezTo>
                    <a:pt x="2465" y="755"/>
                    <a:pt x="2472" y="702"/>
                    <a:pt x="2447" y="702"/>
                  </a:cubicBezTo>
                  <a:cubicBezTo>
                    <a:pt x="2444" y="702"/>
                    <a:pt x="2439" y="703"/>
                    <a:pt x="2434" y="705"/>
                  </a:cubicBezTo>
                  <a:cubicBezTo>
                    <a:pt x="2320" y="592"/>
                    <a:pt x="2434" y="478"/>
                    <a:pt x="2343" y="387"/>
                  </a:cubicBezTo>
                  <a:cubicBezTo>
                    <a:pt x="2232" y="365"/>
                    <a:pt x="399" y="81"/>
                    <a:pt x="194" y="48"/>
                  </a:cubicBezTo>
                  <a:lnTo>
                    <a:pt x="194" y="48"/>
                  </a:lnTo>
                  <a:lnTo>
                    <a:pt x="183" y="91"/>
                  </a:lnTo>
                  <a:lnTo>
                    <a:pt x="251" y="91"/>
                  </a:lnTo>
                  <a:cubicBezTo>
                    <a:pt x="274" y="160"/>
                    <a:pt x="206" y="114"/>
                    <a:pt x="206" y="182"/>
                  </a:cubicBezTo>
                  <a:cubicBezTo>
                    <a:pt x="137" y="182"/>
                    <a:pt x="137" y="114"/>
                    <a:pt x="137" y="46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777;p38">
              <a:extLst>
                <a:ext uri="{FF2B5EF4-FFF2-40B4-BE49-F238E27FC236}">
                  <a16:creationId xmlns:a16="http://schemas.microsoft.com/office/drawing/2014/main" id="{762D8600-376E-F9B4-F073-CB6AD04F0D65}"/>
                </a:ext>
              </a:extLst>
            </p:cNvPr>
            <p:cNvSpPr/>
            <p:nvPr/>
          </p:nvSpPr>
          <p:spPr>
            <a:xfrm rot="2879798">
              <a:off x="1598319" y="3554146"/>
              <a:ext cx="1522" cy="2000"/>
            </a:xfrm>
            <a:custGeom>
              <a:avLst/>
              <a:gdLst/>
              <a:ahLst/>
              <a:cxnLst/>
              <a:rect l="l" t="t" r="r" b="b"/>
              <a:pathLst>
                <a:path w="70" h="92" extrusionOk="0">
                  <a:moveTo>
                    <a:pt x="69" y="0"/>
                  </a:moveTo>
                  <a:lnTo>
                    <a:pt x="69" y="0"/>
                  </a:lnTo>
                  <a:cubicBezTo>
                    <a:pt x="24" y="23"/>
                    <a:pt x="1" y="46"/>
                    <a:pt x="1" y="91"/>
                  </a:cubicBezTo>
                  <a:cubicBezTo>
                    <a:pt x="69" y="68"/>
                    <a:pt x="69" y="23"/>
                    <a:pt x="6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778;p38">
              <a:extLst>
                <a:ext uri="{FF2B5EF4-FFF2-40B4-BE49-F238E27FC236}">
                  <a16:creationId xmlns:a16="http://schemas.microsoft.com/office/drawing/2014/main" id="{529C3888-6135-DD3A-2A4C-E466E2BD1A37}"/>
                </a:ext>
              </a:extLst>
            </p:cNvPr>
            <p:cNvSpPr/>
            <p:nvPr/>
          </p:nvSpPr>
          <p:spPr>
            <a:xfrm rot="2879798">
              <a:off x="1600228" y="3555208"/>
              <a:ext cx="500" cy="22"/>
            </a:xfrm>
            <a:custGeom>
              <a:avLst/>
              <a:gdLst/>
              <a:ahLst/>
              <a:cxnLst/>
              <a:rect l="l" t="t" r="r" b="b"/>
              <a:pathLst>
                <a:path w="23" h="1" extrusionOk="0">
                  <a:moveTo>
                    <a:pt x="23" y="0"/>
                  </a:moveTo>
                  <a:lnTo>
                    <a:pt x="2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779;p38">
              <a:extLst>
                <a:ext uri="{FF2B5EF4-FFF2-40B4-BE49-F238E27FC236}">
                  <a16:creationId xmlns:a16="http://schemas.microsoft.com/office/drawing/2014/main" id="{D59E87EA-857A-8935-332F-3A786C2C5227}"/>
                </a:ext>
              </a:extLst>
            </p:cNvPr>
            <p:cNvSpPr/>
            <p:nvPr/>
          </p:nvSpPr>
          <p:spPr>
            <a:xfrm rot="2879798">
              <a:off x="1677137" y="3407739"/>
              <a:ext cx="22" cy="500"/>
            </a:xfrm>
            <a:custGeom>
              <a:avLst/>
              <a:gdLst/>
              <a:ahLst/>
              <a:cxnLst/>
              <a:rect l="l" t="t" r="r" b="b"/>
              <a:pathLst>
                <a:path w="1" h="23" extrusionOk="0">
                  <a:moveTo>
                    <a:pt x="1" y="0"/>
                  </a:moveTo>
                  <a:lnTo>
                    <a:pt x="1" y="2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780;p38">
              <a:extLst>
                <a:ext uri="{FF2B5EF4-FFF2-40B4-BE49-F238E27FC236}">
                  <a16:creationId xmlns:a16="http://schemas.microsoft.com/office/drawing/2014/main" id="{D67CB145-05D7-6061-8128-60662B150A4D}"/>
                </a:ext>
              </a:extLst>
            </p:cNvPr>
            <p:cNvSpPr/>
            <p:nvPr/>
          </p:nvSpPr>
          <p:spPr>
            <a:xfrm rot="2879798">
              <a:off x="1606744" y="3404514"/>
              <a:ext cx="66273" cy="157899"/>
            </a:xfrm>
            <a:custGeom>
              <a:avLst/>
              <a:gdLst/>
              <a:ahLst/>
              <a:cxnLst/>
              <a:rect l="l" t="t" r="r" b="b"/>
              <a:pathLst>
                <a:path w="3048" h="7262" extrusionOk="0">
                  <a:moveTo>
                    <a:pt x="2388" y="2070"/>
                  </a:moveTo>
                  <a:lnTo>
                    <a:pt x="2499" y="2094"/>
                  </a:lnTo>
                  <a:lnTo>
                    <a:pt x="2499" y="2094"/>
                  </a:lnTo>
                  <a:lnTo>
                    <a:pt x="2434" y="2138"/>
                  </a:lnTo>
                  <a:lnTo>
                    <a:pt x="2388" y="2070"/>
                  </a:lnTo>
                  <a:close/>
                  <a:moveTo>
                    <a:pt x="2707" y="7095"/>
                  </a:moveTo>
                  <a:lnTo>
                    <a:pt x="2688" y="7151"/>
                  </a:lnTo>
                  <a:lnTo>
                    <a:pt x="2688" y="7151"/>
                  </a:lnTo>
                  <a:cubicBezTo>
                    <a:pt x="2694" y="7114"/>
                    <a:pt x="2645" y="7095"/>
                    <a:pt x="2707" y="7095"/>
                  </a:cubicBezTo>
                  <a:close/>
                  <a:moveTo>
                    <a:pt x="182" y="0"/>
                  </a:moveTo>
                  <a:lnTo>
                    <a:pt x="137" y="69"/>
                  </a:lnTo>
                  <a:lnTo>
                    <a:pt x="228" y="69"/>
                  </a:lnTo>
                  <a:cubicBezTo>
                    <a:pt x="251" y="137"/>
                    <a:pt x="182" y="91"/>
                    <a:pt x="182" y="137"/>
                  </a:cubicBezTo>
                  <a:cubicBezTo>
                    <a:pt x="173" y="140"/>
                    <a:pt x="165" y="141"/>
                    <a:pt x="158" y="141"/>
                  </a:cubicBezTo>
                  <a:cubicBezTo>
                    <a:pt x="114" y="141"/>
                    <a:pt x="111" y="85"/>
                    <a:pt x="92" y="46"/>
                  </a:cubicBezTo>
                  <a:lnTo>
                    <a:pt x="92" y="46"/>
                  </a:lnTo>
                  <a:cubicBezTo>
                    <a:pt x="92" y="91"/>
                    <a:pt x="46" y="137"/>
                    <a:pt x="114" y="160"/>
                  </a:cubicBezTo>
                  <a:cubicBezTo>
                    <a:pt x="92" y="182"/>
                    <a:pt x="46" y="160"/>
                    <a:pt x="23" y="205"/>
                  </a:cubicBezTo>
                  <a:cubicBezTo>
                    <a:pt x="46" y="228"/>
                    <a:pt x="92" y="273"/>
                    <a:pt x="69" y="319"/>
                  </a:cubicBezTo>
                  <a:lnTo>
                    <a:pt x="46" y="319"/>
                  </a:lnTo>
                  <a:cubicBezTo>
                    <a:pt x="1" y="410"/>
                    <a:pt x="160" y="432"/>
                    <a:pt x="92" y="523"/>
                  </a:cubicBezTo>
                  <a:lnTo>
                    <a:pt x="69" y="523"/>
                  </a:lnTo>
                  <a:cubicBezTo>
                    <a:pt x="23" y="546"/>
                    <a:pt x="92" y="614"/>
                    <a:pt x="46" y="660"/>
                  </a:cubicBezTo>
                  <a:lnTo>
                    <a:pt x="114" y="660"/>
                  </a:lnTo>
                  <a:cubicBezTo>
                    <a:pt x="69" y="728"/>
                    <a:pt x="114" y="774"/>
                    <a:pt x="69" y="819"/>
                  </a:cubicBezTo>
                  <a:lnTo>
                    <a:pt x="137" y="842"/>
                  </a:lnTo>
                  <a:cubicBezTo>
                    <a:pt x="114" y="1069"/>
                    <a:pt x="228" y="1888"/>
                    <a:pt x="251" y="2115"/>
                  </a:cubicBezTo>
                  <a:lnTo>
                    <a:pt x="228" y="2092"/>
                  </a:lnTo>
                  <a:lnTo>
                    <a:pt x="228" y="2092"/>
                  </a:lnTo>
                  <a:cubicBezTo>
                    <a:pt x="273" y="2411"/>
                    <a:pt x="296" y="3093"/>
                    <a:pt x="387" y="3411"/>
                  </a:cubicBezTo>
                  <a:cubicBezTo>
                    <a:pt x="319" y="3480"/>
                    <a:pt x="342" y="3548"/>
                    <a:pt x="319" y="3593"/>
                  </a:cubicBezTo>
                  <a:lnTo>
                    <a:pt x="387" y="3593"/>
                  </a:lnTo>
                  <a:cubicBezTo>
                    <a:pt x="387" y="3775"/>
                    <a:pt x="433" y="3616"/>
                    <a:pt x="455" y="3775"/>
                  </a:cubicBezTo>
                  <a:cubicBezTo>
                    <a:pt x="501" y="3957"/>
                    <a:pt x="433" y="4685"/>
                    <a:pt x="387" y="4867"/>
                  </a:cubicBezTo>
                  <a:cubicBezTo>
                    <a:pt x="478" y="4958"/>
                    <a:pt x="410" y="5049"/>
                    <a:pt x="455" y="5140"/>
                  </a:cubicBezTo>
                  <a:lnTo>
                    <a:pt x="433" y="5140"/>
                  </a:lnTo>
                  <a:cubicBezTo>
                    <a:pt x="455" y="5231"/>
                    <a:pt x="364" y="5776"/>
                    <a:pt x="410" y="5890"/>
                  </a:cubicBezTo>
                  <a:lnTo>
                    <a:pt x="410" y="5867"/>
                  </a:lnTo>
                  <a:lnTo>
                    <a:pt x="410" y="5867"/>
                  </a:lnTo>
                  <a:cubicBezTo>
                    <a:pt x="478" y="5958"/>
                    <a:pt x="364" y="5936"/>
                    <a:pt x="342" y="6026"/>
                  </a:cubicBezTo>
                  <a:cubicBezTo>
                    <a:pt x="433" y="6026"/>
                    <a:pt x="501" y="6095"/>
                    <a:pt x="501" y="6140"/>
                  </a:cubicBezTo>
                  <a:lnTo>
                    <a:pt x="478" y="6140"/>
                  </a:lnTo>
                  <a:cubicBezTo>
                    <a:pt x="501" y="6186"/>
                    <a:pt x="592" y="6299"/>
                    <a:pt x="592" y="6368"/>
                  </a:cubicBezTo>
                  <a:lnTo>
                    <a:pt x="546" y="6368"/>
                  </a:lnTo>
                  <a:cubicBezTo>
                    <a:pt x="592" y="6436"/>
                    <a:pt x="569" y="6549"/>
                    <a:pt x="569" y="6595"/>
                  </a:cubicBezTo>
                  <a:cubicBezTo>
                    <a:pt x="546" y="6709"/>
                    <a:pt x="455" y="6868"/>
                    <a:pt x="524" y="7004"/>
                  </a:cubicBezTo>
                  <a:lnTo>
                    <a:pt x="364" y="7095"/>
                  </a:lnTo>
                  <a:lnTo>
                    <a:pt x="387" y="7118"/>
                  </a:lnTo>
                  <a:cubicBezTo>
                    <a:pt x="387" y="7118"/>
                    <a:pt x="1447" y="7262"/>
                    <a:pt x="2138" y="7262"/>
                  </a:cubicBezTo>
                  <a:cubicBezTo>
                    <a:pt x="2357" y="7262"/>
                    <a:pt x="2540" y="7247"/>
                    <a:pt x="2638" y="7209"/>
                  </a:cubicBezTo>
                  <a:lnTo>
                    <a:pt x="2684" y="7209"/>
                  </a:lnTo>
                  <a:lnTo>
                    <a:pt x="2684" y="7163"/>
                  </a:lnTo>
                  <a:cubicBezTo>
                    <a:pt x="2691" y="7149"/>
                    <a:pt x="2698" y="7144"/>
                    <a:pt x="2706" y="7144"/>
                  </a:cubicBezTo>
                  <a:cubicBezTo>
                    <a:pt x="2723" y="7144"/>
                    <a:pt x="2743" y="7171"/>
                    <a:pt x="2775" y="7186"/>
                  </a:cubicBezTo>
                  <a:lnTo>
                    <a:pt x="2798" y="7118"/>
                  </a:lnTo>
                  <a:lnTo>
                    <a:pt x="2752" y="7141"/>
                  </a:lnTo>
                  <a:lnTo>
                    <a:pt x="2707" y="7050"/>
                  </a:lnTo>
                  <a:cubicBezTo>
                    <a:pt x="2729" y="7004"/>
                    <a:pt x="2798" y="7050"/>
                    <a:pt x="2820" y="6982"/>
                  </a:cubicBezTo>
                  <a:cubicBezTo>
                    <a:pt x="2866" y="6686"/>
                    <a:pt x="2934" y="6413"/>
                    <a:pt x="2911" y="6095"/>
                  </a:cubicBezTo>
                  <a:lnTo>
                    <a:pt x="2911" y="6095"/>
                  </a:lnTo>
                  <a:lnTo>
                    <a:pt x="2957" y="6117"/>
                  </a:lnTo>
                  <a:cubicBezTo>
                    <a:pt x="2934" y="6026"/>
                    <a:pt x="2934" y="5936"/>
                    <a:pt x="2911" y="5867"/>
                  </a:cubicBezTo>
                  <a:lnTo>
                    <a:pt x="3002" y="5822"/>
                  </a:lnTo>
                  <a:lnTo>
                    <a:pt x="3002" y="5822"/>
                  </a:lnTo>
                  <a:cubicBezTo>
                    <a:pt x="3001" y="5822"/>
                    <a:pt x="3000" y="5823"/>
                    <a:pt x="2999" y="5823"/>
                  </a:cubicBezTo>
                  <a:cubicBezTo>
                    <a:pt x="2957" y="5823"/>
                    <a:pt x="2957" y="5366"/>
                    <a:pt x="2957" y="5344"/>
                  </a:cubicBezTo>
                  <a:lnTo>
                    <a:pt x="2866" y="5344"/>
                  </a:lnTo>
                  <a:cubicBezTo>
                    <a:pt x="2866" y="5253"/>
                    <a:pt x="2979" y="5322"/>
                    <a:pt x="2957" y="5231"/>
                  </a:cubicBezTo>
                  <a:cubicBezTo>
                    <a:pt x="2820" y="5208"/>
                    <a:pt x="2979" y="5094"/>
                    <a:pt x="2911" y="5071"/>
                  </a:cubicBezTo>
                  <a:cubicBezTo>
                    <a:pt x="2911" y="5071"/>
                    <a:pt x="2911" y="5026"/>
                    <a:pt x="2957" y="5026"/>
                  </a:cubicBezTo>
                  <a:cubicBezTo>
                    <a:pt x="2889" y="5026"/>
                    <a:pt x="2934" y="5003"/>
                    <a:pt x="2934" y="4958"/>
                  </a:cubicBezTo>
                  <a:lnTo>
                    <a:pt x="2934" y="4958"/>
                  </a:lnTo>
                  <a:lnTo>
                    <a:pt x="2889" y="4980"/>
                  </a:lnTo>
                  <a:lnTo>
                    <a:pt x="2843" y="4912"/>
                  </a:lnTo>
                  <a:lnTo>
                    <a:pt x="2934" y="4912"/>
                  </a:lnTo>
                  <a:cubicBezTo>
                    <a:pt x="2957" y="4776"/>
                    <a:pt x="3048" y="4025"/>
                    <a:pt x="3002" y="3866"/>
                  </a:cubicBezTo>
                  <a:lnTo>
                    <a:pt x="3002" y="3866"/>
                  </a:lnTo>
                  <a:cubicBezTo>
                    <a:pt x="2957" y="3889"/>
                    <a:pt x="2979" y="3934"/>
                    <a:pt x="2889" y="3957"/>
                  </a:cubicBezTo>
                  <a:cubicBezTo>
                    <a:pt x="2843" y="3912"/>
                    <a:pt x="2911" y="3889"/>
                    <a:pt x="2866" y="3866"/>
                  </a:cubicBezTo>
                  <a:cubicBezTo>
                    <a:pt x="3002" y="3866"/>
                    <a:pt x="2889" y="3775"/>
                    <a:pt x="3025" y="3752"/>
                  </a:cubicBezTo>
                  <a:lnTo>
                    <a:pt x="2957" y="3730"/>
                  </a:lnTo>
                  <a:lnTo>
                    <a:pt x="3002" y="3707"/>
                  </a:lnTo>
                  <a:cubicBezTo>
                    <a:pt x="2911" y="3525"/>
                    <a:pt x="2957" y="3662"/>
                    <a:pt x="2979" y="3502"/>
                  </a:cubicBezTo>
                  <a:cubicBezTo>
                    <a:pt x="2957" y="3411"/>
                    <a:pt x="2866" y="3366"/>
                    <a:pt x="2889" y="3298"/>
                  </a:cubicBezTo>
                  <a:lnTo>
                    <a:pt x="2889" y="3298"/>
                  </a:lnTo>
                  <a:lnTo>
                    <a:pt x="2820" y="3320"/>
                  </a:lnTo>
                  <a:cubicBezTo>
                    <a:pt x="2889" y="3298"/>
                    <a:pt x="2775" y="3252"/>
                    <a:pt x="2843" y="3229"/>
                  </a:cubicBezTo>
                  <a:cubicBezTo>
                    <a:pt x="2843" y="3211"/>
                    <a:pt x="2843" y="3149"/>
                    <a:pt x="2796" y="3149"/>
                  </a:cubicBezTo>
                  <a:cubicBezTo>
                    <a:pt x="2784" y="3149"/>
                    <a:pt x="2770" y="3152"/>
                    <a:pt x="2752" y="3161"/>
                  </a:cubicBezTo>
                  <a:cubicBezTo>
                    <a:pt x="2787" y="3144"/>
                    <a:pt x="2808" y="3100"/>
                    <a:pt x="2836" y="3100"/>
                  </a:cubicBezTo>
                  <a:cubicBezTo>
                    <a:pt x="2845" y="3100"/>
                    <a:pt x="2855" y="3105"/>
                    <a:pt x="2866" y="3116"/>
                  </a:cubicBezTo>
                  <a:lnTo>
                    <a:pt x="2843" y="3048"/>
                  </a:lnTo>
                  <a:lnTo>
                    <a:pt x="2820" y="3070"/>
                  </a:lnTo>
                  <a:cubicBezTo>
                    <a:pt x="2820" y="3002"/>
                    <a:pt x="2889" y="2957"/>
                    <a:pt x="2798" y="2911"/>
                  </a:cubicBezTo>
                  <a:lnTo>
                    <a:pt x="2752" y="2934"/>
                  </a:lnTo>
                  <a:cubicBezTo>
                    <a:pt x="2752" y="2888"/>
                    <a:pt x="2752" y="2843"/>
                    <a:pt x="2843" y="2820"/>
                  </a:cubicBezTo>
                  <a:lnTo>
                    <a:pt x="2866" y="2866"/>
                  </a:lnTo>
                  <a:cubicBezTo>
                    <a:pt x="2866" y="2797"/>
                    <a:pt x="2843" y="2752"/>
                    <a:pt x="2798" y="2684"/>
                  </a:cubicBezTo>
                  <a:lnTo>
                    <a:pt x="2798" y="2706"/>
                  </a:lnTo>
                  <a:cubicBezTo>
                    <a:pt x="2708" y="2617"/>
                    <a:pt x="2618" y="2194"/>
                    <a:pt x="2506" y="2096"/>
                  </a:cubicBezTo>
                  <a:lnTo>
                    <a:pt x="2506" y="2096"/>
                  </a:lnTo>
                  <a:lnTo>
                    <a:pt x="2593" y="2115"/>
                  </a:lnTo>
                  <a:cubicBezTo>
                    <a:pt x="2570" y="1956"/>
                    <a:pt x="2502" y="1206"/>
                    <a:pt x="2547" y="1069"/>
                  </a:cubicBezTo>
                  <a:cubicBezTo>
                    <a:pt x="2563" y="1054"/>
                    <a:pt x="2580" y="1049"/>
                    <a:pt x="2597" y="1049"/>
                  </a:cubicBezTo>
                  <a:cubicBezTo>
                    <a:pt x="2631" y="1049"/>
                    <a:pt x="2661" y="1069"/>
                    <a:pt x="2661" y="1069"/>
                  </a:cubicBezTo>
                  <a:cubicBezTo>
                    <a:pt x="2638" y="1001"/>
                    <a:pt x="2593" y="1046"/>
                    <a:pt x="2593" y="978"/>
                  </a:cubicBezTo>
                  <a:lnTo>
                    <a:pt x="2593" y="978"/>
                  </a:lnTo>
                  <a:lnTo>
                    <a:pt x="2661" y="1001"/>
                  </a:lnTo>
                  <a:lnTo>
                    <a:pt x="2661" y="1001"/>
                  </a:lnTo>
                  <a:lnTo>
                    <a:pt x="2638" y="955"/>
                  </a:lnTo>
                  <a:cubicBezTo>
                    <a:pt x="2627" y="967"/>
                    <a:pt x="2599" y="967"/>
                    <a:pt x="2567" y="967"/>
                  </a:cubicBezTo>
                  <a:cubicBezTo>
                    <a:pt x="2536" y="967"/>
                    <a:pt x="2502" y="967"/>
                    <a:pt x="2479" y="978"/>
                  </a:cubicBezTo>
                  <a:lnTo>
                    <a:pt x="2479" y="910"/>
                  </a:lnTo>
                  <a:lnTo>
                    <a:pt x="2547" y="910"/>
                  </a:lnTo>
                  <a:cubicBezTo>
                    <a:pt x="2547" y="887"/>
                    <a:pt x="2388" y="865"/>
                    <a:pt x="2411" y="796"/>
                  </a:cubicBezTo>
                  <a:cubicBezTo>
                    <a:pt x="2434" y="683"/>
                    <a:pt x="2411" y="546"/>
                    <a:pt x="2434" y="432"/>
                  </a:cubicBezTo>
                  <a:lnTo>
                    <a:pt x="2502" y="478"/>
                  </a:lnTo>
                  <a:lnTo>
                    <a:pt x="2502" y="432"/>
                  </a:lnTo>
                  <a:cubicBezTo>
                    <a:pt x="2495" y="436"/>
                    <a:pt x="2490" y="437"/>
                    <a:pt x="2486" y="437"/>
                  </a:cubicBezTo>
                  <a:cubicBezTo>
                    <a:pt x="2466" y="437"/>
                    <a:pt x="2472" y="405"/>
                    <a:pt x="2464" y="405"/>
                  </a:cubicBezTo>
                  <a:cubicBezTo>
                    <a:pt x="2462" y="405"/>
                    <a:pt x="2460" y="406"/>
                    <a:pt x="2456" y="410"/>
                  </a:cubicBezTo>
                  <a:cubicBezTo>
                    <a:pt x="2320" y="319"/>
                    <a:pt x="2434" y="205"/>
                    <a:pt x="2343" y="137"/>
                  </a:cubicBezTo>
                  <a:cubicBezTo>
                    <a:pt x="2229" y="137"/>
                    <a:pt x="296" y="46"/>
                    <a:pt x="160" y="46"/>
                  </a:cubicBezTo>
                  <a:lnTo>
                    <a:pt x="18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781;p38">
              <a:extLst>
                <a:ext uri="{FF2B5EF4-FFF2-40B4-BE49-F238E27FC236}">
                  <a16:creationId xmlns:a16="http://schemas.microsoft.com/office/drawing/2014/main" id="{71C39B62-974A-B68A-3C24-F324EA3E1544}"/>
                </a:ext>
              </a:extLst>
            </p:cNvPr>
            <p:cNvSpPr/>
            <p:nvPr/>
          </p:nvSpPr>
          <p:spPr>
            <a:xfrm rot="2879798">
              <a:off x="1728718" y="3877476"/>
              <a:ext cx="2000" cy="2979"/>
            </a:xfrm>
            <a:custGeom>
              <a:avLst/>
              <a:gdLst/>
              <a:ahLst/>
              <a:cxnLst/>
              <a:rect l="l" t="t" r="r" b="b"/>
              <a:pathLst>
                <a:path w="92" h="137" extrusionOk="0">
                  <a:moveTo>
                    <a:pt x="91" y="1"/>
                  </a:moveTo>
                  <a:lnTo>
                    <a:pt x="91" y="1"/>
                  </a:lnTo>
                  <a:cubicBezTo>
                    <a:pt x="23" y="46"/>
                    <a:pt x="0" y="69"/>
                    <a:pt x="0" y="137"/>
                  </a:cubicBezTo>
                  <a:cubicBezTo>
                    <a:pt x="69" y="114"/>
                    <a:pt x="69" y="46"/>
                    <a:pt x="9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782;p38">
              <a:extLst>
                <a:ext uri="{FF2B5EF4-FFF2-40B4-BE49-F238E27FC236}">
                  <a16:creationId xmlns:a16="http://schemas.microsoft.com/office/drawing/2014/main" id="{77A30CFD-3026-15BC-8D14-40B600204582}"/>
                </a:ext>
              </a:extLst>
            </p:cNvPr>
            <p:cNvSpPr/>
            <p:nvPr/>
          </p:nvSpPr>
          <p:spPr>
            <a:xfrm rot="2879798">
              <a:off x="1731468" y="3878700"/>
              <a:ext cx="22" cy="2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783;p38">
              <a:extLst>
                <a:ext uri="{FF2B5EF4-FFF2-40B4-BE49-F238E27FC236}">
                  <a16:creationId xmlns:a16="http://schemas.microsoft.com/office/drawing/2014/main" id="{B4F77A08-EF17-A48B-B79D-A4D25F1A28DB}"/>
                </a:ext>
              </a:extLst>
            </p:cNvPr>
            <p:cNvSpPr/>
            <p:nvPr/>
          </p:nvSpPr>
          <p:spPr>
            <a:xfrm rot="2879798">
              <a:off x="1835253" y="3703265"/>
              <a:ext cx="522" cy="500"/>
            </a:xfrm>
            <a:custGeom>
              <a:avLst/>
              <a:gdLst/>
              <a:ahLst/>
              <a:cxnLst/>
              <a:rect l="l" t="t" r="r" b="b"/>
              <a:pathLst>
                <a:path w="24" h="23" extrusionOk="0">
                  <a:moveTo>
                    <a:pt x="0" y="0"/>
                  </a:moveTo>
                  <a:lnTo>
                    <a:pt x="23" y="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784;p38">
              <a:extLst>
                <a:ext uri="{FF2B5EF4-FFF2-40B4-BE49-F238E27FC236}">
                  <a16:creationId xmlns:a16="http://schemas.microsoft.com/office/drawing/2014/main" id="{F96E27C6-FEF7-EED2-11B7-0004088FD208}"/>
                </a:ext>
              </a:extLst>
            </p:cNvPr>
            <p:cNvSpPr/>
            <p:nvPr/>
          </p:nvSpPr>
          <p:spPr>
            <a:xfrm rot="2879798">
              <a:off x="1750123" y="3694084"/>
              <a:ext cx="68752" cy="198581"/>
            </a:xfrm>
            <a:custGeom>
              <a:avLst/>
              <a:gdLst/>
              <a:ahLst/>
              <a:cxnLst/>
              <a:rect l="l" t="t" r="r" b="b"/>
              <a:pathLst>
                <a:path w="3162" h="9133" extrusionOk="0">
                  <a:moveTo>
                    <a:pt x="159" y="1"/>
                  </a:moveTo>
                  <a:lnTo>
                    <a:pt x="137" y="69"/>
                  </a:lnTo>
                  <a:cubicBezTo>
                    <a:pt x="138" y="68"/>
                    <a:pt x="140" y="68"/>
                    <a:pt x="143" y="68"/>
                  </a:cubicBezTo>
                  <a:lnTo>
                    <a:pt x="143" y="68"/>
                  </a:lnTo>
                  <a:lnTo>
                    <a:pt x="159" y="1"/>
                  </a:lnTo>
                  <a:close/>
                  <a:moveTo>
                    <a:pt x="71" y="811"/>
                  </a:moveTo>
                  <a:lnTo>
                    <a:pt x="71" y="811"/>
                  </a:lnTo>
                  <a:cubicBezTo>
                    <a:pt x="69" y="813"/>
                    <a:pt x="68" y="816"/>
                    <a:pt x="68" y="819"/>
                  </a:cubicBezTo>
                  <a:cubicBezTo>
                    <a:pt x="69" y="816"/>
                    <a:pt x="70" y="814"/>
                    <a:pt x="71" y="811"/>
                  </a:cubicBezTo>
                  <a:close/>
                  <a:moveTo>
                    <a:pt x="2320" y="46"/>
                  </a:moveTo>
                  <a:cubicBezTo>
                    <a:pt x="2207" y="46"/>
                    <a:pt x="321" y="46"/>
                    <a:pt x="143" y="68"/>
                  </a:cubicBezTo>
                  <a:lnTo>
                    <a:pt x="143" y="68"/>
                  </a:lnTo>
                  <a:lnTo>
                    <a:pt x="137" y="91"/>
                  </a:lnTo>
                  <a:lnTo>
                    <a:pt x="205" y="91"/>
                  </a:lnTo>
                  <a:cubicBezTo>
                    <a:pt x="228" y="160"/>
                    <a:pt x="159" y="114"/>
                    <a:pt x="159" y="182"/>
                  </a:cubicBezTo>
                  <a:cubicBezTo>
                    <a:pt x="114" y="182"/>
                    <a:pt x="91" y="137"/>
                    <a:pt x="91" y="69"/>
                  </a:cubicBezTo>
                  <a:lnTo>
                    <a:pt x="91" y="69"/>
                  </a:lnTo>
                  <a:cubicBezTo>
                    <a:pt x="68" y="137"/>
                    <a:pt x="46" y="182"/>
                    <a:pt x="114" y="205"/>
                  </a:cubicBezTo>
                  <a:cubicBezTo>
                    <a:pt x="103" y="228"/>
                    <a:pt x="80" y="228"/>
                    <a:pt x="57" y="228"/>
                  </a:cubicBezTo>
                  <a:cubicBezTo>
                    <a:pt x="34" y="228"/>
                    <a:pt x="12" y="228"/>
                    <a:pt x="0" y="251"/>
                  </a:cubicBezTo>
                  <a:cubicBezTo>
                    <a:pt x="23" y="296"/>
                    <a:pt x="91" y="342"/>
                    <a:pt x="68" y="387"/>
                  </a:cubicBezTo>
                  <a:lnTo>
                    <a:pt x="46" y="387"/>
                  </a:lnTo>
                  <a:cubicBezTo>
                    <a:pt x="0" y="501"/>
                    <a:pt x="159" y="546"/>
                    <a:pt x="91" y="660"/>
                  </a:cubicBezTo>
                  <a:lnTo>
                    <a:pt x="68" y="660"/>
                  </a:lnTo>
                  <a:cubicBezTo>
                    <a:pt x="47" y="682"/>
                    <a:pt x="88" y="746"/>
                    <a:pt x="71" y="811"/>
                  </a:cubicBezTo>
                  <a:lnTo>
                    <a:pt x="71" y="811"/>
                  </a:lnTo>
                  <a:cubicBezTo>
                    <a:pt x="75" y="805"/>
                    <a:pt x="84" y="802"/>
                    <a:pt x="94" y="802"/>
                  </a:cubicBezTo>
                  <a:cubicBezTo>
                    <a:pt x="108" y="802"/>
                    <a:pt x="125" y="808"/>
                    <a:pt x="137" y="819"/>
                  </a:cubicBezTo>
                  <a:cubicBezTo>
                    <a:pt x="91" y="910"/>
                    <a:pt x="137" y="956"/>
                    <a:pt x="91" y="1001"/>
                  </a:cubicBezTo>
                  <a:lnTo>
                    <a:pt x="159" y="1069"/>
                  </a:lnTo>
                  <a:cubicBezTo>
                    <a:pt x="159" y="1319"/>
                    <a:pt x="341" y="2343"/>
                    <a:pt x="341" y="2616"/>
                  </a:cubicBezTo>
                  <a:cubicBezTo>
                    <a:pt x="387" y="3002"/>
                    <a:pt x="387" y="3844"/>
                    <a:pt x="500" y="4276"/>
                  </a:cubicBezTo>
                  <a:cubicBezTo>
                    <a:pt x="432" y="4321"/>
                    <a:pt x="455" y="4412"/>
                    <a:pt x="432" y="4480"/>
                  </a:cubicBezTo>
                  <a:cubicBezTo>
                    <a:pt x="442" y="4471"/>
                    <a:pt x="455" y="4465"/>
                    <a:pt x="467" y="4465"/>
                  </a:cubicBezTo>
                  <a:cubicBezTo>
                    <a:pt x="485" y="4465"/>
                    <a:pt x="500" y="4476"/>
                    <a:pt x="500" y="4503"/>
                  </a:cubicBezTo>
                  <a:cubicBezTo>
                    <a:pt x="500" y="4605"/>
                    <a:pt x="512" y="4605"/>
                    <a:pt x="526" y="4605"/>
                  </a:cubicBezTo>
                  <a:cubicBezTo>
                    <a:pt x="540" y="4605"/>
                    <a:pt x="557" y="4605"/>
                    <a:pt x="569" y="4708"/>
                  </a:cubicBezTo>
                  <a:cubicBezTo>
                    <a:pt x="637" y="4958"/>
                    <a:pt x="569" y="5890"/>
                    <a:pt x="523" y="6095"/>
                  </a:cubicBezTo>
                  <a:cubicBezTo>
                    <a:pt x="591" y="6209"/>
                    <a:pt x="523" y="6345"/>
                    <a:pt x="591" y="6459"/>
                  </a:cubicBezTo>
                  <a:lnTo>
                    <a:pt x="569" y="6459"/>
                  </a:lnTo>
                  <a:cubicBezTo>
                    <a:pt x="591" y="6572"/>
                    <a:pt x="523" y="7255"/>
                    <a:pt x="546" y="7391"/>
                  </a:cubicBezTo>
                  <a:cubicBezTo>
                    <a:pt x="591" y="7505"/>
                    <a:pt x="500" y="7482"/>
                    <a:pt x="478" y="7573"/>
                  </a:cubicBezTo>
                  <a:cubicBezTo>
                    <a:pt x="569" y="7573"/>
                    <a:pt x="614" y="7687"/>
                    <a:pt x="637" y="7709"/>
                  </a:cubicBezTo>
                  <a:lnTo>
                    <a:pt x="614" y="7709"/>
                  </a:lnTo>
                  <a:cubicBezTo>
                    <a:pt x="614" y="7778"/>
                    <a:pt x="705" y="7914"/>
                    <a:pt x="705" y="8028"/>
                  </a:cubicBezTo>
                  <a:lnTo>
                    <a:pt x="660" y="8005"/>
                  </a:lnTo>
                  <a:lnTo>
                    <a:pt x="660" y="8005"/>
                  </a:lnTo>
                  <a:cubicBezTo>
                    <a:pt x="705" y="8096"/>
                    <a:pt x="682" y="8255"/>
                    <a:pt x="682" y="8301"/>
                  </a:cubicBezTo>
                  <a:cubicBezTo>
                    <a:pt x="660" y="8437"/>
                    <a:pt x="569" y="8642"/>
                    <a:pt x="614" y="8846"/>
                  </a:cubicBezTo>
                  <a:lnTo>
                    <a:pt x="455" y="8937"/>
                  </a:lnTo>
                  <a:lnTo>
                    <a:pt x="478" y="8960"/>
                  </a:lnTo>
                  <a:cubicBezTo>
                    <a:pt x="478" y="8960"/>
                    <a:pt x="1478" y="9133"/>
                    <a:pt x="2168" y="9133"/>
                  </a:cubicBezTo>
                  <a:cubicBezTo>
                    <a:pt x="2414" y="9133"/>
                    <a:pt x="2621" y="9111"/>
                    <a:pt x="2729" y="9051"/>
                  </a:cubicBezTo>
                  <a:lnTo>
                    <a:pt x="2774" y="9051"/>
                  </a:lnTo>
                  <a:lnTo>
                    <a:pt x="2774" y="9006"/>
                  </a:lnTo>
                  <a:cubicBezTo>
                    <a:pt x="2797" y="8937"/>
                    <a:pt x="2752" y="8915"/>
                    <a:pt x="2797" y="8915"/>
                  </a:cubicBezTo>
                  <a:lnTo>
                    <a:pt x="2797" y="9006"/>
                  </a:lnTo>
                  <a:cubicBezTo>
                    <a:pt x="2797" y="8979"/>
                    <a:pt x="2804" y="8970"/>
                    <a:pt x="2814" y="8970"/>
                  </a:cubicBezTo>
                  <a:cubicBezTo>
                    <a:pt x="2829" y="8970"/>
                    <a:pt x="2852" y="8992"/>
                    <a:pt x="2865" y="9006"/>
                  </a:cubicBezTo>
                  <a:lnTo>
                    <a:pt x="2888" y="8937"/>
                  </a:lnTo>
                  <a:lnTo>
                    <a:pt x="2888" y="8937"/>
                  </a:lnTo>
                  <a:lnTo>
                    <a:pt x="2865" y="8960"/>
                  </a:lnTo>
                  <a:cubicBezTo>
                    <a:pt x="2843" y="8915"/>
                    <a:pt x="2797" y="8869"/>
                    <a:pt x="2820" y="8846"/>
                  </a:cubicBezTo>
                  <a:cubicBezTo>
                    <a:pt x="2820" y="8812"/>
                    <a:pt x="2843" y="8812"/>
                    <a:pt x="2865" y="8812"/>
                  </a:cubicBezTo>
                  <a:cubicBezTo>
                    <a:pt x="2888" y="8812"/>
                    <a:pt x="2911" y="8812"/>
                    <a:pt x="2911" y="8778"/>
                  </a:cubicBezTo>
                  <a:cubicBezTo>
                    <a:pt x="2979" y="8392"/>
                    <a:pt x="3047" y="8028"/>
                    <a:pt x="3047" y="7641"/>
                  </a:cubicBezTo>
                  <a:lnTo>
                    <a:pt x="3070" y="7664"/>
                  </a:lnTo>
                  <a:cubicBezTo>
                    <a:pt x="3070" y="7527"/>
                    <a:pt x="3070" y="7436"/>
                    <a:pt x="3047" y="7323"/>
                  </a:cubicBezTo>
                  <a:lnTo>
                    <a:pt x="3138" y="7277"/>
                  </a:lnTo>
                  <a:lnTo>
                    <a:pt x="3138" y="7277"/>
                  </a:lnTo>
                  <a:cubicBezTo>
                    <a:pt x="3137" y="7278"/>
                    <a:pt x="3137" y="7278"/>
                    <a:pt x="3136" y="7278"/>
                  </a:cubicBezTo>
                  <a:cubicBezTo>
                    <a:pt x="3093" y="7278"/>
                    <a:pt x="3093" y="6709"/>
                    <a:pt x="3093" y="6709"/>
                  </a:cubicBezTo>
                  <a:lnTo>
                    <a:pt x="3002" y="6686"/>
                  </a:lnTo>
                  <a:cubicBezTo>
                    <a:pt x="3002" y="6572"/>
                    <a:pt x="3116" y="6663"/>
                    <a:pt x="3093" y="6550"/>
                  </a:cubicBezTo>
                  <a:cubicBezTo>
                    <a:pt x="2956" y="6504"/>
                    <a:pt x="3116" y="6390"/>
                    <a:pt x="3025" y="6345"/>
                  </a:cubicBezTo>
                  <a:cubicBezTo>
                    <a:pt x="3047" y="6345"/>
                    <a:pt x="3047" y="6299"/>
                    <a:pt x="3093" y="6299"/>
                  </a:cubicBezTo>
                  <a:cubicBezTo>
                    <a:pt x="3025" y="6277"/>
                    <a:pt x="3070" y="6254"/>
                    <a:pt x="3047" y="6209"/>
                  </a:cubicBezTo>
                  <a:lnTo>
                    <a:pt x="3047" y="6209"/>
                  </a:lnTo>
                  <a:lnTo>
                    <a:pt x="3002" y="6231"/>
                  </a:lnTo>
                  <a:lnTo>
                    <a:pt x="2979" y="6163"/>
                  </a:lnTo>
                  <a:lnTo>
                    <a:pt x="3070" y="6163"/>
                  </a:lnTo>
                  <a:cubicBezTo>
                    <a:pt x="3093" y="5958"/>
                    <a:pt x="3161" y="5026"/>
                    <a:pt x="3138" y="4821"/>
                  </a:cubicBezTo>
                  <a:lnTo>
                    <a:pt x="3138" y="4821"/>
                  </a:lnTo>
                  <a:cubicBezTo>
                    <a:pt x="3070" y="4844"/>
                    <a:pt x="3116" y="4912"/>
                    <a:pt x="3025" y="4935"/>
                  </a:cubicBezTo>
                  <a:cubicBezTo>
                    <a:pt x="2979" y="4890"/>
                    <a:pt x="3047" y="4867"/>
                    <a:pt x="2979" y="4844"/>
                  </a:cubicBezTo>
                  <a:cubicBezTo>
                    <a:pt x="3116" y="4821"/>
                    <a:pt x="3025" y="4708"/>
                    <a:pt x="3138" y="4685"/>
                  </a:cubicBezTo>
                  <a:lnTo>
                    <a:pt x="3070" y="4662"/>
                  </a:lnTo>
                  <a:lnTo>
                    <a:pt x="3116" y="4639"/>
                  </a:lnTo>
                  <a:cubicBezTo>
                    <a:pt x="3025" y="4389"/>
                    <a:pt x="3070" y="4571"/>
                    <a:pt x="3093" y="4367"/>
                  </a:cubicBezTo>
                  <a:cubicBezTo>
                    <a:pt x="3070" y="4230"/>
                    <a:pt x="2979" y="4185"/>
                    <a:pt x="3002" y="4116"/>
                  </a:cubicBezTo>
                  <a:lnTo>
                    <a:pt x="2934" y="4116"/>
                  </a:lnTo>
                  <a:cubicBezTo>
                    <a:pt x="3002" y="4116"/>
                    <a:pt x="2888" y="4025"/>
                    <a:pt x="2956" y="4025"/>
                  </a:cubicBezTo>
                  <a:cubicBezTo>
                    <a:pt x="2956" y="3985"/>
                    <a:pt x="2956" y="3908"/>
                    <a:pt x="2892" y="3908"/>
                  </a:cubicBezTo>
                  <a:cubicBezTo>
                    <a:pt x="2888" y="3908"/>
                    <a:pt x="2883" y="3909"/>
                    <a:pt x="2879" y="3909"/>
                  </a:cubicBezTo>
                  <a:lnTo>
                    <a:pt x="2879" y="3909"/>
                  </a:lnTo>
                  <a:cubicBezTo>
                    <a:pt x="2907" y="3898"/>
                    <a:pt x="2926" y="3854"/>
                    <a:pt x="2943" y="3854"/>
                  </a:cubicBezTo>
                  <a:cubicBezTo>
                    <a:pt x="2947" y="3854"/>
                    <a:pt x="2952" y="3857"/>
                    <a:pt x="2956" y="3866"/>
                  </a:cubicBezTo>
                  <a:lnTo>
                    <a:pt x="2956" y="3775"/>
                  </a:lnTo>
                  <a:lnTo>
                    <a:pt x="2934" y="3821"/>
                  </a:lnTo>
                  <a:cubicBezTo>
                    <a:pt x="2911" y="3730"/>
                    <a:pt x="2979" y="3662"/>
                    <a:pt x="2911" y="3593"/>
                  </a:cubicBezTo>
                  <a:lnTo>
                    <a:pt x="2865" y="3639"/>
                  </a:lnTo>
                  <a:cubicBezTo>
                    <a:pt x="2865" y="3571"/>
                    <a:pt x="2843" y="3525"/>
                    <a:pt x="2934" y="3502"/>
                  </a:cubicBezTo>
                  <a:lnTo>
                    <a:pt x="2979" y="3548"/>
                  </a:lnTo>
                  <a:cubicBezTo>
                    <a:pt x="2956" y="3457"/>
                    <a:pt x="2956" y="3389"/>
                    <a:pt x="2911" y="3321"/>
                  </a:cubicBezTo>
                  <a:lnTo>
                    <a:pt x="2911" y="3343"/>
                  </a:lnTo>
                  <a:cubicBezTo>
                    <a:pt x="2820" y="3230"/>
                    <a:pt x="2729" y="2661"/>
                    <a:pt x="2615" y="2570"/>
                  </a:cubicBezTo>
                  <a:lnTo>
                    <a:pt x="2547" y="2616"/>
                  </a:lnTo>
                  <a:lnTo>
                    <a:pt x="2479" y="2547"/>
                  </a:lnTo>
                  <a:lnTo>
                    <a:pt x="2479" y="2547"/>
                  </a:lnTo>
                  <a:lnTo>
                    <a:pt x="2683" y="2570"/>
                  </a:lnTo>
                  <a:cubicBezTo>
                    <a:pt x="2683" y="2388"/>
                    <a:pt x="2570" y="1433"/>
                    <a:pt x="2593" y="1251"/>
                  </a:cubicBezTo>
                  <a:cubicBezTo>
                    <a:pt x="2600" y="1228"/>
                    <a:pt x="2615" y="1221"/>
                    <a:pt x="2632" y="1221"/>
                  </a:cubicBezTo>
                  <a:cubicBezTo>
                    <a:pt x="2666" y="1221"/>
                    <a:pt x="2706" y="1251"/>
                    <a:pt x="2706" y="1251"/>
                  </a:cubicBezTo>
                  <a:cubicBezTo>
                    <a:pt x="2683" y="1160"/>
                    <a:pt x="2638" y="1206"/>
                    <a:pt x="2638" y="1138"/>
                  </a:cubicBezTo>
                  <a:lnTo>
                    <a:pt x="2638" y="1138"/>
                  </a:lnTo>
                  <a:lnTo>
                    <a:pt x="2706" y="1160"/>
                  </a:lnTo>
                  <a:lnTo>
                    <a:pt x="2683" y="1092"/>
                  </a:lnTo>
                  <a:cubicBezTo>
                    <a:pt x="2661" y="1138"/>
                    <a:pt x="2570" y="1115"/>
                    <a:pt x="2524" y="1138"/>
                  </a:cubicBezTo>
                  <a:lnTo>
                    <a:pt x="2524" y="1047"/>
                  </a:lnTo>
                  <a:lnTo>
                    <a:pt x="2570" y="1047"/>
                  </a:lnTo>
                  <a:cubicBezTo>
                    <a:pt x="2570" y="1024"/>
                    <a:pt x="2411" y="1001"/>
                    <a:pt x="2433" y="910"/>
                  </a:cubicBezTo>
                  <a:cubicBezTo>
                    <a:pt x="2456" y="751"/>
                    <a:pt x="2433" y="592"/>
                    <a:pt x="2433" y="433"/>
                  </a:cubicBezTo>
                  <a:lnTo>
                    <a:pt x="2433" y="433"/>
                  </a:lnTo>
                  <a:lnTo>
                    <a:pt x="2502" y="501"/>
                  </a:lnTo>
                  <a:lnTo>
                    <a:pt x="2502" y="433"/>
                  </a:lnTo>
                  <a:cubicBezTo>
                    <a:pt x="2494" y="440"/>
                    <a:pt x="2488" y="444"/>
                    <a:pt x="2484" y="444"/>
                  </a:cubicBezTo>
                  <a:cubicBezTo>
                    <a:pt x="2467" y="444"/>
                    <a:pt x="2471" y="399"/>
                    <a:pt x="2464" y="399"/>
                  </a:cubicBezTo>
                  <a:cubicBezTo>
                    <a:pt x="2463" y="399"/>
                    <a:pt x="2460" y="402"/>
                    <a:pt x="2456" y="410"/>
                  </a:cubicBezTo>
                  <a:cubicBezTo>
                    <a:pt x="2297" y="296"/>
                    <a:pt x="2411" y="137"/>
                    <a:pt x="2320" y="46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785;p38">
              <a:extLst>
                <a:ext uri="{FF2B5EF4-FFF2-40B4-BE49-F238E27FC236}">
                  <a16:creationId xmlns:a16="http://schemas.microsoft.com/office/drawing/2014/main" id="{45F3479A-235B-AC70-2644-099FAF61D073}"/>
                </a:ext>
              </a:extLst>
            </p:cNvPr>
            <p:cNvSpPr/>
            <p:nvPr/>
          </p:nvSpPr>
          <p:spPr>
            <a:xfrm rot="2879798">
              <a:off x="1708818" y="4268133"/>
              <a:ext cx="22" cy="522"/>
            </a:xfrm>
            <a:custGeom>
              <a:avLst/>
              <a:gdLst/>
              <a:ahLst/>
              <a:cxnLst/>
              <a:rect l="l" t="t" r="r" b="b"/>
              <a:pathLst>
                <a:path w="1" h="24" extrusionOk="0">
                  <a:moveTo>
                    <a:pt x="0" y="1"/>
                  </a:moveTo>
                  <a:lnTo>
                    <a:pt x="0" y="2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786;p38">
              <a:extLst>
                <a:ext uri="{FF2B5EF4-FFF2-40B4-BE49-F238E27FC236}">
                  <a16:creationId xmlns:a16="http://schemas.microsoft.com/office/drawing/2014/main" id="{7B642F34-71B7-98C8-91FF-775899E069AC}"/>
                </a:ext>
              </a:extLst>
            </p:cNvPr>
            <p:cNvSpPr/>
            <p:nvPr/>
          </p:nvSpPr>
          <p:spPr>
            <a:xfrm rot="2879798">
              <a:off x="1614417" y="4166836"/>
              <a:ext cx="1500" cy="2500"/>
            </a:xfrm>
            <a:custGeom>
              <a:avLst/>
              <a:gdLst/>
              <a:ahLst/>
              <a:cxnLst/>
              <a:rect l="l" t="t" r="r" b="b"/>
              <a:pathLst>
                <a:path w="69" h="115" extrusionOk="0">
                  <a:moveTo>
                    <a:pt x="69" y="1"/>
                  </a:moveTo>
                  <a:cubicBezTo>
                    <a:pt x="23" y="46"/>
                    <a:pt x="1" y="69"/>
                    <a:pt x="1" y="115"/>
                  </a:cubicBezTo>
                  <a:cubicBezTo>
                    <a:pt x="69" y="92"/>
                    <a:pt x="69" y="46"/>
                    <a:pt x="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787;p38">
              <a:extLst>
                <a:ext uri="{FF2B5EF4-FFF2-40B4-BE49-F238E27FC236}">
                  <a16:creationId xmlns:a16="http://schemas.microsoft.com/office/drawing/2014/main" id="{98D18F4E-4BF6-33E0-5137-1ABF368AE4CA}"/>
                </a:ext>
              </a:extLst>
            </p:cNvPr>
            <p:cNvSpPr/>
            <p:nvPr/>
          </p:nvSpPr>
          <p:spPr>
            <a:xfrm rot="2879798">
              <a:off x="1616572" y="4167795"/>
              <a:ext cx="22" cy="2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788;p38">
              <a:extLst>
                <a:ext uri="{FF2B5EF4-FFF2-40B4-BE49-F238E27FC236}">
                  <a16:creationId xmlns:a16="http://schemas.microsoft.com/office/drawing/2014/main" id="{A16F6A9F-EE2D-9215-52AC-E79C499BCB64}"/>
                </a:ext>
              </a:extLst>
            </p:cNvPr>
            <p:cNvSpPr/>
            <p:nvPr/>
          </p:nvSpPr>
          <p:spPr>
            <a:xfrm rot="2879798">
              <a:off x="1729884" y="3998962"/>
              <a:ext cx="22" cy="522"/>
            </a:xfrm>
            <a:custGeom>
              <a:avLst/>
              <a:gdLst/>
              <a:ahLst/>
              <a:cxnLst/>
              <a:rect l="l" t="t" r="r" b="b"/>
              <a:pathLst>
                <a:path w="1" h="24" extrusionOk="0">
                  <a:moveTo>
                    <a:pt x="1" y="1"/>
                  </a:moveTo>
                  <a:lnTo>
                    <a:pt x="1" y="2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789;p38">
              <a:extLst>
                <a:ext uri="{FF2B5EF4-FFF2-40B4-BE49-F238E27FC236}">
                  <a16:creationId xmlns:a16="http://schemas.microsoft.com/office/drawing/2014/main" id="{346819DE-04FA-52F0-1396-8F23E5D54A0D}"/>
                </a:ext>
              </a:extLst>
            </p:cNvPr>
            <p:cNvSpPr/>
            <p:nvPr/>
          </p:nvSpPr>
          <p:spPr>
            <a:xfrm rot="2879798">
              <a:off x="1640198" y="3981173"/>
              <a:ext cx="58859" cy="205212"/>
            </a:xfrm>
            <a:custGeom>
              <a:avLst/>
              <a:gdLst/>
              <a:ahLst/>
              <a:cxnLst/>
              <a:rect l="l" t="t" r="r" b="b"/>
              <a:pathLst>
                <a:path w="2707" h="9438" extrusionOk="0">
                  <a:moveTo>
                    <a:pt x="387" y="0"/>
                  </a:moveTo>
                  <a:lnTo>
                    <a:pt x="364" y="91"/>
                  </a:lnTo>
                  <a:cubicBezTo>
                    <a:pt x="366" y="91"/>
                    <a:pt x="367" y="91"/>
                    <a:pt x="369" y="91"/>
                  </a:cubicBezTo>
                  <a:lnTo>
                    <a:pt x="369" y="91"/>
                  </a:lnTo>
                  <a:lnTo>
                    <a:pt x="387" y="0"/>
                  </a:lnTo>
                  <a:close/>
                  <a:moveTo>
                    <a:pt x="2229" y="2956"/>
                  </a:moveTo>
                  <a:lnTo>
                    <a:pt x="2365" y="3002"/>
                  </a:lnTo>
                  <a:lnTo>
                    <a:pt x="2365" y="3002"/>
                  </a:lnTo>
                  <a:lnTo>
                    <a:pt x="2297" y="3047"/>
                  </a:lnTo>
                  <a:lnTo>
                    <a:pt x="2229" y="2956"/>
                  </a:lnTo>
                  <a:close/>
                  <a:moveTo>
                    <a:pt x="2525" y="9028"/>
                  </a:moveTo>
                  <a:lnTo>
                    <a:pt x="2525" y="9070"/>
                  </a:lnTo>
                  <a:lnTo>
                    <a:pt x="2525" y="9070"/>
                  </a:lnTo>
                  <a:cubicBezTo>
                    <a:pt x="2515" y="9048"/>
                    <a:pt x="2494" y="9043"/>
                    <a:pt x="2525" y="9028"/>
                  </a:cubicBezTo>
                  <a:close/>
                  <a:moveTo>
                    <a:pt x="319" y="68"/>
                  </a:moveTo>
                  <a:cubicBezTo>
                    <a:pt x="296" y="137"/>
                    <a:pt x="251" y="182"/>
                    <a:pt x="319" y="205"/>
                  </a:cubicBezTo>
                  <a:cubicBezTo>
                    <a:pt x="305" y="218"/>
                    <a:pt x="294" y="222"/>
                    <a:pt x="283" y="222"/>
                  </a:cubicBezTo>
                  <a:cubicBezTo>
                    <a:pt x="272" y="222"/>
                    <a:pt x="261" y="218"/>
                    <a:pt x="250" y="218"/>
                  </a:cubicBezTo>
                  <a:cubicBezTo>
                    <a:pt x="237" y="218"/>
                    <a:pt x="223" y="224"/>
                    <a:pt x="205" y="250"/>
                  </a:cubicBezTo>
                  <a:cubicBezTo>
                    <a:pt x="228" y="296"/>
                    <a:pt x="273" y="341"/>
                    <a:pt x="228" y="387"/>
                  </a:cubicBezTo>
                  <a:cubicBezTo>
                    <a:pt x="137" y="500"/>
                    <a:pt x="296" y="591"/>
                    <a:pt x="205" y="682"/>
                  </a:cubicBezTo>
                  <a:cubicBezTo>
                    <a:pt x="160" y="705"/>
                    <a:pt x="205" y="796"/>
                    <a:pt x="160" y="842"/>
                  </a:cubicBezTo>
                  <a:cubicBezTo>
                    <a:pt x="160" y="842"/>
                    <a:pt x="171" y="836"/>
                    <a:pt x="182" y="836"/>
                  </a:cubicBezTo>
                  <a:cubicBezTo>
                    <a:pt x="194" y="836"/>
                    <a:pt x="205" y="842"/>
                    <a:pt x="205" y="864"/>
                  </a:cubicBezTo>
                  <a:cubicBezTo>
                    <a:pt x="160" y="932"/>
                    <a:pt x="205" y="1001"/>
                    <a:pt x="137" y="1046"/>
                  </a:cubicBezTo>
                  <a:lnTo>
                    <a:pt x="205" y="1114"/>
                  </a:lnTo>
                  <a:cubicBezTo>
                    <a:pt x="160" y="1387"/>
                    <a:pt x="91" y="2479"/>
                    <a:pt x="114" y="2752"/>
                  </a:cubicBezTo>
                  <a:lnTo>
                    <a:pt x="91" y="2752"/>
                  </a:lnTo>
                  <a:cubicBezTo>
                    <a:pt x="91" y="3184"/>
                    <a:pt x="23" y="4048"/>
                    <a:pt x="91" y="4503"/>
                  </a:cubicBezTo>
                  <a:cubicBezTo>
                    <a:pt x="23" y="4548"/>
                    <a:pt x="23" y="4662"/>
                    <a:pt x="1" y="4730"/>
                  </a:cubicBezTo>
                  <a:cubicBezTo>
                    <a:pt x="20" y="4711"/>
                    <a:pt x="35" y="4704"/>
                    <a:pt x="46" y="4704"/>
                  </a:cubicBezTo>
                  <a:cubicBezTo>
                    <a:pt x="61" y="4704"/>
                    <a:pt x="69" y="4717"/>
                    <a:pt x="69" y="4730"/>
                  </a:cubicBezTo>
                  <a:cubicBezTo>
                    <a:pt x="46" y="4957"/>
                    <a:pt x="114" y="4753"/>
                    <a:pt x="137" y="4957"/>
                  </a:cubicBezTo>
                  <a:cubicBezTo>
                    <a:pt x="182" y="5230"/>
                    <a:pt x="114" y="6185"/>
                    <a:pt x="69" y="6413"/>
                  </a:cubicBezTo>
                  <a:cubicBezTo>
                    <a:pt x="137" y="6526"/>
                    <a:pt x="69" y="6686"/>
                    <a:pt x="137" y="6799"/>
                  </a:cubicBezTo>
                  <a:lnTo>
                    <a:pt x="114" y="6799"/>
                  </a:lnTo>
                  <a:cubicBezTo>
                    <a:pt x="137" y="6845"/>
                    <a:pt x="114" y="7072"/>
                    <a:pt x="114" y="7277"/>
                  </a:cubicBezTo>
                  <a:cubicBezTo>
                    <a:pt x="114" y="7482"/>
                    <a:pt x="114" y="7709"/>
                    <a:pt x="137" y="7777"/>
                  </a:cubicBezTo>
                  <a:lnTo>
                    <a:pt x="137" y="7754"/>
                  </a:lnTo>
                  <a:lnTo>
                    <a:pt x="137" y="7754"/>
                  </a:lnTo>
                  <a:cubicBezTo>
                    <a:pt x="205" y="7891"/>
                    <a:pt x="114" y="7868"/>
                    <a:pt x="91" y="7982"/>
                  </a:cubicBezTo>
                  <a:cubicBezTo>
                    <a:pt x="100" y="7980"/>
                    <a:pt x="108" y="7979"/>
                    <a:pt x="115" y="7979"/>
                  </a:cubicBezTo>
                  <a:cubicBezTo>
                    <a:pt x="194" y="7979"/>
                    <a:pt x="251" y="8077"/>
                    <a:pt x="251" y="8118"/>
                  </a:cubicBezTo>
                  <a:lnTo>
                    <a:pt x="228" y="8118"/>
                  </a:lnTo>
                  <a:cubicBezTo>
                    <a:pt x="251" y="8187"/>
                    <a:pt x="342" y="8323"/>
                    <a:pt x="364" y="8414"/>
                  </a:cubicBezTo>
                  <a:lnTo>
                    <a:pt x="319" y="8414"/>
                  </a:lnTo>
                  <a:cubicBezTo>
                    <a:pt x="364" y="8505"/>
                    <a:pt x="364" y="8664"/>
                    <a:pt x="364" y="8732"/>
                  </a:cubicBezTo>
                  <a:cubicBezTo>
                    <a:pt x="364" y="8869"/>
                    <a:pt x="273" y="9096"/>
                    <a:pt x="364" y="9278"/>
                  </a:cubicBezTo>
                  <a:lnTo>
                    <a:pt x="228" y="9437"/>
                  </a:lnTo>
                  <a:cubicBezTo>
                    <a:pt x="228" y="9437"/>
                    <a:pt x="2093" y="9437"/>
                    <a:pt x="2479" y="9164"/>
                  </a:cubicBezTo>
                  <a:lnTo>
                    <a:pt x="2525" y="9164"/>
                  </a:lnTo>
                  <a:lnTo>
                    <a:pt x="2525" y="9119"/>
                  </a:lnTo>
                  <a:cubicBezTo>
                    <a:pt x="2534" y="9092"/>
                    <a:pt x="2542" y="9083"/>
                    <a:pt x="2551" y="9083"/>
                  </a:cubicBezTo>
                  <a:cubicBezTo>
                    <a:pt x="2565" y="9083"/>
                    <a:pt x="2579" y="9105"/>
                    <a:pt x="2593" y="9119"/>
                  </a:cubicBezTo>
                  <a:lnTo>
                    <a:pt x="2616" y="9051"/>
                  </a:lnTo>
                  <a:lnTo>
                    <a:pt x="2593" y="9073"/>
                  </a:lnTo>
                  <a:cubicBezTo>
                    <a:pt x="2570" y="9028"/>
                    <a:pt x="2525" y="9005"/>
                    <a:pt x="2547" y="8960"/>
                  </a:cubicBezTo>
                  <a:cubicBezTo>
                    <a:pt x="2547" y="8914"/>
                    <a:pt x="2616" y="8960"/>
                    <a:pt x="2638" y="8891"/>
                  </a:cubicBezTo>
                  <a:cubicBezTo>
                    <a:pt x="2638" y="8528"/>
                    <a:pt x="2684" y="8187"/>
                    <a:pt x="2661" y="7823"/>
                  </a:cubicBezTo>
                  <a:lnTo>
                    <a:pt x="2661" y="7823"/>
                  </a:lnTo>
                  <a:lnTo>
                    <a:pt x="2684" y="7845"/>
                  </a:lnTo>
                  <a:cubicBezTo>
                    <a:pt x="2661" y="7732"/>
                    <a:pt x="2661" y="7641"/>
                    <a:pt x="2638" y="7550"/>
                  </a:cubicBezTo>
                  <a:lnTo>
                    <a:pt x="2707" y="7504"/>
                  </a:lnTo>
                  <a:lnTo>
                    <a:pt x="2707" y="7504"/>
                  </a:lnTo>
                  <a:cubicBezTo>
                    <a:pt x="2706" y="7505"/>
                    <a:pt x="2705" y="7505"/>
                    <a:pt x="2704" y="7505"/>
                  </a:cubicBezTo>
                  <a:cubicBezTo>
                    <a:pt x="2659" y="7505"/>
                    <a:pt x="2616" y="6959"/>
                    <a:pt x="2638" y="6959"/>
                  </a:cubicBezTo>
                  <a:lnTo>
                    <a:pt x="2547" y="6959"/>
                  </a:lnTo>
                  <a:cubicBezTo>
                    <a:pt x="2547" y="6845"/>
                    <a:pt x="2661" y="6913"/>
                    <a:pt x="2638" y="6822"/>
                  </a:cubicBezTo>
                  <a:cubicBezTo>
                    <a:pt x="2502" y="6777"/>
                    <a:pt x="2661" y="6663"/>
                    <a:pt x="2570" y="6617"/>
                  </a:cubicBezTo>
                  <a:cubicBezTo>
                    <a:pt x="2593" y="6617"/>
                    <a:pt x="2593" y="6572"/>
                    <a:pt x="2638" y="6572"/>
                  </a:cubicBezTo>
                  <a:cubicBezTo>
                    <a:pt x="2570" y="6572"/>
                    <a:pt x="2616" y="6526"/>
                    <a:pt x="2593" y="6504"/>
                  </a:cubicBezTo>
                  <a:lnTo>
                    <a:pt x="2593" y="6504"/>
                  </a:lnTo>
                  <a:lnTo>
                    <a:pt x="2547" y="6526"/>
                  </a:lnTo>
                  <a:lnTo>
                    <a:pt x="2525" y="6458"/>
                  </a:lnTo>
                  <a:lnTo>
                    <a:pt x="2616" y="6436"/>
                  </a:lnTo>
                  <a:cubicBezTo>
                    <a:pt x="2638" y="6254"/>
                    <a:pt x="2707" y="5389"/>
                    <a:pt x="2684" y="5208"/>
                  </a:cubicBezTo>
                  <a:lnTo>
                    <a:pt x="2684" y="5208"/>
                  </a:lnTo>
                  <a:cubicBezTo>
                    <a:pt x="2616" y="5230"/>
                    <a:pt x="2661" y="5276"/>
                    <a:pt x="2570" y="5299"/>
                  </a:cubicBezTo>
                  <a:cubicBezTo>
                    <a:pt x="2525" y="5253"/>
                    <a:pt x="2593" y="5230"/>
                    <a:pt x="2547" y="5208"/>
                  </a:cubicBezTo>
                  <a:cubicBezTo>
                    <a:pt x="2661" y="5185"/>
                    <a:pt x="2570" y="5094"/>
                    <a:pt x="2707" y="5048"/>
                  </a:cubicBezTo>
                  <a:lnTo>
                    <a:pt x="2638" y="5026"/>
                  </a:lnTo>
                  <a:lnTo>
                    <a:pt x="2684" y="5003"/>
                  </a:lnTo>
                  <a:cubicBezTo>
                    <a:pt x="2593" y="4776"/>
                    <a:pt x="2638" y="4957"/>
                    <a:pt x="2661" y="4753"/>
                  </a:cubicBezTo>
                  <a:cubicBezTo>
                    <a:pt x="2661" y="4639"/>
                    <a:pt x="2570" y="4571"/>
                    <a:pt x="2616" y="4525"/>
                  </a:cubicBezTo>
                  <a:lnTo>
                    <a:pt x="2547" y="4525"/>
                  </a:lnTo>
                  <a:cubicBezTo>
                    <a:pt x="2616" y="4525"/>
                    <a:pt x="2502" y="4434"/>
                    <a:pt x="2570" y="4434"/>
                  </a:cubicBezTo>
                  <a:cubicBezTo>
                    <a:pt x="2570" y="4394"/>
                    <a:pt x="2570" y="4317"/>
                    <a:pt x="2506" y="4317"/>
                  </a:cubicBezTo>
                  <a:cubicBezTo>
                    <a:pt x="2502" y="4317"/>
                    <a:pt x="2497" y="4317"/>
                    <a:pt x="2492" y="4318"/>
                  </a:cubicBezTo>
                  <a:lnTo>
                    <a:pt x="2492" y="4318"/>
                  </a:lnTo>
                  <a:cubicBezTo>
                    <a:pt x="2521" y="4307"/>
                    <a:pt x="2541" y="4263"/>
                    <a:pt x="2568" y="4263"/>
                  </a:cubicBezTo>
                  <a:cubicBezTo>
                    <a:pt x="2576" y="4263"/>
                    <a:pt x="2584" y="4266"/>
                    <a:pt x="2593" y="4275"/>
                  </a:cubicBezTo>
                  <a:lnTo>
                    <a:pt x="2593" y="4207"/>
                  </a:lnTo>
                  <a:lnTo>
                    <a:pt x="2570" y="4230"/>
                  </a:lnTo>
                  <a:cubicBezTo>
                    <a:pt x="2547" y="4139"/>
                    <a:pt x="2638" y="4093"/>
                    <a:pt x="2547" y="4025"/>
                  </a:cubicBezTo>
                  <a:lnTo>
                    <a:pt x="2525" y="4048"/>
                  </a:lnTo>
                  <a:cubicBezTo>
                    <a:pt x="2525" y="4002"/>
                    <a:pt x="2502" y="3934"/>
                    <a:pt x="2593" y="3934"/>
                  </a:cubicBezTo>
                  <a:lnTo>
                    <a:pt x="2616" y="3980"/>
                  </a:lnTo>
                  <a:cubicBezTo>
                    <a:pt x="2638" y="3889"/>
                    <a:pt x="2616" y="3820"/>
                    <a:pt x="2593" y="3752"/>
                  </a:cubicBezTo>
                  <a:lnTo>
                    <a:pt x="2570" y="3775"/>
                  </a:lnTo>
                  <a:cubicBezTo>
                    <a:pt x="2502" y="3661"/>
                    <a:pt x="2456" y="3116"/>
                    <a:pt x="2365" y="3002"/>
                  </a:cubicBezTo>
                  <a:lnTo>
                    <a:pt x="2365" y="3002"/>
                  </a:lnTo>
                  <a:lnTo>
                    <a:pt x="2434" y="3025"/>
                  </a:lnTo>
                  <a:cubicBezTo>
                    <a:pt x="2434" y="2843"/>
                    <a:pt x="2479" y="1933"/>
                    <a:pt x="2547" y="1774"/>
                  </a:cubicBezTo>
                  <a:cubicBezTo>
                    <a:pt x="2563" y="1751"/>
                    <a:pt x="2580" y="1744"/>
                    <a:pt x="2597" y="1744"/>
                  </a:cubicBezTo>
                  <a:cubicBezTo>
                    <a:pt x="2631" y="1744"/>
                    <a:pt x="2661" y="1774"/>
                    <a:pt x="2661" y="1774"/>
                  </a:cubicBezTo>
                  <a:cubicBezTo>
                    <a:pt x="2661" y="1683"/>
                    <a:pt x="2593" y="1728"/>
                    <a:pt x="2616" y="1660"/>
                  </a:cubicBezTo>
                  <a:lnTo>
                    <a:pt x="2616" y="1660"/>
                  </a:lnTo>
                  <a:lnTo>
                    <a:pt x="2684" y="1683"/>
                  </a:lnTo>
                  <a:lnTo>
                    <a:pt x="2661" y="1615"/>
                  </a:lnTo>
                  <a:cubicBezTo>
                    <a:pt x="2650" y="1637"/>
                    <a:pt x="2621" y="1643"/>
                    <a:pt x="2590" y="1643"/>
                  </a:cubicBezTo>
                  <a:cubicBezTo>
                    <a:pt x="2559" y="1643"/>
                    <a:pt x="2525" y="1637"/>
                    <a:pt x="2502" y="1637"/>
                  </a:cubicBezTo>
                  <a:lnTo>
                    <a:pt x="2525" y="1546"/>
                  </a:lnTo>
                  <a:lnTo>
                    <a:pt x="2570" y="1569"/>
                  </a:lnTo>
                  <a:cubicBezTo>
                    <a:pt x="2570" y="1546"/>
                    <a:pt x="2434" y="1501"/>
                    <a:pt x="2456" y="1410"/>
                  </a:cubicBezTo>
                  <a:cubicBezTo>
                    <a:pt x="2502" y="1274"/>
                    <a:pt x="2502" y="1114"/>
                    <a:pt x="2547" y="955"/>
                  </a:cubicBezTo>
                  <a:lnTo>
                    <a:pt x="2593" y="1046"/>
                  </a:lnTo>
                  <a:lnTo>
                    <a:pt x="2616" y="978"/>
                  </a:lnTo>
                  <a:lnTo>
                    <a:pt x="2616" y="978"/>
                  </a:lnTo>
                  <a:cubicBezTo>
                    <a:pt x="2610" y="981"/>
                    <a:pt x="2606" y="982"/>
                    <a:pt x="2603" y="982"/>
                  </a:cubicBezTo>
                  <a:cubicBezTo>
                    <a:pt x="2578" y="982"/>
                    <a:pt x="2587" y="929"/>
                    <a:pt x="2576" y="929"/>
                  </a:cubicBezTo>
                  <a:cubicBezTo>
                    <a:pt x="2575" y="929"/>
                    <a:pt x="2573" y="930"/>
                    <a:pt x="2570" y="932"/>
                  </a:cubicBezTo>
                  <a:cubicBezTo>
                    <a:pt x="2456" y="796"/>
                    <a:pt x="2593" y="682"/>
                    <a:pt x="2502" y="569"/>
                  </a:cubicBezTo>
                  <a:cubicBezTo>
                    <a:pt x="2389" y="546"/>
                    <a:pt x="538" y="100"/>
                    <a:pt x="369" y="91"/>
                  </a:cubicBezTo>
                  <a:lnTo>
                    <a:pt x="369" y="91"/>
                  </a:lnTo>
                  <a:lnTo>
                    <a:pt x="364" y="114"/>
                  </a:lnTo>
                  <a:lnTo>
                    <a:pt x="433" y="114"/>
                  </a:lnTo>
                  <a:cubicBezTo>
                    <a:pt x="455" y="205"/>
                    <a:pt x="387" y="137"/>
                    <a:pt x="387" y="205"/>
                  </a:cubicBezTo>
                  <a:cubicBezTo>
                    <a:pt x="319" y="205"/>
                    <a:pt x="319" y="137"/>
                    <a:pt x="319" y="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790;p38">
              <a:extLst>
                <a:ext uri="{FF2B5EF4-FFF2-40B4-BE49-F238E27FC236}">
                  <a16:creationId xmlns:a16="http://schemas.microsoft.com/office/drawing/2014/main" id="{D4CC38E2-806D-C16E-2C50-D1DCF3B488B0}"/>
                </a:ext>
              </a:extLst>
            </p:cNvPr>
            <p:cNvSpPr/>
            <p:nvPr/>
          </p:nvSpPr>
          <p:spPr>
            <a:xfrm rot="2879798">
              <a:off x="1955840" y="3887550"/>
              <a:ext cx="1500" cy="2000"/>
            </a:xfrm>
            <a:custGeom>
              <a:avLst/>
              <a:gdLst/>
              <a:ahLst/>
              <a:cxnLst/>
              <a:rect l="l" t="t" r="r" b="b"/>
              <a:pathLst>
                <a:path w="69" h="92" extrusionOk="0">
                  <a:moveTo>
                    <a:pt x="69" y="1"/>
                  </a:moveTo>
                  <a:lnTo>
                    <a:pt x="69" y="1"/>
                  </a:lnTo>
                  <a:cubicBezTo>
                    <a:pt x="23" y="23"/>
                    <a:pt x="1" y="69"/>
                    <a:pt x="1" y="92"/>
                  </a:cubicBezTo>
                  <a:cubicBezTo>
                    <a:pt x="46" y="92"/>
                    <a:pt x="69" y="46"/>
                    <a:pt x="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791;p38">
              <a:extLst>
                <a:ext uri="{FF2B5EF4-FFF2-40B4-BE49-F238E27FC236}">
                  <a16:creationId xmlns:a16="http://schemas.microsoft.com/office/drawing/2014/main" id="{89323DD8-EAFD-7140-41C3-B028307415B1}"/>
                </a:ext>
              </a:extLst>
            </p:cNvPr>
            <p:cNvSpPr/>
            <p:nvPr/>
          </p:nvSpPr>
          <p:spPr>
            <a:xfrm rot="2879798">
              <a:off x="1957809" y="3888427"/>
              <a:ext cx="22" cy="2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792;p38">
              <a:extLst>
                <a:ext uri="{FF2B5EF4-FFF2-40B4-BE49-F238E27FC236}">
                  <a16:creationId xmlns:a16="http://schemas.microsoft.com/office/drawing/2014/main" id="{C6A192B0-398C-70D7-76F9-8E9B9ABBB178}"/>
                </a:ext>
              </a:extLst>
            </p:cNvPr>
            <p:cNvSpPr/>
            <p:nvPr/>
          </p:nvSpPr>
          <p:spPr>
            <a:xfrm rot="2879798">
              <a:off x="2049570" y="3743684"/>
              <a:ext cx="22" cy="522"/>
            </a:xfrm>
            <a:custGeom>
              <a:avLst/>
              <a:gdLst/>
              <a:ahLst/>
              <a:cxnLst/>
              <a:rect l="l" t="t" r="r" b="b"/>
              <a:pathLst>
                <a:path w="1" h="24" extrusionOk="0">
                  <a:moveTo>
                    <a:pt x="0" y="0"/>
                  </a:moveTo>
                  <a:lnTo>
                    <a:pt x="0" y="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793;p38">
              <a:extLst>
                <a:ext uri="{FF2B5EF4-FFF2-40B4-BE49-F238E27FC236}">
                  <a16:creationId xmlns:a16="http://schemas.microsoft.com/office/drawing/2014/main" id="{6537B695-6723-A9E7-F54D-F83979239A49}"/>
                </a:ext>
              </a:extLst>
            </p:cNvPr>
            <p:cNvSpPr/>
            <p:nvPr/>
          </p:nvSpPr>
          <p:spPr>
            <a:xfrm rot="2879798">
              <a:off x="1974254" y="3733038"/>
              <a:ext cx="65273" cy="170532"/>
            </a:xfrm>
            <a:custGeom>
              <a:avLst/>
              <a:gdLst/>
              <a:ahLst/>
              <a:cxnLst/>
              <a:rect l="l" t="t" r="r" b="b"/>
              <a:pathLst>
                <a:path w="3002" h="7843" extrusionOk="0">
                  <a:moveTo>
                    <a:pt x="2783" y="5569"/>
                  </a:moveTo>
                  <a:cubicBezTo>
                    <a:pt x="2787" y="5571"/>
                    <a:pt x="2792" y="5573"/>
                    <a:pt x="2797" y="5575"/>
                  </a:cubicBezTo>
                  <a:cubicBezTo>
                    <a:pt x="2792" y="5572"/>
                    <a:pt x="2788" y="5570"/>
                    <a:pt x="2783" y="5569"/>
                  </a:cubicBezTo>
                  <a:close/>
                  <a:moveTo>
                    <a:pt x="2342" y="7689"/>
                  </a:moveTo>
                  <a:lnTo>
                    <a:pt x="2324" y="7745"/>
                  </a:lnTo>
                  <a:lnTo>
                    <a:pt x="2324" y="7745"/>
                  </a:lnTo>
                  <a:cubicBezTo>
                    <a:pt x="2330" y="7708"/>
                    <a:pt x="2281" y="7689"/>
                    <a:pt x="2342" y="7689"/>
                  </a:cubicBezTo>
                  <a:close/>
                  <a:moveTo>
                    <a:pt x="2446" y="1"/>
                  </a:moveTo>
                  <a:cubicBezTo>
                    <a:pt x="2108" y="1"/>
                    <a:pt x="467" y="120"/>
                    <a:pt x="341" y="162"/>
                  </a:cubicBezTo>
                  <a:lnTo>
                    <a:pt x="341" y="117"/>
                  </a:lnTo>
                  <a:lnTo>
                    <a:pt x="319" y="185"/>
                  </a:lnTo>
                  <a:lnTo>
                    <a:pt x="387" y="185"/>
                  </a:lnTo>
                  <a:cubicBezTo>
                    <a:pt x="432" y="231"/>
                    <a:pt x="341" y="208"/>
                    <a:pt x="364" y="253"/>
                  </a:cubicBezTo>
                  <a:cubicBezTo>
                    <a:pt x="296" y="253"/>
                    <a:pt x="273" y="208"/>
                    <a:pt x="273" y="185"/>
                  </a:cubicBezTo>
                  <a:lnTo>
                    <a:pt x="273" y="185"/>
                  </a:lnTo>
                  <a:cubicBezTo>
                    <a:pt x="273" y="208"/>
                    <a:pt x="228" y="253"/>
                    <a:pt x="296" y="253"/>
                  </a:cubicBezTo>
                  <a:cubicBezTo>
                    <a:pt x="273" y="299"/>
                    <a:pt x="228" y="276"/>
                    <a:pt x="205" y="322"/>
                  </a:cubicBezTo>
                  <a:cubicBezTo>
                    <a:pt x="228" y="344"/>
                    <a:pt x="273" y="367"/>
                    <a:pt x="250" y="390"/>
                  </a:cubicBezTo>
                  <a:lnTo>
                    <a:pt x="228" y="390"/>
                  </a:lnTo>
                  <a:cubicBezTo>
                    <a:pt x="182" y="481"/>
                    <a:pt x="341" y="504"/>
                    <a:pt x="296" y="595"/>
                  </a:cubicBezTo>
                  <a:lnTo>
                    <a:pt x="273" y="572"/>
                  </a:lnTo>
                  <a:lnTo>
                    <a:pt x="273" y="572"/>
                  </a:lnTo>
                  <a:cubicBezTo>
                    <a:pt x="228" y="617"/>
                    <a:pt x="296" y="640"/>
                    <a:pt x="250" y="708"/>
                  </a:cubicBezTo>
                  <a:lnTo>
                    <a:pt x="319" y="708"/>
                  </a:lnTo>
                  <a:cubicBezTo>
                    <a:pt x="296" y="754"/>
                    <a:pt x="341" y="776"/>
                    <a:pt x="273" y="822"/>
                  </a:cubicBezTo>
                  <a:lnTo>
                    <a:pt x="341" y="867"/>
                  </a:lnTo>
                  <a:cubicBezTo>
                    <a:pt x="341" y="1072"/>
                    <a:pt x="432" y="1913"/>
                    <a:pt x="410" y="2141"/>
                  </a:cubicBezTo>
                  <a:lnTo>
                    <a:pt x="387" y="2141"/>
                  </a:lnTo>
                  <a:cubicBezTo>
                    <a:pt x="410" y="2459"/>
                    <a:pt x="364" y="3164"/>
                    <a:pt x="410" y="3551"/>
                  </a:cubicBezTo>
                  <a:cubicBezTo>
                    <a:pt x="341" y="3596"/>
                    <a:pt x="341" y="3664"/>
                    <a:pt x="319" y="3733"/>
                  </a:cubicBezTo>
                  <a:lnTo>
                    <a:pt x="387" y="3733"/>
                  </a:lnTo>
                  <a:cubicBezTo>
                    <a:pt x="364" y="3915"/>
                    <a:pt x="432" y="3755"/>
                    <a:pt x="432" y="3937"/>
                  </a:cubicBezTo>
                  <a:cubicBezTo>
                    <a:pt x="478" y="4142"/>
                    <a:pt x="319" y="4938"/>
                    <a:pt x="250" y="5120"/>
                  </a:cubicBezTo>
                  <a:cubicBezTo>
                    <a:pt x="319" y="5211"/>
                    <a:pt x="250" y="5347"/>
                    <a:pt x="296" y="5438"/>
                  </a:cubicBezTo>
                  <a:lnTo>
                    <a:pt x="273" y="5438"/>
                  </a:lnTo>
                  <a:cubicBezTo>
                    <a:pt x="296" y="5529"/>
                    <a:pt x="137" y="6120"/>
                    <a:pt x="159" y="6257"/>
                  </a:cubicBezTo>
                  <a:lnTo>
                    <a:pt x="159" y="6234"/>
                  </a:lnTo>
                  <a:lnTo>
                    <a:pt x="159" y="6234"/>
                  </a:lnTo>
                  <a:cubicBezTo>
                    <a:pt x="205" y="6348"/>
                    <a:pt x="114" y="6325"/>
                    <a:pt x="68" y="6416"/>
                  </a:cubicBezTo>
                  <a:cubicBezTo>
                    <a:pt x="182" y="6416"/>
                    <a:pt x="228" y="6507"/>
                    <a:pt x="228" y="6552"/>
                  </a:cubicBezTo>
                  <a:lnTo>
                    <a:pt x="205" y="6552"/>
                  </a:lnTo>
                  <a:cubicBezTo>
                    <a:pt x="205" y="6598"/>
                    <a:pt x="296" y="6734"/>
                    <a:pt x="296" y="6825"/>
                  </a:cubicBezTo>
                  <a:lnTo>
                    <a:pt x="228" y="6803"/>
                  </a:lnTo>
                  <a:lnTo>
                    <a:pt x="228" y="6803"/>
                  </a:lnTo>
                  <a:cubicBezTo>
                    <a:pt x="273" y="6893"/>
                    <a:pt x="250" y="7030"/>
                    <a:pt x="250" y="7075"/>
                  </a:cubicBezTo>
                  <a:cubicBezTo>
                    <a:pt x="205" y="7212"/>
                    <a:pt x="114" y="7394"/>
                    <a:pt x="159" y="7576"/>
                  </a:cubicBezTo>
                  <a:lnTo>
                    <a:pt x="0" y="7667"/>
                  </a:lnTo>
                  <a:lnTo>
                    <a:pt x="0" y="7689"/>
                  </a:lnTo>
                  <a:cubicBezTo>
                    <a:pt x="0" y="7689"/>
                    <a:pt x="478" y="7758"/>
                    <a:pt x="978" y="7803"/>
                  </a:cubicBezTo>
                  <a:cubicBezTo>
                    <a:pt x="1240" y="7826"/>
                    <a:pt x="1507" y="7843"/>
                    <a:pt x="1734" y="7843"/>
                  </a:cubicBezTo>
                  <a:cubicBezTo>
                    <a:pt x="1962" y="7843"/>
                    <a:pt x="2149" y="7826"/>
                    <a:pt x="2251" y="7780"/>
                  </a:cubicBezTo>
                  <a:lnTo>
                    <a:pt x="2320" y="7803"/>
                  </a:lnTo>
                  <a:lnTo>
                    <a:pt x="2320" y="7758"/>
                  </a:lnTo>
                  <a:cubicBezTo>
                    <a:pt x="2329" y="7738"/>
                    <a:pt x="2339" y="7731"/>
                    <a:pt x="2349" y="7731"/>
                  </a:cubicBezTo>
                  <a:cubicBezTo>
                    <a:pt x="2362" y="7731"/>
                    <a:pt x="2375" y="7744"/>
                    <a:pt x="2388" y="7758"/>
                  </a:cubicBezTo>
                  <a:lnTo>
                    <a:pt x="2433" y="7712"/>
                  </a:lnTo>
                  <a:lnTo>
                    <a:pt x="2388" y="7712"/>
                  </a:lnTo>
                  <a:lnTo>
                    <a:pt x="2365" y="7621"/>
                  </a:lnTo>
                  <a:cubicBezTo>
                    <a:pt x="2365" y="7598"/>
                    <a:pt x="2382" y="7598"/>
                    <a:pt x="2402" y="7598"/>
                  </a:cubicBezTo>
                  <a:cubicBezTo>
                    <a:pt x="2422" y="7598"/>
                    <a:pt x="2445" y="7598"/>
                    <a:pt x="2456" y="7576"/>
                  </a:cubicBezTo>
                  <a:cubicBezTo>
                    <a:pt x="2524" y="7303"/>
                    <a:pt x="2615" y="7007"/>
                    <a:pt x="2638" y="6689"/>
                  </a:cubicBezTo>
                  <a:lnTo>
                    <a:pt x="2661" y="6689"/>
                  </a:lnTo>
                  <a:cubicBezTo>
                    <a:pt x="2661" y="6598"/>
                    <a:pt x="2684" y="6507"/>
                    <a:pt x="2661" y="6439"/>
                  </a:cubicBezTo>
                  <a:lnTo>
                    <a:pt x="2752" y="6393"/>
                  </a:lnTo>
                  <a:lnTo>
                    <a:pt x="2752" y="6393"/>
                  </a:lnTo>
                  <a:cubicBezTo>
                    <a:pt x="2751" y="6394"/>
                    <a:pt x="2750" y="6394"/>
                    <a:pt x="2749" y="6394"/>
                  </a:cubicBezTo>
                  <a:cubicBezTo>
                    <a:pt x="2708" y="6394"/>
                    <a:pt x="2752" y="5915"/>
                    <a:pt x="2752" y="5893"/>
                  </a:cubicBezTo>
                  <a:lnTo>
                    <a:pt x="2661" y="5893"/>
                  </a:lnTo>
                  <a:cubicBezTo>
                    <a:pt x="2684" y="5802"/>
                    <a:pt x="2775" y="5870"/>
                    <a:pt x="2775" y="5779"/>
                  </a:cubicBezTo>
                  <a:cubicBezTo>
                    <a:pt x="2638" y="5734"/>
                    <a:pt x="2797" y="5643"/>
                    <a:pt x="2729" y="5597"/>
                  </a:cubicBezTo>
                  <a:cubicBezTo>
                    <a:pt x="2747" y="5597"/>
                    <a:pt x="2751" y="5568"/>
                    <a:pt x="2775" y="5568"/>
                  </a:cubicBezTo>
                  <a:cubicBezTo>
                    <a:pt x="2777" y="5568"/>
                    <a:pt x="2780" y="5569"/>
                    <a:pt x="2783" y="5569"/>
                  </a:cubicBezTo>
                  <a:lnTo>
                    <a:pt x="2783" y="5569"/>
                  </a:lnTo>
                  <a:cubicBezTo>
                    <a:pt x="2736" y="5548"/>
                    <a:pt x="2775" y="5526"/>
                    <a:pt x="2775" y="5484"/>
                  </a:cubicBezTo>
                  <a:lnTo>
                    <a:pt x="2775" y="5484"/>
                  </a:lnTo>
                  <a:lnTo>
                    <a:pt x="2729" y="5506"/>
                  </a:lnTo>
                  <a:lnTo>
                    <a:pt x="2706" y="5438"/>
                  </a:lnTo>
                  <a:lnTo>
                    <a:pt x="2775" y="5438"/>
                  </a:lnTo>
                  <a:cubicBezTo>
                    <a:pt x="2820" y="5279"/>
                    <a:pt x="2979" y="4483"/>
                    <a:pt x="2956" y="4324"/>
                  </a:cubicBezTo>
                  <a:cubicBezTo>
                    <a:pt x="2911" y="4324"/>
                    <a:pt x="2934" y="4392"/>
                    <a:pt x="2843" y="4392"/>
                  </a:cubicBezTo>
                  <a:cubicBezTo>
                    <a:pt x="2797" y="4347"/>
                    <a:pt x="2865" y="4324"/>
                    <a:pt x="2820" y="4301"/>
                  </a:cubicBezTo>
                  <a:cubicBezTo>
                    <a:pt x="2956" y="4301"/>
                    <a:pt x="2865" y="4210"/>
                    <a:pt x="3002" y="4187"/>
                  </a:cubicBezTo>
                  <a:lnTo>
                    <a:pt x="2934" y="4165"/>
                  </a:lnTo>
                  <a:lnTo>
                    <a:pt x="2979" y="4142"/>
                  </a:lnTo>
                  <a:cubicBezTo>
                    <a:pt x="2911" y="3937"/>
                    <a:pt x="2934" y="4096"/>
                    <a:pt x="2979" y="3915"/>
                  </a:cubicBezTo>
                  <a:cubicBezTo>
                    <a:pt x="2979" y="3801"/>
                    <a:pt x="2865" y="3733"/>
                    <a:pt x="2911" y="3687"/>
                  </a:cubicBezTo>
                  <a:lnTo>
                    <a:pt x="2843" y="3687"/>
                  </a:lnTo>
                  <a:cubicBezTo>
                    <a:pt x="2911" y="3687"/>
                    <a:pt x="2820" y="3596"/>
                    <a:pt x="2888" y="3596"/>
                  </a:cubicBezTo>
                  <a:cubicBezTo>
                    <a:pt x="2868" y="3576"/>
                    <a:pt x="2884" y="3502"/>
                    <a:pt x="2823" y="3502"/>
                  </a:cubicBezTo>
                  <a:cubicBezTo>
                    <a:pt x="2816" y="3502"/>
                    <a:pt x="2807" y="3503"/>
                    <a:pt x="2797" y="3505"/>
                  </a:cubicBezTo>
                  <a:cubicBezTo>
                    <a:pt x="2832" y="3488"/>
                    <a:pt x="2853" y="3444"/>
                    <a:pt x="2881" y="3444"/>
                  </a:cubicBezTo>
                  <a:cubicBezTo>
                    <a:pt x="2890" y="3444"/>
                    <a:pt x="2900" y="3449"/>
                    <a:pt x="2911" y="3460"/>
                  </a:cubicBezTo>
                  <a:lnTo>
                    <a:pt x="2911" y="3392"/>
                  </a:lnTo>
                  <a:lnTo>
                    <a:pt x="2865" y="3437"/>
                  </a:lnTo>
                  <a:cubicBezTo>
                    <a:pt x="2865" y="3346"/>
                    <a:pt x="2934" y="3301"/>
                    <a:pt x="2865" y="3232"/>
                  </a:cubicBezTo>
                  <a:lnTo>
                    <a:pt x="2820" y="3255"/>
                  </a:lnTo>
                  <a:cubicBezTo>
                    <a:pt x="2820" y="3210"/>
                    <a:pt x="2820" y="3164"/>
                    <a:pt x="2911" y="3141"/>
                  </a:cubicBezTo>
                  <a:lnTo>
                    <a:pt x="2934" y="3210"/>
                  </a:lnTo>
                  <a:cubicBezTo>
                    <a:pt x="2956" y="3119"/>
                    <a:pt x="2934" y="3050"/>
                    <a:pt x="2911" y="2982"/>
                  </a:cubicBezTo>
                  <a:lnTo>
                    <a:pt x="2888" y="3005"/>
                  </a:lnTo>
                  <a:cubicBezTo>
                    <a:pt x="2820" y="2914"/>
                    <a:pt x="2775" y="2391"/>
                    <a:pt x="2661" y="2300"/>
                  </a:cubicBezTo>
                  <a:lnTo>
                    <a:pt x="2593" y="2345"/>
                  </a:lnTo>
                  <a:lnTo>
                    <a:pt x="2547" y="2255"/>
                  </a:lnTo>
                  <a:lnTo>
                    <a:pt x="2752" y="2323"/>
                  </a:lnTo>
                  <a:cubicBezTo>
                    <a:pt x="2752" y="2232"/>
                    <a:pt x="2752" y="1982"/>
                    <a:pt x="2752" y="1732"/>
                  </a:cubicBezTo>
                  <a:cubicBezTo>
                    <a:pt x="2729" y="1459"/>
                    <a:pt x="2729" y="1208"/>
                    <a:pt x="2752" y="1140"/>
                  </a:cubicBezTo>
                  <a:cubicBezTo>
                    <a:pt x="2771" y="1111"/>
                    <a:pt x="2795" y="1103"/>
                    <a:pt x="2816" y="1103"/>
                  </a:cubicBezTo>
                  <a:cubicBezTo>
                    <a:pt x="2843" y="1103"/>
                    <a:pt x="2865" y="1118"/>
                    <a:pt x="2865" y="1118"/>
                  </a:cubicBezTo>
                  <a:cubicBezTo>
                    <a:pt x="2843" y="1049"/>
                    <a:pt x="2797" y="1095"/>
                    <a:pt x="2797" y="1027"/>
                  </a:cubicBezTo>
                  <a:lnTo>
                    <a:pt x="2865" y="1027"/>
                  </a:lnTo>
                  <a:lnTo>
                    <a:pt x="2865" y="981"/>
                  </a:lnTo>
                  <a:cubicBezTo>
                    <a:pt x="2820" y="1004"/>
                    <a:pt x="2752" y="1004"/>
                    <a:pt x="2684" y="1027"/>
                  </a:cubicBezTo>
                  <a:lnTo>
                    <a:pt x="2706" y="936"/>
                  </a:lnTo>
                  <a:lnTo>
                    <a:pt x="2752" y="936"/>
                  </a:lnTo>
                  <a:cubicBezTo>
                    <a:pt x="2752" y="913"/>
                    <a:pt x="2593" y="890"/>
                    <a:pt x="2638" y="822"/>
                  </a:cubicBezTo>
                  <a:cubicBezTo>
                    <a:pt x="2661" y="685"/>
                    <a:pt x="2615" y="504"/>
                    <a:pt x="2615" y="367"/>
                  </a:cubicBezTo>
                  <a:lnTo>
                    <a:pt x="2615" y="367"/>
                  </a:lnTo>
                  <a:lnTo>
                    <a:pt x="2684" y="413"/>
                  </a:lnTo>
                  <a:lnTo>
                    <a:pt x="2706" y="344"/>
                  </a:lnTo>
                  <a:lnTo>
                    <a:pt x="2706" y="344"/>
                  </a:lnTo>
                  <a:cubicBezTo>
                    <a:pt x="2692" y="354"/>
                    <a:pt x="2682" y="357"/>
                    <a:pt x="2675" y="357"/>
                  </a:cubicBezTo>
                  <a:cubicBezTo>
                    <a:pt x="2650" y="357"/>
                    <a:pt x="2654" y="318"/>
                    <a:pt x="2644" y="318"/>
                  </a:cubicBezTo>
                  <a:cubicBezTo>
                    <a:pt x="2643" y="318"/>
                    <a:pt x="2641" y="319"/>
                    <a:pt x="2638" y="322"/>
                  </a:cubicBezTo>
                  <a:cubicBezTo>
                    <a:pt x="2502" y="231"/>
                    <a:pt x="2593" y="71"/>
                    <a:pt x="2502" y="3"/>
                  </a:cubicBezTo>
                  <a:cubicBezTo>
                    <a:pt x="2493" y="2"/>
                    <a:pt x="2474" y="1"/>
                    <a:pt x="244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794;p38">
              <a:extLst>
                <a:ext uri="{FF2B5EF4-FFF2-40B4-BE49-F238E27FC236}">
                  <a16:creationId xmlns:a16="http://schemas.microsoft.com/office/drawing/2014/main" id="{49AD21D6-4548-31E2-D082-95FEC29723B4}"/>
                </a:ext>
              </a:extLst>
            </p:cNvPr>
            <p:cNvSpPr/>
            <p:nvPr/>
          </p:nvSpPr>
          <p:spPr>
            <a:xfrm rot="2879798">
              <a:off x="1822492" y="4169874"/>
              <a:ext cx="2000" cy="2479"/>
            </a:xfrm>
            <a:custGeom>
              <a:avLst/>
              <a:gdLst/>
              <a:ahLst/>
              <a:cxnLst/>
              <a:rect l="l" t="t" r="r" b="b"/>
              <a:pathLst>
                <a:path w="92" h="114" extrusionOk="0">
                  <a:moveTo>
                    <a:pt x="91" y="0"/>
                  </a:moveTo>
                  <a:lnTo>
                    <a:pt x="91" y="0"/>
                  </a:lnTo>
                  <a:cubicBezTo>
                    <a:pt x="23" y="23"/>
                    <a:pt x="0" y="68"/>
                    <a:pt x="23" y="114"/>
                  </a:cubicBezTo>
                  <a:cubicBezTo>
                    <a:pt x="68" y="91"/>
                    <a:pt x="68" y="23"/>
                    <a:pt x="9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795;p38">
              <a:extLst>
                <a:ext uri="{FF2B5EF4-FFF2-40B4-BE49-F238E27FC236}">
                  <a16:creationId xmlns:a16="http://schemas.microsoft.com/office/drawing/2014/main" id="{8AD5EC3C-C507-F498-FB35-B7E0C81EAE81}"/>
                </a:ext>
              </a:extLst>
            </p:cNvPr>
            <p:cNvSpPr/>
            <p:nvPr/>
          </p:nvSpPr>
          <p:spPr>
            <a:xfrm rot="2879798">
              <a:off x="1825242" y="4170598"/>
              <a:ext cx="22" cy="522"/>
            </a:xfrm>
            <a:custGeom>
              <a:avLst/>
              <a:gdLst/>
              <a:ahLst/>
              <a:cxnLst/>
              <a:rect l="l" t="t" r="r" b="b"/>
              <a:pathLst>
                <a:path w="1" h="24" extrusionOk="0">
                  <a:moveTo>
                    <a:pt x="0" y="0"/>
                  </a:moveTo>
                  <a:lnTo>
                    <a:pt x="0" y="0"/>
                  </a:lnTo>
                  <a:lnTo>
                    <a:pt x="0" y="23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796;p38">
              <a:extLst>
                <a:ext uri="{FF2B5EF4-FFF2-40B4-BE49-F238E27FC236}">
                  <a16:creationId xmlns:a16="http://schemas.microsoft.com/office/drawing/2014/main" id="{1AEA63C0-D90C-1B99-2FCE-8AAF5C0531E5}"/>
                </a:ext>
              </a:extLst>
            </p:cNvPr>
            <p:cNvSpPr/>
            <p:nvPr/>
          </p:nvSpPr>
          <p:spPr>
            <a:xfrm rot="2879798">
              <a:off x="1925203" y="3998174"/>
              <a:ext cx="522" cy="522"/>
            </a:xfrm>
            <a:custGeom>
              <a:avLst/>
              <a:gdLst/>
              <a:ahLst/>
              <a:cxnLst/>
              <a:rect l="l" t="t" r="r" b="b"/>
              <a:pathLst>
                <a:path w="24" h="24" extrusionOk="0">
                  <a:moveTo>
                    <a:pt x="0" y="0"/>
                  </a:moveTo>
                  <a:lnTo>
                    <a:pt x="23" y="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797;p38">
              <a:extLst>
                <a:ext uri="{FF2B5EF4-FFF2-40B4-BE49-F238E27FC236}">
                  <a16:creationId xmlns:a16="http://schemas.microsoft.com/office/drawing/2014/main" id="{F2D73C6A-8DF2-9C41-6F31-FBACFE907CC0}"/>
                </a:ext>
              </a:extLst>
            </p:cNvPr>
            <p:cNvSpPr/>
            <p:nvPr/>
          </p:nvSpPr>
          <p:spPr>
            <a:xfrm rot="2879798">
              <a:off x="1841351" y="3988458"/>
              <a:ext cx="66773" cy="195145"/>
            </a:xfrm>
            <a:custGeom>
              <a:avLst/>
              <a:gdLst/>
              <a:ahLst/>
              <a:cxnLst/>
              <a:rect l="l" t="t" r="r" b="b"/>
              <a:pathLst>
                <a:path w="3071" h="8975" extrusionOk="0">
                  <a:moveTo>
                    <a:pt x="182" y="1"/>
                  </a:moveTo>
                  <a:lnTo>
                    <a:pt x="160" y="69"/>
                  </a:lnTo>
                  <a:cubicBezTo>
                    <a:pt x="162" y="69"/>
                    <a:pt x="165" y="69"/>
                    <a:pt x="169" y="69"/>
                  </a:cubicBezTo>
                  <a:lnTo>
                    <a:pt x="169" y="69"/>
                  </a:lnTo>
                  <a:lnTo>
                    <a:pt x="182" y="1"/>
                  </a:lnTo>
                  <a:close/>
                  <a:moveTo>
                    <a:pt x="2388" y="2616"/>
                  </a:moveTo>
                  <a:lnTo>
                    <a:pt x="2516" y="2644"/>
                  </a:lnTo>
                  <a:lnTo>
                    <a:pt x="2516" y="2644"/>
                  </a:lnTo>
                  <a:lnTo>
                    <a:pt x="2456" y="2684"/>
                  </a:lnTo>
                  <a:lnTo>
                    <a:pt x="2388" y="2616"/>
                  </a:lnTo>
                  <a:close/>
                  <a:moveTo>
                    <a:pt x="2843" y="8710"/>
                  </a:moveTo>
                  <a:lnTo>
                    <a:pt x="2825" y="8766"/>
                  </a:lnTo>
                  <a:lnTo>
                    <a:pt x="2825" y="8766"/>
                  </a:lnTo>
                  <a:cubicBezTo>
                    <a:pt x="2831" y="8729"/>
                    <a:pt x="2782" y="8710"/>
                    <a:pt x="2843" y="8710"/>
                  </a:cubicBezTo>
                  <a:close/>
                  <a:moveTo>
                    <a:pt x="114" y="69"/>
                  </a:moveTo>
                  <a:cubicBezTo>
                    <a:pt x="91" y="137"/>
                    <a:pt x="46" y="183"/>
                    <a:pt x="114" y="206"/>
                  </a:cubicBezTo>
                  <a:cubicBezTo>
                    <a:pt x="103" y="228"/>
                    <a:pt x="86" y="228"/>
                    <a:pt x="69" y="228"/>
                  </a:cubicBezTo>
                  <a:cubicBezTo>
                    <a:pt x="52" y="228"/>
                    <a:pt x="35" y="228"/>
                    <a:pt x="23" y="251"/>
                  </a:cubicBezTo>
                  <a:cubicBezTo>
                    <a:pt x="46" y="296"/>
                    <a:pt x="91" y="342"/>
                    <a:pt x="69" y="387"/>
                  </a:cubicBezTo>
                  <a:lnTo>
                    <a:pt x="46" y="387"/>
                  </a:lnTo>
                  <a:cubicBezTo>
                    <a:pt x="1" y="501"/>
                    <a:pt x="160" y="569"/>
                    <a:pt x="91" y="660"/>
                  </a:cubicBezTo>
                  <a:lnTo>
                    <a:pt x="69" y="660"/>
                  </a:lnTo>
                  <a:cubicBezTo>
                    <a:pt x="46" y="706"/>
                    <a:pt x="91" y="774"/>
                    <a:pt x="46" y="842"/>
                  </a:cubicBezTo>
                  <a:cubicBezTo>
                    <a:pt x="59" y="829"/>
                    <a:pt x="80" y="816"/>
                    <a:pt x="95" y="816"/>
                  </a:cubicBezTo>
                  <a:cubicBezTo>
                    <a:pt x="106" y="816"/>
                    <a:pt x="114" y="823"/>
                    <a:pt x="114" y="842"/>
                  </a:cubicBezTo>
                  <a:cubicBezTo>
                    <a:pt x="69" y="910"/>
                    <a:pt x="114" y="956"/>
                    <a:pt x="69" y="1024"/>
                  </a:cubicBezTo>
                  <a:lnTo>
                    <a:pt x="137" y="1070"/>
                  </a:lnTo>
                  <a:cubicBezTo>
                    <a:pt x="114" y="1343"/>
                    <a:pt x="228" y="2366"/>
                    <a:pt x="251" y="2639"/>
                  </a:cubicBezTo>
                  <a:lnTo>
                    <a:pt x="228" y="2639"/>
                  </a:lnTo>
                  <a:cubicBezTo>
                    <a:pt x="273" y="3025"/>
                    <a:pt x="296" y="3867"/>
                    <a:pt x="387" y="4276"/>
                  </a:cubicBezTo>
                  <a:cubicBezTo>
                    <a:pt x="319" y="4344"/>
                    <a:pt x="342" y="4435"/>
                    <a:pt x="319" y="4503"/>
                  </a:cubicBezTo>
                  <a:cubicBezTo>
                    <a:pt x="328" y="4484"/>
                    <a:pt x="342" y="4477"/>
                    <a:pt x="355" y="4477"/>
                  </a:cubicBezTo>
                  <a:cubicBezTo>
                    <a:pt x="372" y="4477"/>
                    <a:pt x="387" y="4490"/>
                    <a:pt x="387" y="4503"/>
                  </a:cubicBezTo>
                  <a:cubicBezTo>
                    <a:pt x="387" y="4708"/>
                    <a:pt x="433" y="4503"/>
                    <a:pt x="455" y="4731"/>
                  </a:cubicBezTo>
                  <a:cubicBezTo>
                    <a:pt x="524" y="4958"/>
                    <a:pt x="478" y="5868"/>
                    <a:pt x="433" y="6095"/>
                  </a:cubicBezTo>
                  <a:cubicBezTo>
                    <a:pt x="524" y="6186"/>
                    <a:pt x="455" y="6345"/>
                    <a:pt x="524" y="6459"/>
                  </a:cubicBezTo>
                  <a:lnTo>
                    <a:pt x="501" y="6436"/>
                  </a:lnTo>
                  <a:lnTo>
                    <a:pt x="501" y="6436"/>
                  </a:lnTo>
                  <a:cubicBezTo>
                    <a:pt x="524" y="6550"/>
                    <a:pt x="455" y="7232"/>
                    <a:pt x="501" y="7369"/>
                  </a:cubicBezTo>
                  <a:cubicBezTo>
                    <a:pt x="569" y="7482"/>
                    <a:pt x="455" y="7460"/>
                    <a:pt x="433" y="7551"/>
                  </a:cubicBezTo>
                  <a:cubicBezTo>
                    <a:pt x="546" y="7551"/>
                    <a:pt x="592" y="7641"/>
                    <a:pt x="592" y="7687"/>
                  </a:cubicBezTo>
                  <a:cubicBezTo>
                    <a:pt x="592" y="7755"/>
                    <a:pt x="683" y="7869"/>
                    <a:pt x="705" y="7983"/>
                  </a:cubicBezTo>
                  <a:lnTo>
                    <a:pt x="637" y="7983"/>
                  </a:lnTo>
                  <a:cubicBezTo>
                    <a:pt x="705" y="8051"/>
                    <a:pt x="683" y="8210"/>
                    <a:pt x="705" y="8278"/>
                  </a:cubicBezTo>
                  <a:cubicBezTo>
                    <a:pt x="683" y="8415"/>
                    <a:pt x="592" y="8619"/>
                    <a:pt x="660" y="8801"/>
                  </a:cubicBezTo>
                  <a:lnTo>
                    <a:pt x="501" y="8915"/>
                  </a:lnTo>
                  <a:lnTo>
                    <a:pt x="524" y="8938"/>
                  </a:lnTo>
                  <a:cubicBezTo>
                    <a:pt x="524" y="8938"/>
                    <a:pt x="1031" y="8975"/>
                    <a:pt x="1572" y="8975"/>
                  </a:cubicBezTo>
                  <a:cubicBezTo>
                    <a:pt x="2067" y="8975"/>
                    <a:pt x="2590" y="8944"/>
                    <a:pt x="2775" y="8824"/>
                  </a:cubicBezTo>
                  <a:lnTo>
                    <a:pt x="2820" y="8824"/>
                  </a:lnTo>
                  <a:lnTo>
                    <a:pt x="2820" y="8778"/>
                  </a:lnTo>
                  <a:cubicBezTo>
                    <a:pt x="2828" y="8763"/>
                    <a:pt x="2835" y="8758"/>
                    <a:pt x="2844" y="8758"/>
                  </a:cubicBezTo>
                  <a:cubicBezTo>
                    <a:pt x="2861" y="8758"/>
                    <a:pt x="2881" y="8778"/>
                    <a:pt x="2911" y="8778"/>
                  </a:cubicBezTo>
                  <a:lnTo>
                    <a:pt x="2934" y="8710"/>
                  </a:lnTo>
                  <a:lnTo>
                    <a:pt x="2888" y="8733"/>
                  </a:lnTo>
                  <a:cubicBezTo>
                    <a:pt x="2888" y="8710"/>
                    <a:pt x="2820" y="8665"/>
                    <a:pt x="2843" y="8619"/>
                  </a:cubicBezTo>
                  <a:cubicBezTo>
                    <a:pt x="2866" y="8574"/>
                    <a:pt x="2934" y="8619"/>
                    <a:pt x="2934" y="8551"/>
                  </a:cubicBezTo>
                  <a:cubicBezTo>
                    <a:pt x="2979" y="8187"/>
                    <a:pt x="3025" y="7846"/>
                    <a:pt x="3002" y="7482"/>
                  </a:cubicBezTo>
                  <a:lnTo>
                    <a:pt x="3002" y="7482"/>
                  </a:lnTo>
                  <a:lnTo>
                    <a:pt x="3048" y="7505"/>
                  </a:lnTo>
                  <a:cubicBezTo>
                    <a:pt x="3025" y="7391"/>
                    <a:pt x="3025" y="7300"/>
                    <a:pt x="3002" y="7187"/>
                  </a:cubicBezTo>
                  <a:lnTo>
                    <a:pt x="3070" y="7141"/>
                  </a:lnTo>
                  <a:lnTo>
                    <a:pt x="3070" y="7141"/>
                  </a:lnTo>
                  <a:cubicBezTo>
                    <a:pt x="3070" y="7142"/>
                    <a:pt x="3069" y="7142"/>
                    <a:pt x="3068" y="7142"/>
                  </a:cubicBezTo>
                  <a:cubicBezTo>
                    <a:pt x="3025" y="7142"/>
                    <a:pt x="3025" y="6595"/>
                    <a:pt x="3025" y="6595"/>
                  </a:cubicBezTo>
                  <a:lnTo>
                    <a:pt x="2934" y="6573"/>
                  </a:lnTo>
                  <a:cubicBezTo>
                    <a:pt x="2934" y="6482"/>
                    <a:pt x="3048" y="6550"/>
                    <a:pt x="3025" y="6459"/>
                  </a:cubicBezTo>
                  <a:cubicBezTo>
                    <a:pt x="2888" y="6414"/>
                    <a:pt x="3025" y="6277"/>
                    <a:pt x="2957" y="6254"/>
                  </a:cubicBezTo>
                  <a:cubicBezTo>
                    <a:pt x="2957" y="6254"/>
                    <a:pt x="2957" y="6209"/>
                    <a:pt x="3002" y="6209"/>
                  </a:cubicBezTo>
                  <a:cubicBezTo>
                    <a:pt x="2934" y="6186"/>
                    <a:pt x="3002" y="6163"/>
                    <a:pt x="2979" y="6118"/>
                  </a:cubicBezTo>
                  <a:lnTo>
                    <a:pt x="2979" y="6118"/>
                  </a:lnTo>
                  <a:lnTo>
                    <a:pt x="2934" y="6141"/>
                  </a:lnTo>
                  <a:lnTo>
                    <a:pt x="2911" y="6072"/>
                  </a:lnTo>
                  <a:lnTo>
                    <a:pt x="2979" y="6072"/>
                  </a:lnTo>
                  <a:cubicBezTo>
                    <a:pt x="3002" y="5891"/>
                    <a:pt x="3048" y="5004"/>
                    <a:pt x="3002" y="4799"/>
                  </a:cubicBezTo>
                  <a:lnTo>
                    <a:pt x="3002" y="4799"/>
                  </a:lnTo>
                  <a:cubicBezTo>
                    <a:pt x="2957" y="4822"/>
                    <a:pt x="3002" y="4890"/>
                    <a:pt x="2911" y="4913"/>
                  </a:cubicBezTo>
                  <a:cubicBezTo>
                    <a:pt x="2866" y="4867"/>
                    <a:pt x="2934" y="4844"/>
                    <a:pt x="2866" y="4822"/>
                  </a:cubicBezTo>
                  <a:cubicBezTo>
                    <a:pt x="3002" y="4799"/>
                    <a:pt x="2888" y="4685"/>
                    <a:pt x="3025" y="4663"/>
                  </a:cubicBezTo>
                  <a:lnTo>
                    <a:pt x="2957" y="4640"/>
                  </a:lnTo>
                  <a:lnTo>
                    <a:pt x="3002" y="4617"/>
                  </a:lnTo>
                  <a:cubicBezTo>
                    <a:pt x="2911" y="4390"/>
                    <a:pt x="2957" y="4572"/>
                    <a:pt x="2979" y="4367"/>
                  </a:cubicBezTo>
                  <a:cubicBezTo>
                    <a:pt x="2957" y="4230"/>
                    <a:pt x="2866" y="4185"/>
                    <a:pt x="2888" y="4117"/>
                  </a:cubicBezTo>
                  <a:lnTo>
                    <a:pt x="2820" y="4117"/>
                  </a:lnTo>
                  <a:cubicBezTo>
                    <a:pt x="2888" y="4117"/>
                    <a:pt x="2775" y="4049"/>
                    <a:pt x="2843" y="4026"/>
                  </a:cubicBezTo>
                  <a:cubicBezTo>
                    <a:pt x="2843" y="4007"/>
                    <a:pt x="2843" y="3924"/>
                    <a:pt x="2790" y="3924"/>
                  </a:cubicBezTo>
                  <a:cubicBezTo>
                    <a:pt x="2779" y="3924"/>
                    <a:pt x="2767" y="3927"/>
                    <a:pt x="2752" y="3935"/>
                  </a:cubicBezTo>
                  <a:cubicBezTo>
                    <a:pt x="2786" y="3918"/>
                    <a:pt x="2807" y="3864"/>
                    <a:pt x="2834" y="3864"/>
                  </a:cubicBezTo>
                  <a:cubicBezTo>
                    <a:pt x="2843" y="3864"/>
                    <a:pt x="2854" y="3871"/>
                    <a:pt x="2866" y="3889"/>
                  </a:cubicBezTo>
                  <a:lnTo>
                    <a:pt x="2843" y="3798"/>
                  </a:lnTo>
                  <a:lnTo>
                    <a:pt x="2820" y="3844"/>
                  </a:lnTo>
                  <a:cubicBezTo>
                    <a:pt x="2820" y="3753"/>
                    <a:pt x="2888" y="3685"/>
                    <a:pt x="2798" y="3617"/>
                  </a:cubicBezTo>
                  <a:lnTo>
                    <a:pt x="2752" y="3662"/>
                  </a:lnTo>
                  <a:cubicBezTo>
                    <a:pt x="2752" y="3594"/>
                    <a:pt x="2752" y="3548"/>
                    <a:pt x="2843" y="3526"/>
                  </a:cubicBezTo>
                  <a:lnTo>
                    <a:pt x="2866" y="3594"/>
                  </a:lnTo>
                  <a:cubicBezTo>
                    <a:pt x="2866" y="3480"/>
                    <a:pt x="2843" y="3435"/>
                    <a:pt x="2798" y="3344"/>
                  </a:cubicBezTo>
                  <a:lnTo>
                    <a:pt x="2798" y="3389"/>
                  </a:lnTo>
                  <a:cubicBezTo>
                    <a:pt x="2709" y="3279"/>
                    <a:pt x="2643" y="2764"/>
                    <a:pt x="2535" y="2649"/>
                  </a:cubicBezTo>
                  <a:lnTo>
                    <a:pt x="2535" y="2649"/>
                  </a:lnTo>
                  <a:lnTo>
                    <a:pt x="2593" y="2661"/>
                  </a:lnTo>
                  <a:cubicBezTo>
                    <a:pt x="2570" y="2480"/>
                    <a:pt x="2502" y="1547"/>
                    <a:pt x="2547" y="1388"/>
                  </a:cubicBezTo>
                  <a:cubicBezTo>
                    <a:pt x="2563" y="1365"/>
                    <a:pt x="2580" y="1358"/>
                    <a:pt x="2597" y="1358"/>
                  </a:cubicBezTo>
                  <a:cubicBezTo>
                    <a:pt x="2631" y="1358"/>
                    <a:pt x="2661" y="1388"/>
                    <a:pt x="2661" y="1388"/>
                  </a:cubicBezTo>
                  <a:cubicBezTo>
                    <a:pt x="2638" y="1297"/>
                    <a:pt x="2593" y="1343"/>
                    <a:pt x="2593" y="1274"/>
                  </a:cubicBezTo>
                  <a:lnTo>
                    <a:pt x="2593" y="1274"/>
                  </a:lnTo>
                  <a:lnTo>
                    <a:pt x="2661" y="1297"/>
                  </a:lnTo>
                  <a:lnTo>
                    <a:pt x="2638" y="1229"/>
                  </a:lnTo>
                  <a:cubicBezTo>
                    <a:pt x="2616" y="1274"/>
                    <a:pt x="2547" y="1252"/>
                    <a:pt x="2479" y="1274"/>
                  </a:cubicBezTo>
                  <a:lnTo>
                    <a:pt x="2479" y="1183"/>
                  </a:lnTo>
                  <a:lnTo>
                    <a:pt x="2547" y="1183"/>
                  </a:lnTo>
                  <a:cubicBezTo>
                    <a:pt x="2547" y="1161"/>
                    <a:pt x="2388" y="1138"/>
                    <a:pt x="2411" y="1047"/>
                  </a:cubicBezTo>
                  <a:cubicBezTo>
                    <a:pt x="2434" y="910"/>
                    <a:pt x="2411" y="751"/>
                    <a:pt x="2434" y="615"/>
                  </a:cubicBezTo>
                  <a:lnTo>
                    <a:pt x="2502" y="660"/>
                  </a:lnTo>
                  <a:lnTo>
                    <a:pt x="2525" y="592"/>
                  </a:lnTo>
                  <a:lnTo>
                    <a:pt x="2525" y="592"/>
                  </a:lnTo>
                  <a:cubicBezTo>
                    <a:pt x="2511" y="601"/>
                    <a:pt x="2500" y="605"/>
                    <a:pt x="2493" y="605"/>
                  </a:cubicBezTo>
                  <a:cubicBezTo>
                    <a:pt x="2468" y="605"/>
                    <a:pt x="2472" y="566"/>
                    <a:pt x="2463" y="566"/>
                  </a:cubicBezTo>
                  <a:cubicBezTo>
                    <a:pt x="2461" y="566"/>
                    <a:pt x="2459" y="567"/>
                    <a:pt x="2456" y="569"/>
                  </a:cubicBezTo>
                  <a:cubicBezTo>
                    <a:pt x="2320" y="456"/>
                    <a:pt x="2434" y="319"/>
                    <a:pt x="2343" y="228"/>
                  </a:cubicBezTo>
                  <a:cubicBezTo>
                    <a:pt x="2231" y="228"/>
                    <a:pt x="365" y="75"/>
                    <a:pt x="169" y="69"/>
                  </a:cubicBezTo>
                  <a:lnTo>
                    <a:pt x="169" y="69"/>
                  </a:lnTo>
                  <a:lnTo>
                    <a:pt x="160" y="115"/>
                  </a:lnTo>
                  <a:lnTo>
                    <a:pt x="228" y="115"/>
                  </a:lnTo>
                  <a:cubicBezTo>
                    <a:pt x="239" y="149"/>
                    <a:pt x="228" y="149"/>
                    <a:pt x="214" y="149"/>
                  </a:cubicBezTo>
                  <a:cubicBezTo>
                    <a:pt x="199" y="149"/>
                    <a:pt x="182" y="149"/>
                    <a:pt x="182" y="183"/>
                  </a:cubicBezTo>
                  <a:cubicBezTo>
                    <a:pt x="176" y="186"/>
                    <a:pt x="171" y="187"/>
                    <a:pt x="165" y="187"/>
                  </a:cubicBezTo>
                  <a:cubicBezTo>
                    <a:pt x="131" y="187"/>
                    <a:pt x="114" y="128"/>
                    <a:pt x="114" y="6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28" name="Google Shape;1028;p41"/>
          <p:cNvSpPr txBox="1">
            <a:spLocks noGrp="1"/>
          </p:cNvSpPr>
          <p:nvPr>
            <p:ph type="title"/>
          </p:nvPr>
        </p:nvSpPr>
        <p:spPr>
          <a:xfrm>
            <a:off x="454570" y="560933"/>
            <a:ext cx="7759200" cy="31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th-TH" altLang="en-US" sz="4000" b="1" dirty="0">
                <a:solidFill>
                  <a:srgbClr val="7030A0"/>
                </a:solidFill>
                <a:latin typeface="DilleniaUPC" panose="02020603050405020304" pitchFamily="18" charset="-34"/>
                <a:ea typeface="Angsana New" panose="02020603050405020304" pitchFamily="18" charset="-34"/>
                <a:cs typeface="DilleniaUPC" panose="02020603050405020304" pitchFamily="18" charset="-34"/>
                <a:sym typeface="Angsana New" panose="02020603050405020304" pitchFamily="18" charset="-34"/>
              </a:rPr>
              <a:t>วัตถุประสงค์ (</a:t>
            </a:r>
            <a:r>
              <a:rPr lang="en-US" altLang="en-US" sz="4000" b="1" dirty="0">
                <a:solidFill>
                  <a:srgbClr val="7030A0"/>
                </a:solidFill>
                <a:latin typeface="DilleniaUPC" panose="02020603050405020304" pitchFamily="18" charset="-34"/>
                <a:ea typeface="Angsana New" panose="02020603050405020304" pitchFamily="18" charset="-34"/>
                <a:cs typeface="DilleniaUPC" panose="02020603050405020304" pitchFamily="18" charset="-34"/>
                <a:sym typeface="Angsana New" panose="02020603050405020304" pitchFamily="18" charset="-34"/>
              </a:rPr>
              <a:t>Objectives)</a:t>
            </a:r>
            <a:endParaRPr lang="en-US" altLang="en-US" sz="4000" dirty="0">
              <a:solidFill>
                <a:srgbClr val="7030A0"/>
              </a:solidFill>
              <a:latin typeface="DilleniaUPC" panose="02020603050405020304" pitchFamily="18" charset="-34"/>
              <a:ea typeface="Angsana New" panose="02020603050405020304" pitchFamily="18" charset="-34"/>
              <a:cs typeface="DilleniaUPC" panose="02020603050405020304" pitchFamily="18" charset="-34"/>
            </a:endParaRPr>
          </a:p>
        </p:txBody>
      </p:sp>
      <p:sp>
        <p:nvSpPr>
          <p:cNvPr id="1101" name="Google Shape;1101;p41"/>
          <p:cNvSpPr/>
          <p:nvPr/>
        </p:nvSpPr>
        <p:spPr>
          <a:xfrm rot="8806223">
            <a:off x="671021" y="1842395"/>
            <a:ext cx="415419" cy="415419"/>
          </a:xfrm>
          <a:custGeom>
            <a:avLst/>
            <a:gdLst/>
            <a:ahLst/>
            <a:cxnLst/>
            <a:rect l="l" t="t" r="r" b="b"/>
            <a:pathLst>
              <a:path w="19106" h="19106" extrusionOk="0">
                <a:moveTo>
                  <a:pt x="9565" y="1"/>
                </a:moveTo>
                <a:cubicBezTo>
                  <a:pt x="4269" y="1"/>
                  <a:pt x="1" y="4269"/>
                  <a:pt x="1" y="9564"/>
                </a:cubicBezTo>
                <a:cubicBezTo>
                  <a:pt x="1" y="14837"/>
                  <a:pt x="4269" y="19105"/>
                  <a:pt x="9565" y="19105"/>
                </a:cubicBezTo>
                <a:cubicBezTo>
                  <a:pt x="14837" y="19105"/>
                  <a:pt x="19106" y="14837"/>
                  <a:pt x="19106" y="9564"/>
                </a:cubicBezTo>
                <a:cubicBezTo>
                  <a:pt x="19106" y="4269"/>
                  <a:pt x="14837" y="1"/>
                  <a:pt x="9565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2" name="Google Shape;1102;p41"/>
          <p:cNvSpPr/>
          <p:nvPr/>
        </p:nvSpPr>
        <p:spPr>
          <a:xfrm rot="8805561">
            <a:off x="507169" y="1267779"/>
            <a:ext cx="273612" cy="273585"/>
          </a:xfrm>
          <a:custGeom>
            <a:avLst/>
            <a:gdLst/>
            <a:ahLst/>
            <a:cxnLst/>
            <a:rect l="l" t="t" r="r" b="b"/>
            <a:pathLst>
              <a:path w="19106" h="19106" extrusionOk="0">
                <a:moveTo>
                  <a:pt x="9565" y="1"/>
                </a:moveTo>
                <a:cubicBezTo>
                  <a:pt x="4269" y="1"/>
                  <a:pt x="1" y="4269"/>
                  <a:pt x="1" y="9564"/>
                </a:cubicBezTo>
                <a:cubicBezTo>
                  <a:pt x="1" y="14837"/>
                  <a:pt x="4269" y="19105"/>
                  <a:pt x="9565" y="19105"/>
                </a:cubicBezTo>
                <a:cubicBezTo>
                  <a:pt x="14837" y="19105"/>
                  <a:pt x="19106" y="14837"/>
                  <a:pt x="19106" y="9564"/>
                </a:cubicBezTo>
                <a:cubicBezTo>
                  <a:pt x="19106" y="4269"/>
                  <a:pt x="14837" y="1"/>
                  <a:pt x="956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31;p41">
            <a:extLst>
              <a:ext uri="{FF2B5EF4-FFF2-40B4-BE49-F238E27FC236}">
                <a16:creationId xmlns:a16="http://schemas.microsoft.com/office/drawing/2014/main" id="{AAB9AE3F-5F89-C285-F0BE-F7D843123C08}"/>
              </a:ext>
            </a:extLst>
          </p:cNvPr>
          <p:cNvSpPr txBox="1">
            <a:spLocks/>
          </p:cNvSpPr>
          <p:nvPr/>
        </p:nvSpPr>
        <p:spPr>
          <a:xfrm>
            <a:off x="1039289" y="1641985"/>
            <a:ext cx="6540786" cy="40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ulim Park"/>
              <a:buNone/>
              <a:defRPr sz="2000" b="0" i="0" u="none" strike="noStrike" cap="none">
                <a:solidFill>
                  <a:schemeClr val="dk2"/>
                </a:solidFill>
                <a:latin typeface="Margarine"/>
                <a:ea typeface="Margarine"/>
                <a:cs typeface="Margarine"/>
                <a:sym typeface="Margarine"/>
              </a:defRPr>
            </a:lvl1pPr>
            <a:lvl2pPr marL="914400" marR="0" lvl="1" indent="-3302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ulim Park"/>
              <a:buNone/>
              <a:defRPr sz="2000" b="0" i="0" u="none" strike="noStrike" cap="none">
                <a:solidFill>
                  <a:schemeClr val="dk2"/>
                </a:solidFill>
                <a:latin typeface="Margarine"/>
                <a:ea typeface="Margarine"/>
                <a:cs typeface="Margarine"/>
                <a:sym typeface="Margarine"/>
              </a:defRPr>
            </a:lvl2pPr>
            <a:lvl3pPr marL="1371600" marR="0" lvl="2" indent="-3302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ulim Park"/>
              <a:buNone/>
              <a:defRPr sz="2000" b="0" i="0" u="none" strike="noStrike" cap="none">
                <a:solidFill>
                  <a:schemeClr val="dk2"/>
                </a:solidFill>
                <a:latin typeface="Margarine"/>
                <a:ea typeface="Margarine"/>
                <a:cs typeface="Margarine"/>
                <a:sym typeface="Margarine"/>
              </a:defRPr>
            </a:lvl3pPr>
            <a:lvl4pPr marL="1828800" marR="0" lvl="3" indent="-3302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ulim Park"/>
              <a:buNone/>
              <a:defRPr sz="2000" b="0" i="0" u="none" strike="noStrike" cap="none">
                <a:solidFill>
                  <a:schemeClr val="dk2"/>
                </a:solidFill>
                <a:latin typeface="Margarine"/>
                <a:ea typeface="Margarine"/>
                <a:cs typeface="Margarine"/>
                <a:sym typeface="Margarine"/>
              </a:defRPr>
            </a:lvl4pPr>
            <a:lvl5pPr marL="2286000" marR="0" lvl="4" indent="-3302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ulim Park"/>
              <a:buNone/>
              <a:defRPr sz="2000" b="0" i="0" u="none" strike="noStrike" cap="none">
                <a:solidFill>
                  <a:schemeClr val="dk2"/>
                </a:solidFill>
                <a:latin typeface="Margarine"/>
                <a:ea typeface="Margarine"/>
                <a:cs typeface="Margarine"/>
                <a:sym typeface="Margarine"/>
              </a:defRPr>
            </a:lvl5pPr>
            <a:lvl6pPr marL="2743200" marR="0" lvl="5" indent="-3302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ulim Park"/>
              <a:buNone/>
              <a:defRPr sz="2000" b="0" i="0" u="none" strike="noStrike" cap="none">
                <a:solidFill>
                  <a:schemeClr val="dk2"/>
                </a:solidFill>
                <a:latin typeface="Margarine"/>
                <a:ea typeface="Margarine"/>
                <a:cs typeface="Margarine"/>
                <a:sym typeface="Margarine"/>
              </a:defRPr>
            </a:lvl6pPr>
            <a:lvl7pPr marL="3200400" marR="0" lvl="6" indent="-3302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ulim Park"/>
              <a:buNone/>
              <a:defRPr sz="2000" b="0" i="0" u="none" strike="noStrike" cap="none">
                <a:solidFill>
                  <a:schemeClr val="dk2"/>
                </a:solidFill>
                <a:latin typeface="Margarine"/>
                <a:ea typeface="Margarine"/>
                <a:cs typeface="Margarine"/>
                <a:sym typeface="Margarine"/>
              </a:defRPr>
            </a:lvl7pPr>
            <a:lvl8pPr marL="3657600" marR="0" lvl="7" indent="-3302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ulim Park"/>
              <a:buNone/>
              <a:defRPr sz="2000" b="0" i="0" u="none" strike="noStrike" cap="none">
                <a:solidFill>
                  <a:schemeClr val="dk2"/>
                </a:solidFill>
                <a:latin typeface="Margarine"/>
                <a:ea typeface="Margarine"/>
                <a:cs typeface="Margarine"/>
                <a:sym typeface="Margarine"/>
              </a:defRPr>
            </a:lvl8pPr>
            <a:lvl9pPr marL="4114800" marR="0" lvl="8" indent="-3302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ulim Park"/>
              <a:buNone/>
              <a:defRPr sz="2000" b="0" i="0" u="none" strike="noStrike" cap="none">
                <a:solidFill>
                  <a:schemeClr val="dk2"/>
                </a:solidFill>
                <a:latin typeface="Margarine"/>
                <a:ea typeface="Margarine"/>
                <a:cs typeface="Margarine"/>
                <a:sym typeface="Margarine"/>
              </a:defRPr>
            </a:lvl9pPr>
          </a:lstStyle>
          <a:p>
            <a:pPr marL="0" indent="0" algn="l"/>
            <a:r>
              <a:rPr lang="th-TH" altLang="en-US" sz="3000" b="1" dirty="0">
                <a:solidFill>
                  <a:schemeClr val="accent6">
                    <a:lumMod val="25000"/>
                  </a:schemeClr>
                </a:solidFill>
                <a:latin typeface="DilleniaUPC" panose="02020603050405020304" pitchFamily="18" charset="-34"/>
                <a:ea typeface="Angsana New" panose="02020603050405020304" pitchFamily="18" charset="-34"/>
                <a:cs typeface="DilleniaUPC" panose="02020603050405020304" pitchFamily="18" charset="-34"/>
                <a:sym typeface="Angsana New" panose="02020603050405020304" pitchFamily="18" charset="-34"/>
              </a:rPr>
              <a:t>1.</a:t>
            </a:r>
            <a:r>
              <a:rPr lang="en-US" altLang="en-US" sz="3000" b="1" dirty="0">
                <a:solidFill>
                  <a:schemeClr val="accent6">
                    <a:lumMod val="25000"/>
                  </a:schemeClr>
                </a:solidFill>
                <a:latin typeface="DilleniaUPC" panose="02020603050405020304" pitchFamily="18" charset="-34"/>
                <a:ea typeface="Angsana New" panose="02020603050405020304" pitchFamily="18" charset="-34"/>
                <a:cs typeface="DilleniaUPC" panose="02020603050405020304" pitchFamily="18" charset="-34"/>
                <a:sym typeface="Angsana New" panose="02020603050405020304" pitchFamily="18" charset="-34"/>
              </a:rPr>
              <a:t> </a:t>
            </a:r>
            <a:r>
              <a:rPr lang="th-TH" altLang="en-US" sz="3000" b="1" dirty="0">
                <a:solidFill>
                  <a:schemeClr val="accent6">
                    <a:lumMod val="25000"/>
                  </a:schemeClr>
                </a:solidFill>
                <a:latin typeface="DilleniaUPC" panose="02020603050405020304" pitchFamily="18" charset="-34"/>
                <a:ea typeface="Angsana New" panose="02020603050405020304" pitchFamily="18" charset="-34"/>
                <a:cs typeface="DilleniaUPC" panose="02020603050405020304" pitchFamily="18" charset="-34"/>
                <a:sym typeface="Angsana New" panose="02020603050405020304" pitchFamily="18" charset="-34"/>
              </a:rPr>
              <a:t>เพื่อศึกษากระบวนการขั้นตอนการสร้างระบบฐานข้อมูล</a:t>
            </a:r>
            <a:endParaRPr lang="en-US" sz="3000" b="1" dirty="0">
              <a:solidFill>
                <a:schemeClr val="accent6">
                  <a:lumMod val="25000"/>
                </a:schemeClr>
              </a:solidFill>
            </a:endParaRPr>
          </a:p>
        </p:txBody>
      </p:sp>
      <p:sp>
        <p:nvSpPr>
          <p:cNvPr id="102" name="Google Shape;1031;p41">
            <a:extLst>
              <a:ext uri="{FF2B5EF4-FFF2-40B4-BE49-F238E27FC236}">
                <a16:creationId xmlns:a16="http://schemas.microsoft.com/office/drawing/2014/main" id="{E69F4075-A84B-7E9E-2F76-1460CCD1FE2D}"/>
              </a:ext>
            </a:extLst>
          </p:cNvPr>
          <p:cNvSpPr txBox="1">
            <a:spLocks/>
          </p:cNvSpPr>
          <p:nvPr/>
        </p:nvSpPr>
        <p:spPr>
          <a:xfrm>
            <a:off x="965204" y="2364716"/>
            <a:ext cx="8463500" cy="40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ulim Park"/>
              <a:buNone/>
              <a:defRPr sz="2000" b="0" i="0" u="none" strike="noStrike" cap="none">
                <a:solidFill>
                  <a:schemeClr val="dk2"/>
                </a:solidFill>
                <a:latin typeface="Margarine"/>
                <a:ea typeface="Margarine"/>
                <a:cs typeface="Margarine"/>
                <a:sym typeface="Margarine"/>
              </a:defRPr>
            </a:lvl1pPr>
            <a:lvl2pPr marL="914400" marR="0" lvl="1" indent="-3302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ulim Park"/>
              <a:buNone/>
              <a:defRPr sz="2000" b="0" i="0" u="none" strike="noStrike" cap="none">
                <a:solidFill>
                  <a:schemeClr val="dk2"/>
                </a:solidFill>
                <a:latin typeface="Margarine"/>
                <a:ea typeface="Margarine"/>
                <a:cs typeface="Margarine"/>
                <a:sym typeface="Margarine"/>
              </a:defRPr>
            </a:lvl2pPr>
            <a:lvl3pPr marL="1371600" marR="0" lvl="2" indent="-3302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ulim Park"/>
              <a:buNone/>
              <a:defRPr sz="2000" b="0" i="0" u="none" strike="noStrike" cap="none">
                <a:solidFill>
                  <a:schemeClr val="dk2"/>
                </a:solidFill>
                <a:latin typeface="Margarine"/>
                <a:ea typeface="Margarine"/>
                <a:cs typeface="Margarine"/>
                <a:sym typeface="Margarine"/>
              </a:defRPr>
            </a:lvl3pPr>
            <a:lvl4pPr marL="1828800" marR="0" lvl="3" indent="-3302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ulim Park"/>
              <a:buNone/>
              <a:defRPr sz="2000" b="0" i="0" u="none" strike="noStrike" cap="none">
                <a:solidFill>
                  <a:schemeClr val="dk2"/>
                </a:solidFill>
                <a:latin typeface="Margarine"/>
                <a:ea typeface="Margarine"/>
                <a:cs typeface="Margarine"/>
                <a:sym typeface="Margarine"/>
              </a:defRPr>
            </a:lvl4pPr>
            <a:lvl5pPr marL="2286000" marR="0" lvl="4" indent="-3302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ulim Park"/>
              <a:buNone/>
              <a:defRPr sz="2000" b="0" i="0" u="none" strike="noStrike" cap="none">
                <a:solidFill>
                  <a:schemeClr val="dk2"/>
                </a:solidFill>
                <a:latin typeface="Margarine"/>
                <a:ea typeface="Margarine"/>
                <a:cs typeface="Margarine"/>
                <a:sym typeface="Margarine"/>
              </a:defRPr>
            </a:lvl5pPr>
            <a:lvl6pPr marL="2743200" marR="0" lvl="5" indent="-3302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ulim Park"/>
              <a:buNone/>
              <a:defRPr sz="2000" b="0" i="0" u="none" strike="noStrike" cap="none">
                <a:solidFill>
                  <a:schemeClr val="dk2"/>
                </a:solidFill>
                <a:latin typeface="Margarine"/>
                <a:ea typeface="Margarine"/>
                <a:cs typeface="Margarine"/>
                <a:sym typeface="Margarine"/>
              </a:defRPr>
            </a:lvl6pPr>
            <a:lvl7pPr marL="3200400" marR="0" lvl="6" indent="-3302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ulim Park"/>
              <a:buNone/>
              <a:defRPr sz="2000" b="0" i="0" u="none" strike="noStrike" cap="none">
                <a:solidFill>
                  <a:schemeClr val="dk2"/>
                </a:solidFill>
                <a:latin typeface="Margarine"/>
                <a:ea typeface="Margarine"/>
                <a:cs typeface="Margarine"/>
                <a:sym typeface="Margarine"/>
              </a:defRPr>
            </a:lvl7pPr>
            <a:lvl8pPr marL="3657600" marR="0" lvl="7" indent="-3302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ulim Park"/>
              <a:buNone/>
              <a:defRPr sz="2000" b="0" i="0" u="none" strike="noStrike" cap="none">
                <a:solidFill>
                  <a:schemeClr val="dk2"/>
                </a:solidFill>
                <a:latin typeface="Margarine"/>
                <a:ea typeface="Margarine"/>
                <a:cs typeface="Margarine"/>
                <a:sym typeface="Margarine"/>
              </a:defRPr>
            </a:lvl8pPr>
            <a:lvl9pPr marL="4114800" marR="0" lvl="8" indent="-3302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ulim Park"/>
              <a:buNone/>
              <a:defRPr sz="2000" b="0" i="0" u="none" strike="noStrike" cap="none">
                <a:solidFill>
                  <a:schemeClr val="dk2"/>
                </a:solidFill>
                <a:latin typeface="Margarine"/>
                <a:ea typeface="Margarine"/>
                <a:cs typeface="Margarine"/>
                <a:sym typeface="Margarine"/>
              </a:defRPr>
            </a:lvl9pPr>
          </a:lstStyle>
          <a:p>
            <a:pPr marL="0" indent="0" algn="l"/>
            <a:r>
              <a:rPr lang="en-US" altLang="en-US" sz="2000" dirty="0">
                <a:solidFill>
                  <a:srgbClr val="002060"/>
                </a:solidFill>
                <a:latin typeface="DilleniaUPC" panose="02020603050405020304" pitchFamily="18" charset="-34"/>
                <a:ea typeface="Angsana New" panose="02020603050405020304" pitchFamily="18" charset="-34"/>
                <a:cs typeface="DilleniaUPC" panose="02020603050405020304" pitchFamily="18" charset="-34"/>
                <a:sym typeface="Angsana New" panose="02020603050405020304" pitchFamily="18" charset="-34"/>
              </a:rPr>
              <a:t>. </a:t>
            </a:r>
            <a:r>
              <a:rPr lang="th-TH" altLang="en-US" sz="3000" b="1" dirty="0">
                <a:solidFill>
                  <a:srgbClr val="002060"/>
                </a:solidFill>
                <a:latin typeface="DilleniaUPC" panose="02020603050405020304" pitchFamily="18" charset="-34"/>
                <a:ea typeface="Angsana New" panose="02020603050405020304" pitchFamily="18" charset="-34"/>
                <a:cs typeface="DilleniaUPC" panose="02020603050405020304" pitchFamily="18" charset="-34"/>
                <a:sym typeface="Angsana New" panose="02020603050405020304" pitchFamily="18" charset="-34"/>
              </a:rPr>
              <a:t>2.</a:t>
            </a:r>
            <a:r>
              <a:rPr lang="en-US" altLang="en-US" sz="3000" b="1" dirty="0">
                <a:solidFill>
                  <a:srgbClr val="002060"/>
                </a:solidFill>
                <a:latin typeface="DilleniaUPC" panose="02020603050405020304" pitchFamily="18" charset="-34"/>
                <a:ea typeface="Angsana New" panose="02020603050405020304" pitchFamily="18" charset="-34"/>
                <a:cs typeface="DilleniaUPC" panose="02020603050405020304" pitchFamily="18" charset="-34"/>
                <a:sym typeface="Angsana New" panose="02020603050405020304" pitchFamily="18" charset="-34"/>
              </a:rPr>
              <a:t> </a:t>
            </a:r>
            <a:r>
              <a:rPr lang="th-TH" altLang="en-US" sz="3000" b="1" dirty="0">
                <a:solidFill>
                  <a:schemeClr val="accent6">
                    <a:lumMod val="25000"/>
                  </a:schemeClr>
                </a:solidFill>
                <a:latin typeface="DilleniaUPC" panose="02020603050405020304" pitchFamily="18" charset="-34"/>
                <a:ea typeface="Angsana New" panose="02020603050405020304" pitchFamily="18" charset="-34"/>
                <a:cs typeface="DilleniaUPC" panose="02020603050405020304" pitchFamily="18" charset="-34"/>
                <a:sym typeface="Angsana New" panose="02020603050405020304" pitchFamily="18" charset="-34"/>
              </a:rPr>
              <a:t>เพื่อสร้างระบบฐานข้อมูล ร้านขนมหวานแม่ศรีลา</a:t>
            </a:r>
            <a:r>
              <a:rPr lang="en-US" altLang="en-US" sz="3000" b="1" dirty="0">
                <a:solidFill>
                  <a:schemeClr val="accent6">
                    <a:lumMod val="25000"/>
                  </a:schemeClr>
                </a:solidFill>
                <a:latin typeface="DilleniaUPC" panose="02020603050405020304" pitchFamily="18" charset="-34"/>
                <a:ea typeface="Angsana New" panose="02020603050405020304" pitchFamily="18" charset="-34"/>
                <a:cs typeface="DilleniaUPC" panose="02020603050405020304" pitchFamily="18" charset="-34"/>
                <a:sym typeface="Angsana New" panose="02020603050405020304" pitchFamily="18" charset="-34"/>
              </a:rPr>
              <a:t> </a:t>
            </a:r>
          </a:p>
          <a:p>
            <a:pPr marL="0" indent="0" algn="l"/>
            <a:r>
              <a:rPr lang="en-US" altLang="en-US" sz="3000" b="1" dirty="0">
                <a:solidFill>
                  <a:schemeClr val="accent6">
                    <a:lumMod val="25000"/>
                  </a:schemeClr>
                </a:solidFill>
                <a:latin typeface="DilleniaUPC" panose="02020603050405020304" pitchFamily="18" charset="-34"/>
                <a:ea typeface="Angsana New" panose="02020603050405020304" pitchFamily="18" charset="-34"/>
                <a:cs typeface="DilleniaUPC" panose="02020603050405020304" pitchFamily="18" charset="-34"/>
                <a:sym typeface="Angsana New" panose="02020603050405020304" pitchFamily="18" charset="-34"/>
              </a:rPr>
              <a:t>    </a:t>
            </a:r>
            <a:r>
              <a:rPr lang="th-TH" altLang="en-US" sz="3000" b="1" dirty="0">
                <a:solidFill>
                  <a:schemeClr val="accent6">
                    <a:lumMod val="25000"/>
                  </a:schemeClr>
                </a:solidFill>
                <a:latin typeface="DilleniaUPC" panose="02020603050405020304" pitchFamily="18" charset="-34"/>
                <a:ea typeface="Angsana New" panose="02020603050405020304" pitchFamily="18" charset="-34"/>
                <a:cs typeface="DilleniaUPC" panose="02020603050405020304" pitchFamily="18" charset="-34"/>
                <a:sym typeface="Angsana New" panose="02020603050405020304" pitchFamily="18" charset="-34"/>
              </a:rPr>
              <a:t>โดยใช้โปรแกรม </a:t>
            </a:r>
            <a:r>
              <a:rPr lang="en-US" altLang="en-US" sz="3000" b="1" dirty="0">
                <a:solidFill>
                  <a:schemeClr val="accent6">
                    <a:lumMod val="25000"/>
                  </a:schemeClr>
                </a:solidFill>
                <a:latin typeface="DilleniaUPC" panose="02020603050405020304" pitchFamily="18" charset="-34"/>
                <a:ea typeface="Angsana New" panose="02020603050405020304" pitchFamily="18" charset="-34"/>
                <a:cs typeface="DilleniaUPC" panose="02020603050405020304" pitchFamily="18" charset="-34"/>
                <a:sym typeface="Angsana New" panose="02020603050405020304" pitchFamily="18" charset="-34"/>
              </a:rPr>
              <a:t>XAMPP</a:t>
            </a:r>
            <a:endParaRPr lang="en-US" sz="3000" b="1" dirty="0">
              <a:solidFill>
                <a:schemeClr val="accent6">
                  <a:lumMod val="25000"/>
                </a:schemeClr>
              </a:solidFill>
            </a:endParaRPr>
          </a:p>
        </p:txBody>
      </p:sp>
      <p:sp>
        <p:nvSpPr>
          <p:cNvPr id="103" name="Google Shape;1031;p41">
            <a:extLst>
              <a:ext uri="{FF2B5EF4-FFF2-40B4-BE49-F238E27FC236}">
                <a16:creationId xmlns:a16="http://schemas.microsoft.com/office/drawing/2014/main" id="{B43B233D-C6EB-1683-5080-840604BDECEA}"/>
              </a:ext>
            </a:extLst>
          </p:cNvPr>
          <p:cNvSpPr txBox="1">
            <a:spLocks/>
          </p:cNvSpPr>
          <p:nvPr/>
        </p:nvSpPr>
        <p:spPr>
          <a:xfrm>
            <a:off x="987704" y="3019841"/>
            <a:ext cx="6906256" cy="40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ulim Park"/>
              <a:buNone/>
              <a:defRPr sz="2000" b="0" i="0" u="none" strike="noStrike" cap="none">
                <a:solidFill>
                  <a:schemeClr val="dk2"/>
                </a:solidFill>
                <a:latin typeface="Margarine"/>
                <a:ea typeface="Margarine"/>
                <a:cs typeface="Margarine"/>
                <a:sym typeface="Margarine"/>
              </a:defRPr>
            </a:lvl1pPr>
            <a:lvl2pPr marL="914400" marR="0" lvl="1" indent="-3302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ulim Park"/>
              <a:buNone/>
              <a:defRPr sz="2000" b="0" i="0" u="none" strike="noStrike" cap="none">
                <a:solidFill>
                  <a:schemeClr val="dk2"/>
                </a:solidFill>
                <a:latin typeface="Margarine"/>
                <a:ea typeface="Margarine"/>
                <a:cs typeface="Margarine"/>
                <a:sym typeface="Margarine"/>
              </a:defRPr>
            </a:lvl2pPr>
            <a:lvl3pPr marL="1371600" marR="0" lvl="2" indent="-3302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ulim Park"/>
              <a:buNone/>
              <a:defRPr sz="2000" b="0" i="0" u="none" strike="noStrike" cap="none">
                <a:solidFill>
                  <a:schemeClr val="dk2"/>
                </a:solidFill>
                <a:latin typeface="Margarine"/>
                <a:ea typeface="Margarine"/>
                <a:cs typeface="Margarine"/>
                <a:sym typeface="Margarine"/>
              </a:defRPr>
            </a:lvl3pPr>
            <a:lvl4pPr marL="1828800" marR="0" lvl="3" indent="-3302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ulim Park"/>
              <a:buNone/>
              <a:defRPr sz="2000" b="0" i="0" u="none" strike="noStrike" cap="none">
                <a:solidFill>
                  <a:schemeClr val="dk2"/>
                </a:solidFill>
                <a:latin typeface="Margarine"/>
                <a:ea typeface="Margarine"/>
                <a:cs typeface="Margarine"/>
                <a:sym typeface="Margarine"/>
              </a:defRPr>
            </a:lvl4pPr>
            <a:lvl5pPr marL="2286000" marR="0" lvl="4" indent="-3302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ulim Park"/>
              <a:buNone/>
              <a:defRPr sz="2000" b="0" i="0" u="none" strike="noStrike" cap="none">
                <a:solidFill>
                  <a:schemeClr val="dk2"/>
                </a:solidFill>
                <a:latin typeface="Margarine"/>
                <a:ea typeface="Margarine"/>
                <a:cs typeface="Margarine"/>
                <a:sym typeface="Margarine"/>
              </a:defRPr>
            </a:lvl5pPr>
            <a:lvl6pPr marL="2743200" marR="0" lvl="5" indent="-3302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ulim Park"/>
              <a:buNone/>
              <a:defRPr sz="2000" b="0" i="0" u="none" strike="noStrike" cap="none">
                <a:solidFill>
                  <a:schemeClr val="dk2"/>
                </a:solidFill>
                <a:latin typeface="Margarine"/>
                <a:ea typeface="Margarine"/>
                <a:cs typeface="Margarine"/>
                <a:sym typeface="Margarine"/>
              </a:defRPr>
            </a:lvl6pPr>
            <a:lvl7pPr marL="3200400" marR="0" lvl="6" indent="-3302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ulim Park"/>
              <a:buNone/>
              <a:defRPr sz="2000" b="0" i="0" u="none" strike="noStrike" cap="none">
                <a:solidFill>
                  <a:schemeClr val="dk2"/>
                </a:solidFill>
                <a:latin typeface="Margarine"/>
                <a:ea typeface="Margarine"/>
                <a:cs typeface="Margarine"/>
                <a:sym typeface="Margarine"/>
              </a:defRPr>
            </a:lvl7pPr>
            <a:lvl8pPr marL="3657600" marR="0" lvl="7" indent="-3302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ulim Park"/>
              <a:buNone/>
              <a:defRPr sz="2000" b="0" i="0" u="none" strike="noStrike" cap="none">
                <a:solidFill>
                  <a:schemeClr val="dk2"/>
                </a:solidFill>
                <a:latin typeface="Margarine"/>
                <a:ea typeface="Margarine"/>
                <a:cs typeface="Margarine"/>
                <a:sym typeface="Margarine"/>
              </a:defRPr>
            </a:lvl8pPr>
            <a:lvl9pPr marL="4114800" marR="0" lvl="8" indent="-3302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ulim Park"/>
              <a:buNone/>
              <a:defRPr sz="2000" b="0" i="0" u="none" strike="noStrike" cap="none">
                <a:solidFill>
                  <a:schemeClr val="dk2"/>
                </a:solidFill>
                <a:latin typeface="Margarine"/>
                <a:ea typeface="Margarine"/>
                <a:cs typeface="Margarine"/>
                <a:sym typeface="Margarine"/>
              </a:defRPr>
            </a:lvl9pPr>
          </a:lstStyle>
          <a:p>
            <a:pPr marL="0" indent="0" algn="l"/>
            <a:r>
              <a:rPr lang="th-TH" altLang="en-US" sz="2000" dirty="0">
                <a:solidFill>
                  <a:srgbClr val="002060"/>
                </a:solidFill>
                <a:latin typeface="DilleniaUPC" panose="02020603050405020304" pitchFamily="18" charset="-34"/>
                <a:ea typeface="Angsana New" panose="02020603050405020304" pitchFamily="18" charset="-34"/>
                <a:cs typeface="DilleniaUPC" panose="02020603050405020304" pitchFamily="18" charset="-34"/>
                <a:sym typeface="Angsana New" panose="02020603050405020304" pitchFamily="18" charset="-34"/>
              </a:rPr>
              <a:t>. </a:t>
            </a:r>
            <a:r>
              <a:rPr lang="th-TH" altLang="en-US" sz="3000" b="1" dirty="0">
                <a:solidFill>
                  <a:srgbClr val="002060"/>
                </a:solidFill>
                <a:latin typeface="DilleniaUPC" panose="02020603050405020304" pitchFamily="18" charset="-34"/>
                <a:ea typeface="Angsana New" panose="02020603050405020304" pitchFamily="18" charset="-34"/>
                <a:cs typeface="DilleniaUPC" panose="02020603050405020304" pitchFamily="18" charset="-34"/>
                <a:sym typeface="Angsana New" panose="02020603050405020304" pitchFamily="18" charset="-34"/>
              </a:rPr>
              <a:t>3.</a:t>
            </a:r>
            <a:r>
              <a:rPr lang="en-US" altLang="en-US" sz="3000" b="1" dirty="0">
                <a:solidFill>
                  <a:srgbClr val="002060"/>
                </a:solidFill>
                <a:latin typeface="DilleniaUPC" panose="02020603050405020304" pitchFamily="18" charset="-34"/>
                <a:ea typeface="Angsana New" panose="02020603050405020304" pitchFamily="18" charset="-34"/>
                <a:cs typeface="DilleniaUPC" panose="02020603050405020304" pitchFamily="18" charset="-34"/>
                <a:sym typeface="Angsana New" panose="02020603050405020304" pitchFamily="18" charset="-34"/>
              </a:rPr>
              <a:t> </a:t>
            </a:r>
            <a:r>
              <a:rPr lang="th-TH" altLang="en-US" sz="3000" b="1" dirty="0">
                <a:solidFill>
                  <a:schemeClr val="accent6">
                    <a:lumMod val="25000"/>
                  </a:schemeClr>
                </a:solidFill>
                <a:latin typeface="DilleniaUPC" panose="02020603050405020304" pitchFamily="18" charset="-34"/>
                <a:ea typeface="Angsana New" panose="02020603050405020304" pitchFamily="18" charset="-34"/>
                <a:cs typeface="DilleniaUPC" panose="02020603050405020304" pitchFamily="18" charset="-34"/>
                <a:sym typeface="Angsana New" panose="02020603050405020304" pitchFamily="18" charset="-34"/>
              </a:rPr>
              <a:t>เพื่อนำระบบฐานข้อมูลไปใช้ใน ร้านขนมหวานแม่ศรีลา</a:t>
            </a:r>
            <a:endParaRPr lang="en-US" sz="3000" b="1" dirty="0">
              <a:solidFill>
                <a:schemeClr val="accent6">
                  <a:lumMod val="2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Google Shape;1126;p43"/>
          <p:cNvSpPr txBox="1">
            <a:spLocks noGrp="1"/>
          </p:cNvSpPr>
          <p:nvPr>
            <p:ph type="title"/>
          </p:nvPr>
        </p:nvSpPr>
        <p:spPr>
          <a:xfrm>
            <a:off x="355091" y="638357"/>
            <a:ext cx="3885287" cy="66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th-TH" altLang="en-US" sz="4000" b="1" dirty="0">
                <a:solidFill>
                  <a:schemeClr val="accent6">
                    <a:lumMod val="25000"/>
                  </a:schemeClr>
                </a:solidFill>
                <a:latin typeface="DilleniaUPC" panose="02020603050405020304" pitchFamily="18" charset="-34"/>
                <a:ea typeface="Angsana New" panose="02020603050405020304" pitchFamily="18" charset="-34"/>
                <a:cs typeface="DilleniaUPC" panose="02020603050405020304" pitchFamily="18" charset="-34"/>
                <a:sym typeface="Angsana New" panose="02020603050405020304" pitchFamily="18" charset="-34"/>
              </a:rPr>
              <a:t>ขอบเขตของการศึกษา (</a:t>
            </a:r>
            <a:r>
              <a:rPr lang="en-US" altLang="en-US" sz="4000" b="1" dirty="0">
                <a:solidFill>
                  <a:schemeClr val="accent6">
                    <a:lumMod val="25000"/>
                  </a:schemeClr>
                </a:solidFill>
                <a:latin typeface="DilleniaUPC" panose="02020603050405020304" pitchFamily="18" charset="-34"/>
                <a:ea typeface="Angsana New" panose="02020603050405020304" pitchFamily="18" charset="-34"/>
                <a:cs typeface="DilleniaUPC" panose="02020603050405020304" pitchFamily="18" charset="-34"/>
                <a:sym typeface="Angsana New" panose="02020603050405020304" pitchFamily="18" charset="-34"/>
              </a:rPr>
              <a:t>Scope of Study)</a:t>
            </a:r>
            <a:endParaRPr lang="en-US" altLang="en-US" sz="4000" dirty="0">
              <a:solidFill>
                <a:schemeClr val="accent6">
                  <a:lumMod val="25000"/>
                </a:schemeClr>
              </a:solidFill>
              <a:latin typeface="DilleniaUPC" panose="02020603050405020304" pitchFamily="18" charset="-34"/>
              <a:ea typeface="Angsana New" panose="02020603050405020304" pitchFamily="18" charset="-34"/>
              <a:cs typeface="DilleniaUPC" panose="02020603050405020304" pitchFamily="18" charset="-34"/>
            </a:endParaRPr>
          </a:p>
        </p:txBody>
      </p:sp>
      <p:sp>
        <p:nvSpPr>
          <p:cNvPr id="1128" name="Google Shape;1128;p43"/>
          <p:cNvSpPr txBox="1">
            <a:spLocks noGrp="1"/>
          </p:cNvSpPr>
          <p:nvPr>
            <p:ph type="subTitle" idx="1"/>
          </p:nvPr>
        </p:nvSpPr>
        <p:spPr>
          <a:xfrm>
            <a:off x="515437" y="2210063"/>
            <a:ext cx="5020200" cy="35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3000" b="1" dirty="0">
                <a:solidFill>
                  <a:srgbClr val="002060"/>
                </a:solidFill>
                <a:latin typeface="DilleniaUPC" panose="02020603050405020304" pitchFamily="18" charset="-34"/>
                <a:cs typeface="DilleniaUPC" panose="02020603050405020304" pitchFamily="18" charset="-34"/>
              </a:rPr>
              <a:t>ด้านเนื้อหา </a:t>
            </a:r>
            <a:r>
              <a:rPr lang="en-US" sz="3000" b="1" dirty="0">
                <a:solidFill>
                  <a:srgbClr val="002060"/>
                </a:solidFill>
                <a:latin typeface="DilleniaUPC" panose="02020603050405020304" pitchFamily="18" charset="-34"/>
                <a:cs typeface="DilleniaUPC" panose="02020603050405020304" pitchFamily="18" charset="-34"/>
              </a:rPr>
              <a:t>(Contents)</a:t>
            </a:r>
            <a:endParaRPr sz="3000" b="1" dirty="0">
              <a:solidFill>
                <a:srgbClr val="002060"/>
              </a:solidFill>
              <a:latin typeface="DilleniaUPC" panose="02020603050405020304" pitchFamily="18" charset="-34"/>
              <a:cs typeface="DilleniaUPC" panose="02020603050405020304" pitchFamily="18" charset="-34"/>
            </a:endParaRPr>
          </a:p>
        </p:txBody>
      </p:sp>
      <p:grpSp>
        <p:nvGrpSpPr>
          <p:cNvPr id="1129" name="Google Shape;1129;p43"/>
          <p:cNvGrpSpPr/>
          <p:nvPr/>
        </p:nvGrpSpPr>
        <p:grpSpPr>
          <a:xfrm>
            <a:off x="-272757" y="3721560"/>
            <a:ext cx="1971947" cy="1691410"/>
            <a:chOff x="-272757" y="3721560"/>
            <a:chExt cx="1971947" cy="1691410"/>
          </a:xfrm>
        </p:grpSpPr>
        <p:sp>
          <p:nvSpPr>
            <p:cNvPr id="1130" name="Google Shape;1130;p43"/>
            <p:cNvSpPr/>
            <p:nvPr/>
          </p:nvSpPr>
          <p:spPr>
            <a:xfrm rot="2487676">
              <a:off x="325638" y="4465726"/>
              <a:ext cx="379598" cy="360078"/>
            </a:xfrm>
            <a:custGeom>
              <a:avLst/>
              <a:gdLst/>
              <a:ahLst/>
              <a:cxnLst/>
              <a:rect l="l" t="t" r="r" b="b"/>
              <a:pathLst>
                <a:path w="9147" h="8677" extrusionOk="0">
                  <a:moveTo>
                    <a:pt x="8263" y="321"/>
                  </a:moveTo>
                  <a:cubicBezTo>
                    <a:pt x="8248" y="328"/>
                    <a:pt x="8237" y="332"/>
                    <a:pt x="8234" y="332"/>
                  </a:cubicBezTo>
                  <a:cubicBezTo>
                    <a:pt x="8233" y="332"/>
                    <a:pt x="8233" y="332"/>
                    <a:pt x="8233" y="331"/>
                  </a:cubicBezTo>
                  <a:cubicBezTo>
                    <a:pt x="8243" y="328"/>
                    <a:pt x="8253" y="324"/>
                    <a:pt x="8263" y="321"/>
                  </a:cubicBezTo>
                  <a:close/>
                  <a:moveTo>
                    <a:pt x="6529" y="998"/>
                  </a:moveTo>
                  <a:cubicBezTo>
                    <a:pt x="6519" y="998"/>
                    <a:pt x="6501" y="1004"/>
                    <a:pt x="6482" y="1013"/>
                  </a:cubicBezTo>
                  <a:cubicBezTo>
                    <a:pt x="6498" y="1009"/>
                    <a:pt x="6513" y="1004"/>
                    <a:pt x="6529" y="998"/>
                  </a:cubicBezTo>
                  <a:lnTo>
                    <a:pt x="6529" y="998"/>
                  </a:lnTo>
                  <a:cubicBezTo>
                    <a:pt x="6529" y="998"/>
                    <a:pt x="6529" y="998"/>
                    <a:pt x="6529" y="998"/>
                  </a:cubicBezTo>
                  <a:close/>
                  <a:moveTo>
                    <a:pt x="9073" y="1"/>
                  </a:moveTo>
                  <a:cubicBezTo>
                    <a:pt x="8926" y="1"/>
                    <a:pt x="8581" y="167"/>
                    <a:pt x="8382" y="264"/>
                  </a:cubicBezTo>
                  <a:lnTo>
                    <a:pt x="8382" y="264"/>
                  </a:lnTo>
                  <a:cubicBezTo>
                    <a:pt x="8343" y="272"/>
                    <a:pt x="8226" y="313"/>
                    <a:pt x="8165" y="354"/>
                  </a:cubicBezTo>
                  <a:lnTo>
                    <a:pt x="8165" y="399"/>
                  </a:lnTo>
                  <a:cubicBezTo>
                    <a:pt x="8085" y="433"/>
                    <a:pt x="8074" y="433"/>
                    <a:pt x="8062" y="433"/>
                  </a:cubicBezTo>
                  <a:cubicBezTo>
                    <a:pt x="8051" y="433"/>
                    <a:pt x="8039" y="433"/>
                    <a:pt x="7960" y="468"/>
                  </a:cubicBezTo>
                  <a:cubicBezTo>
                    <a:pt x="7937" y="445"/>
                    <a:pt x="8074" y="377"/>
                    <a:pt x="8210" y="308"/>
                  </a:cubicBezTo>
                  <a:lnTo>
                    <a:pt x="8210" y="308"/>
                  </a:lnTo>
                  <a:cubicBezTo>
                    <a:pt x="8096" y="354"/>
                    <a:pt x="7960" y="399"/>
                    <a:pt x="7937" y="445"/>
                  </a:cubicBezTo>
                  <a:cubicBezTo>
                    <a:pt x="7920" y="448"/>
                    <a:pt x="7908" y="450"/>
                    <a:pt x="7900" y="450"/>
                  </a:cubicBezTo>
                  <a:cubicBezTo>
                    <a:pt x="7867" y="450"/>
                    <a:pt x="7887" y="429"/>
                    <a:pt x="7865" y="429"/>
                  </a:cubicBezTo>
                  <a:cubicBezTo>
                    <a:pt x="7855" y="429"/>
                    <a:pt x="7836" y="433"/>
                    <a:pt x="7801" y="445"/>
                  </a:cubicBezTo>
                  <a:cubicBezTo>
                    <a:pt x="7710" y="490"/>
                    <a:pt x="7596" y="559"/>
                    <a:pt x="7482" y="604"/>
                  </a:cubicBezTo>
                  <a:cubicBezTo>
                    <a:pt x="7209" y="672"/>
                    <a:pt x="7096" y="809"/>
                    <a:pt x="6846" y="877"/>
                  </a:cubicBezTo>
                  <a:lnTo>
                    <a:pt x="6868" y="854"/>
                  </a:lnTo>
                  <a:lnTo>
                    <a:pt x="6868" y="854"/>
                  </a:lnTo>
                  <a:cubicBezTo>
                    <a:pt x="6787" y="875"/>
                    <a:pt x="6668" y="950"/>
                    <a:pt x="6529" y="998"/>
                  </a:cubicBezTo>
                  <a:lnTo>
                    <a:pt x="6529" y="998"/>
                  </a:lnTo>
                  <a:cubicBezTo>
                    <a:pt x="6541" y="999"/>
                    <a:pt x="6535" y="1010"/>
                    <a:pt x="6482" y="1036"/>
                  </a:cubicBezTo>
                  <a:cubicBezTo>
                    <a:pt x="6300" y="1104"/>
                    <a:pt x="6186" y="1173"/>
                    <a:pt x="6050" y="1195"/>
                  </a:cubicBezTo>
                  <a:lnTo>
                    <a:pt x="5936" y="1286"/>
                  </a:lnTo>
                  <a:cubicBezTo>
                    <a:pt x="5322" y="1536"/>
                    <a:pt x="2957" y="2560"/>
                    <a:pt x="2343" y="2833"/>
                  </a:cubicBezTo>
                  <a:lnTo>
                    <a:pt x="2366" y="2810"/>
                  </a:lnTo>
                  <a:lnTo>
                    <a:pt x="2366" y="2810"/>
                  </a:lnTo>
                  <a:cubicBezTo>
                    <a:pt x="1775" y="3083"/>
                    <a:pt x="910" y="3447"/>
                    <a:pt x="1" y="3833"/>
                  </a:cubicBezTo>
                  <a:cubicBezTo>
                    <a:pt x="615" y="4265"/>
                    <a:pt x="1274" y="4720"/>
                    <a:pt x="1866" y="5129"/>
                  </a:cubicBezTo>
                  <a:cubicBezTo>
                    <a:pt x="2229" y="5379"/>
                    <a:pt x="2548" y="5607"/>
                    <a:pt x="2821" y="5766"/>
                  </a:cubicBezTo>
                  <a:cubicBezTo>
                    <a:pt x="2934" y="5880"/>
                    <a:pt x="3116" y="5993"/>
                    <a:pt x="3253" y="6107"/>
                  </a:cubicBezTo>
                  <a:cubicBezTo>
                    <a:pt x="3215" y="6070"/>
                    <a:pt x="3205" y="6053"/>
                    <a:pt x="3215" y="6053"/>
                  </a:cubicBezTo>
                  <a:cubicBezTo>
                    <a:pt x="3223" y="6053"/>
                    <a:pt x="3245" y="6064"/>
                    <a:pt x="3275" y="6084"/>
                  </a:cubicBezTo>
                  <a:cubicBezTo>
                    <a:pt x="3480" y="6232"/>
                    <a:pt x="3491" y="6232"/>
                    <a:pt x="3503" y="6232"/>
                  </a:cubicBezTo>
                  <a:cubicBezTo>
                    <a:pt x="3514" y="6232"/>
                    <a:pt x="3526" y="6232"/>
                    <a:pt x="3730" y="6380"/>
                  </a:cubicBezTo>
                  <a:cubicBezTo>
                    <a:pt x="3980" y="6539"/>
                    <a:pt x="4526" y="6903"/>
                    <a:pt x="5072" y="7312"/>
                  </a:cubicBezTo>
                  <a:cubicBezTo>
                    <a:pt x="5845" y="7858"/>
                    <a:pt x="6618" y="8404"/>
                    <a:pt x="6982" y="8677"/>
                  </a:cubicBezTo>
                  <a:cubicBezTo>
                    <a:pt x="7005" y="8586"/>
                    <a:pt x="7028" y="8540"/>
                    <a:pt x="7050" y="8495"/>
                  </a:cubicBezTo>
                  <a:cubicBezTo>
                    <a:pt x="7096" y="8222"/>
                    <a:pt x="7164" y="7949"/>
                    <a:pt x="7232" y="7676"/>
                  </a:cubicBezTo>
                  <a:cubicBezTo>
                    <a:pt x="7278" y="7540"/>
                    <a:pt x="7300" y="7403"/>
                    <a:pt x="7346" y="7267"/>
                  </a:cubicBezTo>
                  <a:cubicBezTo>
                    <a:pt x="7346" y="7221"/>
                    <a:pt x="7369" y="7176"/>
                    <a:pt x="7369" y="7130"/>
                  </a:cubicBezTo>
                  <a:cubicBezTo>
                    <a:pt x="7391" y="7085"/>
                    <a:pt x="7391" y="7039"/>
                    <a:pt x="7391" y="7017"/>
                  </a:cubicBezTo>
                  <a:lnTo>
                    <a:pt x="7391" y="7039"/>
                  </a:lnTo>
                  <a:cubicBezTo>
                    <a:pt x="7460" y="6744"/>
                    <a:pt x="7937" y="5129"/>
                    <a:pt x="8005" y="4788"/>
                  </a:cubicBezTo>
                  <a:lnTo>
                    <a:pt x="8005" y="4788"/>
                  </a:lnTo>
                  <a:lnTo>
                    <a:pt x="7983" y="4834"/>
                  </a:lnTo>
                  <a:cubicBezTo>
                    <a:pt x="8051" y="4538"/>
                    <a:pt x="8074" y="4584"/>
                    <a:pt x="8142" y="4356"/>
                  </a:cubicBezTo>
                  <a:lnTo>
                    <a:pt x="8142" y="4356"/>
                  </a:lnTo>
                  <a:cubicBezTo>
                    <a:pt x="8140" y="4357"/>
                    <a:pt x="8138" y="4358"/>
                    <a:pt x="8136" y="4358"/>
                  </a:cubicBezTo>
                  <a:cubicBezTo>
                    <a:pt x="8100" y="4358"/>
                    <a:pt x="8143" y="4125"/>
                    <a:pt x="8165" y="4038"/>
                  </a:cubicBezTo>
                  <a:cubicBezTo>
                    <a:pt x="8210" y="3879"/>
                    <a:pt x="8255" y="3560"/>
                    <a:pt x="8324" y="3310"/>
                  </a:cubicBezTo>
                  <a:lnTo>
                    <a:pt x="8346" y="3333"/>
                  </a:lnTo>
                  <a:cubicBezTo>
                    <a:pt x="8369" y="3128"/>
                    <a:pt x="8483" y="2764"/>
                    <a:pt x="8506" y="2605"/>
                  </a:cubicBezTo>
                  <a:cubicBezTo>
                    <a:pt x="8597" y="2287"/>
                    <a:pt x="8778" y="1787"/>
                    <a:pt x="8869" y="1354"/>
                  </a:cubicBezTo>
                  <a:lnTo>
                    <a:pt x="9006" y="1082"/>
                  </a:lnTo>
                  <a:lnTo>
                    <a:pt x="9006" y="1036"/>
                  </a:lnTo>
                  <a:lnTo>
                    <a:pt x="9142" y="58"/>
                  </a:lnTo>
                  <a:cubicBezTo>
                    <a:pt x="9146" y="18"/>
                    <a:pt x="9120" y="1"/>
                    <a:pt x="90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43"/>
            <p:cNvSpPr/>
            <p:nvPr/>
          </p:nvSpPr>
          <p:spPr>
            <a:xfrm rot="2487676">
              <a:off x="616574" y="3945678"/>
              <a:ext cx="313696" cy="410747"/>
            </a:xfrm>
            <a:custGeom>
              <a:avLst/>
              <a:gdLst/>
              <a:ahLst/>
              <a:cxnLst/>
              <a:rect l="l" t="t" r="r" b="b"/>
              <a:pathLst>
                <a:path w="7559" h="9898" extrusionOk="0">
                  <a:moveTo>
                    <a:pt x="171" y="2818"/>
                  </a:moveTo>
                  <a:cubicBezTo>
                    <a:pt x="169" y="2827"/>
                    <a:pt x="168" y="2838"/>
                    <a:pt x="168" y="2849"/>
                  </a:cubicBezTo>
                  <a:cubicBezTo>
                    <a:pt x="169" y="2838"/>
                    <a:pt x="171" y="2828"/>
                    <a:pt x="171" y="2818"/>
                  </a:cubicBezTo>
                  <a:close/>
                  <a:moveTo>
                    <a:pt x="167" y="0"/>
                  </a:moveTo>
                  <a:cubicBezTo>
                    <a:pt x="1" y="0"/>
                    <a:pt x="166" y="961"/>
                    <a:pt x="122" y="961"/>
                  </a:cubicBezTo>
                  <a:cubicBezTo>
                    <a:pt x="122" y="987"/>
                    <a:pt x="122" y="1011"/>
                    <a:pt x="122" y="1029"/>
                  </a:cubicBezTo>
                  <a:lnTo>
                    <a:pt x="168" y="1052"/>
                  </a:lnTo>
                  <a:cubicBezTo>
                    <a:pt x="191" y="1234"/>
                    <a:pt x="145" y="1098"/>
                    <a:pt x="145" y="1257"/>
                  </a:cubicBezTo>
                  <a:cubicBezTo>
                    <a:pt x="144" y="1258"/>
                    <a:pt x="142" y="1259"/>
                    <a:pt x="141" y="1259"/>
                  </a:cubicBezTo>
                  <a:cubicBezTo>
                    <a:pt x="122" y="1259"/>
                    <a:pt x="121" y="1112"/>
                    <a:pt x="100" y="984"/>
                  </a:cubicBezTo>
                  <a:lnTo>
                    <a:pt x="100" y="984"/>
                  </a:lnTo>
                  <a:cubicBezTo>
                    <a:pt x="100" y="1098"/>
                    <a:pt x="100" y="1234"/>
                    <a:pt x="122" y="1280"/>
                  </a:cubicBezTo>
                  <a:cubicBezTo>
                    <a:pt x="122" y="1327"/>
                    <a:pt x="118" y="1331"/>
                    <a:pt x="114" y="1331"/>
                  </a:cubicBezTo>
                  <a:cubicBezTo>
                    <a:pt x="113" y="1331"/>
                    <a:pt x="112" y="1331"/>
                    <a:pt x="111" y="1331"/>
                  </a:cubicBezTo>
                  <a:cubicBezTo>
                    <a:pt x="105" y="1331"/>
                    <a:pt x="100" y="1336"/>
                    <a:pt x="100" y="1416"/>
                  </a:cubicBezTo>
                  <a:cubicBezTo>
                    <a:pt x="100" y="1507"/>
                    <a:pt x="145" y="1643"/>
                    <a:pt x="122" y="1757"/>
                  </a:cubicBezTo>
                  <a:cubicBezTo>
                    <a:pt x="122" y="2030"/>
                    <a:pt x="191" y="2189"/>
                    <a:pt x="168" y="2439"/>
                  </a:cubicBezTo>
                  <a:lnTo>
                    <a:pt x="168" y="2417"/>
                  </a:lnTo>
                  <a:lnTo>
                    <a:pt x="168" y="2417"/>
                  </a:lnTo>
                  <a:cubicBezTo>
                    <a:pt x="147" y="2502"/>
                    <a:pt x="185" y="2667"/>
                    <a:pt x="171" y="2818"/>
                  </a:cubicBezTo>
                  <a:lnTo>
                    <a:pt x="171" y="2818"/>
                  </a:lnTo>
                  <a:cubicBezTo>
                    <a:pt x="175" y="2805"/>
                    <a:pt x="180" y="2796"/>
                    <a:pt x="186" y="2796"/>
                  </a:cubicBezTo>
                  <a:cubicBezTo>
                    <a:pt x="194" y="2796"/>
                    <a:pt x="204" y="2810"/>
                    <a:pt x="213" y="2849"/>
                  </a:cubicBezTo>
                  <a:cubicBezTo>
                    <a:pt x="191" y="3053"/>
                    <a:pt x="213" y="3167"/>
                    <a:pt x="213" y="3303"/>
                  </a:cubicBezTo>
                  <a:lnTo>
                    <a:pt x="236" y="3440"/>
                  </a:lnTo>
                  <a:cubicBezTo>
                    <a:pt x="259" y="4099"/>
                    <a:pt x="441" y="6692"/>
                    <a:pt x="486" y="7351"/>
                  </a:cubicBezTo>
                  <a:lnTo>
                    <a:pt x="464" y="7328"/>
                  </a:lnTo>
                  <a:lnTo>
                    <a:pt x="464" y="7328"/>
                  </a:lnTo>
                  <a:cubicBezTo>
                    <a:pt x="509" y="7965"/>
                    <a:pt x="554" y="8897"/>
                    <a:pt x="623" y="9898"/>
                  </a:cubicBezTo>
                  <a:cubicBezTo>
                    <a:pt x="1237" y="9466"/>
                    <a:pt x="1896" y="8988"/>
                    <a:pt x="2487" y="8579"/>
                  </a:cubicBezTo>
                  <a:cubicBezTo>
                    <a:pt x="2828" y="8329"/>
                    <a:pt x="3147" y="8079"/>
                    <a:pt x="3397" y="7897"/>
                  </a:cubicBezTo>
                  <a:cubicBezTo>
                    <a:pt x="3533" y="7829"/>
                    <a:pt x="3715" y="7692"/>
                    <a:pt x="3852" y="7601"/>
                  </a:cubicBezTo>
                  <a:lnTo>
                    <a:pt x="3852" y="7601"/>
                  </a:lnTo>
                  <a:cubicBezTo>
                    <a:pt x="3826" y="7619"/>
                    <a:pt x="3813" y="7626"/>
                    <a:pt x="3810" y="7626"/>
                  </a:cubicBezTo>
                  <a:cubicBezTo>
                    <a:pt x="3804" y="7626"/>
                    <a:pt x="3824" y="7607"/>
                    <a:pt x="3852" y="7578"/>
                  </a:cubicBezTo>
                  <a:cubicBezTo>
                    <a:pt x="4284" y="7283"/>
                    <a:pt x="3875" y="7556"/>
                    <a:pt x="4284" y="7237"/>
                  </a:cubicBezTo>
                  <a:cubicBezTo>
                    <a:pt x="4511" y="7078"/>
                    <a:pt x="5057" y="6692"/>
                    <a:pt x="5603" y="6305"/>
                  </a:cubicBezTo>
                  <a:cubicBezTo>
                    <a:pt x="6399" y="5782"/>
                    <a:pt x="7195" y="5236"/>
                    <a:pt x="7558" y="4963"/>
                  </a:cubicBezTo>
                  <a:cubicBezTo>
                    <a:pt x="7490" y="4918"/>
                    <a:pt x="7445" y="4895"/>
                    <a:pt x="7399" y="4850"/>
                  </a:cubicBezTo>
                  <a:cubicBezTo>
                    <a:pt x="7172" y="4713"/>
                    <a:pt x="6944" y="4554"/>
                    <a:pt x="6694" y="4395"/>
                  </a:cubicBezTo>
                  <a:cubicBezTo>
                    <a:pt x="6581" y="4327"/>
                    <a:pt x="6467" y="4236"/>
                    <a:pt x="6353" y="4168"/>
                  </a:cubicBezTo>
                  <a:cubicBezTo>
                    <a:pt x="6308" y="4122"/>
                    <a:pt x="6262" y="4099"/>
                    <a:pt x="6217" y="4077"/>
                  </a:cubicBezTo>
                  <a:lnTo>
                    <a:pt x="6126" y="4008"/>
                  </a:lnTo>
                  <a:lnTo>
                    <a:pt x="6171" y="4031"/>
                  </a:lnTo>
                  <a:cubicBezTo>
                    <a:pt x="5921" y="3872"/>
                    <a:pt x="4534" y="2871"/>
                    <a:pt x="4261" y="2689"/>
                  </a:cubicBezTo>
                  <a:lnTo>
                    <a:pt x="4261" y="2689"/>
                  </a:lnTo>
                  <a:lnTo>
                    <a:pt x="4284" y="2712"/>
                  </a:lnTo>
                  <a:cubicBezTo>
                    <a:pt x="4034" y="2576"/>
                    <a:pt x="4079" y="2553"/>
                    <a:pt x="3897" y="2417"/>
                  </a:cubicBezTo>
                  <a:cubicBezTo>
                    <a:pt x="3897" y="2423"/>
                    <a:pt x="3893" y="2426"/>
                    <a:pt x="3885" y="2426"/>
                  </a:cubicBezTo>
                  <a:cubicBezTo>
                    <a:pt x="3836" y="2426"/>
                    <a:pt x="3657" y="2319"/>
                    <a:pt x="3579" y="2280"/>
                  </a:cubicBezTo>
                  <a:lnTo>
                    <a:pt x="3602" y="2280"/>
                  </a:lnTo>
                  <a:cubicBezTo>
                    <a:pt x="3465" y="2189"/>
                    <a:pt x="3170" y="2030"/>
                    <a:pt x="2965" y="1894"/>
                  </a:cubicBezTo>
                  <a:lnTo>
                    <a:pt x="2988" y="1894"/>
                  </a:lnTo>
                  <a:cubicBezTo>
                    <a:pt x="2806" y="1780"/>
                    <a:pt x="2487" y="1552"/>
                    <a:pt x="2374" y="1484"/>
                  </a:cubicBezTo>
                  <a:cubicBezTo>
                    <a:pt x="2101" y="1280"/>
                    <a:pt x="1691" y="938"/>
                    <a:pt x="1305" y="711"/>
                  </a:cubicBezTo>
                  <a:lnTo>
                    <a:pt x="1100" y="506"/>
                  </a:lnTo>
                  <a:lnTo>
                    <a:pt x="1055" y="484"/>
                  </a:lnTo>
                  <a:lnTo>
                    <a:pt x="191" y="6"/>
                  </a:lnTo>
                  <a:cubicBezTo>
                    <a:pt x="182" y="2"/>
                    <a:pt x="174" y="0"/>
                    <a:pt x="16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43"/>
            <p:cNvSpPr/>
            <p:nvPr/>
          </p:nvSpPr>
          <p:spPr>
            <a:xfrm rot="2487676">
              <a:off x="250471" y="3959641"/>
              <a:ext cx="209241" cy="162548"/>
            </a:xfrm>
            <a:custGeom>
              <a:avLst/>
              <a:gdLst/>
              <a:ahLst/>
              <a:cxnLst/>
              <a:rect l="l" t="t" r="r" b="b"/>
              <a:pathLst>
                <a:path w="5042" h="3917" extrusionOk="0">
                  <a:moveTo>
                    <a:pt x="4526" y="28"/>
                  </a:moveTo>
                  <a:cubicBezTo>
                    <a:pt x="4480" y="28"/>
                    <a:pt x="4412" y="28"/>
                    <a:pt x="4389" y="51"/>
                  </a:cubicBezTo>
                  <a:cubicBezTo>
                    <a:pt x="4389" y="51"/>
                    <a:pt x="4457" y="28"/>
                    <a:pt x="4526" y="28"/>
                  </a:cubicBezTo>
                  <a:close/>
                  <a:moveTo>
                    <a:pt x="4922" y="1"/>
                  </a:moveTo>
                  <a:cubicBezTo>
                    <a:pt x="4781" y="1"/>
                    <a:pt x="4548" y="51"/>
                    <a:pt x="4548" y="51"/>
                  </a:cubicBezTo>
                  <a:cubicBezTo>
                    <a:pt x="4571" y="28"/>
                    <a:pt x="4617" y="28"/>
                    <a:pt x="4617" y="28"/>
                  </a:cubicBezTo>
                  <a:lnTo>
                    <a:pt x="4617" y="28"/>
                  </a:lnTo>
                  <a:cubicBezTo>
                    <a:pt x="4617" y="28"/>
                    <a:pt x="4548" y="28"/>
                    <a:pt x="4503" y="51"/>
                  </a:cubicBezTo>
                  <a:cubicBezTo>
                    <a:pt x="4473" y="59"/>
                    <a:pt x="4460" y="61"/>
                    <a:pt x="4453" y="61"/>
                  </a:cubicBezTo>
                  <a:cubicBezTo>
                    <a:pt x="4440" y="61"/>
                    <a:pt x="4450" y="51"/>
                    <a:pt x="4389" y="51"/>
                  </a:cubicBezTo>
                  <a:cubicBezTo>
                    <a:pt x="4321" y="51"/>
                    <a:pt x="4389" y="28"/>
                    <a:pt x="4321" y="28"/>
                  </a:cubicBezTo>
                  <a:cubicBezTo>
                    <a:pt x="4253" y="51"/>
                    <a:pt x="4207" y="51"/>
                    <a:pt x="4139" y="51"/>
                  </a:cubicBezTo>
                  <a:cubicBezTo>
                    <a:pt x="4003" y="51"/>
                    <a:pt x="3912" y="97"/>
                    <a:pt x="3798" y="97"/>
                  </a:cubicBezTo>
                  <a:cubicBezTo>
                    <a:pt x="3752" y="97"/>
                    <a:pt x="3662" y="119"/>
                    <a:pt x="3571" y="119"/>
                  </a:cubicBezTo>
                  <a:cubicBezTo>
                    <a:pt x="3480" y="119"/>
                    <a:pt x="3411" y="142"/>
                    <a:pt x="3343" y="142"/>
                  </a:cubicBezTo>
                  <a:lnTo>
                    <a:pt x="3275" y="165"/>
                  </a:lnTo>
                  <a:cubicBezTo>
                    <a:pt x="2934" y="188"/>
                    <a:pt x="1638" y="324"/>
                    <a:pt x="1297" y="369"/>
                  </a:cubicBezTo>
                  <a:cubicBezTo>
                    <a:pt x="978" y="392"/>
                    <a:pt x="501" y="460"/>
                    <a:pt x="0" y="506"/>
                  </a:cubicBezTo>
                  <a:cubicBezTo>
                    <a:pt x="228" y="802"/>
                    <a:pt x="478" y="1120"/>
                    <a:pt x="705" y="1416"/>
                  </a:cubicBezTo>
                  <a:cubicBezTo>
                    <a:pt x="842" y="1597"/>
                    <a:pt x="978" y="1757"/>
                    <a:pt x="1069" y="1870"/>
                  </a:cubicBezTo>
                  <a:cubicBezTo>
                    <a:pt x="1115" y="1939"/>
                    <a:pt x="1183" y="2029"/>
                    <a:pt x="1228" y="2098"/>
                  </a:cubicBezTo>
                  <a:cubicBezTo>
                    <a:pt x="1219" y="2078"/>
                    <a:pt x="1217" y="2071"/>
                    <a:pt x="1220" y="2071"/>
                  </a:cubicBezTo>
                  <a:cubicBezTo>
                    <a:pt x="1225" y="2071"/>
                    <a:pt x="1238" y="2085"/>
                    <a:pt x="1251" y="2098"/>
                  </a:cubicBezTo>
                  <a:cubicBezTo>
                    <a:pt x="1331" y="2200"/>
                    <a:pt x="1336" y="2200"/>
                    <a:pt x="1342" y="2200"/>
                  </a:cubicBezTo>
                  <a:cubicBezTo>
                    <a:pt x="1348" y="2200"/>
                    <a:pt x="1353" y="2200"/>
                    <a:pt x="1433" y="2302"/>
                  </a:cubicBezTo>
                  <a:cubicBezTo>
                    <a:pt x="1524" y="2416"/>
                    <a:pt x="1729" y="2689"/>
                    <a:pt x="1933" y="2962"/>
                  </a:cubicBezTo>
                  <a:cubicBezTo>
                    <a:pt x="2229" y="3348"/>
                    <a:pt x="2525" y="3735"/>
                    <a:pt x="2661" y="3917"/>
                  </a:cubicBezTo>
                  <a:cubicBezTo>
                    <a:pt x="2706" y="3894"/>
                    <a:pt x="2706" y="3871"/>
                    <a:pt x="2729" y="3849"/>
                  </a:cubicBezTo>
                  <a:cubicBezTo>
                    <a:pt x="2797" y="3712"/>
                    <a:pt x="2866" y="3599"/>
                    <a:pt x="2934" y="3485"/>
                  </a:cubicBezTo>
                  <a:cubicBezTo>
                    <a:pt x="2979" y="3417"/>
                    <a:pt x="3025" y="3348"/>
                    <a:pt x="3048" y="3303"/>
                  </a:cubicBezTo>
                  <a:lnTo>
                    <a:pt x="3093" y="3235"/>
                  </a:lnTo>
                  <a:lnTo>
                    <a:pt x="3116" y="3189"/>
                  </a:lnTo>
                  <a:cubicBezTo>
                    <a:pt x="3207" y="3053"/>
                    <a:pt x="3662" y="2348"/>
                    <a:pt x="3752" y="2189"/>
                  </a:cubicBezTo>
                  <a:lnTo>
                    <a:pt x="3752" y="2211"/>
                  </a:lnTo>
                  <a:cubicBezTo>
                    <a:pt x="3821" y="2075"/>
                    <a:pt x="3821" y="2098"/>
                    <a:pt x="3889" y="1984"/>
                  </a:cubicBezTo>
                  <a:lnTo>
                    <a:pt x="3889" y="1984"/>
                  </a:lnTo>
                  <a:cubicBezTo>
                    <a:pt x="3887" y="1986"/>
                    <a:pt x="3886" y="1987"/>
                    <a:pt x="3885" y="1987"/>
                  </a:cubicBezTo>
                  <a:cubicBezTo>
                    <a:pt x="3876" y="1987"/>
                    <a:pt x="3936" y="1867"/>
                    <a:pt x="3957" y="1825"/>
                  </a:cubicBezTo>
                  <a:lnTo>
                    <a:pt x="3957" y="1848"/>
                  </a:lnTo>
                  <a:cubicBezTo>
                    <a:pt x="4003" y="1779"/>
                    <a:pt x="4071" y="1620"/>
                    <a:pt x="4139" y="1506"/>
                  </a:cubicBezTo>
                  <a:lnTo>
                    <a:pt x="4139" y="1529"/>
                  </a:lnTo>
                  <a:cubicBezTo>
                    <a:pt x="4185" y="1416"/>
                    <a:pt x="4298" y="1256"/>
                    <a:pt x="4344" y="1188"/>
                  </a:cubicBezTo>
                  <a:cubicBezTo>
                    <a:pt x="4435" y="1052"/>
                    <a:pt x="4594" y="847"/>
                    <a:pt x="4685" y="642"/>
                  </a:cubicBezTo>
                  <a:lnTo>
                    <a:pt x="4799" y="529"/>
                  </a:lnTo>
                  <a:lnTo>
                    <a:pt x="4821" y="506"/>
                  </a:lnTo>
                  <a:lnTo>
                    <a:pt x="5026" y="51"/>
                  </a:lnTo>
                  <a:cubicBezTo>
                    <a:pt x="5041" y="13"/>
                    <a:pt x="4993" y="1"/>
                    <a:pt x="492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43"/>
            <p:cNvSpPr/>
            <p:nvPr/>
          </p:nvSpPr>
          <p:spPr>
            <a:xfrm rot="2487676">
              <a:off x="1487275" y="5034316"/>
              <a:ext cx="162928" cy="209648"/>
            </a:xfrm>
            <a:custGeom>
              <a:avLst/>
              <a:gdLst/>
              <a:ahLst/>
              <a:cxnLst/>
              <a:rect l="l" t="t" r="r" b="b"/>
              <a:pathLst>
                <a:path w="3926" h="5052" extrusionOk="0">
                  <a:moveTo>
                    <a:pt x="92" y="1"/>
                  </a:moveTo>
                  <a:cubicBezTo>
                    <a:pt x="1" y="1"/>
                    <a:pt x="104" y="482"/>
                    <a:pt x="83" y="504"/>
                  </a:cubicBezTo>
                  <a:cubicBezTo>
                    <a:pt x="83" y="512"/>
                    <a:pt x="83" y="519"/>
                    <a:pt x="83" y="527"/>
                  </a:cubicBezTo>
                  <a:lnTo>
                    <a:pt x="105" y="527"/>
                  </a:lnTo>
                  <a:cubicBezTo>
                    <a:pt x="105" y="617"/>
                    <a:pt x="83" y="549"/>
                    <a:pt x="105" y="640"/>
                  </a:cubicBezTo>
                  <a:cubicBezTo>
                    <a:pt x="83" y="640"/>
                    <a:pt x="83" y="572"/>
                    <a:pt x="60" y="504"/>
                  </a:cubicBezTo>
                  <a:lnTo>
                    <a:pt x="60" y="504"/>
                  </a:lnTo>
                  <a:cubicBezTo>
                    <a:pt x="83" y="572"/>
                    <a:pt x="60" y="617"/>
                    <a:pt x="83" y="663"/>
                  </a:cubicBezTo>
                  <a:cubicBezTo>
                    <a:pt x="83" y="676"/>
                    <a:pt x="81" y="680"/>
                    <a:pt x="78" y="680"/>
                  </a:cubicBezTo>
                  <a:cubicBezTo>
                    <a:pt x="75" y="680"/>
                    <a:pt x="71" y="676"/>
                    <a:pt x="67" y="676"/>
                  </a:cubicBezTo>
                  <a:cubicBezTo>
                    <a:pt x="63" y="676"/>
                    <a:pt x="60" y="682"/>
                    <a:pt x="60" y="708"/>
                  </a:cubicBezTo>
                  <a:cubicBezTo>
                    <a:pt x="83" y="777"/>
                    <a:pt x="83" y="845"/>
                    <a:pt x="83" y="890"/>
                  </a:cubicBezTo>
                  <a:cubicBezTo>
                    <a:pt x="83" y="1050"/>
                    <a:pt x="128" y="1118"/>
                    <a:pt x="128" y="1254"/>
                  </a:cubicBezTo>
                  <a:lnTo>
                    <a:pt x="105" y="1231"/>
                  </a:lnTo>
                  <a:lnTo>
                    <a:pt x="105" y="1231"/>
                  </a:lnTo>
                  <a:cubicBezTo>
                    <a:pt x="105" y="1277"/>
                    <a:pt x="128" y="1368"/>
                    <a:pt x="128" y="1459"/>
                  </a:cubicBezTo>
                  <a:cubicBezTo>
                    <a:pt x="128" y="1446"/>
                    <a:pt x="128" y="1433"/>
                    <a:pt x="132" y="1433"/>
                  </a:cubicBezTo>
                  <a:cubicBezTo>
                    <a:pt x="136" y="1433"/>
                    <a:pt x="141" y="1440"/>
                    <a:pt x="151" y="1459"/>
                  </a:cubicBezTo>
                  <a:cubicBezTo>
                    <a:pt x="151" y="1550"/>
                    <a:pt x="151" y="1618"/>
                    <a:pt x="151" y="1686"/>
                  </a:cubicBezTo>
                  <a:lnTo>
                    <a:pt x="173" y="1754"/>
                  </a:lnTo>
                  <a:cubicBezTo>
                    <a:pt x="196" y="2096"/>
                    <a:pt x="310" y="3414"/>
                    <a:pt x="333" y="3756"/>
                  </a:cubicBezTo>
                  <a:lnTo>
                    <a:pt x="333" y="3733"/>
                  </a:lnTo>
                  <a:cubicBezTo>
                    <a:pt x="355" y="4074"/>
                    <a:pt x="401" y="4529"/>
                    <a:pt x="424" y="5052"/>
                  </a:cubicBezTo>
                  <a:cubicBezTo>
                    <a:pt x="742" y="4824"/>
                    <a:pt x="1060" y="4574"/>
                    <a:pt x="1379" y="4347"/>
                  </a:cubicBezTo>
                  <a:cubicBezTo>
                    <a:pt x="1538" y="4210"/>
                    <a:pt x="1697" y="4097"/>
                    <a:pt x="1834" y="4006"/>
                  </a:cubicBezTo>
                  <a:cubicBezTo>
                    <a:pt x="1902" y="3960"/>
                    <a:pt x="1993" y="3892"/>
                    <a:pt x="2061" y="3847"/>
                  </a:cubicBezTo>
                  <a:lnTo>
                    <a:pt x="2061" y="3847"/>
                  </a:lnTo>
                  <a:cubicBezTo>
                    <a:pt x="2048" y="3853"/>
                    <a:pt x="2040" y="3856"/>
                    <a:pt x="2037" y="3856"/>
                  </a:cubicBezTo>
                  <a:cubicBezTo>
                    <a:pt x="2029" y="3856"/>
                    <a:pt x="2045" y="3840"/>
                    <a:pt x="2061" y="3824"/>
                  </a:cubicBezTo>
                  <a:cubicBezTo>
                    <a:pt x="2266" y="3665"/>
                    <a:pt x="2061" y="3801"/>
                    <a:pt x="2288" y="3642"/>
                  </a:cubicBezTo>
                  <a:cubicBezTo>
                    <a:pt x="2402" y="3551"/>
                    <a:pt x="2652" y="3369"/>
                    <a:pt x="2948" y="3164"/>
                  </a:cubicBezTo>
                  <a:cubicBezTo>
                    <a:pt x="3334" y="2869"/>
                    <a:pt x="3744" y="2596"/>
                    <a:pt x="3926" y="2459"/>
                  </a:cubicBezTo>
                  <a:cubicBezTo>
                    <a:pt x="3880" y="2437"/>
                    <a:pt x="3857" y="2414"/>
                    <a:pt x="3835" y="2391"/>
                  </a:cubicBezTo>
                  <a:cubicBezTo>
                    <a:pt x="3721" y="2323"/>
                    <a:pt x="3607" y="2255"/>
                    <a:pt x="3471" y="2164"/>
                  </a:cubicBezTo>
                  <a:cubicBezTo>
                    <a:pt x="3425" y="2141"/>
                    <a:pt x="3357" y="2096"/>
                    <a:pt x="3312" y="2050"/>
                  </a:cubicBezTo>
                  <a:lnTo>
                    <a:pt x="3221" y="2005"/>
                  </a:lnTo>
                  <a:lnTo>
                    <a:pt x="3175" y="1982"/>
                  </a:lnTo>
                  <a:lnTo>
                    <a:pt x="3198" y="1982"/>
                  </a:lnTo>
                  <a:cubicBezTo>
                    <a:pt x="3061" y="1914"/>
                    <a:pt x="2357" y="1413"/>
                    <a:pt x="2197" y="1322"/>
                  </a:cubicBezTo>
                  <a:lnTo>
                    <a:pt x="2197" y="1322"/>
                  </a:lnTo>
                  <a:lnTo>
                    <a:pt x="2220" y="1345"/>
                  </a:lnTo>
                  <a:cubicBezTo>
                    <a:pt x="2084" y="1277"/>
                    <a:pt x="2106" y="1254"/>
                    <a:pt x="2015" y="1186"/>
                  </a:cubicBezTo>
                  <a:cubicBezTo>
                    <a:pt x="2015" y="1189"/>
                    <a:pt x="2013" y="1191"/>
                    <a:pt x="2009" y="1191"/>
                  </a:cubicBezTo>
                  <a:cubicBezTo>
                    <a:pt x="1985" y="1191"/>
                    <a:pt x="1895" y="1137"/>
                    <a:pt x="1856" y="1118"/>
                  </a:cubicBezTo>
                  <a:cubicBezTo>
                    <a:pt x="1811" y="1072"/>
                    <a:pt x="1652" y="1004"/>
                    <a:pt x="1538" y="936"/>
                  </a:cubicBezTo>
                  <a:lnTo>
                    <a:pt x="1561" y="936"/>
                  </a:lnTo>
                  <a:cubicBezTo>
                    <a:pt x="1447" y="890"/>
                    <a:pt x="1288" y="777"/>
                    <a:pt x="1242" y="731"/>
                  </a:cubicBezTo>
                  <a:cubicBezTo>
                    <a:pt x="1083" y="617"/>
                    <a:pt x="878" y="458"/>
                    <a:pt x="674" y="345"/>
                  </a:cubicBezTo>
                  <a:lnTo>
                    <a:pt x="583" y="231"/>
                  </a:lnTo>
                  <a:lnTo>
                    <a:pt x="560" y="231"/>
                  </a:lnTo>
                  <a:lnTo>
                    <a:pt x="105" y="3"/>
                  </a:lnTo>
                  <a:cubicBezTo>
                    <a:pt x="101" y="2"/>
                    <a:pt x="96" y="1"/>
                    <a:pt x="9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43"/>
            <p:cNvSpPr/>
            <p:nvPr/>
          </p:nvSpPr>
          <p:spPr>
            <a:xfrm rot="2487676">
              <a:off x="-181373" y="4871389"/>
              <a:ext cx="341667" cy="368502"/>
            </a:xfrm>
            <a:custGeom>
              <a:avLst/>
              <a:gdLst/>
              <a:ahLst/>
              <a:cxnLst/>
              <a:rect l="l" t="t" r="r" b="b"/>
              <a:pathLst>
                <a:path w="8233" h="8880" extrusionOk="0">
                  <a:moveTo>
                    <a:pt x="6649" y="516"/>
                  </a:moveTo>
                  <a:cubicBezTo>
                    <a:pt x="6644" y="518"/>
                    <a:pt x="6639" y="522"/>
                    <a:pt x="6633" y="526"/>
                  </a:cubicBezTo>
                  <a:lnTo>
                    <a:pt x="6633" y="526"/>
                  </a:lnTo>
                  <a:cubicBezTo>
                    <a:pt x="6638" y="522"/>
                    <a:pt x="6643" y="519"/>
                    <a:pt x="6648" y="517"/>
                  </a:cubicBezTo>
                  <a:lnTo>
                    <a:pt x="6648" y="517"/>
                  </a:lnTo>
                  <a:cubicBezTo>
                    <a:pt x="6648" y="517"/>
                    <a:pt x="6649" y="516"/>
                    <a:pt x="6649" y="516"/>
                  </a:cubicBezTo>
                  <a:close/>
                  <a:moveTo>
                    <a:pt x="3795" y="7707"/>
                  </a:moveTo>
                  <a:cubicBezTo>
                    <a:pt x="3804" y="7710"/>
                    <a:pt x="3820" y="7714"/>
                    <a:pt x="3844" y="7720"/>
                  </a:cubicBezTo>
                  <a:cubicBezTo>
                    <a:pt x="3828" y="7716"/>
                    <a:pt x="3811" y="7711"/>
                    <a:pt x="3795" y="7707"/>
                  </a:cubicBezTo>
                  <a:close/>
                  <a:moveTo>
                    <a:pt x="7277" y="0"/>
                  </a:moveTo>
                  <a:cubicBezTo>
                    <a:pt x="7150" y="0"/>
                    <a:pt x="6817" y="348"/>
                    <a:pt x="6649" y="516"/>
                  </a:cubicBezTo>
                  <a:lnTo>
                    <a:pt x="6649" y="516"/>
                  </a:lnTo>
                  <a:cubicBezTo>
                    <a:pt x="6655" y="513"/>
                    <a:pt x="6659" y="512"/>
                    <a:pt x="6663" y="512"/>
                  </a:cubicBezTo>
                  <a:cubicBezTo>
                    <a:pt x="6660" y="512"/>
                    <a:pt x="6655" y="514"/>
                    <a:pt x="6648" y="517"/>
                  </a:cubicBezTo>
                  <a:lnTo>
                    <a:pt x="6648" y="517"/>
                  </a:lnTo>
                  <a:cubicBezTo>
                    <a:pt x="6595" y="569"/>
                    <a:pt x="6559" y="603"/>
                    <a:pt x="6551" y="603"/>
                  </a:cubicBezTo>
                  <a:cubicBezTo>
                    <a:pt x="6550" y="603"/>
                    <a:pt x="6550" y="603"/>
                    <a:pt x="6550" y="603"/>
                  </a:cubicBezTo>
                  <a:cubicBezTo>
                    <a:pt x="6579" y="573"/>
                    <a:pt x="6609" y="543"/>
                    <a:pt x="6633" y="526"/>
                  </a:cubicBezTo>
                  <a:lnTo>
                    <a:pt x="6633" y="526"/>
                  </a:lnTo>
                  <a:cubicBezTo>
                    <a:pt x="6589" y="553"/>
                    <a:pt x="6516" y="614"/>
                    <a:pt x="6481" y="648"/>
                  </a:cubicBezTo>
                  <a:lnTo>
                    <a:pt x="6504" y="694"/>
                  </a:lnTo>
                  <a:cubicBezTo>
                    <a:pt x="6368" y="807"/>
                    <a:pt x="6459" y="694"/>
                    <a:pt x="6322" y="830"/>
                  </a:cubicBezTo>
                  <a:cubicBezTo>
                    <a:pt x="6299" y="807"/>
                    <a:pt x="6413" y="694"/>
                    <a:pt x="6527" y="603"/>
                  </a:cubicBezTo>
                  <a:lnTo>
                    <a:pt x="6527" y="603"/>
                  </a:lnTo>
                  <a:cubicBezTo>
                    <a:pt x="6436" y="671"/>
                    <a:pt x="6322" y="762"/>
                    <a:pt x="6299" y="807"/>
                  </a:cubicBezTo>
                  <a:cubicBezTo>
                    <a:pt x="6271" y="828"/>
                    <a:pt x="6260" y="834"/>
                    <a:pt x="6256" y="834"/>
                  </a:cubicBezTo>
                  <a:cubicBezTo>
                    <a:pt x="6250" y="834"/>
                    <a:pt x="6253" y="826"/>
                    <a:pt x="6244" y="826"/>
                  </a:cubicBezTo>
                  <a:cubicBezTo>
                    <a:pt x="6237" y="826"/>
                    <a:pt x="6221" y="831"/>
                    <a:pt x="6186" y="853"/>
                  </a:cubicBezTo>
                  <a:cubicBezTo>
                    <a:pt x="6118" y="944"/>
                    <a:pt x="6027" y="1057"/>
                    <a:pt x="5936" y="1126"/>
                  </a:cubicBezTo>
                  <a:lnTo>
                    <a:pt x="5936" y="1103"/>
                  </a:lnTo>
                  <a:cubicBezTo>
                    <a:pt x="5708" y="1285"/>
                    <a:pt x="5640" y="1421"/>
                    <a:pt x="5435" y="1580"/>
                  </a:cubicBezTo>
                  <a:lnTo>
                    <a:pt x="5458" y="1558"/>
                  </a:lnTo>
                  <a:lnTo>
                    <a:pt x="5458" y="1558"/>
                  </a:lnTo>
                  <a:cubicBezTo>
                    <a:pt x="5367" y="1603"/>
                    <a:pt x="5253" y="1740"/>
                    <a:pt x="5140" y="1853"/>
                  </a:cubicBezTo>
                  <a:cubicBezTo>
                    <a:pt x="5151" y="1842"/>
                    <a:pt x="5168" y="1831"/>
                    <a:pt x="5174" y="1831"/>
                  </a:cubicBezTo>
                  <a:cubicBezTo>
                    <a:pt x="5180" y="1831"/>
                    <a:pt x="5174" y="1842"/>
                    <a:pt x="5140" y="1876"/>
                  </a:cubicBezTo>
                  <a:cubicBezTo>
                    <a:pt x="4981" y="1990"/>
                    <a:pt x="4912" y="2103"/>
                    <a:pt x="4799" y="2172"/>
                  </a:cubicBezTo>
                  <a:lnTo>
                    <a:pt x="4708" y="2285"/>
                  </a:lnTo>
                  <a:cubicBezTo>
                    <a:pt x="4230" y="2717"/>
                    <a:pt x="2343" y="4514"/>
                    <a:pt x="1865" y="4969"/>
                  </a:cubicBezTo>
                  <a:lnTo>
                    <a:pt x="1888" y="4946"/>
                  </a:lnTo>
                  <a:lnTo>
                    <a:pt x="1888" y="4946"/>
                  </a:lnTo>
                  <a:cubicBezTo>
                    <a:pt x="1410" y="5378"/>
                    <a:pt x="728" y="6015"/>
                    <a:pt x="0" y="6697"/>
                  </a:cubicBezTo>
                  <a:cubicBezTo>
                    <a:pt x="728" y="6902"/>
                    <a:pt x="1501" y="7106"/>
                    <a:pt x="2206" y="7288"/>
                  </a:cubicBezTo>
                  <a:cubicBezTo>
                    <a:pt x="2638" y="7402"/>
                    <a:pt x="3002" y="7493"/>
                    <a:pt x="3321" y="7561"/>
                  </a:cubicBezTo>
                  <a:cubicBezTo>
                    <a:pt x="3443" y="7622"/>
                    <a:pt x="3640" y="7665"/>
                    <a:pt x="3795" y="7707"/>
                  </a:cubicBezTo>
                  <a:lnTo>
                    <a:pt x="3795" y="7707"/>
                  </a:lnTo>
                  <a:cubicBezTo>
                    <a:pt x="3767" y="7697"/>
                    <a:pt x="3793" y="7697"/>
                    <a:pt x="3844" y="7697"/>
                  </a:cubicBezTo>
                  <a:cubicBezTo>
                    <a:pt x="4094" y="7766"/>
                    <a:pt x="4105" y="7766"/>
                    <a:pt x="4116" y="7766"/>
                  </a:cubicBezTo>
                  <a:cubicBezTo>
                    <a:pt x="4128" y="7766"/>
                    <a:pt x="4139" y="7766"/>
                    <a:pt x="4389" y="7834"/>
                  </a:cubicBezTo>
                  <a:cubicBezTo>
                    <a:pt x="4662" y="7879"/>
                    <a:pt x="5299" y="8061"/>
                    <a:pt x="5958" y="8243"/>
                  </a:cubicBezTo>
                  <a:cubicBezTo>
                    <a:pt x="6868" y="8493"/>
                    <a:pt x="7800" y="8766"/>
                    <a:pt x="8232" y="8880"/>
                  </a:cubicBezTo>
                  <a:cubicBezTo>
                    <a:pt x="8232" y="8789"/>
                    <a:pt x="8210" y="8743"/>
                    <a:pt x="8210" y="8698"/>
                  </a:cubicBezTo>
                  <a:cubicBezTo>
                    <a:pt x="8164" y="8425"/>
                    <a:pt x="8141" y="8129"/>
                    <a:pt x="8119" y="7857"/>
                  </a:cubicBezTo>
                  <a:cubicBezTo>
                    <a:pt x="8096" y="7720"/>
                    <a:pt x="8096" y="7584"/>
                    <a:pt x="8073" y="7447"/>
                  </a:cubicBezTo>
                  <a:cubicBezTo>
                    <a:pt x="8073" y="7379"/>
                    <a:pt x="8073" y="7334"/>
                    <a:pt x="8073" y="7288"/>
                  </a:cubicBezTo>
                  <a:cubicBezTo>
                    <a:pt x="8050" y="7243"/>
                    <a:pt x="8050" y="7220"/>
                    <a:pt x="8050" y="7174"/>
                  </a:cubicBezTo>
                  <a:lnTo>
                    <a:pt x="8050" y="7197"/>
                  </a:lnTo>
                  <a:cubicBezTo>
                    <a:pt x="8028" y="6902"/>
                    <a:pt x="7914" y="5219"/>
                    <a:pt x="7869" y="4878"/>
                  </a:cubicBezTo>
                  <a:lnTo>
                    <a:pt x="7869" y="4923"/>
                  </a:lnTo>
                  <a:cubicBezTo>
                    <a:pt x="7800" y="4628"/>
                    <a:pt x="7846" y="4673"/>
                    <a:pt x="7846" y="4423"/>
                  </a:cubicBezTo>
                  <a:lnTo>
                    <a:pt x="7846" y="4423"/>
                  </a:lnTo>
                  <a:cubicBezTo>
                    <a:pt x="7842" y="4426"/>
                    <a:pt x="7839" y="4428"/>
                    <a:pt x="7835" y="4428"/>
                  </a:cubicBezTo>
                  <a:cubicBezTo>
                    <a:pt x="7794" y="4428"/>
                    <a:pt x="7755" y="4189"/>
                    <a:pt x="7755" y="4105"/>
                  </a:cubicBezTo>
                  <a:cubicBezTo>
                    <a:pt x="7732" y="3968"/>
                    <a:pt x="7664" y="3627"/>
                    <a:pt x="7641" y="3377"/>
                  </a:cubicBezTo>
                  <a:lnTo>
                    <a:pt x="7641" y="3377"/>
                  </a:lnTo>
                  <a:lnTo>
                    <a:pt x="7664" y="3400"/>
                  </a:lnTo>
                  <a:cubicBezTo>
                    <a:pt x="7618" y="3195"/>
                    <a:pt x="7596" y="2808"/>
                    <a:pt x="7596" y="2649"/>
                  </a:cubicBezTo>
                  <a:cubicBezTo>
                    <a:pt x="7573" y="2331"/>
                    <a:pt x="7550" y="1808"/>
                    <a:pt x="7482" y="1353"/>
                  </a:cubicBezTo>
                  <a:lnTo>
                    <a:pt x="7527" y="1057"/>
                  </a:lnTo>
                  <a:lnTo>
                    <a:pt x="7527" y="1012"/>
                  </a:lnTo>
                  <a:lnTo>
                    <a:pt x="7323" y="34"/>
                  </a:lnTo>
                  <a:cubicBezTo>
                    <a:pt x="7315" y="11"/>
                    <a:pt x="7299" y="0"/>
                    <a:pt x="727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43"/>
            <p:cNvSpPr/>
            <p:nvPr/>
          </p:nvSpPr>
          <p:spPr>
            <a:xfrm rot="2487676">
              <a:off x="662402" y="4989361"/>
              <a:ext cx="405908" cy="330656"/>
            </a:xfrm>
            <a:custGeom>
              <a:avLst/>
              <a:gdLst/>
              <a:ahLst/>
              <a:cxnLst/>
              <a:rect l="l" t="t" r="r" b="b"/>
              <a:pathLst>
                <a:path w="9781" h="7968" extrusionOk="0">
                  <a:moveTo>
                    <a:pt x="8778" y="99"/>
                  </a:moveTo>
                  <a:lnTo>
                    <a:pt x="8778" y="99"/>
                  </a:lnTo>
                  <a:cubicBezTo>
                    <a:pt x="8766" y="102"/>
                    <a:pt x="8754" y="104"/>
                    <a:pt x="8742" y="106"/>
                  </a:cubicBezTo>
                  <a:lnTo>
                    <a:pt x="8742" y="106"/>
                  </a:lnTo>
                  <a:cubicBezTo>
                    <a:pt x="8754" y="104"/>
                    <a:pt x="8766" y="102"/>
                    <a:pt x="8778" y="99"/>
                  </a:cubicBezTo>
                  <a:close/>
                  <a:moveTo>
                    <a:pt x="9617" y="0"/>
                  </a:moveTo>
                  <a:cubicBezTo>
                    <a:pt x="9430" y="0"/>
                    <a:pt x="9105" y="68"/>
                    <a:pt x="8927" y="103"/>
                  </a:cubicBezTo>
                  <a:lnTo>
                    <a:pt x="8927" y="103"/>
                  </a:lnTo>
                  <a:cubicBezTo>
                    <a:pt x="8900" y="107"/>
                    <a:pt x="8862" y="113"/>
                    <a:pt x="8825" y="121"/>
                  </a:cubicBezTo>
                  <a:lnTo>
                    <a:pt x="8825" y="121"/>
                  </a:lnTo>
                  <a:cubicBezTo>
                    <a:pt x="8826" y="121"/>
                    <a:pt x="8828" y="121"/>
                    <a:pt x="8830" y="121"/>
                  </a:cubicBezTo>
                  <a:lnTo>
                    <a:pt x="8830" y="121"/>
                  </a:lnTo>
                  <a:cubicBezTo>
                    <a:pt x="8826" y="122"/>
                    <a:pt x="8823" y="122"/>
                    <a:pt x="8820" y="122"/>
                  </a:cubicBezTo>
                  <a:lnTo>
                    <a:pt x="8820" y="122"/>
                  </a:lnTo>
                  <a:cubicBezTo>
                    <a:pt x="8822" y="122"/>
                    <a:pt x="8823" y="122"/>
                    <a:pt x="8825" y="121"/>
                  </a:cubicBezTo>
                  <a:lnTo>
                    <a:pt x="8825" y="121"/>
                  </a:lnTo>
                  <a:cubicBezTo>
                    <a:pt x="8817" y="122"/>
                    <a:pt x="8809" y="122"/>
                    <a:pt x="8801" y="122"/>
                  </a:cubicBezTo>
                  <a:cubicBezTo>
                    <a:pt x="8801" y="123"/>
                    <a:pt x="8802" y="124"/>
                    <a:pt x="8806" y="124"/>
                  </a:cubicBezTo>
                  <a:cubicBezTo>
                    <a:pt x="8809" y="124"/>
                    <a:pt x="8814" y="123"/>
                    <a:pt x="8820" y="122"/>
                  </a:cubicBezTo>
                  <a:lnTo>
                    <a:pt x="8820" y="122"/>
                  </a:lnTo>
                  <a:cubicBezTo>
                    <a:pt x="8788" y="129"/>
                    <a:pt x="8756" y="137"/>
                    <a:pt x="8733" y="145"/>
                  </a:cubicBezTo>
                  <a:lnTo>
                    <a:pt x="8733" y="168"/>
                  </a:lnTo>
                  <a:cubicBezTo>
                    <a:pt x="8665" y="185"/>
                    <a:pt x="8642" y="189"/>
                    <a:pt x="8629" y="189"/>
                  </a:cubicBezTo>
                  <a:cubicBezTo>
                    <a:pt x="8616" y="189"/>
                    <a:pt x="8616" y="184"/>
                    <a:pt x="8587" y="184"/>
                  </a:cubicBezTo>
                  <a:cubicBezTo>
                    <a:pt x="8571" y="184"/>
                    <a:pt x="8546" y="185"/>
                    <a:pt x="8505" y="190"/>
                  </a:cubicBezTo>
                  <a:cubicBezTo>
                    <a:pt x="8505" y="170"/>
                    <a:pt x="8618" y="130"/>
                    <a:pt x="8742" y="106"/>
                  </a:cubicBezTo>
                  <a:lnTo>
                    <a:pt x="8742" y="106"/>
                  </a:lnTo>
                  <a:cubicBezTo>
                    <a:pt x="8640" y="123"/>
                    <a:pt x="8543" y="127"/>
                    <a:pt x="8482" y="168"/>
                  </a:cubicBezTo>
                  <a:cubicBezTo>
                    <a:pt x="8391" y="168"/>
                    <a:pt x="8461" y="139"/>
                    <a:pt x="8422" y="139"/>
                  </a:cubicBezTo>
                  <a:cubicBezTo>
                    <a:pt x="8412" y="139"/>
                    <a:pt x="8396" y="140"/>
                    <a:pt x="8369" y="145"/>
                  </a:cubicBezTo>
                  <a:cubicBezTo>
                    <a:pt x="8255" y="168"/>
                    <a:pt x="8141" y="213"/>
                    <a:pt x="8028" y="213"/>
                  </a:cubicBezTo>
                  <a:cubicBezTo>
                    <a:pt x="7732" y="236"/>
                    <a:pt x="7596" y="327"/>
                    <a:pt x="7345" y="350"/>
                  </a:cubicBezTo>
                  <a:lnTo>
                    <a:pt x="7368" y="327"/>
                  </a:lnTo>
                  <a:cubicBezTo>
                    <a:pt x="7277" y="327"/>
                    <a:pt x="7095" y="372"/>
                    <a:pt x="6936" y="395"/>
                  </a:cubicBezTo>
                  <a:cubicBezTo>
                    <a:pt x="6982" y="395"/>
                    <a:pt x="7027" y="395"/>
                    <a:pt x="6936" y="418"/>
                  </a:cubicBezTo>
                  <a:cubicBezTo>
                    <a:pt x="6754" y="441"/>
                    <a:pt x="6618" y="463"/>
                    <a:pt x="6481" y="486"/>
                  </a:cubicBezTo>
                  <a:lnTo>
                    <a:pt x="6368" y="532"/>
                  </a:lnTo>
                  <a:cubicBezTo>
                    <a:pt x="5708" y="623"/>
                    <a:pt x="3161" y="1100"/>
                    <a:pt x="2502" y="1214"/>
                  </a:cubicBezTo>
                  <a:lnTo>
                    <a:pt x="2525" y="1191"/>
                  </a:lnTo>
                  <a:lnTo>
                    <a:pt x="2525" y="1191"/>
                  </a:lnTo>
                  <a:cubicBezTo>
                    <a:pt x="1888" y="1305"/>
                    <a:pt x="978" y="1464"/>
                    <a:pt x="0" y="1646"/>
                  </a:cubicBezTo>
                  <a:cubicBezTo>
                    <a:pt x="501" y="2214"/>
                    <a:pt x="1024" y="2806"/>
                    <a:pt x="1524" y="3351"/>
                  </a:cubicBezTo>
                  <a:cubicBezTo>
                    <a:pt x="1820" y="3670"/>
                    <a:pt x="2070" y="3943"/>
                    <a:pt x="2297" y="4170"/>
                  </a:cubicBezTo>
                  <a:cubicBezTo>
                    <a:pt x="2388" y="4306"/>
                    <a:pt x="2525" y="4466"/>
                    <a:pt x="2638" y="4602"/>
                  </a:cubicBezTo>
                  <a:cubicBezTo>
                    <a:pt x="2615" y="4568"/>
                    <a:pt x="2610" y="4551"/>
                    <a:pt x="2615" y="4551"/>
                  </a:cubicBezTo>
                  <a:cubicBezTo>
                    <a:pt x="2621" y="4551"/>
                    <a:pt x="2638" y="4568"/>
                    <a:pt x="2661" y="4602"/>
                  </a:cubicBezTo>
                  <a:cubicBezTo>
                    <a:pt x="3002" y="4966"/>
                    <a:pt x="2706" y="4602"/>
                    <a:pt x="3048" y="4989"/>
                  </a:cubicBezTo>
                  <a:cubicBezTo>
                    <a:pt x="3252" y="5193"/>
                    <a:pt x="3684" y="5671"/>
                    <a:pt x="4139" y="6194"/>
                  </a:cubicBezTo>
                  <a:cubicBezTo>
                    <a:pt x="4753" y="6899"/>
                    <a:pt x="5390" y="7626"/>
                    <a:pt x="5685" y="7968"/>
                  </a:cubicBezTo>
                  <a:cubicBezTo>
                    <a:pt x="5731" y="7899"/>
                    <a:pt x="5754" y="7854"/>
                    <a:pt x="5776" y="7808"/>
                  </a:cubicBezTo>
                  <a:cubicBezTo>
                    <a:pt x="5890" y="7558"/>
                    <a:pt x="6026" y="7308"/>
                    <a:pt x="6163" y="7058"/>
                  </a:cubicBezTo>
                  <a:cubicBezTo>
                    <a:pt x="6208" y="6921"/>
                    <a:pt x="6277" y="6808"/>
                    <a:pt x="6345" y="6694"/>
                  </a:cubicBezTo>
                  <a:cubicBezTo>
                    <a:pt x="6368" y="6626"/>
                    <a:pt x="6390" y="6580"/>
                    <a:pt x="6413" y="6535"/>
                  </a:cubicBezTo>
                  <a:lnTo>
                    <a:pt x="6459" y="6444"/>
                  </a:lnTo>
                  <a:lnTo>
                    <a:pt x="6459" y="6467"/>
                  </a:lnTo>
                  <a:cubicBezTo>
                    <a:pt x="6590" y="6204"/>
                    <a:pt x="7351" y="4849"/>
                    <a:pt x="7551" y="4462"/>
                  </a:cubicBezTo>
                  <a:lnTo>
                    <a:pt x="7551" y="4462"/>
                  </a:lnTo>
                  <a:cubicBezTo>
                    <a:pt x="7551" y="4463"/>
                    <a:pt x="7550" y="4464"/>
                    <a:pt x="7550" y="4466"/>
                  </a:cubicBezTo>
                  <a:lnTo>
                    <a:pt x="7573" y="4420"/>
                  </a:lnTo>
                  <a:lnTo>
                    <a:pt x="7573" y="4420"/>
                  </a:lnTo>
                  <a:cubicBezTo>
                    <a:pt x="7567" y="4433"/>
                    <a:pt x="7559" y="4447"/>
                    <a:pt x="7551" y="4462"/>
                  </a:cubicBezTo>
                  <a:lnTo>
                    <a:pt x="7551" y="4462"/>
                  </a:lnTo>
                  <a:cubicBezTo>
                    <a:pt x="7664" y="4170"/>
                    <a:pt x="7687" y="4237"/>
                    <a:pt x="7800" y="4033"/>
                  </a:cubicBezTo>
                  <a:cubicBezTo>
                    <a:pt x="7755" y="4033"/>
                    <a:pt x="7846" y="3806"/>
                    <a:pt x="7891" y="3715"/>
                  </a:cubicBezTo>
                  <a:lnTo>
                    <a:pt x="7914" y="3715"/>
                  </a:lnTo>
                  <a:cubicBezTo>
                    <a:pt x="7959" y="3579"/>
                    <a:pt x="8096" y="3260"/>
                    <a:pt x="8209" y="3056"/>
                  </a:cubicBezTo>
                  <a:lnTo>
                    <a:pt x="8232" y="3078"/>
                  </a:lnTo>
                  <a:cubicBezTo>
                    <a:pt x="8300" y="2874"/>
                    <a:pt x="8482" y="2533"/>
                    <a:pt x="8551" y="2419"/>
                  </a:cubicBezTo>
                  <a:cubicBezTo>
                    <a:pt x="8733" y="2123"/>
                    <a:pt x="9005" y="1669"/>
                    <a:pt x="9187" y="1259"/>
                  </a:cubicBezTo>
                  <a:lnTo>
                    <a:pt x="9392" y="1032"/>
                  </a:lnTo>
                  <a:lnTo>
                    <a:pt x="9392" y="1009"/>
                  </a:lnTo>
                  <a:lnTo>
                    <a:pt x="9756" y="77"/>
                  </a:lnTo>
                  <a:cubicBezTo>
                    <a:pt x="9781" y="20"/>
                    <a:pt x="9719" y="0"/>
                    <a:pt x="961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43"/>
            <p:cNvSpPr/>
            <p:nvPr/>
          </p:nvSpPr>
          <p:spPr>
            <a:xfrm rot="2487676">
              <a:off x="965658" y="4386996"/>
              <a:ext cx="344489" cy="366842"/>
            </a:xfrm>
            <a:custGeom>
              <a:avLst/>
              <a:gdLst/>
              <a:ahLst/>
              <a:cxnLst/>
              <a:rect l="l" t="t" r="r" b="b"/>
              <a:pathLst>
                <a:path w="8301" h="8840" extrusionOk="0">
                  <a:moveTo>
                    <a:pt x="4952" y="1913"/>
                  </a:moveTo>
                  <a:cubicBezTo>
                    <a:pt x="4946" y="1917"/>
                    <a:pt x="4940" y="1922"/>
                    <a:pt x="4935" y="1927"/>
                  </a:cubicBezTo>
                  <a:cubicBezTo>
                    <a:pt x="4941" y="1922"/>
                    <a:pt x="4946" y="1918"/>
                    <a:pt x="4952" y="1913"/>
                  </a:cubicBezTo>
                  <a:close/>
                  <a:moveTo>
                    <a:pt x="3847" y="7857"/>
                  </a:moveTo>
                  <a:lnTo>
                    <a:pt x="3847" y="7857"/>
                  </a:lnTo>
                  <a:cubicBezTo>
                    <a:pt x="3853" y="7859"/>
                    <a:pt x="3859" y="7860"/>
                    <a:pt x="3866" y="7862"/>
                  </a:cubicBezTo>
                  <a:cubicBezTo>
                    <a:pt x="3860" y="7860"/>
                    <a:pt x="3854" y="7859"/>
                    <a:pt x="3847" y="7857"/>
                  </a:cubicBezTo>
                  <a:close/>
                  <a:moveTo>
                    <a:pt x="6986" y="1"/>
                  </a:moveTo>
                  <a:cubicBezTo>
                    <a:pt x="6850" y="1"/>
                    <a:pt x="6439" y="481"/>
                    <a:pt x="6313" y="603"/>
                  </a:cubicBezTo>
                  <a:lnTo>
                    <a:pt x="6313" y="603"/>
                  </a:lnTo>
                  <a:cubicBezTo>
                    <a:pt x="6308" y="608"/>
                    <a:pt x="6302" y="612"/>
                    <a:pt x="6297" y="617"/>
                  </a:cubicBezTo>
                  <a:lnTo>
                    <a:pt x="6297" y="617"/>
                  </a:lnTo>
                  <a:cubicBezTo>
                    <a:pt x="6299" y="615"/>
                    <a:pt x="6302" y="613"/>
                    <a:pt x="6304" y="612"/>
                  </a:cubicBezTo>
                  <a:lnTo>
                    <a:pt x="6304" y="612"/>
                  </a:lnTo>
                  <a:cubicBezTo>
                    <a:pt x="6294" y="621"/>
                    <a:pt x="6287" y="627"/>
                    <a:pt x="6282" y="630"/>
                  </a:cubicBezTo>
                  <a:lnTo>
                    <a:pt x="6282" y="630"/>
                  </a:lnTo>
                  <a:cubicBezTo>
                    <a:pt x="6287" y="625"/>
                    <a:pt x="6292" y="621"/>
                    <a:pt x="6297" y="617"/>
                  </a:cubicBezTo>
                  <a:lnTo>
                    <a:pt x="6297" y="617"/>
                  </a:lnTo>
                  <a:cubicBezTo>
                    <a:pt x="6291" y="621"/>
                    <a:pt x="6284" y="626"/>
                    <a:pt x="6276" y="631"/>
                  </a:cubicBezTo>
                  <a:cubicBezTo>
                    <a:pt x="6277" y="631"/>
                    <a:pt x="6277" y="631"/>
                    <a:pt x="6278" y="631"/>
                  </a:cubicBezTo>
                  <a:cubicBezTo>
                    <a:pt x="6279" y="631"/>
                    <a:pt x="6280" y="631"/>
                    <a:pt x="6282" y="630"/>
                  </a:cubicBezTo>
                  <a:lnTo>
                    <a:pt x="6282" y="630"/>
                  </a:lnTo>
                  <a:cubicBezTo>
                    <a:pt x="6262" y="647"/>
                    <a:pt x="6244" y="664"/>
                    <a:pt x="6231" y="676"/>
                  </a:cubicBezTo>
                  <a:lnTo>
                    <a:pt x="6254" y="722"/>
                  </a:lnTo>
                  <a:cubicBezTo>
                    <a:pt x="6197" y="790"/>
                    <a:pt x="6186" y="790"/>
                    <a:pt x="6174" y="790"/>
                  </a:cubicBezTo>
                  <a:cubicBezTo>
                    <a:pt x="6163" y="790"/>
                    <a:pt x="6151" y="790"/>
                    <a:pt x="6095" y="858"/>
                  </a:cubicBezTo>
                  <a:cubicBezTo>
                    <a:pt x="6072" y="835"/>
                    <a:pt x="6163" y="722"/>
                    <a:pt x="6254" y="631"/>
                  </a:cubicBezTo>
                  <a:lnTo>
                    <a:pt x="6254" y="631"/>
                  </a:lnTo>
                  <a:cubicBezTo>
                    <a:pt x="6163" y="722"/>
                    <a:pt x="6072" y="790"/>
                    <a:pt x="6049" y="835"/>
                  </a:cubicBezTo>
                  <a:cubicBezTo>
                    <a:pt x="6019" y="866"/>
                    <a:pt x="6009" y="873"/>
                    <a:pt x="6004" y="873"/>
                  </a:cubicBezTo>
                  <a:cubicBezTo>
                    <a:pt x="6000" y="873"/>
                    <a:pt x="6002" y="866"/>
                    <a:pt x="5995" y="866"/>
                  </a:cubicBezTo>
                  <a:cubicBezTo>
                    <a:pt x="5988" y="866"/>
                    <a:pt x="5973" y="873"/>
                    <a:pt x="5935" y="904"/>
                  </a:cubicBezTo>
                  <a:cubicBezTo>
                    <a:pt x="5867" y="995"/>
                    <a:pt x="5799" y="1086"/>
                    <a:pt x="5708" y="1177"/>
                  </a:cubicBezTo>
                  <a:lnTo>
                    <a:pt x="5708" y="1154"/>
                  </a:lnTo>
                  <a:cubicBezTo>
                    <a:pt x="5481" y="1336"/>
                    <a:pt x="5435" y="1495"/>
                    <a:pt x="5230" y="1654"/>
                  </a:cubicBezTo>
                  <a:lnTo>
                    <a:pt x="5230" y="1631"/>
                  </a:lnTo>
                  <a:cubicBezTo>
                    <a:pt x="5166" y="1675"/>
                    <a:pt x="5060" y="1820"/>
                    <a:pt x="4952" y="1913"/>
                  </a:cubicBezTo>
                  <a:lnTo>
                    <a:pt x="4952" y="1913"/>
                  </a:lnTo>
                  <a:cubicBezTo>
                    <a:pt x="4959" y="1908"/>
                    <a:pt x="4966" y="1904"/>
                    <a:pt x="4969" y="1904"/>
                  </a:cubicBezTo>
                  <a:cubicBezTo>
                    <a:pt x="4975" y="1904"/>
                    <a:pt x="4969" y="1916"/>
                    <a:pt x="4935" y="1950"/>
                  </a:cubicBezTo>
                  <a:cubicBezTo>
                    <a:pt x="4798" y="2086"/>
                    <a:pt x="4707" y="2177"/>
                    <a:pt x="4594" y="2268"/>
                  </a:cubicBezTo>
                  <a:lnTo>
                    <a:pt x="4526" y="2382"/>
                  </a:lnTo>
                  <a:cubicBezTo>
                    <a:pt x="4071" y="2837"/>
                    <a:pt x="2252" y="4701"/>
                    <a:pt x="1797" y="5179"/>
                  </a:cubicBezTo>
                  <a:lnTo>
                    <a:pt x="1811" y="5164"/>
                  </a:lnTo>
                  <a:lnTo>
                    <a:pt x="1811" y="5164"/>
                  </a:lnTo>
                  <a:cubicBezTo>
                    <a:pt x="1357" y="5619"/>
                    <a:pt x="701" y="6275"/>
                    <a:pt x="0" y="6998"/>
                  </a:cubicBezTo>
                  <a:cubicBezTo>
                    <a:pt x="751" y="7157"/>
                    <a:pt x="1524" y="7339"/>
                    <a:pt x="2229" y="7498"/>
                  </a:cubicBezTo>
                  <a:cubicBezTo>
                    <a:pt x="2661" y="7566"/>
                    <a:pt x="3047" y="7657"/>
                    <a:pt x="3343" y="7726"/>
                  </a:cubicBezTo>
                  <a:cubicBezTo>
                    <a:pt x="3474" y="7769"/>
                    <a:pt x="3689" y="7813"/>
                    <a:pt x="3847" y="7857"/>
                  </a:cubicBezTo>
                  <a:lnTo>
                    <a:pt x="3847" y="7857"/>
                  </a:lnTo>
                  <a:cubicBezTo>
                    <a:pt x="3803" y="7843"/>
                    <a:pt x="3809" y="7830"/>
                    <a:pt x="3838" y="7830"/>
                  </a:cubicBezTo>
                  <a:cubicBezTo>
                    <a:pt x="3851" y="7830"/>
                    <a:pt x="3869" y="7833"/>
                    <a:pt x="3889" y="7839"/>
                  </a:cubicBezTo>
                  <a:cubicBezTo>
                    <a:pt x="4093" y="7886"/>
                    <a:pt x="4138" y="7894"/>
                    <a:pt x="4154" y="7894"/>
                  </a:cubicBezTo>
                  <a:cubicBezTo>
                    <a:pt x="4163" y="7894"/>
                    <a:pt x="4163" y="7891"/>
                    <a:pt x="4177" y="7891"/>
                  </a:cubicBezTo>
                  <a:cubicBezTo>
                    <a:pt x="4199" y="7891"/>
                    <a:pt x="4256" y="7898"/>
                    <a:pt x="4435" y="7930"/>
                  </a:cubicBezTo>
                  <a:cubicBezTo>
                    <a:pt x="4707" y="7976"/>
                    <a:pt x="5344" y="8135"/>
                    <a:pt x="6004" y="8294"/>
                  </a:cubicBezTo>
                  <a:cubicBezTo>
                    <a:pt x="6936" y="8499"/>
                    <a:pt x="7868" y="8726"/>
                    <a:pt x="8300" y="8840"/>
                  </a:cubicBezTo>
                  <a:cubicBezTo>
                    <a:pt x="8300" y="8749"/>
                    <a:pt x="8300" y="8681"/>
                    <a:pt x="8278" y="8635"/>
                  </a:cubicBezTo>
                  <a:cubicBezTo>
                    <a:pt x="8232" y="8362"/>
                    <a:pt x="8187" y="8090"/>
                    <a:pt x="8164" y="7817"/>
                  </a:cubicBezTo>
                  <a:cubicBezTo>
                    <a:pt x="8141" y="7680"/>
                    <a:pt x="8118" y="7544"/>
                    <a:pt x="8096" y="7407"/>
                  </a:cubicBezTo>
                  <a:cubicBezTo>
                    <a:pt x="8096" y="7339"/>
                    <a:pt x="8096" y="7294"/>
                    <a:pt x="8073" y="7248"/>
                  </a:cubicBezTo>
                  <a:cubicBezTo>
                    <a:pt x="8073" y="7203"/>
                    <a:pt x="8073" y="7180"/>
                    <a:pt x="8050" y="7134"/>
                  </a:cubicBezTo>
                  <a:lnTo>
                    <a:pt x="8050" y="7134"/>
                  </a:lnTo>
                  <a:lnTo>
                    <a:pt x="8073" y="7157"/>
                  </a:lnTo>
                  <a:cubicBezTo>
                    <a:pt x="8027" y="6862"/>
                    <a:pt x="7846" y="5179"/>
                    <a:pt x="7777" y="4838"/>
                  </a:cubicBezTo>
                  <a:lnTo>
                    <a:pt x="7777" y="4883"/>
                  </a:lnTo>
                  <a:cubicBezTo>
                    <a:pt x="7709" y="4588"/>
                    <a:pt x="7755" y="4633"/>
                    <a:pt x="7732" y="4406"/>
                  </a:cubicBezTo>
                  <a:lnTo>
                    <a:pt x="7732" y="4406"/>
                  </a:lnTo>
                  <a:cubicBezTo>
                    <a:pt x="7731" y="4407"/>
                    <a:pt x="7730" y="4407"/>
                    <a:pt x="7729" y="4407"/>
                  </a:cubicBezTo>
                  <a:cubicBezTo>
                    <a:pt x="7703" y="4407"/>
                    <a:pt x="7641" y="4174"/>
                    <a:pt x="7641" y="4087"/>
                  </a:cubicBezTo>
                  <a:cubicBezTo>
                    <a:pt x="7618" y="3928"/>
                    <a:pt x="7550" y="3610"/>
                    <a:pt x="7504" y="3360"/>
                  </a:cubicBezTo>
                  <a:lnTo>
                    <a:pt x="7527" y="3360"/>
                  </a:lnTo>
                  <a:cubicBezTo>
                    <a:pt x="7482" y="3178"/>
                    <a:pt x="7436" y="2791"/>
                    <a:pt x="7413" y="2632"/>
                  </a:cubicBezTo>
                  <a:cubicBezTo>
                    <a:pt x="7391" y="2314"/>
                    <a:pt x="7345" y="1791"/>
                    <a:pt x="7254" y="1336"/>
                  </a:cubicBezTo>
                  <a:lnTo>
                    <a:pt x="7300" y="1040"/>
                  </a:lnTo>
                  <a:lnTo>
                    <a:pt x="7277" y="995"/>
                  </a:lnTo>
                  <a:lnTo>
                    <a:pt x="7027" y="40"/>
                  </a:lnTo>
                  <a:cubicBezTo>
                    <a:pt x="7021" y="12"/>
                    <a:pt x="7007" y="1"/>
                    <a:pt x="69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43"/>
            <p:cNvSpPr/>
            <p:nvPr/>
          </p:nvSpPr>
          <p:spPr>
            <a:xfrm rot="2487676">
              <a:off x="-157918" y="4334160"/>
              <a:ext cx="352042" cy="356302"/>
            </a:xfrm>
            <a:custGeom>
              <a:avLst/>
              <a:gdLst/>
              <a:ahLst/>
              <a:cxnLst/>
              <a:rect l="l" t="t" r="r" b="b"/>
              <a:pathLst>
                <a:path w="8483" h="8586" extrusionOk="0">
                  <a:moveTo>
                    <a:pt x="5531" y="600"/>
                  </a:moveTo>
                  <a:lnTo>
                    <a:pt x="5531" y="600"/>
                  </a:lnTo>
                  <a:cubicBezTo>
                    <a:pt x="5480" y="671"/>
                    <a:pt x="5444" y="718"/>
                    <a:pt x="5436" y="718"/>
                  </a:cubicBezTo>
                  <a:cubicBezTo>
                    <a:pt x="5436" y="718"/>
                    <a:pt x="5435" y="718"/>
                    <a:pt x="5435" y="718"/>
                  </a:cubicBezTo>
                  <a:cubicBezTo>
                    <a:pt x="5470" y="665"/>
                    <a:pt x="5506" y="626"/>
                    <a:pt x="5531" y="600"/>
                  </a:cubicBezTo>
                  <a:close/>
                  <a:moveTo>
                    <a:pt x="6072" y="0"/>
                  </a:moveTo>
                  <a:cubicBezTo>
                    <a:pt x="5956" y="0"/>
                    <a:pt x="5692" y="375"/>
                    <a:pt x="5542" y="583"/>
                  </a:cubicBezTo>
                  <a:lnTo>
                    <a:pt x="5542" y="583"/>
                  </a:lnTo>
                  <a:cubicBezTo>
                    <a:pt x="5512" y="599"/>
                    <a:pt x="5432" y="700"/>
                    <a:pt x="5390" y="763"/>
                  </a:cubicBezTo>
                  <a:lnTo>
                    <a:pt x="5412" y="786"/>
                  </a:lnTo>
                  <a:cubicBezTo>
                    <a:pt x="5321" y="945"/>
                    <a:pt x="5367" y="809"/>
                    <a:pt x="5276" y="945"/>
                  </a:cubicBezTo>
                  <a:cubicBezTo>
                    <a:pt x="5253" y="945"/>
                    <a:pt x="5344" y="809"/>
                    <a:pt x="5412" y="718"/>
                  </a:cubicBezTo>
                  <a:lnTo>
                    <a:pt x="5412" y="718"/>
                  </a:lnTo>
                  <a:cubicBezTo>
                    <a:pt x="5344" y="809"/>
                    <a:pt x="5253" y="900"/>
                    <a:pt x="5230" y="945"/>
                  </a:cubicBezTo>
                  <a:cubicBezTo>
                    <a:pt x="5208" y="976"/>
                    <a:pt x="5200" y="983"/>
                    <a:pt x="5197" y="983"/>
                  </a:cubicBezTo>
                  <a:cubicBezTo>
                    <a:pt x="5193" y="983"/>
                    <a:pt x="5194" y="976"/>
                    <a:pt x="5188" y="976"/>
                  </a:cubicBezTo>
                  <a:cubicBezTo>
                    <a:pt x="5182" y="976"/>
                    <a:pt x="5170" y="983"/>
                    <a:pt x="5139" y="1014"/>
                  </a:cubicBezTo>
                  <a:cubicBezTo>
                    <a:pt x="5071" y="1105"/>
                    <a:pt x="5003" y="1218"/>
                    <a:pt x="4935" y="1309"/>
                  </a:cubicBezTo>
                  <a:cubicBezTo>
                    <a:pt x="4730" y="1514"/>
                    <a:pt x="4707" y="1673"/>
                    <a:pt x="4525" y="1855"/>
                  </a:cubicBezTo>
                  <a:lnTo>
                    <a:pt x="4525" y="1832"/>
                  </a:lnTo>
                  <a:cubicBezTo>
                    <a:pt x="4457" y="1900"/>
                    <a:pt x="4366" y="2060"/>
                    <a:pt x="4253" y="2173"/>
                  </a:cubicBezTo>
                  <a:cubicBezTo>
                    <a:pt x="4275" y="2151"/>
                    <a:pt x="4292" y="2134"/>
                    <a:pt x="4298" y="2134"/>
                  </a:cubicBezTo>
                  <a:cubicBezTo>
                    <a:pt x="4304" y="2134"/>
                    <a:pt x="4298" y="2151"/>
                    <a:pt x="4275" y="2196"/>
                  </a:cubicBezTo>
                  <a:cubicBezTo>
                    <a:pt x="4139" y="2333"/>
                    <a:pt x="4071" y="2446"/>
                    <a:pt x="3980" y="2537"/>
                  </a:cubicBezTo>
                  <a:lnTo>
                    <a:pt x="3911" y="2674"/>
                  </a:lnTo>
                  <a:cubicBezTo>
                    <a:pt x="3502" y="3174"/>
                    <a:pt x="1956" y="5243"/>
                    <a:pt x="1546" y="5766"/>
                  </a:cubicBezTo>
                  <a:lnTo>
                    <a:pt x="1569" y="5766"/>
                  </a:lnTo>
                  <a:cubicBezTo>
                    <a:pt x="1183" y="6267"/>
                    <a:pt x="614" y="7017"/>
                    <a:pt x="0" y="7813"/>
                  </a:cubicBezTo>
                  <a:cubicBezTo>
                    <a:pt x="751" y="7881"/>
                    <a:pt x="1546" y="7949"/>
                    <a:pt x="2274" y="8018"/>
                  </a:cubicBezTo>
                  <a:cubicBezTo>
                    <a:pt x="2706" y="8063"/>
                    <a:pt x="3093" y="8086"/>
                    <a:pt x="3411" y="8108"/>
                  </a:cubicBezTo>
                  <a:cubicBezTo>
                    <a:pt x="3570" y="8154"/>
                    <a:pt x="3775" y="8154"/>
                    <a:pt x="3957" y="8177"/>
                  </a:cubicBezTo>
                  <a:cubicBezTo>
                    <a:pt x="3866" y="8154"/>
                    <a:pt x="3889" y="8154"/>
                    <a:pt x="3957" y="8154"/>
                  </a:cubicBezTo>
                  <a:cubicBezTo>
                    <a:pt x="4150" y="8171"/>
                    <a:pt x="4207" y="8175"/>
                    <a:pt x="4227" y="8175"/>
                  </a:cubicBezTo>
                  <a:cubicBezTo>
                    <a:pt x="4248" y="8175"/>
                    <a:pt x="4226" y="8170"/>
                    <a:pt x="4290" y="8170"/>
                  </a:cubicBezTo>
                  <a:cubicBezTo>
                    <a:pt x="4326" y="8170"/>
                    <a:pt x="4389" y="8172"/>
                    <a:pt x="4503" y="8177"/>
                  </a:cubicBezTo>
                  <a:cubicBezTo>
                    <a:pt x="4798" y="8199"/>
                    <a:pt x="5458" y="8268"/>
                    <a:pt x="6117" y="8336"/>
                  </a:cubicBezTo>
                  <a:cubicBezTo>
                    <a:pt x="7072" y="8450"/>
                    <a:pt x="8027" y="8541"/>
                    <a:pt x="8482" y="8586"/>
                  </a:cubicBezTo>
                  <a:cubicBezTo>
                    <a:pt x="8459" y="8495"/>
                    <a:pt x="8437" y="8450"/>
                    <a:pt x="8437" y="8404"/>
                  </a:cubicBezTo>
                  <a:cubicBezTo>
                    <a:pt x="8346" y="8131"/>
                    <a:pt x="8277" y="7881"/>
                    <a:pt x="8187" y="7608"/>
                  </a:cubicBezTo>
                  <a:cubicBezTo>
                    <a:pt x="8164" y="7472"/>
                    <a:pt x="8118" y="7335"/>
                    <a:pt x="8096" y="7199"/>
                  </a:cubicBezTo>
                  <a:cubicBezTo>
                    <a:pt x="8073" y="7153"/>
                    <a:pt x="8050" y="7085"/>
                    <a:pt x="8050" y="7040"/>
                  </a:cubicBezTo>
                  <a:cubicBezTo>
                    <a:pt x="8027" y="7017"/>
                    <a:pt x="8027" y="6971"/>
                    <a:pt x="8005" y="6949"/>
                  </a:cubicBezTo>
                  <a:lnTo>
                    <a:pt x="8005" y="6949"/>
                  </a:lnTo>
                  <a:lnTo>
                    <a:pt x="8027" y="6971"/>
                  </a:lnTo>
                  <a:cubicBezTo>
                    <a:pt x="7936" y="6676"/>
                    <a:pt x="7550" y="5039"/>
                    <a:pt x="7459" y="4697"/>
                  </a:cubicBezTo>
                  <a:lnTo>
                    <a:pt x="7459" y="4743"/>
                  </a:lnTo>
                  <a:cubicBezTo>
                    <a:pt x="7368" y="4470"/>
                    <a:pt x="7413" y="4493"/>
                    <a:pt x="7368" y="4265"/>
                  </a:cubicBezTo>
                  <a:cubicBezTo>
                    <a:pt x="7364" y="4269"/>
                    <a:pt x="7360" y="4271"/>
                    <a:pt x="7356" y="4271"/>
                  </a:cubicBezTo>
                  <a:cubicBezTo>
                    <a:pt x="7308" y="4271"/>
                    <a:pt x="7230" y="4053"/>
                    <a:pt x="7209" y="3970"/>
                  </a:cubicBezTo>
                  <a:lnTo>
                    <a:pt x="7231" y="3970"/>
                  </a:lnTo>
                  <a:cubicBezTo>
                    <a:pt x="7186" y="3811"/>
                    <a:pt x="7050" y="3492"/>
                    <a:pt x="6981" y="3265"/>
                  </a:cubicBezTo>
                  <a:lnTo>
                    <a:pt x="7004" y="3265"/>
                  </a:lnTo>
                  <a:cubicBezTo>
                    <a:pt x="6936" y="3083"/>
                    <a:pt x="6845" y="2696"/>
                    <a:pt x="6822" y="2560"/>
                  </a:cubicBezTo>
                  <a:cubicBezTo>
                    <a:pt x="6731" y="2242"/>
                    <a:pt x="6640" y="1719"/>
                    <a:pt x="6504" y="1287"/>
                  </a:cubicBezTo>
                  <a:lnTo>
                    <a:pt x="6481" y="991"/>
                  </a:lnTo>
                  <a:lnTo>
                    <a:pt x="6481" y="945"/>
                  </a:lnTo>
                  <a:lnTo>
                    <a:pt x="6117" y="36"/>
                  </a:lnTo>
                  <a:cubicBezTo>
                    <a:pt x="6107" y="11"/>
                    <a:pt x="6092" y="0"/>
                    <a:pt x="607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43"/>
            <p:cNvSpPr/>
            <p:nvPr/>
          </p:nvSpPr>
          <p:spPr>
            <a:xfrm rot="2487676">
              <a:off x="-224424" y="3820341"/>
              <a:ext cx="412756" cy="302230"/>
            </a:xfrm>
            <a:custGeom>
              <a:avLst/>
              <a:gdLst/>
              <a:ahLst/>
              <a:cxnLst/>
              <a:rect l="l" t="t" r="r" b="b"/>
              <a:pathLst>
                <a:path w="9946" h="7283" extrusionOk="0">
                  <a:moveTo>
                    <a:pt x="2864" y="7274"/>
                  </a:moveTo>
                  <a:lnTo>
                    <a:pt x="2864" y="7274"/>
                  </a:lnTo>
                  <a:cubicBezTo>
                    <a:pt x="2874" y="7276"/>
                    <a:pt x="2885" y="7278"/>
                    <a:pt x="2897" y="7278"/>
                  </a:cubicBezTo>
                  <a:cubicBezTo>
                    <a:pt x="2886" y="7276"/>
                    <a:pt x="2875" y="7275"/>
                    <a:pt x="2864" y="7274"/>
                  </a:cubicBezTo>
                  <a:close/>
                  <a:moveTo>
                    <a:pt x="5375" y="1"/>
                  </a:moveTo>
                  <a:cubicBezTo>
                    <a:pt x="5330" y="69"/>
                    <a:pt x="5284" y="115"/>
                    <a:pt x="5262" y="160"/>
                  </a:cubicBezTo>
                  <a:cubicBezTo>
                    <a:pt x="5102" y="387"/>
                    <a:pt x="4943" y="615"/>
                    <a:pt x="4761" y="842"/>
                  </a:cubicBezTo>
                  <a:cubicBezTo>
                    <a:pt x="4670" y="933"/>
                    <a:pt x="4602" y="1047"/>
                    <a:pt x="4511" y="1161"/>
                  </a:cubicBezTo>
                  <a:cubicBezTo>
                    <a:pt x="4488" y="1206"/>
                    <a:pt x="4443" y="1252"/>
                    <a:pt x="4420" y="1297"/>
                  </a:cubicBezTo>
                  <a:lnTo>
                    <a:pt x="4352" y="1388"/>
                  </a:lnTo>
                  <a:lnTo>
                    <a:pt x="4375" y="1343"/>
                  </a:lnTo>
                  <a:lnTo>
                    <a:pt x="4375" y="1343"/>
                  </a:lnTo>
                  <a:cubicBezTo>
                    <a:pt x="4193" y="1593"/>
                    <a:pt x="3147" y="2912"/>
                    <a:pt x="2942" y="3207"/>
                  </a:cubicBezTo>
                  <a:lnTo>
                    <a:pt x="2965" y="3162"/>
                  </a:lnTo>
                  <a:lnTo>
                    <a:pt x="2965" y="3162"/>
                  </a:lnTo>
                  <a:cubicBezTo>
                    <a:pt x="2806" y="3412"/>
                    <a:pt x="2783" y="3366"/>
                    <a:pt x="2646" y="3548"/>
                  </a:cubicBezTo>
                  <a:cubicBezTo>
                    <a:pt x="2692" y="3548"/>
                    <a:pt x="2555" y="3753"/>
                    <a:pt x="2487" y="3844"/>
                  </a:cubicBezTo>
                  <a:lnTo>
                    <a:pt x="2487" y="3821"/>
                  </a:lnTo>
                  <a:cubicBezTo>
                    <a:pt x="2396" y="3958"/>
                    <a:pt x="2214" y="4253"/>
                    <a:pt x="2078" y="4435"/>
                  </a:cubicBezTo>
                  <a:lnTo>
                    <a:pt x="2055" y="4412"/>
                  </a:lnTo>
                  <a:cubicBezTo>
                    <a:pt x="1964" y="4594"/>
                    <a:pt x="1714" y="4890"/>
                    <a:pt x="1623" y="5004"/>
                  </a:cubicBezTo>
                  <a:cubicBezTo>
                    <a:pt x="1418" y="5277"/>
                    <a:pt x="1077" y="5663"/>
                    <a:pt x="804" y="6050"/>
                  </a:cubicBezTo>
                  <a:lnTo>
                    <a:pt x="577" y="6232"/>
                  </a:lnTo>
                  <a:lnTo>
                    <a:pt x="577" y="6277"/>
                  </a:lnTo>
                  <a:lnTo>
                    <a:pt x="54" y="7118"/>
                  </a:lnTo>
                  <a:cubicBezTo>
                    <a:pt x="1" y="7214"/>
                    <a:pt x="206" y="7235"/>
                    <a:pt x="440" y="7235"/>
                  </a:cubicBezTo>
                  <a:cubicBezTo>
                    <a:pt x="596" y="7235"/>
                    <a:pt x="764" y="7226"/>
                    <a:pt x="876" y="7223"/>
                  </a:cubicBezTo>
                  <a:lnTo>
                    <a:pt x="876" y="7223"/>
                  </a:lnTo>
                  <a:cubicBezTo>
                    <a:pt x="875" y="7223"/>
                    <a:pt x="874" y="7222"/>
                    <a:pt x="873" y="7222"/>
                  </a:cubicBezTo>
                  <a:lnTo>
                    <a:pt x="873" y="7222"/>
                  </a:lnTo>
                  <a:cubicBezTo>
                    <a:pt x="874" y="7222"/>
                    <a:pt x="876" y="7223"/>
                    <a:pt x="878" y="7223"/>
                  </a:cubicBezTo>
                  <a:lnTo>
                    <a:pt x="878" y="7223"/>
                  </a:lnTo>
                  <a:cubicBezTo>
                    <a:pt x="898" y="7222"/>
                    <a:pt x="917" y="7222"/>
                    <a:pt x="933" y="7222"/>
                  </a:cubicBezTo>
                  <a:cubicBezTo>
                    <a:pt x="980" y="7222"/>
                    <a:pt x="1008" y="7225"/>
                    <a:pt x="1009" y="7232"/>
                  </a:cubicBezTo>
                  <a:lnTo>
                    <a:pt x="1009" y="7232"/>
                  </a:lnTo>
                  <a:cubicBezTo>
                    <a:pt x="962" y="7231"/>
                    <a:pt x="909" y="7229"/>
                    <a:pt x="878" y="7223"/>
                  </a:cubicBezTo>
                  <a:lnTo>
                    <a:pt x="878" y="7223"/>
                  </a:lnTo>
                  <a:cubicBezTo>
                    <a:pt x="878" y="7223"/>
                    <a:pt x="877" y="7223"/>
                    <a:pt x="876" y="7223"/>
                  </a:cubicBezTo>
                  <a:lnTo>
                    <a:pt x="876" y="7223"/>
                  </a:lnTo>
                  <a:cubicBezTo>
                    <a:pt x="908" y="7232"/>
                    <a:pt x="959" y="7232"/>
                    <a:pt x="1009" y="7232"/>
                  </a:cubicBezTo>
                  <a:cubicBezTo>
                    <a:pt x="1009" y="7232"/>
                    <a:pt x="1009" y="7232"/>
                    <a:pt x="1009" y="7232"/>
                  </a:cubicBezTo>
                  <a:lnTo>
                    <a:pt x="1009" y="7232"/>
                  </a:lnTo>
                  <a:cubicBezTo>
                    <a:pt x="1035" y="7232"/>
                    <a:pt x="1059" y="7232"/>
                    <a:pt x="1077" y="7232"/>
                  </a:cubicBezTo>
                  <a:lnTo>
                    <a:pt x="1100" y="7209"/>
                  </a:lnTo>
                  <a:cubicBezTo>
                    <a:pt x="1153" y="7202"/>
                    <a:pt x="1176" y="7199"/>
                    <a:pt x="1189" y="7199"/>
                  </a:cubicBezTo>
                  <a:cubicBezTo>
                    <a:pt x="1214" y="7199"/>
                    <a:pt x="1199" y="7209"/>
                    <a:pt x="1305" y="7209"/>
                  </a:cubicBezTo>
                  <a:cubicBezTo>
                    <a:pt x="1305" y="7232"/>
                    <a:pt x="1168" y="7255"/>
                    <a:pt x="1009" y="7255"/>
                  </a:cubicBezTo>
                  <a:cubicBezTo>
                    <a:pt x="1077" y="7255"/>
                    <a:pt x="1140" y="7261"/>
                    <a:pt x="1194" y="7261"/>
                  </a:cubicBezTo>
                  <a:cubicBezTo>
                    <a:pt x="1248" y="7261"/>
                    <a:pt x="1293" y="7255"/>
                    <a:pt x="1328" y="7232"/>
                  </a:cubicBezTo>
                  <a:lnTo>
                    <a:pt x="1328" y="7232"/>
                  </a:lnTo>
                  <a:cubicBezTo>
                    <a:pt x="1441" y="7255"/>
                    <a:pt x="1305" y="7278"/>
                    <a:pt x="1441" y="7278"/>
                  </a:cubicBezTo>
                  <a:cubicBezTo>
                    <a:pt x="1555" y="7278"/>
                    <a:pt x="1691" y="7255"/>
                    <a:pt x="1805" y="7255"/>
                  </a:cubicBezTo>
                  <a:lnTo>
                    <a:pt x="1805" y="7278"/>
                  </a:lnTo>
                  <a:cubicBezTo>
                    <a:pt x="1845" y="7281"/>
                    <a:pt x="1882" y="7282"/>
                    <a:pt x="1917" y="7282"/>
                  </a:cubicBezTo>
                  <a:cubicBezTo>
                    <a:pt x="2086" y="7282"/>
                    <a:pt x="2206" y="7250"/>
                    <a:pt x="2375" y="7250"/>
                  </a:cubicBezTo>
                  <a:cubicBezTo>
                    <a:pt x="2410" y="7250"/>
                    <a:pt x="2447" y="7252"/>
                    <a:pt x="2487" y="7255"/>
                  </a:cubicBezTo>
                  <a:lnTo>
                    <a:pt x="2464" y="7255"/>
                  </a:lnTo>
                  <a:cubicBezTo>
                    <a:pt x="2510" y="7266"/>
                    <a:pt x="2573" y="7266"/>
                    <a:pt x="2646" y="7266"/>
                  </a:cubicBezTo>
                  <a:cubicBezTo>
                    <a:pt x="2712" y="7266"/>
                    <a:pt x="2786" y="7266"/>
                    <a:pt x="2864" y="7274"/>
                  </a:cubicBezTo>
                  <a:lnTo>
                    <a:pt x="2864" y="7274"/>
                  </a:lnTo>
                  <a:cubicBezTo>
                    <a:pt x="2837" y="7268"/>
                    <a:pt x="2828" y="7255"/>
                    <a:pt x="2897" y="7255"/>
                  </a:cubicBezTo>
                  <a:lnTo>
                    <a:pt x="3351" y="7255"/>
                  </a:lnTo>
                  <a:lnTo>
                    <a:pt x="3488" y="7232"/>
                  </a:lnTo>
                  <a:cubicBezTo>
                    <a:pt x="3614" y="7236"/>
                    <a:pt x="3810" y="7238"/>
                    <a:pt x="4050" y="7238"/>
                  </a:cubicBezTo>
                  <a:cubicBezTo>
                    <a:pt x="5067" y="7238"/>
                    <a:pt x="6866" y="7205"/>
                    <a:pt x="7399" y="7187"/>
                  </a:cubicBezTo>
                  <a:lnTo>
                    <a:pt x="7399" y="7187"/>
                  </a:lnTo>
                  <a:lnTo>
                    <a:pt x="7376" y="7209"/>
                  </a:lnTo>
                  <a:cubicBezTo>
                    <a:pt x="8013" y="7187"/>
                    <a:pt x="8945" y="7187"/>
                    <a:pt x="9946" y="7187"/>
                  </a:cubicBezTo>
                  <a:cubicBezTo>
                    <a:pt x="9537" y="6550"/>
                    <a:pt x="9127" y="5868"/>
                    <a:pt x="8718" y="5254"/>
                  </a:cubicBezTo>
                  <a:cubicBezTo>
                    <a:pt x="8491" y="4890"/>
                    <a:pt x="8263" y="4572"/>
                    <a:pt x="8104" y="4299"/>
                  </a:cubicBezTo>
                  <a:cubicBezTo>
                    <a:pt x="8036" y="4162"/>
                    <a:pt x="7922" y="3980"/>
                    <a:pt x="7831" y="3821"/>
                  </a:cubicBezTo>
                  <a:lnTo>
                    <a:pt x="7831" y="3821"/>
                  </a:lnTo>
                  <a:cubicBezTo>
                    <a:pt x="7854" y="3867"/>
                    <a:pt x="7854" y="3884"/>
                    <a:pt x="7845" y="3884"/>
                  </a:cubicBezTo>
                  <a:cubicBezTo>
                    <a:pt x="7837" y="3884"/>
                    <a:pt x="7820" y="3867"/>
                    <a:pt x="7808" y="3844"/>
                  </a:cubicBezTo>
                  <a:cubicBezTo>
                    <a:pt x="7536" y="3412"/>
                    <a:pt x="7763" y="3821"/>
                    <a:pt x="7490" y="3389"/>
                  </a:cubicBezTo>
                  <a:cubicBezTo>
                    <a:pt x="7331" y="3162"/>
                    <a:pt x="6967" y="2593"/>
                    <a:pt x="6626" y="2025"/>
                  </a:cubicBezTo>
                  <a:cubicBezTo>
                    <a:pt x="6126" y="1206"/>
                    <a:pt x="5625" y="387"/>
                    <a:pt x="537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128;p43">
            <a:extLst>
              <a:ext uri="{FF2B5EF4-FFF2-40B4-BE49-F238E27FC236}">
                <a16:creationId xmlns:a16="http://schemas.microsoft.com/office/drawing/2014/main" id="{D7C818D8-50FC-7BB8-CD38-D57E2250137E}"/>
              </a:ext>
            </a:extLst>
          </p:cNvPr>
          <p:cNvSpPr txBox="1">
            <a:spLocks/>
          </p:cNvSpPr>
          <p:nvPr/>
        </p:nvSpPr>
        <p:spPr>
          <a:xfrm>
            <a:off x="773422" y="3249230"/>
            <a:ext cx="7368125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ulim Park"/>
              <a:buNone/>
              <a:defRPr sz="1600" b="0" i="0" u="none" strike="noStrike" cap="none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ulim Park"/>
              <a:buNone/>
              <a:defRPr sz="2800" b="0" i="0" u="none" strike="noStrike" cap="none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ulim Park"/>
              <a:buNone/>
              <a:defRPr sz="2800" b="0" i="0" u="none" strike="noStrike" cap="none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ulim Park"/>
              <a:buNone/>
              <a:defRPr sz="2800" b="0" i="0" u="none" strike="noStrike" cap="none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ulim Park"/>
              <a:buNone/>
              <a:defRPr sz="2800" b="0" i="0" u="none" strike="noStrike" cap="none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ulim Park"/>
              <a:buNone/>
              <a:defRPr sz="2800" b="0" i="0" u="none" strike="noStrike" cap="none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ulim Park"/>
              <a:buNone/>
              <a:defRPr sz="2800" b="0" i="0" u="none" strike="noStrike" cap="none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ulim Park"/>
              <a:buNone/>
              <a:defRPr sz="2800" b="0" i="0" u="none" strike="noStrike" cap="none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ulim Park"/>
              <a:buNone/>
              <a:defRPr sz="2800" b="0" i="0" u="none" strike="noStrike" cap="none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9pPr>
          </a:lstStyle>
          <a:p>
            <a:pPr indent="-457200">
              <a:buFont typeface="Wingdings" panose="05000000000000000000" pitchFamily="2" charset="2"/>
              <a:buChar char="Ø"/>
            </a:pPr>
            <a:r>
              <a:rPr lang="th-TH" sz="3000" b="1" dirty="0">
                <a:solidFill>
                  <a:srgbClr val="002060"/>
                </a:solidFill>
                <a:latin typeface="DilleniaUPC" panose="02020603050405020304" pitchFamily="18" charset="-34"/>
                <a:cs typeface="DilleniaUPC" panose="02020603050405020304" pitchFamily="18" charset="-34"/>
              </a:rPr>
              <a:t>ศึกษาความรู้เกี่ยวกับกระบวนการและขั้นตอนการสร้างระบบฐานข้อมูล</a:t>
            </a:r>
          </a:p>
          <a:p>
            <a:pPr indent="-457200">
              <a:buFont typeface="Wingdings" panose="05000000000000000000" pitchFamily="2" charset="2"/>
              <a:buChar char="Ø"/>
            </a:pPr>
            <a:r>
              <a:rPr lang="th-TH" sz="3000" b="1" dirty="0">
                <a:solidFill>
                  <a:srgbClr val="002060"/>
                </a:solidFill>
                <a:latin typeface="DilleniaUPC" panose="02020603050405020304" pitchFamily="18" charset="-34"/>
                <a:cs typeface="DilleniaUPC" panose="02020603050405020304" pitchFamily="18" charset="-34"/>
              </a:rPr>
              <a:t>ศึกษาข้อมูลเกี่ยวกับโปรแกรม</a:t>
            </a:r>
            <a:r>
              <a:rPr lang="en-US" sz="3000" b="1" dirty="0" err="1">
                <a:solidFill>
                  <a:srgbClr val="002060"/>
                </a:solidFill>
                <a:latin typeface="DilleniaUPC" panose="02020603050405020304" pitchFamily="18" charset="-34"/>
                <a:cs typeface="DilleniaUPC" panose="02020603050405020304" pitchFamily="18" charset="-34"/>
              </a:rPr>
              <a:t>Xampp</a:t>
            </a:r>
            <a:r>
              <a:rPr lang="th-TH" sz="3000" b="1" dirty="0">
                <a:solidFill>
                  <a:srgbClr val="002060"/>
                </a:solidFill>
                <a:latin typeface="DilleniaUPC" panose="02020603050405020304" pitchFamily="18" charset="-34"/>
                <a:cs typeface="DilleniaUPC" panose="02020603050405020304" pitchFamily="18" charset="-34"/>
              </a:rPr>
              <a:t> การเช็คสินค้า และการคำนวณรายรับ-รายจ่าย</a:t>
            </a:r>
            <a:endParaRPr lang="en-US" sz="3000" b="1" dirty="0">
              <a:solidFill>
                <a:srgbClr val="002060"/>
              </a:solidFill>
              <a:latin typeface="DilleniaUPC" panose="02020603050405020304" pitchFamily="18" charset="-34"/>
              <a:cs typeface="DilleniaUPC" panose="02020603050405020304" pitchFamily="18" charset="-34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Google Shape;1126;p43"/>
          <p:cNvSpPr txBox="1">
            <a:spLocks noGrp="1"/>
          </p:cNvSpPr>
          <p:nvPr>
            <p:ph type="title"/>
          </p:nvPr>
        </p:nvSpPr>
        <p:spPr>
          <a:xfrm>
            <a:off x="355091" y="638357"/>
            <a:ext cx="3885287" cy="66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th-TH" altLang="en-US" sz="4000" b="1" dirty="0">
                <a:solidFill>
                  <a:schemeClr val="accent6">
                    <a:lumMod val="25000"/>
                  </a:schemeClr>
                </a:solidFill>
                <a:latin typeface="DilleniaUPC" panose="02020603050405020304" pitchFamily="18" charset="-34"/>
                <a:ea typeface="Angsana New" panose="02020603050405020304" pitchFamily="18" charset="-34"/>
                <a:cs typeface="DilleniaUPC" panose="02020603050405020304" pitchFamily="18" charset="-34"/>
                <a:sym typeface="Angsana New" panose="02020603050405020304" pitchFamily="18" charset="-34"/>
              </a:rPr>
              <a:t>ขอบเขตของการศึกษา (</a:t>
            </a:r>
            <a:r>
              <a:rPr lang="en-US" altLang="en-US" sz="4000" b="1" dirty="0">
                <a:solidFill>
                  <a:schemeClr val="accent6">
                    <a:lumMod val="25000"/>
                  </a:schemeClr>
                </a:solidFill>
                <a:latin typeface="DilleniaUPC" panose="02020603050405020304" pitchFamily="18" charset="-34"/>
                <a:ea typeface="Angsana New" panose="02020603050405020304" pitchFamily="18" charset="-34"/>
                <a:cs typeface="DilleniaUPC" panose="02020603050405020304" pitchFamily="18" charset="-34"/>
                <a:sym typeface="Angsana New" panose="02020603050405020304" pitchFamily="18" charset="-34"/>
              </a:rPr>
              <a:t>Scope of Study)</a:t>
            </a:r>
            <a:endParaRPr lang="en-US" altLang="en-US" sz="4000" dirty="0">
              <a:solidFill>
                <a:schemeClr val="accent6">
                  <a:lumMod val="25000"/>
                </a:schemeClr>
              </a:solidFill>
              <a:latin typeface="DilleniaUPC" panose="02020603050405020304" pitchFamily="18" charset="-34"/>
              <a:ea typeface="Angsana New" panose="02020603050405020304" pitchFamily="18" charset="-34"/>
              <a:cs typeface="DilleniaUPC" panose="02020603050405020304" pitchFamily="18" charset="-34"/>
            </a:endParaRPr>
          </a:p>
        </p:txBody>
      </p:sp>
      <p:sp>
        <p:nvSpPr>
          <p:cNvPr id="1128" name="Google Shape;1128;p43"/>
          <p:cNvSpPr txBox="1">
            <a:spLocks noGrp="1"/>
          </p:cNvSpPr>
          <p:nvPr>
            <p:ph type="subTitle" idx="1"/>
          </p:nvPr>
        </p:nvSpPr>
        <p:spPr>
          <a:xfrm>
            <a:off x="515437" y="2210063"/>
            <a:ext cx="5020200" cy="35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3000" b="1" dirty="0">
                <a:solidFill>
                  <a:srgbClr val="002060"/>
                </a:solidFill>
                <a:latin typeface="DilleniaUPC" panose="02020603050405020304" pitchFamily="18" charset="-34"/>
                <a:cs typeface="DilleniaUPC" panose="02020603050405020304" pitchFamily="18" charset="-34"/>
              </a:rPr>
              <a:t>ด้านปฏิบัติ </a:t>
            </a:r>
            <a:r>
              <a:rPr lang="en-US" sz="3000" b="1" dirty="0">
                <a:solidFill>
                  <a:srgbClr val="002060"/>
                </a:solidFill>
                <a:latin typeface="DilleniaUPC" panose="02020603050405020304" pitchFamily="18" charset="-34"/>
                <a:cs typeface="DilleniaUPC" panose="02020603050405020304" pitchFamily="18" charset="-34"/>
              </a:rPr>
              <a:t>(Operation)</a:t>
            </a:r>
            <a:endParaRPr sz="3000" b="1" dirty="0">
              <a:solidFill>
                <a:srgbClr val="002060"/>
              </a:solidFill>
              <a:latin typeface="DilleniaUPC" panose="02020603050405020304" pitchFamily="18" charset="-34"/>
              <a:cs typeface="DilleniaUPC" panose="02020603050405020304" pitchFamily="18" charset="-34"/>
            </a:endParaRPr>
          </a:p>
        </p:txBody>
      </p:sp>
      <p:grpSp>
        <p:nvGrpSpPr>
          <p:cNvPr id="1129" name="Google Shape;1129;p43"/>
          <p:cNvGrpSpPr/>
          <p:nvPr/>
        </p:nvGrpSpPr>
        <p:grpSpPr>
          <a:xfrm>
            <a:off x="-272757" y="3721560"/>
            <a:ext cx="1971947" cy="1691410"/>
            <a:chOff x="-272757" y="3721560"/>
            <a:chExt cx="1971947" cy="1691410"/>
          </a:xfrm>
        </p:grpSpPr>
        <p:sp>
          <p:nvSpPr>
            <p:cNvPr id="1130" name="Google Shape;1130;p43"/>
            <p:cNvSpPr/>
            <p:nvPr/>
          </p:nvSpPr>
          <p:spPr>
            <a:xfrm rot="2487676">
              <a:off x="325638" y="4465726"/>
              <a:ext cx="379598" cy="360078"/>
            </a:xfrm>
            <a:custGeom>
              <a:avLst/>
              <a:gdLst/>
              <a:ahLst/>
              <a:cxnLst/>
              <a:rect l="l" t="t" r="r" b="b"/>
              <a:pathLst>
                <a:path w="9147" h="8677" extrusionOk="0">
                  <a:moveTo>
                    <a:pt x="8263" y="321"/>
                  </a:moveTo>
                  <a:cubicBezTo>
                    <a:pt x="8248" y="328"/>
                    <a:pt x="8237" y="332"/>
                    <a:pt x="8234" y="332"/>
                  </a:cubicBezTo>
                  <a:cubicBezTo>
                    <a:pt x="8233" y="332"/>
                    <a:pt x="8233" y="332"/>
                    <a:pt x="8233" y="331"/>
                  </a:cubicBezTo>
                  <a:cubicBezTo>
                    <a:pt x="8243" y="328"/>
                    <a:pt x="8253" y="324"/>
                    <a:pt x="8263" y="321"/>
                  </a:cubicBezTo>
                  <a:close/>
                  <a:moveTo>
                    <a:pt x="6529" y="998"/>
                  </a:moveTo>
                  <a:cubicBezTo>
                    <a:pt x="6519" y="998"/>
                    <a:pt x="6501" y="1004"/>
                    <a:pt x="6482" y="1013"/>
                  </a:cubicBezTo>
                  <a:cubicBezTo>
                    <a:pt x="6498" y="1009"/>
                    <a:pt x="6513" y="1004"/>
                    <a:pt x="6529" y="998"/>
                  </a:cubicBezTo>
                  <a:lnTo>
                    <a:pt x="6529" y="998"/>
                  </a:lnTo>
                  <a:cubicBezTo>
                    <a:pt x="6529" y="998"/>
                    <a:pt x="6529" y="998"/>
                    <a:pt x="6529" y="998"/>
                  </a:cubicBezTo>
                  <a:close/>
                  <a:moveTo>
                    <a:pt x="9073" y="1"/>
                  </a:moveTo>
                  <a:cubicBezTo>
                    <a:pt x="8926" y="1"/>
                    <a:pt x="8581" y="167"/>
                    <a:pt x="8382" y="264"/>
                  </a:cubicBezTo>
                  <a:lnTo>
                    <a:pt x="8382" y="264"/>
                  </a:lnTo>
                  <a:cubicBezTo>
                    <a:pt x="8343" y="272"/>
                    <a:pt x="8226" y="313"/>
                    <a:pt x="8165" y="354"/>
                  </a:cubicBezTo>
                  <a:lnTo>
                    <a:pt x="8165" y="399"/>
                  </a:lnTo>
                  <a:cubicBezTo>
                    <a:pt x="8085" y="433"/>
                    <a:pt x="8074" y="433"/>
                    <a:pt x="8062" y="433"/>
                  </a:cubicBezTo>
                  <a:cubicBezTo>
                    <a:pt x="8051" y="433"/>
                    <a:pt x="8039" y="433"/>
                    <a:pt x="7960" y="468"/>
                  </a:cubicBezTo>
                  <a:cubicBezTo>
                    <a:pt x="7937" y="445"/>
                    <a:pt x="8074" y="377"/>
                    <a:pt x="8210" y="308"/>
                  </a:cubicBezTo>
                  <a:lnTo>
                    <a:pt x="8210" y="308"/>
                  </a:lnTo>
                  <a:cubicBezTo>
                    <a:pt x="8096" y="354"/>
                    <a:pt x="7960" y="399"/>
                    <a:pt x="7937" y="445"/>
                  </a:cubicBezTo>
                  <a:cubicBezTo>
                    <a:pt x="7920" y="448"/>
                    <a:pt x="7908" y="450"/>
                    <a:pt x="7900" y="450"/>
                  </a:cubicBezTo>
                  <a:cubicBezTo>
                    <a:pt x="7867" y="450"/>
                    <a:pt x="7887" y="429"/>
                    <a:pt x="7865" y="429"/>
                  </a:cubicBezTo>
                  <a:cubicBezTo>
                    <a:pt x="7855" y="429"/>
                    <a:pt x="7836" y="433"/>
                    <a:pt x="7801" y="445"/>
                  </a:cubicBezTo>
                  <a:cubicBezTo>
                    <a:pt x="7710" y="490"/>
                    <a:pt x="7596" y="559"/>
                    <a:pt x="7482" y="604"/>
                  </a:cubicBezTo>
                  <a:cubicBezTo>
                    <a:pt x="7209" y="672"/>
                    <a:pt x="7096" y="809"/>
                    <a:pt x="6846" y="877"/>
                  </a:cubicBezTo>
                  <a:lnTo>
                    <a:pt x="6868" y="854"/>
                  </a:lnTo>
                  <a:lnTo>
                    <a:pt x="6868" y="854"/>
                  </a:lnTo>
                  <a:cubicBezTo>
                    <a:pt x="6787" y="875"/>
                    <a:pt x="6668" y="950"/>
                    <a:pt x="6529" y="998"/>
                  </a:cubicBezTo>
                  <a:lnTo>
                    <a:pt x="6529" y="998"/>
                  </a:lnTo>
                  <a:cubicBezTo>
                    <a:pt x="6541" y="999"/>
                    <a:pt x="6535" y="1010"/>
                    <a:pt x="6482" y="1036"/>
                  </a:cubicBezTo>
                  <a:cubicBezTo>
                    <a:pt x="6300" y="1104"/>
                    <a:pt x="6186" y="1173"/>
                    <a:pt x="6050" y="1195"/>
                  </a:cubicBezTo>
                  <a:lnTo>
                    <a:pt x="5936" y="1286"/>
                  </a:lnTo>
                  <a:cubicBezTo>
                    <a:pt x="5322" y="1536"/>
                    <a:pt x="2957" y="2560"/>
                    <a:pt x="2343" y="2833"/>
                  </a:cubicBezTo>
                  <a:lnTo>
                    <a:pt x="2366" y="2810"/>
                  </a:lnTo>
                  <a:lnTo>
                    <a:pt x="2366" y="2810"/>
                  </a:lnTo>
                  <a:cubicBezTo>
                    <a:pt x="1775" y="3083"/>
                    <a:pt x="910" y="3447"/>
                    <a:pt x="1" y="3833"/>
                  </a:cubicBezTo>
                  <a:cubicBezTo>
                    <a:pt x="615" y="4265"/>
                    <a:pt x="1274" y="4720"/>
                    <a:pt x="1866" y="5129"/>
                  </a:cubicBezTo>
                  <a:cubicBezTo>
                    <a:pt x="2229" y="5379"/>
                    <a:pt x="2548" y="5607"/>
                    <a:pt x="2821" y="5766"/>
                  </a:cubicBezTo>
                  <a:cubicBezTo>
                    <a:pt x="2934" y="5880"/>
                    <a:pt x="3116" y="5993"/>
                    <a:pt x="3253" y="6107"/>
                  </a:cubicBezTo>
                  <a:cubicBezTo>
                    <a:pt x="3215" y="6070"/>
                    <a:pt x="3205" y="6053"/>
                    <a:pt x="3215" y="6053"/>
                  </a:cubicBezTo>
                  <a:cubicBezTo>
                    <a:pt x="3223" y="6053"/>
                    <a:pt x="3245" y="6064"/>
                    <a:pt x="3275" y="6084"/>
                  </a:cubicBezTo>
                  <a:cubicBezTo>
                    <a:pt x="3480" y="6232"/>
                    <a:pt x="3491" y="6232"/>
                    <a:pt x="3503" y="6232"/>
                  </a:cubicBezTo>
                  <a:cubicBezTo>
                    <a:pt x="3514" y="6232"/>
                    <a:pt x="3526" y="6232"/>
                    <a:pt x="3730" y="6380"/>
                  </a:cubicBezTo>
                  <a:cubicBezTo>
                    <a:pt x="3980" y="6539"/>
                    <a:pt x="4526" y="6903"/>
                    <a:pt x="5072" y="7312"/>
                  </a:cubicBezTo>
                  <a:cubicBezTo>
                    <a:pt x="5845" y="7858"/>
                    <a:pt x="6618" y="8404"/>
                    <a:pt x="6982" y="8677"/>
                  </a:cubicBezTo>
                  <a:cubicBezTo>
                    <a:pt x="7005" y="8586"/>
                    <a:pt x="7028" y="8540"/>
                    <a:pt x="7050" y="8495"/>
                  </a:cubicBezTo>
                  <a:cubicBezTo>
                    <a:pt x="7096" y="8222"/>
                    <a:pt x="7164" y="7949"/>
                    <a:pt x="7232" y="7676"/>
                  </a:cubicBezTo>
                  <a:cubicBezTo>
                    <a:pt x="7278" y="7540"/>
                    <a:pt x="7300" y="7403"/>
                    <a:pt x="7346" y="7267"/>
                  </a:cubicBezTo>
                  <a:cubicBezTo>
                    <a:pt x="7346" y="7221"/>
                    <a:pt x="7369" y="7176"/>
                    <a:pt x="7369" y="7130"/>
                  </a:cubicBezTo>
                  <a:cubicBezTo>
                    <a:pt x="7391" y="7085"/>
                    <a:pt x="7391" y="7039"/>
                    <a:pt x="7391" y="7017"/>
                  </a:cubicBezTo>
                  <a:lnTo>
                    <a:pt x="7391" y="7039"/>
                  </a:lnTo>
                  <a:cubicBezTo>
                    <a:pt x="7460" y="6744"/>
                    <a:pt x="7937" y="5129"/>
                    <a:pt x="8005" y="4788"/>
                  </a:cubicBezTo>
                  <a:lnTo>
                    <a:pt x="8005" y="4788"/>
                  </a:lnTo>
                  <a:lnTo>
                    <a:pt x="7983" y="4834"/>
                  </a:lnTo>
                  <a:cubicBezTo>
                    <a:pt x="8051" y="4538"/>
                    <a:pt x="8074" y="4584"/>
                    <a:pt x="8142" y="4356"/>
                  </a:cubicBezTo>
                  <a:lnTo>
                    <a:pt x="8142" y="4356"/>
                  </a:lnTo>
                  <a:cubicBezTo>
                    <a:pt x="8140" y="4357"/>
                    <a:pt x="8138" y="4358"/>
                    <a:pt x="8136" y="4358"/>
                  </a:cubicBezTo>
                  <a:cubicBezTo>
                    <a:pt x="8100" y="4358"/>
                    <a:pt x="8143" y="4125"/>
                    <a:pt x="8165" y="4038"/>
                  </a:cubicBezTo>
                  <a:cubicBezTo>
                    <a:pt x="8210" y="3879"/>
                    <a:pt x="8255" y="3560"/>
                    <a:pt x="8324" y="3310"/>
                  </a:cubicBezTo>
                  <a:lnTo>
                    <a:pt x="8346" y="3333"/>
                  </a:lnTo>
                  <a:cubicBezTo>
                    <a:pt x="8369" y="3128"/>
                    <a:pt x="8483" y="2764"/>
                    <a:pt x="8506" y="2605"/>
                  </a:cubicBezTo>
                  <a:cubicBezTo>
                    <a:pt x="8597" y="2287"/>
                    <a:pt x="8778" y="1787"/>
                    <a:pt x="8869" y="1354"/>
                  </a:cubicBezTo>
                  <a:lnTo>
                    <a:pt x="9006" y="1082"/>
                  </a:lnTo>
                  <a:lnTo>
                    <a:pt x="9006" y="1036"/>
                  </a:lnTo>
                  <a:lnTo>
                    <a:pt x="9142" y="58"/>
                  </a:lnTo>
                  <a:cubicBezTo>
                    <a:pt x="9146" y="18"/>
                    <a:pt x="9120" y="1"/>
                    <a:pt x="90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43"/>
            <p:cNvSpPr/>
            <p:nvPr/>
          </p:nvSpPr>
          <p:spPr>
            <a:xfrm rot="2487676">
              <a:off x="616574" y="3945678"/>
              <a:ext cx="313696" cy="410747"/>
            </a:xfrm>
            <a:custGeom>
              <a:avLst/>
              <a:gdLst/>
              <a:ahLst/>
              <a:cxnLst/>
              <a:rect l="l" t="t" r="r" b="b"/>
              <a:pathLst>
                <a:path w="7559" h="9898" extrusionOk="0">
                  <a:moveTo>
                    <a:pt x="171" y="2818"/>
                  </a:moveTo>
                  <a:cubicBezTo>
                    <a:pt x="169" y="2827"/>
                    <a:pt x="168" y="2838"/>
                    <a:pt x="168" y="2849"/>
                  </a:cubicBezTo>
                  <a:cubicBezTo>
                    <a:pt x="169" y="2838"/>
                    <a:pt x="171" y="2828"/>
                    <a:pt x="171" y="2818"/>
                  </a:cubicBezTo>
                  <a:close/>
                  <a:moveTo>
                    <a:pt x="167" y="0"/>
                  </a:moveTo>
                  <a:cubicBezTo>
                    <a:pt x="1" y="0"/>
                    <a:pt x="166" y="961"/>
                    <a:pt x="122" y="961"/>
                  </a:cubicBezTo>
                  <a:cubicBezTo>
                    <a:pt x="122" y="987"/>
                    <a:pt x="122" y="1011"/>
                    <a:pt x="122" y="1029"/>
                  </a:cubicBezTo>
                  <a:lnTo>
                    <a:pt x="168" y="1052"/>
                  </a:lnTo>
                  <a:cubicBezTo>
                    <a:pt x="191" y="1234"/>
                    <a:pt x="145" y="1098"/>
                    <a:pt x="145" y="1257"/>
                  </a:cubicBezTo>
                  <a:cubicBezTo>
                    <a:pt x="144" y="1258"/>
                    <a:pt x="142" y="1259"/>
                    <a:pt x="141" y="1259"/>
                  </a:cubicBezTo>
                  <a:cubicBezTo>
                    <a:pt x="122" y="1259"/>
                    <a:pt x="121" y="1112"/>
                    <a:pt x="100" y="984"/>
                  </a:cubicBezTo>
                  <a:lnTo>
                    <a:pt x="100" y="984"/>
                  </a:lnTo>
                  <a:cubicBezTo>
                    <a:pt x="100" y="1098"/>
                    <a:pt x="100" y="1234"/>
                    <a:pt x="122" y="1280"/>
                  </a:cubicBezTo>
                  <a:cubicBezTo>
                    <a:pt x="122" y="1327"/>
                    <a:pt x="118" y="1331"/>
                    <a:pt x="114" y="1331"/>
                  </a:cubicBezTo>
                  <a:cubicBezTo>
                    <a:pt x="113" y="1331"/>
                    <a:pt x="112" y="1331"/>
                    <a:pt x="111" y="1331"/>
                  </a:cubicBezTo>
                  <a:cubicBezTo>
                    <a:pt x="105" y="1331"/>
                    <a:pt x="100" y="1336"/>
                    <a:pt x="100" y="1416"/>
                  </a:cubicBezTo>
                  <a:cubicBezTo>
                    <a:pt x="100" y="1507"/>
                    <a:pt x="145" y="1643"/>
                    <a:pt x="122" y="1757"/>
                  </a:cubicBezTo>
                  <a:cubicBezTo>
                    <a:pt x="122" y="2030"/>
                    <a:pt x="191" y="2189"/>
                    <a:pt x="168" y="2439"/>
                  </a:cubicBezTo>
                  <a:lnTo>
                    <a:pt x="168" y="2417"/>
                  </a:lnTo>
                  <a:lnTo>
                    <a:pt x="168" y="2417"/>
                  </a:lnTo>
                  <a:cubicBezTo>
                    <a:pt x="147" y="2502"/>
                    <a:pt x="185" y="2667"/>
                    <a:pt x="171" y="2818"/>
                  </a:cubicBezTo>
                  <a:lnTo>
                    <a:pt x="171" y="2818"/>
                  </a:lnTo>
                  <a:cubicBezTo>
                    <a:pt x="175" y="2805"/>
                    <a:pt x="180" y="2796"/>
                    <a:pt x="186" y="2796"/>
                  </a:cubicBezTo>
                  <a:cubicBezTo>
                    <a:pt x="194" y="2796"/>
                    <a:pt x="204" y="2810"/>
                    <a:pt x="213" y="2849"/>
                  </a:cubicBezTo>
                  <a:cubicBezTo>
                    <a:pt x="191" y="3053"/>
                    <a:pt x="213" y="3167"/>
                    <a:pt x="213" y="3303"/>
                  </a:cubicBezTo>
                  <a:lnTo>
                    <a:pt x="236" y="3440"/>
                  </a:lnTo>
                  <a:cubicBezTo>
                    <a:pt x="259" y="4099"/>
                    <a:pt x="441" y="6692"/>
                    <a:pt x="486" y="7351"/>
                  </a:cubicBezTo>
                  <a:lnTo>
                    <a:pt x="464" y="7328"/>
                  </a:lnTo>
                  <a:lnTo>
                    <a:pt x="464" y="7328"/>
                  </a:lnTo>
                  <a:cubicBezTo>
                    <a:pt x="509" y="7965"/>
                    <a:pt x="554" y="8897"/>
                    <a:pt x="623" y="9898"/>
                  </a:cubicBezTo>
                  <a:cubicBezTo>
                    <a:pt x="1237" y="9466"/>
                    <a:pt x="1896" y="8988"/>
                    <a:pt x="2487" y="8579"/>
                  </a:cubicBezTo>
                  <a:cubicBezTo>
                    <a:pt x="2828" y="8329"/>
                    <a:pt x="3147" y="8079"/>
                    <a:pt x="3397" y="7897"/>
                  </a:cubicBezTo>
                  <a:cubicBezTo>
                    <a:pt x="3533" y="7829"/>
                    <a:pt x="3715" y="7692"/>
                    <a:pt x="3852" y="7601"/>
                  </a:cubicBezTo>
                  <a:lnTo>
                    <a:pt x="3852" y="7601"/>
                  </a:lnTo>
                  <a:cubicBezTo>
                    <a:pt x="3826" y="7619"/>
                    <a:pt x="3813" y="7626"/>
                    <a:pt x="3810" y="7626"/>
                  </a:cubicBezTo>
                  <a:cubicBezTo>
                    <a:pt x="3804" y="7626"/>
                    <a:pt x="3824" y="7607"/>
                    <a:pt x="3852" y="7578"/>
                  </a:cubicBezTo>
                  <a:cubicBezTo>
                    <a:pt x="4284" y="7283"/>
                    <a:pt x="3875" y="7556"/>
                    <a:pt x="4284" y="7237"/>
                  </a:cubicBezTo>
                  <a:cubicBezTo>
                    <a:pt x="4511" y="7078"/>
                    <a:pt x="5057" y="6692"/>
                    <a:pt x="5603" y="6305"/>
                  </a:cubicBezTo>
                  <a:cubicBezTo>
                    <a:pt x="6399" y="5782"/>
                    <a:pt x="7195" y="5236"/>
                    <a:pt x="7558" y="4963"/>
                  </a:cubicBezTo>
                  <a:cubicBezTo>
                    <a:pt x="7490" y="4918"/>
                    <a:pt x="7445" y="4895"/>
                    <a:pt x="7399" y="4850"/>
                  </a:cubicBezTo>
                  <a:cubicBezTo>
                    <a:pt x="7172" y="4713"/>
                    <a:pt x="6944" y="4554"/>
                    <a:pt x="6694" y="4395"/>
                  </a:cubicBezTo>
                  <a:cubicBezTo>
                    <a:pt x="6581" y="4327"/>
                    <a:pt x="6467" y="4236"/>
                    <a:pt x="6353" y="4168"/>
                  </a:cubicBezTo>
                  <a:cubicBezTo>
                    <a:pt x="6308" y="4122"/>
                    <a:pt x="6262" y="4099"/>
                    <a:pt x="6217" y="4077"/>
                  </a:cubicBezTo>
                  <a:lnTo>
                    <a:pt x="6126" y="4008"/>
                  </a:lnTo>
                  <a:lnTo>
                    <a:pt x="6171" y="4031"/>
                  </a:lnTo>
                  <a:cubicBezTo>
                    <a:pt x="5921" y="3872"/>
                    <a:pt x="4534" y="2871"/>
                    <a:pt x="4261" y="2689"/>
                  </a:cubicBezTo>
                  <a:lnTo>
                    <a:pt x="4261" y="2689"/>
                  </a:lnTo>
                  <a:lnTo>
                    <a:pt x="4284" y="2712"/>
                  </a:lnTo>
                  <a:cubicBezTo>
                    <a:pt x="4034" y="2576"/>
                    <a:pt x="4079" y="2553"/>
                    <a:pt x="3897" y="2417"/>
                  </a:cubicBezTo>
                  <a:cubicBezTo>
                    <a:pt x="3897" y="2423"/>
                    <a:pt x="3893" y="2426"/>
                    <a:pt x="3885" y="2426"/>
                  </a:cubicBezTo>
                  <a:cubicBezTo>
                    <a:pt x="3836" y="2426"/>
                    <a:pt x="3657" y="2319"/>
                    <a:pt x="3579" y="2280"/>
                  </a:cubicBezTo>
                  <a:lnTo>
                    <a:pt x="3602" y="2280"/>
                  </a:lnTo>
                  <a:cubicBezTo>
                    <a:pt x="3465" y="2189"/>
                    <a:pt x="3170" y="2030"/>
                    <a:pt x="2965" y="1894"/>
                  </a:cubicBezTo>
                  <a:lnTo>
                    <a:pt x="2988" y="1894"/>
                  </a:lnTo>
                  <a:cubicBezTo>
                    <a:pt x="2806" y="1780"/>
                    <a:pt x="2487" y="1552"/>
                    <a:pt x="2374" y="1484"/>
                  </a:cubicBezTo>
                  <a:cubicBezTo>
                    <a:pt x="2101" y="1280"/>
                    <a:pt x="1691" y="938"/>
                    <a:pt x="1305" y="711"/>
                  </a:cubicBezTo>
                  <a:lnTo>
                    <a:pt x="1100" y="506"/>
                  </a:lnTo>
                  <a:lnTo>
                    <a:pt x="1055" y="484"/>
                  </a:lnTo>
                  <a:lnTo>
                    <a:pt x="191" y="6"/>
                  </a:lnTo>
                  <a:cubicBezTo>
                    <a:pt x="182" y="2"/>
                    <a:pt x="174" y="0"/>
                    <a:pt x="16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43"/>
            <p:cNvSpPr/>
            <p:nvPr/>
          </p:nvSpPr>
          <p:spPr>
            <a:xfrm rot="2487676">
              <a:off x="250471" y="3959641"/>
              <a:ext cx="209241" cy="162548"/>
            </a:xfrm>
            <a:custGeom>
              <a:avLst/>
              <a:gdLst/>
              <a:ahLst/>
              <a:cxnLst/>
              <a:rect l="l" t="t" r="r" b="b"/>
              <a:pathLst>
                <a:path w="5042" h="3917" extrusionOk="0">
                  <a:moveTo>
                    <a:pt x="4526" y="28"/>
                  </a:moveTo>
                  <a:cubicBezTo>
                    <a:pt x="4480" y="28"/>
                    <a:pt x="4412" y="28"/>
                    <a:pt x="4389" y="51"/>
                  </a:cubicBezTo>
                  <a:cubicBezTo>
                    <a:pt x="4389" y="51"/>
                    <a:pt x="4457" y="28"/>
                    <a:pt x="4526" y="28"/>
                  </a:cubicBezTo>
                  <a:close/>
                  <a:moveTo>
                    <a:pt x="4922" y="1"/>
                  </a:moveTo>
                  <a:cubicBezTo>
                    <a:pt x="4781" y="1"/>
                    <a:pt x="4548" y="51"/>
                    <a:pt x="4548" y="51"/>
                  </a:cubicBezTo>
                  <a:cubicBezTo>
                    <a:pt x="4571" y="28"/>
                    <a:pt x="4617" y="28"/>
                    <a:pt x="4617" y="28"/>
                  </a:cubicBezTo>
                  <a:lnTo>
                    <a:pt x="4617" y="28"/>
                  </a:lnTo>
                  <a:cubicBezTo>
                    <a:pt x="4617" y="28"/>
                    <a:pt x="4548" y="28"/>
                    <a:pt x="4503" y="51"/>
                  </a:cubicBezTo>
                  <a:cubicBezTo>
                    <a:pt x="4473" y="59"/>
                    <a:pt x="4460" y="61"/>
                    <a:pt x="4453" y="61"/>
                  </a:cubicBezTo>
                  <a:cubicBezTo>
                    <a:pt x="4440" y="61"/>
                    <a:pt x="4450" y="51"/>
                    <a:pt x="4389" y="51"/>
                  </a:cubicBezTo>
                  <a:cubicBezTo>
                    <a:pt x="4321" y="51"/>
                    <a:pt x="4389" y="28"/>
                    <a:pt x="4321" y="28"/>
                  </a:cubicBezTo>
                  <a:cubicBezTo>
                    <a:pt x="4253" y="51"/>
                    <a:pt x="4207" y="51"/>
                    <a:pt x="4139" y="51"/>
                  </a:cubicBezTo>
                  <a:cubicBezTo>
                    <a:pt x="4003" y="51"/>
                    <a:pt x="3912" y="97"/>
                    <a:pt x="3798" y="97"/>
                  </a:cubicBezTo>
                  <a:cubicBezTo>
                    <a:pt x="3752" y="97"/>
                    <a:pt x="3662" y="119"/>
                    <a:pt x="3571" y="119"/>
                  </a:cubicBezTo>
                  <a:cubicBezTo>
                    <a:pt x="3480" y="119"/>
                    <a:pt x="3411" y="142"/>
                    <a:pt x="3343" y="142"/>
                  </a:cubicBezTo>
                  <a:lnTo>
                    <a:pt x="3275" y="165"/>
                  </a:lnTo>
                  <a:cubicBezTo>
                    <a:pt x="2934" y="188"/>
                    <a:pt x="1638" y="324"/>
                    <a:pt x="1297" y="369"/>
                  </a:cubicBezTo>
                  <a:cubicBezTo>
                    <a:pt x="978" y="392"/>
                    <a:pt x="501" y="460"/>
                    <a:pt x="0" y="506"/>
                  </a:cubicBezTo>
                  <a:cubicBezTo>
                    <a:pt x="228" y="802"/>
                    <a:pt x="478" y="1120"/>
                    <a:pt x="705" y="1416"/>
                  </a:cubicBezTo>
                  <a:cubicBezTo>
                    <a:pt x="842" y="1597"/>
                    <a:pt x="978" y="1757"/>
                    <a:pt x="1069" y="1870"/>
                  </a:cubicBezTo>
                  <a:cubicBezTo>
                    <a:pt x="1115" y="1939"/>
                    <a:pt x="1183" y="2029"/>
                    <a:pt x="1228" y="2098"/>
                  </a:cubicBezTo>
                  <a:cubicBezTo>
                    <a:pt x="1219" y="2078"/>
                    <a:pt x="1217" y="2071"/>
                    <a:pt x="1220" y="2071"/>
                  </a:cubicBezTo>
                  <a:cubicBezTo>
                    <a:pt x="1225" y="2071"/>
                    <a:pt x="1238" y="2085"/>
                    <a:pt x="1251" y="2098"/>
                  </a:cubicBezTo>
                  <a:cubicBezTo>
                    <a:pt x="1331" y="2200"/>
                    <a:pt x="1336" y="2200"/>
                    <a:pt x="1342" y="2200"/>
                  </a:cubicBezTo>
                  <a:cubicBezTo>
                    <a:pt x="1348" y="2200"/>
                    <a:pt x="1353" y="2200"/>
                    <a:pt x="1433" y="2302"/>
                  </a:cubicBezTo>
                  <a:cubicBezTo>
                    <a:pt x="1524" y="2416"/>
                    <a:pt x="1729" y="2689"/>
                    <a:pt x="1933" y="2962"/>
                  </a:cubicBezTo>
                  <a:cubicBezTo>
                    <a:pt x="2229" y="3348"/>
                    <a:pt x="2525" y="3735"/>
                    <a:pt x="2661" y="3917"/>
                  </a:cubicBezTo>
                  <a:cubicBezTo>
                    <a:pt x="2706" y="3894"/>
                    <a:pt x="2706" y="3871"/>
                    <a:pt x="2729" y="3849"/>
                  </a:cubicBezTo>
                  <a:cubicBezTo>
                    <a:pt x="2797" y="3712"/>
                    <a:pt x="2866" y="3599"/>
                    <a:pt x="2934" y="3485"/>
                  </a:cubicBezTo>
                  <a:cubicBezTo>
                    <a:pt x="2979" y="3417"/>
                    <a:pt x="3025" y="3348"/>
                    <a:pt x="3048" y="3303"/>
                  </a:cubicBezTo>
                  <a:lnTo>
                    <a:pt x="3093" y="3235"/>
                  </a:lnTo>
                  <a:lnTo>
                    <a:pt x="3116" y="3189"/>
                  </a:lnTo>
                  <a:cubicBezTo>
                    <a:pt x="3207" y="3053"/>
                    <a:pt x="3662" y="2348"/>
                    <a:pt x="3752" y="2189"/>
                  </a:cubicBezTo>
                  <a:lnTo>
                    <a:pt x="3752" y="2211"/>
                  </a:lnTo>
                  <a:cubicBezTo>
                    <a:pt x="3821" y="2075"/>
                    <a:pt x="3821" y="2098"/>
                    <a:pt x="3889" y="1984"/>
                  </a:cubicBezTo>
                  <a:lnTo>
                    <a:pt x="3889" y="1984"/>
                  </a:lnTo>
                  <a:cubicBezTo>
                    <a:pt x="3887" y="1986"/>
                    <a:pt x="3886" y="1987"/>
                    <a:pt x="3885" y="1987"/>
                  </a:cubicBezTo>
                  <a:cubicBezTo>
                    <a:pt x="3876" y="1987"/>
                    <a:pt x="3936" y="1867"/>
                    <a:pt x="3957" y="1825"/>
                  </a:cubicBezTo>
                  <a:lnTo>
                    <a:pt x="3957" y="1848"/>
                  </a:lnTo>
                  <a:cubicBezTo>
                    <a:pt x="4003" y="1779"/>
                    <a:pt x="4071" y="1620"/>
                    <a:pt x="4139" y="1506"/>
                  </a:cubicBezTo>
                  <a:lnTo>
                    <a:pt x="4139" y="1529"/>
                  </a:lnTo>
                  <a:cubicBezTo>
                    <a:pt x="4185" y="1416"/>
                    <a:pt x="4298" y="1256"/>
                    <a:pt x="4344" y="1188"/>
                  </a:cubicBezTo>
                  <a:cubicBezTo>
                    <a:pt x="4435" y="1052"/>
                    <a:pt x="4594" y="847"/>
                    <a:pt x="4685" y="642"/>
                  </a:cubicBezTo>
                  <a:lnTo>
                    <a:pt x="4799" y="529"/>
                  </a:lnTo>
                  <a:lnTo>
                    <a:pt x="4821" y="506"/>
                  </a:lnTo>
                  <a:lnTo>
                    <a:pt x="5026" y="51"/>
                  </a:lnTo>
                  <a:cubicBezTo>
                    <a:pt x="5041" y="13"/>
                    <a:pt x="4993" y="1"/>
                    <a:pt x="492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43"/>
            <p:cNvSpPr/>
            <p:nvPr/>
          </p:nvSpPr>
          <p:spPr>
            <a:xfrm rot="2487676">
              <a:off x="1487275" y="5034316"/>
              <a:ext cx="162928" cy="209648"/>
            </a:xfrm>
            <a:custGeom>
              <a:avLst/>
              <a:gdLst/>
              <a:ahLst/>
              <a:cxnLst/>
              <a:rect l="l" t="t" r="r" b="b"/>
              <a:pathLst>
                <a:path w="3926" h="5052" extrusionOk="0">
                  <a:moveTo>
                    <a:pt x="92" y="1"/>
                  </a:moveTo>
                  <a:cubicBezTo>
                    <a:pt x="1" y="1"/>
                    <a:pt x="104" y="482"/>
                    <a:pt x="83" y="504"/>
                  </a:cubicBezTo>
                  <a:cubicBezTo>
                    <a:pt x="83" y="512"/>
                    <a:pt x="83" y="519"/>
                    <a:pt x="83" y="527"/>
                  </a:cubicBezTo>
                  <a:lnTo>
                    <a:pt x="105" y="527"/>
                  </a:lnTo>
                  <a:cubicBezTo>
                    <a:pt x="105" y="617"/>
                    <a:pt x="83" y="549"/>
                    <a:pt x="105" y="640"/>
                  </a:cubicBezTo>
                  <a:cubicBezTo>
                    <a:pt x="83" y="640"/>
                    <a:pt x="83" y="572"/>
                    <a:pt x="60" y="504"/>
                  </a:cubicBezTo>
                  <a:lnTo>
                    <a:pt x="60" y="504"/>
                  </a:lnTo>
                  <a:cubicBezTo>
                    <a:pt x="83" y="572"/>
                    <a:pt x="60" y="617"/>
                    <a:pt x="83" y="663"/>
                  </a:cubicBezTo>
                  <a:cubicBezTo>
                    <a:pt x="83" y="676"/>
                    <a:pt x="81" y="680"/>
                    <a:pt x="78" y="680"/>
                  </a:cubicBezTo>
                  <a:cubicBezTo>
                    <a:pt x="75" y="680"/>
                    <a:pt x="71" y="676"/>
                    <a:pt x="67" y="676"/>
                  </a:cubicBezTo>
                  <a:cubicBezTo>
                    <a:pt x="63" y="676"/>
                    <a:pt x="60" y="682"/>
                    <a:pt x="60" y="708"/>
                  </a:cubicBezTo>
                  <a:cubicBezTo>
                    <a:pt x="83" y="777"/>
                    <a:pt x="83" y="845"/>
                    <a:pt x="83" y="890"/>
                  </a:cubicBezTo>
                  <a:cubicBezTo>
                    <a:pt x="83" y="1050"/>
                    <a:pt x="128" y="1118"/>
                    <a:pt x="128" y="1254"/>
                  </a:cubicBezTo>
                  <a:lnTo>
                    <a:pt x="105" y="1231"/>
                  </a:lnTo>
                  <a:lnTo>
                    <a:pt x="105" y="1231"/>
                  </a:lnTo>
                  <a:cubicBezTo>
                    <a:pt x="105" y="1277"/>
                    <a:pt x="128" y="1368"/>
                    <a:pt x="128" y="1459"/>
                  </a:cubicBezTo>
                  <a:cubicBezTo>
                    <a:pt x="128" y="1446"/>
                    <a:pt x="128" y="1433"/>
                    <a:pt x="132" y="1433"/>
                  </a:cubicBezTo>
                  <a:cubicBezTo>
                    <a:pt x="136" y="1433"/>
                    <a:pt x="141" y="1440"/>
                    <a:pt x="151" y="1459"/>
                  </a:cubicBezTo>
                  <a:cubicBezTo>
                    <a:pt x="151" y="1550"/>
                    <a:pt x="151" y="1618"/>
                    <a:pt x="151" y="1686"/>
                  </a:cubicBezTo>
                  <a:lnTo>
                    <a:pt x="173" y="1754"/>
                  </a:lnTo>
                  <a:cubicBezTo>
                    <a:pt x="196" y="2096"/>
                    <a:pt x="310" y="3414"/>
                    <a:pt x="333" y="3756"/>
                  </a:cubicBezTo>
                  <a:lnTo>
                    <a:pt x="333" y="3733"/>
                  </a:lnTo>
                  <a:cubicBezTo>
                    <a:pt x="355" y="4074"/>
                    <a:pt x="401" y="4529"/>
                    <a:pt x="424" y="5052"/>
                  </a:cubicBezTo>
                  <a:cubicBezTo>
                    <a:pt x="742" y="4824"/>
                    <a:pt x="1060" y="4574"/>
                    <a:pt x="1379" y="4347"/>
                  </a:cubicBezTo>
                  <a:cubicBezTo>
                    <a:pt x="1538" y="4210"/>
                    <a:pt x="1697" y="4097"/>
                    <a:pt x="1834" y="4006"/>
                  </a:cubicBezTo>
                  <a:cubicBezTo>
                    <a:pt x="1902" y="3960"/>
                    <a:pt x="1993" y="3892"/>
                    <a:pt x="2061" y="3847"/>
                  </a:cubicBezTo>
                  <a:lnTo>
                    <a:pt x="2061" y="3847"/>
                  </a:lnTo>
                  <a:cubicBezTo>
                    <a:pt x="2048" y="3853"/>
                    <a:pt x="2040" y="3856"/>
                    <a:pt x="2037" y="3856"/>
                  </a:cubicBezTo>
                  <a:cubicBezTo>
                    <a:pt x="2029" y="3856"/>
                    <a:pt x="2045" y="3840"/>
                    <a:pt x="2061" y="3824"/>
                  </a:cubicBezTo>
                  <a:cubicBezTo>
                    <a:pt x="2266" y="3665"/>
                    <a:pt x="2061" y="3801"/>
                    <a:pt x="2288" y="3642"/>
                  </a:cubicBezTo>
                  <a:cubicBezTo>
                    <a:pt x="2402" y="3551"/>
                    <a:pt x="2652" y="3369"/>
                    <a:pt x="2948" y="3164"/>
                  </a:cubicBezTo>
                  <a:cubicBezTo>
                    <a:pt x="3334" y="2869"/>
                    <a:pt x="3744" y="2596"/>
                    <a:pt x="3926" y="2459"/>
                  </a:cubicBezTo>
                  <a:cubicBezTo>
                    <a:pt x="3880" y="2437"/>
                    <a:pt x="3857" y="2414"/>
                    <a:pt x="3835" y="2391"/>
                  </a:cubicBezTo>
                  <a:cubicBezTo>
                    <a:pt x="3721" y="2323"/>
                    <a:pt x="3607" y="2255"/>
                    <a:pt x="3471" y="2164"/>
                  </a:cubicBezTo>
                  <a:cubicBezTo>
                    <a:pt x="3425" y="2141"/>
                    <a:pt x="3357" y="2096"/>
                    <a:pt x="3312" y="2050"/>
                  </a:cubicBezTo>
                  <a:lnTo>
                    <a:pt x="3221" y="2005"/>
                  </a:lnTo>
                  <a:lnTo>
                    <a:pt x="3175" y="1982"/>
                  </a:lnTo>
                  <a:lnTo>
                    <a:pt x="3198" y="1982"/>
                  </a:lnTo>
                  <a:cubicBezTo>
                    <a:pt x="3061" y="1914"/>
                    <a:pt x="2357" y="1413"/>
                    <a:pt x="2197" y="1322"/>
                  </a:cubicBezTo>
                  <a:lnTo>
                    <a:pt x="2197" y="1322"/>
                  </a:lnTo>
                  <a:lnTo>
                    <a:pt x="2220" y="1345"/>
                  </a:lnTo>
                  <a:cubicBezTo>
                    <a:pt x="2084" y="1277"/>
                    <a:pt x="2106" y="1254"/>
                    <a:pt x="2015" y="1186"/>
                  </a:cubicBezTo>
                  <a:cubicBezTo>
                    <a:pt x="2015" y="1189"/>
                    <a:pt x="2013" y="1191"/>
                    <a:pt x="2009" y="1191"/>
                  </a:cubicBezTo>
                  <a:cubicBezTo>
                    <a:pt x="1985" y="1191"/>
                    <a:pt x="1895" y="1137"/>
                    <a:pt x="1856" y="1118"/>
                  </a:cubicBezTo>
                  <a:cubicBezTo>
                    <a:pt x="1811" y="1072"/>
                    <a:pt x="1652" y="1004"/>
                    <a:pt x="1538" y="936"/>
                  </a:cubicBezTo>
                  <a:lnTo>
                    <a:pt x="1561" y="936"/>
                  </a:lnTo>
                  <a:cubicBezTo>
                    <a:pt x="1447" y="890"/>
                    <a:pt x="1288" y="777"/>
                    <a:pt x="1242" y="731"/>
                  </a:cubicBezTo>
                  <a:cubicBezTo>
                    <a:pt x="1083" y="617"/>
                    <a:pt x="878" y="458"/>
                    <a:pt x="674" y="345"/>
                  </a:cubicBezTo>
                  <a:lnTo>
                    <a:pt x="583" y="231"/>
                  </a:lnTo>
                  <a:lnTo>
                    <a:pt x="560" y="231"/>
                  </a:lnTo>
                  <a:lnTo>
                    <a:pt x="105" y="3"/>
                  </a:lnTo>
                  <a:cubicBezTo>
                    <a:pt x="101" y="2"/>
                    <a:pt x="96" y="1"/>
                    <a:pt x="9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43"/>
            <p:cNvSpPr/>
            <p:nvPr/>
          </p:nvSpPr>
          <p:spPr>
            <a:xfrm rot="2487676">
              <a:off x="-181373" y="4871389"/>
              <a:ext cx="341667" cy="368502"/>
            </a:xfrm>
            <a:custGeom>
              <a:avLst/>
              <a:gdLst/>
              <a:ahLst/>
              <a:cxnLst/>
              <a:rect l="l" t="t" r="r" b="b"/>
              <a:pathLst>
                <a:path w="8233" h="8880" extrusionOk="0">
                  <a:moveTo>
                    <a:pt x="6649" y="516"/>
                  </a:moveTo>
                  <a:cubicBezTo>
                    <a:pt x="6644" y="518"/>
                    <a:pt x="6639" y="522"/>
                    <a:pt x="6633" y="526"/>
                  </a:cubicBezTo>
                  <a:lnTo>
                    <a:pt x="6633" y="526"/>
                  </a:lnTo>
                  <a:cubicBezTo>
                    <a:pt x="6638" y="522"/>
                    <a:pt x="6643" y="519"/>
                    <a:pt x="6648" y="517"/>
                  </a:cubicBezTo>
                  <a:lnTo>
                    <a:pt x="6648" y="517"/>
                  </a:lnTo>
                  <a:cubicBezTo>
                    <a:pt x="6648" y="517"/>
                    <a:pt x="6649" y="516"/>
                    <a:pt x="6649" y="516"/>
                  </a:cubicBezTo>
                  <a:close/>
                  <a:moveTo>
                    <a:pt x="3795" y="7707"/>
                  </a:moveTo>
                  <a:cubicBezTo>
                    <a:pt x="3804" y="7710"/>
                    <a:pt x="3820" y="7714"/>
                    <a:pt x="3844" y="7720"/>
                  </a:cubicBezTo>
                  <a:cubicBezTo>
                    <a:pt x="3828" y="7716"/>
                    <a:pt x="3811" y="7711"/>
                    <a:pt x="3795" y="7707"/>
                  </a:cubicBezTo>
                  <a:close/>
                  <a:moveTo>
                    <a:pt x="7277" y="0"/>
                  </a:moveTo>
                  <a:cubicBezTo>
                    <a:pt x="7150" y="0"/>
                    <a:pt x="6817" y="348"/>
                    <a:pt x="6649" y="516"/>
                  </a:cubicBezTo>
                  <a:lnTo>
                    <a:pt x="6649" y="516"/>
                  </a:lnTo>
                  <a:cubicBezTo>
                    <a:pt x="6655" y="513"/>
                    <a:pt x="6659" y="512"/>
                    <a:pt x="6663" y="512"/>
                  </a:cubicBezTo>
                  <a:cubicBezTo>
                    <a:pt x="6660" y="512"/>
                    <a:pt x="6655" y="514"/>
                    <a:pt x="6648" y="517"/>
                  </a:cubicBezTo>
                  <a:lnTo>
                    <a:pt x="6648" y="517"/>
                  </a:lnTo>
                  <a:cubicBezTo>
                    <a:pt x="6595" y="569"/>
                    <a:pt x="6559" y="603"/>
                    <a:pt x="6551" y="603"/>
                  </a:cubicBezTo>
                  <a:cubicBezTo>
                    <a:pt x="6550" y="603"/>
                    <a:pt x="6550" y="603"/>
                    <a:pt x="6550" y="603"/>
                  </a:cubicBezTo>
                  <a:cubicBezTo>
                    <a:pt x="6579" y="573"/>
                    <a:pt x="6609" y="543"/>
                    <a:pt x="6633" y="526"/>
                  </a:cubicBezTo>
                  <a:lnTo>
                    <a:pt x="6633" y="526"/>
                  </a:lnTo>
                  <a:cubicBezTo>
                    <a:pt x="6589" y="553"/>
                    <a:pt x="6516" y="614"/>
                    <a:pt x="6481" y="648"/>
                  </a:cubicBezTo>
                  <a:lnTo>
                    <a:pt x="6504" y="694"/>
                  </a:lnTo>
                  <a:cubicBezTo>
                    <a:pt x="6368" y="807"/>
                    <a:pt x="6459" y="694"/>
                    <a:pt x="6322" y="830"/>
                  </a:cubicBezTo>
                  <a:cubicBezTo>
                    <a:pt x="6299" y="807"/>
                    <a:pt x="6413" y="694"/>
                    <a:pt x="6527" y="603"/>
                  </a:cubicBezTo>
                  <a:lnTo>
                    <a:pt x="6527" y="603"/>
                  </a:lnTo>
                  <a:cubicBezTo>
                    <a:pt x="6436" y="671"/>
                    <a:pt x="6322" y="762"/>
                    <a:pt x="6299" y="807"/>
                  </a:cubicBezTo>
                  <a:cubicBezTo>
                    <a:pt x="6271" y="828"/>
                    <a:pt x="6260" y="834"/>
                    <a:pt x="6256" y="834"/>
                  </a:cubicBezTo>
                  <a:cubicBezTo>
                    <a:pt x="6250" y="834"/>
                    <a:pt x="6253" y="826"/>
                    <a:pt x="6244" y="826"/>
                  </a:cubicBezTo>
                  <a:cubicBezTo>
                    <a:pt x="6237" y="826"/>
                    <a:pt x="6221" y="831"/>
                    <a:pt x="6186" y="853"/>
                  </a:cubicBezTo>
                  <a:cubicBezTo>
                    <a:pt x="6118" y="944"/>
                    <a:pt x="6027" y="1057"/>
                    <a:pt x="5936" y="1126"/>
                  </a:cubicBezTo>
                  <a:lnTo>
                    <a:pt x="5936" y="1103"/>
                  </a:lnTo>
                  <a:cubicBezTo>
                    <a:pt x="5708" y="1285"/>
                    <a:pt x="5640" y="1421"/>
                    <a:pt x="5435" y="1580"/>
                  </a:cubicBezTo>
                  <a:lnTo>
                    <a:pt x="5458" y="1558"/>
                  </a:lnTo>
                  <a:lnTo>
                    <a:pt x="5458" y="1558"/>
                  </a:lnTo>
                  <a:cubicBezTo>
                    <a:pt x="5367" y="1603"/>
                    <a:pt x="5253" y="1740"/>
                    <a:pt x="5140" y="1853"/>
                  </a:cubicBezTo>
                  <a:cubicBezTo>
                    <a:pt x="5151" y="1842"/>
                    <a:pt x="5168" y="1831"/>
                    <a:pt x="5174" y="1831"/>
                  </a:cubicBezTo>
                  <a:cubicBezTo>
                    <a:pt x="5180" y="1831"/>
                    <a:pt x="5174" y="1842"/>
                    <a:pt x="5140" y="1876"/>
                  </a:cubicBezTo>
                  <a:cubicBezTo>
                    <a:pt x="4981" y="1990"/>
                    <a:pt x="4912" y="2103"/>
                    <a:pt x="4799" y="2172"/>
                  </a:cubicBezTo>
                  <a:lnTo>
                    <a:pt x="4708" y="2285"/>
                  </a:lnTo>
                  <a:cubicBezTo>
                    <a:pt x="4230" y="2717"/>
                    <a:pt x="2343" y="4514"/>
                    <a:pt x="1865" y="4969"/>
                  </a:cubicBezTo>
                  <a:lnTo>
                    <a:pt x="1888" y="4946"/>
                  </a:lnTo>
                  <a:lnTo>
                    <a:pt x="1888" y="4946"/>
                  </a:lnTo>
                  <a:cubicBezTo>
                    <a:pt x="1410" y="5378"/>
                    <a:pt x="728" y="6015"/>
                    <a:pt x="0" y="6697"/>
                  </a:cubicBezTo>
                  <a:cubicBezTo>
                    <a:pt x="728" y="6902"/>
                    <a:pt x="1501" y="7106"/>
                    <a:pt x="2206" y="7288"/>
                  </a:cubicBezTo>
                  <a:cubicBezTo>
                    <a:pt x="2638" y="7402"/>
                    <a:pt x="3002" y="7493"/>
                    <a:pt x="3321" y="7561"/>
                  </a:cubicBezTo>
                  <a:cubicBezTo>
                    <a:pt x="3443" y="7622"/>
                    <a:pt x="3640" y="7665"/>
                    <a:pt x="3795" y="7707"/>
                  </a:cubicBezTo>
                  <a:lnTo>
                    <a:pt x="3795" y="7707"/>
                  </a:lnTo>
                  <a:cubicBezTo>
                    <a:pt x="3767" y="7697"/>
                    <a:pt x="3793" y="7697"/>
                    <a:pt x="3844" y="7697"/>
                  </a:cubicBezTo>
                  <a:cubicBezTo>
                    <a:pt x="4094" y="7766"/>
                    <a:pt x="4105" y="7766"/>
                    <a:pt x="4116" y="7766"/>
                  </a:cubicBezTo>
                  <a:cubicBezTo>
                    <a:pt x="4128" y="7766"/>
                    <a:pt x="4139" y="7766"/>
                    <a:pt x="4389" y="7834"/>
                  </a:cubicBezTo>
                  <a:cubicBezTo>
                    <a:pt x="4662" y="7879"/>
                    <a:pt x="5299" y="8061"/>
                    <a:pt x="5958" y="8243"/>
                  </a:cubicBezTo>
                  <a:cubicBezTo>
                    <a:pt x="6868" y="8493"/>
                    <a:pt x="7800" y="8766"/>
                    <a:pt x="8232" y="8880"/>
                  </a:cubicBezTo>
                  <a:cubicBezTo>
                    <a:pt x="8232" y="8789"/>
                    <a:pt x="8210" y="8743"/>
                    <a:pt x="8210" y="8698"/>
                  </a:cubicBezTo>
                  <a:cubicBezTo>
                    <a:pt x="8164" y="8425"/>
                    <a:pt x="8141" y="8129"/>
                    <a:pt x="8119" y="7857"/>
                  </a:cubicBezTo>
                  <a:cubicBezTo>
                    <a:pt x="8096" y="7720"/>
                    <a:pt x="8096" y="7584"/>
                    <a:pt x="8073" y="7447"/>
                  </a:cubicBezTo>
                  <a:cubicBezTo>
                    <a:pt x="8073" y="7379"/>
                    <a:pt x="8073" y="7334"/>
                    <a:pt x="8073" y="7288"/>
                  </a:cubicBezTo>
                  <a:cubicBezTo>
                    <a:pt x="8050" y="7243"/>
                    <a:pt x="8050" y="7220"/>
                    <a:pt x="8050" y="7174"/>
                  </a:cubicBezTo>
                  <a:lnTo>
                    <a:pt x="8050" y="7197"/>
                  </a:lnTo>
                  <a:cubicBezTo>
                    <a:pt x="8028" y="6902"/>
                    <a:pt x="7914" y="5219"/>
                    <a:pt x="7869" y="4878"/>
                  </a:cubicBezTo>
                  <a:lnTo>
                    <a:pt x="7869" y="4923"/>
                  </a:lnTo>
                  <a:cubicBezTo>
                    <a:pt x="7800" y="4628"/>
                    <a:pt x="7846" y="4673"/>
                    <a:pt x="7846" y="4423"/>
                  </a:cubicBezTo>
                  <a:lnTo>
                    <a:pt x="7846" y="4423"/>
                  </a:lnTo>
                  <a:cubicBezTo>
                    <a:pt x="7842" y="4426"/>
                    <a:pt x="7839" y="4428"/>
                    <a:pt x="7835" y="4428"/>
                  </a:cubicBezTo>
                  <a:cubicBezTo>
                    <a:pt x="7794" y="4428"/>
                    <a:pt x="7755" y="4189"/>
                    <a:pt x="7755" y="4105"/>
                  </a:cubicBezTo>
                  <a:cubicBezTo>
                    <a:pt x="7732" y="3968"/>
                    <a:pt x="7664" y="3627"/>
                    <a:pt x="7641" y="3377"/>
                  </a:cubicBezTo>
                  <a:lnTo>
                    <a:pt x="7641" y="3377"/>
                  </a:lnTo>
                  <a:lnTo>
                    <a:pt x="7664" y="3400"/>
                  </a:lnTo>
                  <a:cubicBezTo>
                    <a:pt x="7618" y="3195"/>
                    <a:pt x="7596" y="2808"/>
                    <a:pt x="7596" y="2649"/>
                  </a:cubicBezTo>
                  <a:cubicBezTo>
                    <a:pt x="7573" y="2331"/>
                    <a:pt x="7550" y="1808"/>
                    <a:pt x="7482" y="1353"/>
                  </a:cubicBezTo>
                  <a:lnTo>
                    <a:pt x="7527" y="1057"/>
                  </a:lnTo>
                  <a:lnTo>
                    <a:pt x="7527" y="1012"/>
                  </a:lnTo>
                  <a:lnTo>
                    <a:pt x="7323" y="34"/>
                  </a:lnTo>
                  <a:cubicBezTo>
                    <a:pt x="7315" y="11"/>
                    <a:pt x="7299" y="0"/>
                    <a:pt x="727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43"/>
            <p:cNvSpPr/>
            <p:nvPr/>
          </p:nvSpPr>
          <p:spPr>
            <a:xfrm rot="2487676">
              <a:off x="662402" y="4989361"/>
              <a:ext cx="405908" cy="330656"/>
            </a:xfrm>
            <a:custGeom>
              <a:avLst/>
              <a:gdLst/>
              <a:ahLst/>
              <a:cxnLst/>
              <a:rect l="l" t="t" r="r" b="b"/>
              <a:pathLst>
                <a:path w="9781" h="7968" extrusionOk="0">
                  <a:moveTo>
                    <a:pt x="8778" y="99"/>
                  </a:moveTo>
                  <a:lnTo>
                    <a:pt x="8778" y="99"/>
                  </a:lnTo>
                  <a:cubicBezTo>
                    <a:pt x="8766" y="102"/>
                    <a:pt x="8754" y="104"/>
                    <a:pt x="8742" y="106"/>
                  </a:cubicBezTo>
                  <a:lnTo>
                    <a:pt x="8742" y="106"/>
                  </a:lnTo>
                  <a:cubicBezTo>
                    <a:pt x="8754" y="104"/>
                    <a:pt x="8766" y="102"/>
                    <a:pt x="8778" y="99"/>
                  </a:cubicBezTo>
                  <a:close/>
                  <a:moveTo>
                    <a:pt x="9617" y="0"/>
                  </a:moveTo>
                  <a:cubicBezTo>
                    <a:pt x="9430" y="0"/>
                    <a:pt x="9105" y="68"/>
                    <a:pt x="8927" y="103"/>
                  </a:cubicBezTo>
                  <a:lnTo>
                    <a:pt x="8927" y="103"/>
                  </a:lnTo>
                  <a:cubicBezTo>
                    <a:pt x="8900" y="107"/>
                    <a:pt x="8862" y="113"/>
                    <a:pt x="8825" y="121"/>
                  </a:cubicBezTo>
                  <a:lnTo>
                    <a:pt x="8825" y="121"/>
                  </a:lnTo>
                  <a:cubicBezTo>
                    <a:pt x="8826" y="121"/>
                    <a:pt x="8828" y="121"/>
                    <a:pt x="8830" y="121"/>
                  </a:cubicBezTo>
                  <a:lnTo>
                    <a:pt x="8830" y="121"/>
                  </a:lnTo>
                  <a:cubicBezTo>
                    <a:pt x="8826" y="122"/>
                    <a:pt x="8823" y="122"/>
                    <a:pt x="8820" y="122"/>
                  </a:cubicBezTo>
                  <a:lnTo>
                    <a:pt x="8820" y="122"/>
                  </a:lnTo>
                  <a:cubicBezTo>
                    <a:pt x="8822" y="122"/>
                    <a:pt x="8823" y="122"/>
                    <a:pt x="8825" y="121"/>
                  </a:cubicBezTo>
                  <a:lnTo>
                    <a:pt x="8825" y="121"/>
                  </a:lnTo>
                  <a:cubicBezTo>
                    <a:pt x="8817" y="122"/>
                    <a:pt x="8809" y="122"/>
                    <a:pt x="8801" y="122"/>
                  </a:cubicBezTo>
                  <a:cubicBezTo>
                    <a:pt x="8801" y="123"/>
                    <a:pt x="8802" y="124"/>
                    <a:pt x="8806" y="124"/>
                  </a:cubicBezTo>
                  <a:cubicBezTo>
                    <a:pt x="8809" y="124"/>
                    <a:pt x="8814" y="123"/>
                    <a:pt x="8820" y="122"/>
                  </a:cubicBezTo>
                  <a:lnTo>
                    <a:pt x="8820" y="122"/>
                  </a:lnTo>
                  <a:cubicBezTo>
                    <a:pt x="8788" y="129"/>
                    <a:pt x="8756" y="137"/>
                    <a:pt x="8733" y="145"/>
                  </a:cubicBezTo>
                  <a:lnTo>
                    <a:pt x="8733" y="168"/>
                  </a:lnTo>
                  <a:cubicBezTo>
                    <a:pt x="8665" y="185"/>
                    <a:pt x="8642" y="189"/>
                    <a:pt x="8629" y="189"/>
                  </a:cubicBezTo>
                  <a:cubicBezTo>
                    <a:pt x="8616" y="189"/>
                    <a:pt x="8616" y="184"/>
                    <a:pt x="8587" y="184"/>
                  </a:cubicBezTo>
                  <a:cubicBezTo>
                    <a:pt x="8571" y="184"/>
                    <a:pt x="8546" y="185"/>
                    <a:pt x="8505" y="190"/>
                  </a:cubicBezTo>
                  <a:cubicBezTo>
                    <a:pt x="8505" y="170"/>
                    <a:pt x="8618" y="130"/>
                    <a:pt x="8742" y="106"/>
                  </a:cubicBezTo>
                  <a:lnTo>
                    <a:pt x="8742" y="106"/>
                  </a:lnTo>
                  <a:cubicBezTo>
                    <a:pt x="8640" y="123"/>
                    <a:pt x="8543" y="127"/>
                    <a:pt x="8482" y="168"/>
                  </a:cubicBezTo>
                  <a:cubicBezTo>
                    <a:pt x="8391" y="168"/>
                    <a:pt x="8461" y="139"/>
                    <a:pt x="8422" y="139"/>
                  </a:cubicBezTo>
                  <a:cubicBezTo>
                    <a:pt x="8412" y="139"/>
                    <a:pt x="8396" y="140"/>
                    <a:pt x="8369" y="145"/>
                  </a:cubicBezTo>
                  <a:cubicBezTo>
                    <a:pt x="8255" y="168"/>
                    <a:pt x="8141" y="213"/>
                    <a:pt x="8028" y="213"/>
                  </a:cubicBezTo>
                  <a:cubicBezTo>
                    <a:pt x="7732" y="236"/>
                    <a:pt x="7596" y="327"/>
                    <a:pt x="7345" y="350"/>
                  </a:cubicBezTo>
                  <a:lnTo>
                    <a:pt x="7368" y="327"/>
                  </a:lnTo>
                  <a:cubicBezTo>
                    <a:pt x="7277" y="327"/>
                    <a:pt x="7095" y="372"/>
                    <a:pt x="6936" y="395"/>
                  </a:cubicBezTo>
                  <a:cubicBezTo>
                    <a:pt x="6982" y="395"/>
                    <a:pt x="7027" y="395"/>
                    <a:pt x="6936" y="418"/>
                  </a:cubicBezTo>
                  <a:cubicBezTo>
                    <a:pt x="6754" y="441"/>
                    <a:pt x="6618" y="463"/>
                    <a:pt x="6481" y="486"/>
                  </a:cubicBezTo>
                  <a:lnTo>
                    <a:pt x="6368" y="532"/>
                  </a:lnTo>
                  <a:cubicBezTo>
                    <a:pt x="5708" y="623"/>
                    <a:pt x="3161" y="1100"/>
                    <a:pt x="2502" y="1214"/>
                  </a:cubicBezTo>
                  <a:lnTo>
                    <a:pt x="2525" y="1191"/>
                  </a:lnTo>
                  <a:lnTo>
                    <a:pt x="2525" y="1191"/>
                  </a:lnTo>
                  <a:cubicBezTo>
                    <a:pt x="1888" y="1305"/>
                    <a:pt x="978" y="1464"/>
                    <a:pt x="0" y="1646"/>
                  </a:cubicBezTo>
                  <a:cubicBezTo>
                    <a:pt x="501" y="2214"/>
                    <a:pt x="1024" y="2806"/>
                    <a:pt x="1524" y="3351"/>
                  </a:cubicBezTo>
                  <a:cubicBezTo>
                    <a:pt x="1820" y="3670"/>
                    <a:pt x="2070" y="3943"/>
                    <a:pt x="2297" y="4170"/>
                  </a:cubicBezTo>
                  <a:cubicBezTo>
                    <a:pt x="2388" y="4306"/>
                    <a:pt x="2525" y="4466"/>
                    <a:pt x="2638" y="4602"/>
                  </a:cubicBezTo>
                  <a:cubicBezTo>
                    <a:pt x="2615" y="4568"/>
                    <a:pt x="2610" y="4551"/>
                    <a:pt x="2615" y="4551"/>
                  </a:cubicBezTo>
                  <a:cubicBezTo>
                    <a:pt x="2621" y="4551"/>
                    <a:pt x="2638" y="4568"/>
                    <a:pt x="2661" y="4602"/>
                  </a:cubicBezTo>
                  <a:cubicBezTo>
                    <a:pt x="3002" y="4966"/>
                    <a:pt x="2706" y="4602"/>
                    <a:pt x="3048" y="4989"/>
                  </a:cubicBezTo>
                  <a:cubicBezTo>
                    <a:pt x="3252" y="5193"/>
                    <a:pt x="3684" y="5671"/>
                    <a:pt x="4139" y="6194"/>
                  </a:cubicBezTo>
                  <a:cubicBezTo>
                    <a:pt x="4753" y="6899"/>
                    <a:pt x="5390" y="7626"/>
                    <a:pt x="5685" y="7968"/>
                  </a:cubicBezTo>
                  <a:cubicBezTo>
                    <a:pt x="5731" y="7899"/>
                    <a:pt x="5754" y="7854"/>
                    <a:pt x="5776" y="7808"/>
                  </a:cubicBezTo>
                  <a:cubicBezTo>
                    <a:pt x="5890" y="7558"/>
                    <a:pt x="6026" y="7308"/>
                    <a:pt x="6163" y="7058"/>
                  </a:cubicBezTo>
                  <a:cubicBezTo>
                    <a:pt x="6208" y="6921"/>
                    <a:pt x="6277" y="6808"/>
                    <a:pt x="6345" y="6694"/>
                  </a:cubicBezTo>
                  <a:cubicBezTo>
                    <a:pt x="6368" y="6626"/>
                    <a:pt x="6390" y="6580"/>
                    <a:pt x="6413" y="6535"/>
                  </a:cubicBezTo>
                  <a:lnTo>
                    <a:pt x="6459" y="6444"/>
                  </a:lnTo>
                  <a:lnTo>
                    <a:pt x="6459" y="6467"/>
                  </a:lnTo>
                  <a:cubicBezTo>
                    <a:pt x="6590" y="6204"/>
                    <a:pt x="7351" y="4849"/>
                    <a:pt x="7551" y="4462"/>
                  </a:cubicBezTo>
                  <a:lnTo>
                    <a:pt x="7551" y="4462"/>
                  </a:lnTo>
                  <a:cubicBezTo>
                    <a:pt x="7551" y="4463"/>
                    <a:pt x="7550" y="4464"/>
                    <a:pt x="7550" y="4466"/>
                  </a:cubicBezTo>
                  <a:lnTo>
                    <a:pt x="7573" y="4420"/>
                  </a:lnTo>
                  <a:lnTo>
                    <a:pt x="7573" y="4420"/>
                  </a:lnTo>
                  <a:cubicBezTo>
                    <a:pt x="7567" y="4433"/>
                    <a:pt x="7559" y="4447"/>
                    <a:pt x="7551" y="4462"/>
                  </a:cubicBezTo>
                  <a:lnTo>
                    <a:pt x="7551" y="4462"/>
                  </a:lnTo>
                  <a:cubicBezTo>
                    <a:pt x="7664" y="4170"/>
                    <a:pt x="7687" y="4237"/>
                    <a:pt x="7800" y="4033"/>
                  </a:cubicBezTo>
                  <a:cubicBezTo>
                    <a:pt x="7755" y="4033"/>
                    <a:pt x="7846" y="3806"/>
                    <a:pt x="7891" y="3715"/>
                  </a:cubicBezTo>
                  <a:lnTo>
                    <a:pt x="7914" y="3715"/>
                  </a:lnTo>
                  <a:cubicBezTo>
                    <a:pt x="7959" y="3579"/>
                    <a:pt x="8096" y="3260"/>
                    <a:pt x="8209" y="3056"/>
                  </a:cubicBezTo>
                  <a:lnTo>
                    <a:pt x="8232" y="3078"/>
                  </a:lnTo>
                  <a:cubicBezTo>
                    <a:pt x="8300" y="2874"/>
                    <a:pt x="8482" y="2533"/>
                    <a:pt x="8551" y="2419"/>
                  </a:cubicBezTo>
                  <a:cubicBezTo>
                    <a:pt x="8733" y="2123"/>
                    <a:pt x="9005" y="1669"/>
                    <a:pt x="9187" y="1259"/>
                  </a:cubicBezTo>
                  <a:lnTo>
                    <a:pt x="9392" y="1032"/>
                  </a:lnTo>
                  <a:lnTo>
                    <a:pt x="9392" y="1009"/>
                  </a:lnTo>
                  <a:lnTo>
                    <a:pt x="9756" y="77"/>
                  </a:lnTo>
                  <a:cubicBezTo>
                    <a:pt x="9781" y="20"/>
                    <a:pt x="9719" y="0"/>
                    <a:pt x="961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43"/>
            <p:cNvSpPr/>
            <p:nvPr/>
          </p:nvSpPr>
          <p:spPr>
            <a:xfrm rot="2487676">
              <a:off x="965658" y="4386996"/>
              <a:ext cx="344489" cy="366842"/>
            </a:xfrm>
            <a:custGeom>
              <a:avLst/>
              <a:gdLst/>
              <a:ahLst/>
              <a:cxnLst/>
              <a:rect l="l" t="t" r="r" b="b"/>
              <a:pathLst>
                <a:path w="8301" h="8840" extrusionOk="0">
                  <a:moveTo>
                    <a:pt x="4952" y="1913"/>
                  </a:moveTo>
                  <a:cubicBezTo>
                    <a:pt x="4946" y="1917"/>
                    <a:pt x="4940" y="1922"/>
                    <a:pt x="4935" y="1927"/>
                  </a:cubicBezTo>
                  <a:cubicBezTo>
                    <a:pt x="4941" y="1922"/>
                    <a:pt x="4946" y="1918"/>
                    <a:pt x="4952" y="1913"/>
                  </a:cubicBezTo>
                  <a:close/>
                  <a:moveTo>
                    <a:pt x="3847" y="7857"/>
                  </a:moveTo>
                  <a:lnTo>
                    <a:pt x="3847" y="7857"/>
                  </a:lnTo>
                  <a:cubicBezTo>
                    <a:pt x="3853" y="7859"/>
                    <a:pt x="3859" y="7860"/>
                    <a:pt x="3866" y="7862"/>
                  </a:cubicBezTo>
                  <a:cubicBezTo>
                    <a:pt x="3860" y="7860"/>
                    <a:pt x="3854" y="7859"/>
                    <a:pt x="3847" y="7857"/>
                  </a:cubicBezTo>
                  <a:close/>
                  <a:moveTo>
                    <a:pt x="6986" y="1"/>
                  </a:moveTo>
                  <a:cubicBezTo>
                    <a:pt x="6850" y="1"/>
                    <a:pt x="6439" y="481"/>
                    <a:pt x="6313" y="603"/>
                  </a:cubicBezTo>
                  <a:lnTo>
                    <a:pt x="6313" y="603"/>
                  </a:lnTo>
                  <a:cubicBezTo>
                    <a:pt x="6308" y="608"/>
                    <a:pt x="6302" y="612"/>
                    <a:pt x="6297" y="617"/>
                  </a:cubicBezTo>
                  <a:lnTo>
                    <a:pt x="6297" y="617"/>
                  </a:lnTo>
                  <a:cubicBezTo>
                    <a:pt x="6299" y="615"/>
                    <a:pt x="6302" y="613"/>
                    <a:pt x="6304" y="612"/>
                  </a:cubicBezTo>
                  <a:lnTo>
                    <a:pt x="6304" y="612"/>
                  </a:lnTo>
                  <a:cubicBezTo>
                    <a:pt x="6294" y="621"/>
                    <a:pt x="6287" y="627"/>
                    <a:pt x="6282" y="630"/>
                  </a:cubicBezTo>
                  <a:lnTo>
                    <a:pt x="6282" y="630"/>
                  </a:lnTo>
                  <a:cubicBezTo>
                    <a:pt x="6287" y="625"/>
                    <a:pt x="6292" y="621"/>
                    <a:pt x="6297" y="617"/>
                  </a:cubicBezTo>
                  <a:lnTo>
                    <a:pt x="6297" y="617"/>
                  </a:lnTo>
                  <a:cubicBezTo>
                    <a:pt x="6291" y="621"/>
                    <a:pt x="6284" y="626"/>
                    <a:pt x="6276" y="631"/>
                  </a:cubicBezTo>
                  <a:cubicBezTo>
                    <a:pt x="6277" y="631"/>
                    <a:pt x="6277" y="631"/>
                    <a:pt x="6278" y="631"/>
                  </a:cubicBezTo>
                  <a:cubicBezTo>
                    <a:pt x="6279" y="631"/>
                    <a:pt x="6280" y="631"/>
                    <a:pt x="6282" y="630"/>
                  </a:cubicBezTo>
                  <a:lnTo>
                    <a:pt x="6282" y="630"/>
                  </a:lnTo>
                  <a:cubicBezTo>
                    <a:pt x="6262" y="647"/>
                    <a:pt x="6244" y="664"/>
                    <a:pt x="6231" y="676"/>
                  </a:cubicBezTo>
                  <a:lnTo>
                    <a:pt x="6254" y="722"/>
                  </a:lnTo>
                  <a:cubicBezTo>
                    <a:pt x="6197" y="790"/>
                    <a:pt x="6186" y="790"/>
                    <a:pt x="6174" y="790"/>
                  </a:cubicBezTo>
                  <a:cubicBezTo>
                    <a:pt x="6163" y="790"/>
                    <a:pt x="6151" y="790"/>
                    <a:pt x="6095" y="858"/>
                  </a:cubicBezTo>
                  <a:cubicBezTo>
                    <a:pt x="6072" y="835"/>
                    <a:pt x="6163" y="722"/>
                    <a:pt x="6254" y="631"/>
                  </a:cubicBezTo>
                  <a:lnTo>
                    <a:pt x="6254" y="631"/>
                  </a:lnTo>
                  <a:cubicBezTo>
                    <a:pt x="6163" y="722"/>
                    <a:pt x="6072" y="790"/>
                    <a:pt x="6049" y="835"/>
                  </a:cubicBezTo>
                  <a:cubicBezTo>
                    <a:pt x="6019" y="866"/>
                    <a:pt x="6009" y="873"/>
                    <a:pt x="6004" y="873"/>
                  </a:cubicBezTo>
                  <a:cubicBezTo>
                    <a:pt x="6000" y="873"/>
                    <a:pt x="6002" y="866"/>
                    <a:pt x="5995" y="866"/>
                  </a:cubicBezTo>
                  <a:cubicBezTo>
                    <a:pt x="5988" y="866"/>
                    <a:pt x="5973" y="873"/>
                    <a:pt x="5935" y="904"/>
                  </a:cubicBezTo>
                  <a:cubicBezTo>
                    <a:pt x="5867" y="995"/>
                    <a:pt x="5799" y="1086"/>
                    <a:pt x="5708" y="1177"/>
                  </a:cubicBezTo>
                  <a:lnTo>
                    <a:pt x="5708" y="1154"/>
                  </a:lnTo>
                  <a:cubicBezTo>
                    <a:pt x="5481" y="1336"/>
                    <a:pt x="5435" y="1495"/>
                    <a:pt x="5230" y="1654"/>
                  </a:cubicBezTo>
                  <a:lnTo>
                    <a:pt x="5230" y="1631"/>
                  </a:lnTo>
                  <a:cubicBezTo>
                    <a:pt x="5166" y="1675"/>
                    <a:pt x="5060" y="1820"/>
                    <a:pt x="4952" y="1913"/>
                  </a:cubicBezTo>
                  <a:lnTo>
                    <a:pt x="4952" y="1913"/>
                  </a:lnTo>
                  <a:cubicBezTo>
                    <a:pt x="4959" y="1908"/>
                    <a:pt x="4966" y="1904"/>
                    <a:pt x="4969" y="1904"/>
                  </a:cubicBezTo>
                  <a:cubicBezTo>
                    <a:pt x="4975" y="1904"/>
                    <a:pt x="4969" y="1916"/>
                    <a:pt x="4935" y="1950"/>
                  </a:cubicBezTo>
                  <a:cubicBezTo>
                    <a:pt x="4798" y="2086"/>
                    <a:pt x="4707" y="2177"/>
                    <a:pt x="4594" y="2268"/>
                  </a:cubicBezTo>
                  <a:lnTo>
                    <a:pt x="4526" y="2382"/>
                  </a:lnTo>
                  <a:cubicBezTo>
                    <a:pt x="4071" y="2837"/>
                    <a:pt x="2252" y="4701"/>
                    <a:pt x="1797" y="5179"/>
                  </a:cubicBezTo>
                  <a:lnTo>
                    <a:pt x="1811" y="5164"/>
                  </a:lnTo>
                  <a:lnTo>
                    <a:pt x="1811" y="5164"/>
                  </a:lnTo>
                  <a:cubicBezTo>
                    <a:pt x="1357" y="5619"/>
                    <a:pt x="701" y="6275"/>
                    <a:pt x="0" y="6998"/>
                  </a:cubicBezTo>
                  <a:cubicBezTo>
                    <a:pt x="751" y="7157"/>
                    <a:pt x="1524" y="7339"/>
                    <a:pt x="2229" y="7498"/>
                  </a:cubicBezTo>
                  <a:cubicBezTo>
                    <a:pt x="2661" y="7566"/>
                    <a:pt x="3047" y="7657"/>
                    <a:pt x="3343" y="7726"/>
                  </a:cubicBezTo>
                  <a:cubicBezTo>
                    <a:pt x="3474" y="7769"/>
                    <a:pt x="3689" y="7813"/>
                    <a:pt x="3847" y="7857"/>
                  </a:cubicBezTo>
                  <a:lnTo>
                    <a:pt x="3847" y="7857"/>
                  </a:lnTo>
                  <a:cubicBezTo>
                    <a:pt x="3803" y="7843"/>
                    <a:pt x="3809" y="7830"/>
                    <a:pt x="3838" y="7830"/>
                  </a:cubicBezTo>
                  <a:cubicBezTo>
                    <a:pt x="3851" y="7830"/>
                    <a:pt x="3869" y="7833"/>
                    <a:pt x="3889" y="7839"/>
                  </a:cubicBezTo>
                  <a:cubicBezTo>
                    <a:pt x="4093" y="7886"/>
                    <a:pt x="4138" y="7894"/>
                    <a:pt x="4154" y="7894"/>
                  </a:cubicBezTo>
                  <a:cubicBezTo>
                    <a:pt x="4163" y="7894"/>
                    <a:pt x="4163" y="7891"/>
                    <a:pt x="4177" y="7891"/>
                  </a:cubicBezTo>
                  <a:cubicBezTo>
                    <a:pt x="4199" y="7891"/>
                    <a:pt x="4256" y="7898"/>
                    <a:pt x="4435" y="7930"/>
                  </a:cubicBezTo>
                  <a:cubicBezTo>
                    <a:pt x="4707" y="7976"/>
                    <a:pt x="5344" y="8135"/>
                    <a:pt x="6004" y="8294"/>
                  </a:cubicBezTo>
                  <a:cubicBezTo>
                    <a:pt x="6936" y="8499"/>
                    <a:pt x="7868" y="8726"/>
                    <a:pt x="8300" y="8840"/>
                  </a:cubicBezTo>
                  <a:cubicBezTo>
                    <a:pt x="8300" y="8749"/>
                    <a:pt x="8300" y="8681"/>
                    <a:pt x="8278" y="8635"/>
                  </a:cubicBezTo>
                  <a:cubicBezTo>
                    <a:pt x="8232" y="8362"/>
                    <a:pt x="8187" y="8090"/>
                    <a:pt x="8164" y="7817"/>
                  </a:cubicBezTo>
                  <a:cubicBezTo>
                    <a:pt x="8141" y="7680"/>
                    <a:pt x="8118" y="7544"/>
                    <a:pt x="8096" y="7407"/>
                  </a:cubicBezTo>
                  <a:cubicBezTo>
                    <a:pt x="8096" y="7339"/>
                    <a:pt x="8096" y="7294"/>
                    <a:pt x="8073" y="7248"/>
                  </a:cubicBezTo>
                  <a:cubicBezTo>
                    <a:pt x="8073" y="7203"/>
                    <a:pt x="8073" y="7180"/>
                    <a:pt x="8050" y="7134"/>
                  </a:cubicBezTo>
                  <a:lnTo>
                    <a:pt x="8050" y="7134"/>
                  </a:lnTo>
                  <a:lnTo>
                    <a:pt x="8073" y="7157"/>
                  </a:lnTo>
                  <a:cubicBezTo>
                    <a:pt x="8027" y="6862"/>
                    <a:pt x="7846" y="5179"/>
                    <a:pt x="7777" y="4838"/>
                  </a:cubicBezTo>
                  <a:lnTo>
                    <a:pt x="7777" y="4883"/>
                  </a:lnTo>
                  <a:cubicBezTo>
                    <a:pt x="7709" y="4588"/>
                    <a:pt x="7755" y="4633"/>
                    <a:pt x="7732" y="4406"/>
                  </a:cubicBezTo>
                  <a:lnTo>
                    <a:pt x="7732" y="4406"/>
                  </a:lnTo>
                  <a:cubicBezTo>
                    <a:pt x="7731" y="4407"/>
                    <a:pt x="7730" y="4407"/>
                    <a:pt x="7729" y="4407"/>
                  </a:cubicBezTo>
                  <a:cubicBezTo>
                    <a:pt x="7703" y="4407"/>
                    <a:pt x="7641" y="4174"/>
                    <a:pt x="7641" y="4087"/>
                  </a:cubicBezTo>
                  <a:cubicBezTo>
                    <a:pt x="7618" y="3928"/>
                    <a:pt x="7550" y="3610"/>
                    <a:pt x="7504" y="3360"/>
                  </a:cubicBezTo>
                  <a:lnTo>
                    <a:pt x="7527" y="3360"/>
                  </a:lnTo>
                  <a:cubicBezTo>
                    <a:pt x="7482" y="3178"/>
                    <a:pt x="7436" y="2791"/>
                    <a:pt x="7413" y="2632"/>
                  </a:cubicBezTo>
                  <a:cubicBezTo>
                    <a:pt x="7391" y="2314"/>
                    <a:pt x="7345" y="1791"/>
                    <a:pt x="7254" y="1336"/>
                  </a:cubicBezTo>
                  <a:lnTo>
                    <a:pt x="7300" y="1040"/>
                  </a:lnTo>
                  <a:lnTo>
                    <a:pt x="7277" y="995"/>
                  </a:lnTo>
                  <a:lnTo>
                    <a:pt x="7027" y="40"/>
                  </a:lnTo>
                  <a:cubicBezTo>
                    <a:pt x="7021" y="12"/>
                    <a:pt x="7007" y="1"/>
                    <a:pt x="69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43"/>
            <p:cNvSpPr/>
            <p:nvPr/>
          </p:nvSpPr>
          <p:spPr>
            <a:xfrm rot="2487676">
              <a:off x="-157918" y="4334160"/>
              <a:ext cx="352042" cy="356302"/>
            </a:xfrm>
            <a:custGeom>
              <a:avLst/>
              <a:gdLst/>
              <a:ahLst/>
              <a:cxnLst/>
              <a:rect l="l" t="t" r="r" b="b"/>
              <a:pathLst>
                <a:path w="8483" h="8586" extrusionOk="0">
                  <a:moveTo>
                    <a:pt x="5531" y="600"/>
                  </a:moveTo>
                  <a:lnTo>
                    <a:pt x="5531" y="600"/>
                  </a:lnTo>
                  <a:cubicBezTo>
                    <a:pt x="5480" y="671"/>
                    <a:pt x="5444" y="718"/>
                    <a:pt x="5436" y="718"/>
                  </a:cubicBezTo>
                  <a:cubicBezTo>
                    <a:pt x="5436" y="718"/>
                    <a:pt x="5435" y="718"/>
                    <a:pt x="5435" y="718"/>
                  </a:cubicBezTo>
                  <a:cubicBezTo>
                    <a:pt x="5470" y="665"/>
                    <a:pt x="5506" y="626"/>
                    <a:pt x="5531" y="600"/>
                  </a:cubicBezTo>
                  <a:close/>
                  <a:moveTo>
                    <a:pt x="6072" y="0"/>
                  </a:moveTo>
                  <a:cubicBezTo>
                    <a:pt x="5956" y="0"/>
                    <a:pt x="5692" y="375"/>
                    <a:pt x="5542" y="583"/>
                  </a:cubicBezTo>
                  <a:lnTo>
                    <a:pt x="5542" y="583"/>
                  </a:lnTo>
                  <a:cubicBezTo>
                    <a:pt x="5512" y="599"/>
                    <a:pt x="5432" y="700"/>
                    <a:pt x="5390" y="763"/>
                  </a:cubicBezTo>
                  <a:lnTo>
                    <a:pt x="5412" y="786"/>
                  </a:lnTo>
                  <a:cubicBezTo>
                    <a:pt x="5321" y="945"/>
                    <a:pt x="5367" y="809"/>
                    <a:pt x="5276" y="945"/>
                  </a:cubicBezTo>
                  <a:cubicBezTo>
                    <a:pt x="5253" y="945"/>
                    <a:pt x="5344" y="809"/>
                    <a:pt x="5412" y="718"/>
                  </a:cubicBezTo>
                  <a:lnTo>
                    <a:pt x="5412" y="718"/>
                  </a:lnTo>
                  <a:cubicBezTo>
                    <a:pt x="5344" y="809"/>
                    <a:pt x="5253" y="900"/>
                    <a:pt x="5230" y="945"/>
                  </a:cubicBezTo>
                  <a:cubicBezTo>
                    <a:pt x="5208" y="976"/>
                    <a:pt x="5200" y="983"/>
                    <a:pt x="5197" y="983"/>
                  </a:cubicBezTo>
                  <a:cubicBezTo>
                    <a:pt x="5193" y="983"/>
                    <a:pt x="5194" y="976"/>
                    <a:pt x="5188" y="976"/>
                  </a:cubicBezTo>
                  <a:cubicBezTo>
                    <a:pt x="5182" y="976"/>
                    <a:pt x="5170" y="983"/>
                    <a:pt x="5139" y="1014"/>
                  </a:cubicBezTo>
                  <a:cubicBezTo>
                    <a:pt x="5071" y="1105"/>
                    <a:pt x="5003" y="1218"/>
                    <a:pt x="4935" y="1309"/>
                  </a:cubicBezTo>
                  <a:cubicBezTo>
                    <a:pt x="4730" y="1514"/>
                    <a:pt x="4707" y="1673"/>
                    <a:pt x="4525" y="1855"/>
                  </a:cubicBezTo>
                  <a:lnTo>
                    <a:pt x="4525" y="1832"/>
                  </a:lnTo>
                  <a:cubicBezTo>
                    <a:pt x="4457" y="1900"/>
                    <a:pt x="4366" y="2060"/>
                    <a:pt x="4253" y="2173"/>
                  </a:cubicBezTo>
                  <a:cubicBezTo>
                    <a:pt x="4275" y="2151"/>
                    <a:pt x="4292" y="2134"/>
                    <a:pt x="4298" y="2134"/>
                  </a:cubicBezTo>
                  <a:cubicBezTo>
                    <a:pt x="4304" y="2134"/>
                    <a:pt x="4298" y="2151"/>
                    <a:pt x="4275" y="2196"/>
                  </a:cubicBezTo>
                  <a:cubicBezTo>
                    <a:pt x="4139" y="2333"/>
                    <a:pt x="4071" y="2446"/>
                    <a:pt x="3980" y="2537"/>
                  </a:cubicBezTo>
                  <a:lnTo>
                    <a:pt x="3911" y="2674"/>
                  </a:lnTo>
                  <a:cubicBezTo>
                    <a:pt x="3502" y="3174"/>
                    <a:pt x="1956" y="5243"/>
                    <a:pt x="1546" y="5766"/>
                  </a:cubicBezTo>
                  <a:lnTo>
                    <a:pt x="1569" y="5766"/>
                  </a:lnTo>
                  <a:cubicBezTo>
                    <a:pt x="1183" y="6267"/>
                    <a:pt x="614" y="7017"/>
                    <a:pt x="0" y="7813"/>
                  </a:cubicBezTo>
                  <a:cubicBezTo>
                    <a:pt x="751" y="7881"/>
                    <a:pt x="1546" y="7949"/>
                    <a:pt x="2274" y="8018"/>
                  </a:cubicBezTo>
                  <a:cubicBezTo>
                    <a:pt x="2706" y="8063"/>
                    <a:pt x="3093" y="8086"/>
                    <a:pt x="3411" y="8108"/>
                  </a:cubicBezTo>
                  <a:cubicBezTo>
                    <a:pt x="3570" y="8154"/>
                    <a:pt x="3775" y="8154"/>
                    <a:pt x="3957" y="8177"/>
                  </a:cubicBezTo>
                  <a:cubicBezTo>
                    <a:pt x="3866" y="8154"/>
                    <a:pt x="3889" y="8154"/>
                    <a:pt x="3957" y="8154"/>
                  </a:cubicBezTo>
                  <a:cubicBezTo>
                    <a:pt x="4150" y="8171"/>
                    <a:pt x="4207" y="8175"/>
                    <a:pt x="4227" y="8175"/>
                  </a:cubicBezTo>
                  <a:cubicBezTo>
                    <a:pt x="4248" y="8175"/>
                    <a:pt x="4226" y="8170"/>
                    <a:pt x="4290" y="8170"/>
                  </a:cubicBezTo>
                  <a:cubicBezTo>
                    <a:pt x="4326" y="8170"/>
                    <a:pt x="4389" y="8172"/>
                    <a:pt x="4503" y="8177"/>
                  </a:cubicBezTo>
                  <a:cubicBezTo>
                    <a:pt x="4798" y="8199"/>
                    <a:pt x="5458" y="8268"/>
                    <a:pt x="6117" y="8336"/>
                  </a:cubicBezTo>
                  <a:cubicBezTo>
                    <a:pt x="7072" y="8450"/>
                    <a:pt x="8027" y="8541"/>
                    <a:pt x="8482" y="8586"/>
                  </a:cubicBezTo>
                  <a:cubicBezTo>
                    <a:pt x="8459" y="8495"/>
                    <a:pt x="8437" y="8450"/>
                    <a:pt x="8437" y="8404"/>
                  </a:cubicBezTo>
                  <a:cubicBezTo>
                    <a:pt x="8346" y="8131"/>
                    <a:pt x="8277" y="7881"/>
                    <a:pt x="8187" y="7608"/>
                  </a:cubicBezTo>
                  <a:cubicBezTo>
                    <a:pt x="8164" y="7472"/>
                    <a:pt x="8118" y="7335"/>
                    <a:pt x="8096" y="7199"/>
                  </a:cubicBezTo>
                  <a:cubicBezTo>
                    <a:pt x="8073" y="7153"/>
                    <a:pt x="8050" y="7085"/>
                    <a:pt x="8050" y="7040"/>
                  </a:cubicBezTo>
                  <a:cubicBezTo>
                    <a:pt x="8027" y="7017"/>
                    <a:pt x="8027" y="6971"/>
                    <a:pt x="8005" y="6949"/>
                  </a:cubicBezTo>
                  <a:lnTo>
                    <a:pt x="8005" y="6949"/>
                  </a:lnTo>
                  <a:lnTo>
                    <a:pt x="8027" y="6971"/>
                  </a:lnTo>
                  <a:cubicBezTo>
                    <a:pt x="7936" y="6676"/>
                    <a:pt x="7550" y="5039"/>
                    <a:pt x="7459" y="4697"/>
                  </a:cubicBezTo>
                  <a:lnTo>
                    <a:pt x="7459" y="4743"/>
                  </a:lnTo>
                  <a:cubicBezTo>
                    <a:pt x="7368" y="4470"/>
                    <a:pt x="7413" y="4493"/>
                    <a:pt x="7368" y="4265"/>
                  </a:cubicBezTo>
                  <a:cubicBezTo>
                    <a:pt x="7364" y="4269"/>
                    <a:pt x="7360" y="4271"/>
                    <a:pt x="7356" y="4271"/>
                  </a:cubicBezTo>
                  <a:cubicBezTo>
                    <a:pt x="7308" y="4271"/>
                    <a:pt x="7230" y="4053"/>
                    <a:pt x="7209" y="3970"/>
                  </a:cubicBezTo>
                  <a:lnTo>
                    <a:pt x="7231" y="3970"/>
                  </a:lnTo>
                  <a:cubicBezTo>
                    <a:pt x="7186" y="3811"/>
                    <a:pt x="7050" y="3492"/>
                    <a:pt x="6981" y="3265"/>
                  </a:cubicBezTo>
                  <a:lnTo>
                    <a:pt x="7004" y="3265"/>
                  </a:lnTo>
                  <a:cubicBezTo>
                    <a:pt x="6936" y="3083"/>
                    <a:pt x="6845" y="2696"/>
                    <a:pt x="6822" y="2560"/>
                  </a:cubicBezTo>
                  <a:cubicBezTo>
                    <a:pt x="6731" y="2242"/>
                    <a:pt x="6640" y="1719"/>
                    <a:pt x="6504" y="1287"/>
                  </a:cubicBezTo>
                  <a:lnTo>
                    <a:pt x="6481" y="991"/>
                  </a:lnTo>
                  <a:lnTo>
                    <a:pt x="6481" y="945"/>
                  </a:lnTo>
                  <a:lnTo>
                    <a:pt x="6117" y="36"/>
                  </a:lnTo>
                  <a:cubicBezTo>
                    <a:pt x="6107" y="11"/>
                    <a:pt x="6092" y="0"/>
                    <a:pt x="607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43"/>
            <p:cNvSpPr/>
            <p:nvPr/>
          </p:nvSpPr>
          <p:spPr>
            <a:xfrm rot="2487676">
              <a:off x="-224424" y="3820341"/>
              <a:ext cx="412756" cy="302230"/>
            </a:xfrm>
            <a:custGeom>
              <a:avLst/>
              <a:gdLst/>
              <a:ahLst/>
              <a:cxnLst/>
              <a:rect l="l" t="t" r="r" b="b"/>
              <a:pathLst>
                <a:path w="9946" h="7283" extrusionOk="0">
                  <a:moveTo>
                    <a:pt x="2864" y="7274"/>
                  </a:moveTo>
                  <a:lnTo>
                    <a:pt x="2864" y="7274"/>
                  </a:lnTo>
                  <a:cubicBezTo>
                    <a:pt x="2874" y="7276"/>
                    <a:pt x="2885" y="7278"/>
                    <a:pt x="2897" y="7278"/>
                  </a:cubicBezTo>
                  <a:cubicBezTo>
                    <a:pt x="2886" y="7276"/>
                    <a:pt x="2875" y="7275"/>
                    <a:pt x="2864" y="7274"/>
                  </a:cubicBezTo>
                  <a:close/>
                  <a:moveTo>
                    <a:pt x="5375" y="1"/>
                  </a:moveTo>
                  <a:cubicBezTo>
                    <a:pt x="5330" y="69"/>
                    <a:pt x="5284" y="115"/>
                    <a:pt x="5262" y="160"/>
                  </a:cubicBezTo>
                  <a:cubicBezTo>
                    <a:pt x="5102" y="387"/>
                    <a:pt x="4943" y="615"/>
                    <a:pt x="4761" y="842"/>
                  </a:cubicBezTo>
                  <a:cubicBezTo>
                    <a:pt x="4670" y="933"/>
                    <a:pt x="4602" y="1047"/>
                    <a:pt x="4511" y="1161"/>
                  </a:cubicBezTo>
                  <a:cubicBezTo>
                    <a:pt x="4488" y="1206"/>
                    <a:pt x="4443" y="1252"/>
                    <a:pt x="4420" y="1297"/>
                  </a:cubicBezTo>
                  <a:lnTo>
                    <a:pt x="4352" y="1388"/>
                  </a:lnTo>
                  <a:lnTo>
                    <a:pt x="4375" y="1343"/>
                  </a:lnTo>
                  <a:lnTo>
                    <a:pt x="4375" y="1343"/>
                  </a:lnTo>
                  <a:cubicBezTo>
                    <a:pt x="4193" y="1593"/>
                    <a:pt x="3147" y="2912"/>
                    <a:pt x="2942" y="3207"/>
                  </a:cubicBezTo>
                  <a:lnTo>
                    <a:pt x="2965" y="3162"/>
                  </a:lnTo>
                  <a:lnTo>
                    <a:pt x="2965" y="3162"/>
                  </a:lnTo>
                  <a:cubicBezTo>
                    <a:pt x="2806" y="3412"/>
                    <a:pt x="2783" y="3366"/>
                    <a:pt x="2646" y="3548"/>
                  </a:cubicBezTo>
                  <a:cubicBezTo>
                    <a:pt x="2692" y="3548"/>
                    <a:pt x="2555" y="3753"/>
                    <a:pt x="2487" y="3844"/>
                  </a:cubicBezTo>
                  <a:lnTo>
                    <a:pt x="2487" y="3821"/>
                  </a:lnTo>
                  <a:cubicBezTo>
                    <a:pt x="2396" y="3958"/>
                    <a:pt x="2214" y="4253"/>
                    <a:pt x="2078" y="4435"/>
                  </a:cubicBezTo>
                  <a:lnTo>
                    <a:pt x="2055" y="4412"/>
                  </a:lnTo>
                  <a:cubicBezTo>
                    <a:pt x="1964" y="4594"/>
                    <a:pt x="1714" y="4890"/>
                    <a:pt x="1623" y="5004"/>
                  </a:cubicBezTo>
                  <a:cubicBezTo>
                    <a:pt x="1418" y="5277"/>
                    <a:pt x="1077" y="5663"/>
                    <a:pt x="804" y="6050"/>
                  </a:cubicBezTo>
                  <a:lnTo>
                    <a:pt x="577" y="6232"/>
                  </a:lnTo>
                  <a:lnTo>
                    <a:pt x="577" y="6277"/>
                  </a:lnTo>
                  <a:lnTo>
                    <a:pt x="54" y="7118"/>
                  </a:lnTo>
                  <a:cubicBezTo>
                    <a:pt x="1" y="7214"/>
                    <a:pt x="206" y="7235"/>
                    <a:pt x="440" y="7235"/>
                  </a:cubicBezTo>
                  <a:cubicBezTo>
                    <a:pt x="596" y="7235"/>
                    <a:pt x="764" y="7226"/>
                    <a:pt x="876" y="7223"/>
                  </a:cubicBezTo>
                  <a:lnTo>
                    <a:pt x="876" y="7223"/>
                  </a:lnTo>
                  <a:cubicBezTo>
                    <a:pt x="875" y="7223"/>
                    <a:pt x="874" y="7222"/>
                    <a:pt x="873" y="7222"/>
                  </a:cubicBezTo>
                  <a:lnTo>
                    <a:pt x="873" y="7222"/>
                  </a:lnTo>
                  <a:cubicBezTo>
                    <a:pt x="874" y="7222"/>
                    <a:pt x="876" y="7223"/>
                    <a:pt x="878" y="7223"/>
                  </a:cubicBezTo>
                  <a:lnTo>
                    <a:pt x="878" y="7223"/>
                  </a:lnTo>
                  <a:cubicBezTo>
                    <a:pt x="898" y="7222"/>
                    <a:pt x="917" y="7222"/>
                    <a:pt x="933" y="7222"/>
                  </a:cubicBezTo>
                  <a:cubicBezTo>
                    <a:pt x="980" y="7222"/>
                    <a:pt x="1008" y="7225"/>
                    <a:pt x="1009" y="7232"/>
                  </a:cubicBezTo>
                  <a:lnTo>
                    <a:pt x="1009" y="7232"/>
                  </a:lnTo>
                  <a:cubicBezTo>
                    <a:pt x="962" y="7231"/>
                    <a:pt x="909" y="7229"/>
                    <a:pt x="878" y="7223"/>
                  </a:cubicBezTo>
                  <a:lnTo>
                    <a:pt x="878" y="7223"/>
                  </a:lnTo>
                  <a:cubicBezTo>
                    <a:pt x="878" y="7223"/>
                    <a:pt x="877" y="7223"/>
                    <a:pt x="876" y="7223"/>
                  </a:cubicBezTo>
                  <a:lnTo>
                    <a:pt x="876" y="7223"/>
                  </a:lnTo>
                  <a:cubicBezTo>
                    <a:pt x="908" y="7232"/>
                    <a:pt x="959" y="7232"/>
                    <a:pt x="1009" y="7232"/>
                  </a:cubicBezTo>
                  <a:cubicBezTo>
                    <a:pt x="1009" y="7232"/>
                    <a:pt x="1009" y="7232"/>
                    <a:pt x="1009" y="7232"/>
                  </a:cubicBezTo>
                  <a:lnTo>
                    <a:pt x="1009" y="7232"/>
                  </a:lnTo>
                  <a:cubicBezTo>
                    <a:pt x="1035" y="7232"/>
                    <a:pt x="1059" y="7232"/>
                    <a:pt x="1077" y="7232"/>
                  </a:cubicBezTo>
                  <a:lnTo>
                    <a:pt x="1100" y="7209"/>
                  </a:lnTo>
                  <a:cubicBezTo>
                    <a:pt x="1153" y="7202"/>
                    <a:pt x="1176" y="7199"/>
                    <a:pt x="1189" y="7199"/>
                  </a:cubicBezTo>
                  <a:cubicBezTo>
                    <a:pt x="1214" y="7199"/>
                    <a:pt x="1199" y="7209"/>
                    <a:pt x="1305" y="7209"/>
                  </a:cubicBezTo>
                  <a:cubicBezTo>
                    <a:pt x="1305" y="7232"/>
                    <a:pt x="1168" y="7255"/>
                    <a:pt x="1009" y="7255"/>
                  </a:cubicBezTo>
                  <a:cubicBezTo>
                    <a:pt x="1077" y="7255"/>
                    <a:pt x="1140" y="7261"/>
                    <a:pt x="1194" y="7261"/>
                  </a:cubicBezTo>
                  <a:cubicBezTo>
                    <a:pt x="1248" y="7261"/>
                    <a:pt x="1293" y="7255"/>
                    <a:pt x="1328" y="7232"/>
                  </a:cubicBezTo>
                  <a:lnTo>
                    <a:pt x="1328" y="7232"/>
                  </a:lnTo>
                  <a:cubicBezTo>
                    <a:pt x="1441" y="7255"/>
                    <a:pt x="1305" y="7278"/>
                    <a:pt x="1441" y="7278"/>
                  </a:cubicBezTo>
                  <a:cubicBezTo>
                    <a:pt x="1555" y="7278"/>
                    <a:pt x="1691" y="7255"/>
                    <a:pt x="1805" y="7255"/>
                  </a:cubicBezTo>
                  <a:lnTo>
                    <a:pt x="1805" y="7278"/>
                  </a:lnTo>
                  <a:cubicBezTo>
                    <a:pt x="1845" y="7281"/>
                    <a:pt x="1882" y="7282"/>
                    <a:pt x="1917" y="7282"/>
                  </a:cubicBezTo>
                  <a:cubicBezTo>
                    <a:pt x="2086" y="7282"/>
                    <a:pt x="2206" y="7250"/>
                    <a:pt x="2375" y="7250"/>
                  </a:cubicBezTo>
                  <a:cubicBezTo>
                    <a:pt x="2410" y="7250"/>
                    <a:pt x="2447" y="7252"/>
                    <a:pt x="2487" y="7255"/>
                  </a:cubicBezTo>
                  <a:lnTo>
                    <a:pt x="2464" y="7255"/>
                  </a:lnTo>
                  <a:cubicBezTo>
                    <a:pt x="2510" y="7266"/>
                    <a:pt x="2573" y="7266"/>
                    <a:pt x="2646" y="7266"/>
                  </a:cubicBezTo>
                  <a:cubicBezTo>
                    <a:pt x="2712" y="7266"/>
                    <a:pt x="2786" y="7266"/>
                    <a:pt x="2864" y="7274"/>
                  </a:cubicBezTo>
                  <a:lnTo>
                    <a:pt x="2864" y="7274"/>
                  </a:lnTo>
                  <a:cubicBezTo>
                    <a:pt x="2837" y="7268"/>
                    <a:pt x="2828" y="7255"/>
                    <a:pt x="2897" y="7255"/>
                  </a:cubicBezTo>
                  <a:lnTo>
                    <a:pt x="3351" y="7255"/>
                  </a:lnTo>
                  <a:lnTo>
                    <a:pt x="3488" y="7232"/>
                  </a:lnTo>
                  <a:cubicBezTo>
                    <a:pt x="3614" y="7236"/>
                    <a:pt x="3810" y="7238"/>
                    <a:pt x="4050" y="7238"/>
                  </a:cubicBezTo>
                  <a:cubicBezTo>
                    <a:pt x="5067" y="7238"/>
                    <a:pt x="6866" y="7205"/>
                    <a:pt x="7399" y="7187"/>
                  </a:cubicBezTo>
                  <a:lnTo>
                    <a:pt x="7399" y="7187"/>
                  </a:lnTo>
                  <a:lnTo>
                    <a:pt x="7376" y="7209"/>
                  </a:lnTo>
                  <a:cubicBezTo>
                    <a:pt x="8013" y="7187"/>
                    <a:pt x="8945" y="7187"/>
                    <a:pt x="9946" y="7187"/>
                  </a:cubicBezTo>
                  <a:cubicBezTo>
                    <a:pt x="9537" y="6550"/>
                    <a:pt x="9127" y="5868"/>
                    <a:pt x="8718" y="5254"/>
                  </a:cubicBezTo>
                  <a:cubicBezTo>
                    <a:pt x="8491" y="4890"/>
                    <a:pt x="8263" y="4572"/>
                    <a:pt x="8104" y="4299"/>
                  </a:cubicBezTo>
                  <a:cubicBezTo>
                    <a:pt x="8036" y="4162"/>
                    <a:pt x="7922" y="3980"/>
                    <a:pt x="7831" y="3821"/>
                  </a:cubicBezTo>
                  <a:lnTo>
                    <a:pt x="7831" y="3821"/>
                  </a:lnTo>
                  <a:cubicBezTo>
                    <a:pt x="7854" y="3867"/>
                    <a:pt x="7854" y="3884"/>
                    <a:pt x="7845" y="3884"/>
                  </a:cubicBezTo>
                  <a:cubicBezTo>
                    <a:pt x="7837" y="3884"/>
                    <a:pt x="7820" y="3867"/>
                    <a:pt x="7808" y="3844"/>
                  </a:cubicBezTo>
                  <a:cubicBezTo>
                    <a:pt x="7536" y="3412"/>
                    <a:pt x="7763" y="3821"/>
                    <a:pt x="7490" y="3389"/>
                  </a:cubicBezTo>
                  <a:cubicBezTo>
                    <a:pt x="7331" y="3162"/>
                    <a:pt x="6967" y="2593"/>
                    <a:pt x="6626" y="2025"/>
                  </a:cubicBezTo>
                  <a:cubicBezTo>
                    <a:pt x="6126" y="1206"/>
                    <a:pt x="5625" y="387"/>
                    <a:pt x="537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128;p43">
            <a:extLst>
              <a:ext uri="{FF2B5EF4-FFF2-40B4-BE49-F238E27FC236}">
                <a16:creationId xmlns:a16="http://schemas.microsoft.com/office/drawing/2014/main" id="{D7C818D8-50FC-7BB8-CD38-D57E2250137E}"/>
              </a:ext>
            </a:extLst>
          </p:cNvPr>
          <p:cNvSpPr txBox="1">
            <a:spLocks/>
          </p:cNvSpPr>
          <p:nvPr/>
        </p:nvSpPr>
        <p:spPr>
          <a:xfrm>
            <a:off x="773422" y="3028017"/>
            <a:ext cx="7882898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ulim Park"/>
              <a:buNone/>
              <a:defRPr sz="1600" b="0" i="0" u="none" strike="noStrike" cap="none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ulim Park"/>
              <a:buNone/>
              <a:defRPr sz="2800" b="0" i="0" u="none" strike="noStrike" cap="none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ulim Park"/>
              <a:buNone/>
              <a:defRPr sz="2800" b="0" i="0" u="none" strike="noStrike" cap="none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ulim Park"/>
              <a:buNone/>
              <a:defRPr sz="2800" b="0" i="0" u="none" strike="noStrike" cap="none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ulim Park"/>
              <a:buNone/>
              <a:defRPr sz="2800" b="0" i="0" u="none" strike="noStrike" cap="none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ulim Park"/>
              <a:buNone/>
              <a:defRPr sz="2800" b="0" i="0" u="none" strike="noStrike" cap="none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ulim Park"/>
              <a:buNone/>
              <a:defRPr sz="2800" b="0" i="0" u="none" strike="noStrike" cap="none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ulim Park"/>
              <a:buNone/>
              <a:defRPr sz="2800" b="0" i="0" u="none" strike="noStrike" cap="none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ulim Park"/>
              <a:buNone/>
              <a:defRPr sz="2800" b="0" i="0" u="none" strike="noStrike" cap="none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9pPr>
          </a:lstStyle>
          <a:p>
            <a:pPr indent="-457200">
              <a:buFont typeface="Wingdings" panose="05000000000000000000" pitchFamily="2" charset="2"/>
              <a:buChar char="Ø"/>
            </a:pPr>
            <a:r>
              <a:rPr lang="th-TH" sz="3000" b="1" dirty="0">
                <a:solidFill>
                  <a:srgbClr val="002060"/>
                </a:solidFill>
                <a:latin typeface="DilleniaUPC" panose="02020603050405020304" pitchFamily="18" charset="-34"/>
                <a:cs typeface="DilleniaUPC" panose="02020603050405020304" pitchFamily="18" charset="-34"/>
              </a:rPr>
              <a:t>สร้างระบบฐานข้อมูล ร้านขนมหวานแม่ศรีลา โดยใช้โปรแกรม </a:t>
            </a:r>
            <a:r>
              <a:rPr lang="en-US" sz="3000" b="1" dirty="0">
                <a:solidFill>
                  <a:srgbClr val="002060"/>
                </a:solidFill>
                <a:latin typeface="DilleniaUPC" panose="02020603050405020304" pitchFamily="18" charset="-34"/>
                <a:cs typeface="DilleniaUPC" panose="02020603050405020304" pitchFamily="18" charset="-34"/>
              </a:rPr>
              <a:t>XAMPP</a:t>
            </a:r>
            <a:endParaRPr lang="th-TH" sz="3000" b="1" dirty="0">
              <a:solidFill>
                <a:srgbClr val="002060"/>
              </a:solidFill>
              <a:latin typeface="DilleniaUPC" panose="02020603050405020304" pitchFamily="18" charset="-34"/>
              <a:cs typeface="DilleniaUPC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39117949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Google Shape;1126;p43"/>
          <p:cNvSpPr txBox="1">
            <a:spLocks noGrp="1"/>
          </p:cNvSpPr>
          <p:nvPr>
            <p:ph type="title"/>
          </p:nvPr>
        </p:nvSpPr>
        <p:spPr>
          <a:xfrm>
            <a:off x="355091" y="638357"/>
            <a:ext cx="3885287" cy="66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th-TH" altLang="en-US" sz="4000" b="1" dirty="0">
                <a:solidFill>
                  <a:schemeClr val="accent6">
                    <a:lumMod val="25000"/>
                  </a:schemeClr>
                </a:solidFill>
                <a:latin typeface="DilleniaUPC" panose="02020603050405020304" pitchFamily="18" charset="-34"/>
                <a:ea typeface="Angsana New" panose="02020603050405020304" pitchFamily="18" charset="-34"/>
                <a:cs typeface="DilleniaUPC" panose="02020603050405020304" pitchFamily="18" charset="-34"/>
                <a:sym typeface="Angsana New" panose="02020603050405020304" pitchFamily="18" charset="-34"/>
              </a:rPr>
              <a:t>ขอบเขตของการศึกษา (</a:t>
            </a:r>
            <a:r>
              <a:rPr lang="en-US" altLang="en-US" sz="4000" b="1" dirty="0">
                <a:solidFill>
                  <a:schemeClr val="accent6">
                    <a:lumMod val="25000"/>
                  </a:schemeClr>
                </a:solidFill>
                <a:latin typeface="DilleniaUPC" panose="02020603050405020304" pitchFamily="18" charset="-34"/>
                <a:ea typeface="Angsana New" panose="02020603050405020304" pitchFamily="18" charset="-34"/>
                <a:cs typeface="DilleniaUPC" panose="02020603050405020304" pitchFamily="18" charset="-34"/>
                <a:sym typeface="Angsana New" panose="02020603050405020304" pitchFamily="18" charset="-34"/>
              </a:rPr>
              <a:t>Scope of Study)</a:t>
            </a:r>
            <a:endParaRPr lang="en-US" altLang="en-US" sz="4000" dirty="0">
              <a:solidFill>
                <a:schemeClr val="accent6">
                  <a:lumMod val="25000"/>
                </a:schemeClr>
              </a:solidFill>
              <a:latin typeface="DilleniaUPC" panose="02020603050405020304" pitchFamily="18" charset="-34"/>
              <a:ea typeface="Angsana New" panose="02020603050405020304" pitchFamily="18" charset="-34"/>
              <a:cs typeface="DilleniaUPC" panose="02020603050405020304" pitchFamily="18" charset="-34"/>
            </a:endParaRPr>
          </a:p>
        </p:txBody>
      </p:sp>
      <p:sp>
        <p:nvSpPr>
          <p:cNvPr id="1128" name="Google Shape;1128;p43"/>
          <p:cNvSpPr txBox="1">
            <a:spLocks noGrp="1"/>
          </p:cNvSpPr>
          <p:nvPr>
            <p:ph type="subTitle" idx="1"/>
          </p:nvPr>
        </p:nvSpPr>
        <p:spPr>
          <a:xfrm>
            <a:off x="515437" y="2210063"/>
            <a:ext cx="5020200" cy="35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3000" b="1" dirty="0">
                <a:solidFill>
                  <a:srgbClr val="002060"/>
                </a:solidFill>
                <a:latin typeface="DilleniaUPC" panose="02020603050405020304" pitchFamily="18" charset="-34"/>
                <a:cs typeface="DilleniaUPC" panose="02020603050405020304" pitchFamily="18" charset="-34"/>
              </a:rPr>
              <a:t>ด้านเครื่องมือ </a:t>
            </a:r>
            <a:r>
              <a:rPr lang="en-US" sz="3000" b="1" dirty="0">
                <a:solidFill>
                  <a:srgbClr val="002060"/>
                </a:solidFill>
                <a:latin typeface="DilleniaUPC" panose="02020603050405020304" pitchFamily="18" charset="-34"/>
                <a:cs typeface="DilleniaUPC" panose="02020603050405020304" pitchFamily="18" charset="-34"/>
              </a:rPr>
              <a:t>(Tools)</a:t>
            </a:r>
            <a:endParaRPr sz="3000" b="1" dirty="0">
              <a:solidFill>
                <a:srgbClr val="002060"/>
              </a:solidFill>
              <a:latin typeface="DilleniaUPC" panose="02020603050405020304" pitchFamily="18" charset="-34"/>
              <a:cs typeface="DilleniaUPC" panose="02020603050405020304" pitchFamily="18" charset="-34"/>
            </a:endParaRPr>
          </a:p>
        </p:txBody>
      </p:sp>
      <p:grpSp>
        <p:nvGrpSpPr>
          <p:cNvPr id="1129" name="Google Shape;1129;p43"/>
          <p:cNvGrpSpPr/>
          <p:nvPr/>
        </p:nvGrpSpPr>
        <p:grpSpPr>
          <a:xfrm>
            <a:off x="-272757" y="3721560"/>
            <a:ext cx="1971947" cy="1691410"/>
            <a:chOff x="-272757" y="3721560"/>
            <a:chExt cx="1971947" cy="1691410"/>
          </a:xfrm>
        </p:grpSpPr>
        <p:sp>
          <p:nvSpPr>
            <p:cNvPr id="1130" name="Google Shape;1130;p43"/>
            <p:cNvSpPr/>
            <p:nvPr/>
          </p:nvSpPr>
          <p:spPr>
            <a:xfrm rot="2487676">
              <a:off x="325638" y="4465726"/>
              <a:ext cx="379598" cy="360078"/>
            </a:xfrm>
            <a:custGeom>
              <a:avLst/>
              <a:gdLst/>
              <a:ahLst/>
              <a:cxnLst/>
              <a:rect l="l" t="t" r="r" b="b"/>
              <a:pathLst>
                <a:path w="9147" h="8677" extrusionOk="0">
                  <a:moveTo>
                    <a:pt x="8263" y="321"/>
                  </a:moveTo>
                  <a:cubicBezTo>
                    <a:pt x="8248" y="328"/>
                    <a:pt x="8237" y="332"/>
                    <a:pt x="8234" y="332"/>
                  </a:cubicBezTo>
                  <a:cubicBezTo>
                    <a:pt x="8233" y="332"/>
                    <a:pt x="8233" y="332"/>
                    <a:pt x="8233" y="331"/>
                  </a:cubicBezTo>
                  <a:cubicBezTo>
                    <a:pt x="8243" y="328"/>
                    <a:pt x="8253" y="324"/>
                    <a:pt x="8263" y="321"/>
                  </a:cubicBezTo>
                  <a:close/>
                  <a:moveTo>
                    <a:pt x="6529" y="998"/>
                  </a:moveTo>
                  <a:cubicBezTo>
                    <a:pt x="6519" y="998"/>
                    <a:pt x="6501" y="1004"/>
                    <a:pt x="6482" y="1013"/>
                  </a:cubicBezTo>
                  <a:cubicBezTo>
                    <a:pt x="6498" y="1009"/>
                    <a:pt x="6513" y="1004"/>
                    <a:pt x="6529" y="998"/>
                  </a:cubicBezTo>
                  <a:lnTo>
                    <a:pt x="6529" y="998"/>
                  </a:lnTo>
                  <a:cubicBezTo>
                    <a:pt x="6529" y="998"/>
                    <a:pt x="6529" y="998"/>
                    <a:pt x="6529" y="998"/>
                  </a:cubicBezTo>
                  <a:close/>
                  <a:moveTo>
                    <a:pt x="9073" y="1"/>
                  </a:moveTo>
                  <a:cubicBezTo>
                    <a:pt x="8926" y="1"/>
                    <a:pt x="8581" y="167"/>
                    <a:pt x="8382" y="264"/>
                  </a:cubicBezTo>
                  <a:lnTo>
                    <a:pt x="8382" y="264"/>
                  </a:lnTo>
                  <a:cubicBezTo>
                    <a:pt x="8343" y="272"/>
                    <a:pt x="8226" y="313"/>
                    <a:pt x="8165" y="354"/>
                  </a:cubicBezTo>
                  <a:lnTo>
                    <a:pt x="8165" y="399"/>
                  </a:lnTo>
                  <a:cubicBezTo>
                    <a:pt x="8085" y="433"/>
                    <a:pt x="8074" y="433"/>
                    <a:pt x="8062" y="433"/>
                  </a:cubicBezTo>
                  <a:cubicBezTo>
                    <a:pt x="8051" y="433"/>
                    <a:pt x="8039" y="433"/>
                    <a:pt x="7960" y="468"/>
                  </a:cubicBezTo>
                  <a:cubicBezTo>
                    <a:pt x="7937" y="445"/>
                    <a:pt x="8074" y="377"/>
                    <a:pt x="8210" y="308"/>
                  </a:cubicBezTo>
                  <a:lnTo>
                    <a:pt x="8210" y="308"/>
                  </a:lnTo>
                  <a:cubicBezTo>
                    <a:pt x="8096" y="354"/>
                    <a:pt x="7960" y="399"/>
                    <a:pt x="7937" y="445"/>
                  </a:cubicBezTo>
                  <a:cubicBezTo>
                    <a:pt x="7920" y="448"/>
                    <a:pt x="7908" y="450"/>
                    <a:pt x="7900" y="450"/>
                  </a:cubicBezTo>
                  <a:cubicBezTo>
                    <a:pt x="7867" y="450"/>
                    <a:pt x="7887" y="429"/>
                    <a:pt x="7865" y="429"/>
                  </a:cubicBezTo>
                  <a:cubicBezTo>
                    <a:pt x="7855" y="429"/>
                    <a:pt x="7836" y="433"/>
                    <a:pt x="7801" y="445"/>
                  </a:cubicBezTo>
                  <a:cubicBezTo>
                    <a:pt x="7710" y="490"/>
                    <a:pt x="7596" y="559"/>
                    <a:pt x="7482" y="604"/>
                  </a:cubicBezTo>
                  <a:cubicBezTo>
                    <a:pt x="7209" y="672"/>
                    <a:pt x="7096" y="809"/>
                    <a:pt x="6846" y="877"/>
                  </a:cubicBezTo>
                  <a:lnTo>
                    <a:pt x="6868" y="854"/>
                  </a:lnTo>
                  <a:lnTo>
                    <a:pt x="6868" y="854"/>
                  </a:lnTo>
                  <a:cubicBezTo>
                    <a:pt x="6787" y="875"/>
                    <a:pt x="6668" y="950"/>
                    <a:pt x="6529" y="998"/>
                  </a:cubicBezTo>
                  <a:lnTo>
                    <a:pt x="6529" y="998"/>
                  </a:lnTo>
                  <a:cubicBezTo>
                    <a:pt x="6541" y="999"/>
                    <a:pt x="6535" y="1010"/>
                    <a:pt x="6482" y="1036"/>
                  </a:cubicBezTo>
                  <a:cubicBezTo>
                    <a:pt x="6300" y="1104"/>
                    <a:pt x="6186" y="1173"/>
                    <a:pt x="6050" y="1195"/>
                  </a:cubicBezTo>
                  <a:lnTo>
                    <a:pt x="5936" y="1286"/>
                  </a:lnTo>
                  <a:cubicBezTo>
                    <a:pt x="5322" y="1536"/>
                    <a:pt x="2957" y="2560"/>
                    <a:pt x="2343" y="2833"/>
                  </a:cubicBezTo>
                  <a:lnTo>
                    <a:pt x="2366" y="2810"/>
                  </a:lnTo>
                  <a:lnTo>
                    <a:pt x="2366" y="2810"/>
                  </a:lnTo>
                  <a:cubicBezTo>
                    <a:pt x="1775" y="3083"/>
                    <a:pt x="910" y="3447"/>
                    <a:pt x="1" y="3833"/>
                  </a:cubicBezTo>
                  <a:cubicBezTo>
                    <a:pt x="615" y="4265"/>
                    <a:pt x="1274" y="4720"/>
                    <a:pt x="1866" y="5129"/>
                  </a:cubicBezTo>
                  <a:cubicBezTo>
                    <a:pt x="2229" y="5379"/>
                    <a:pt x="2548" y="5607"/>
                    <a:pt x="2821" y="5766"/>
                  </a:cubicBezTo>
                  <a:cubicBezTo>
                    <a:pt x="2934" y="5880"/>
                    <a:pt x="3116" y="5993"/>
                    <a:pt x="3253" y="6107"/>
                  </a:cubicBezTo>
                  <a:cubicBezTo>
                    <a:pt x="3215" y="6070"/>
                    <a:pt x="3205" y="6053"/>
                    <a:pt x="3215" y="6053"/>
                  </a:cubicBezTo>
                  <a:cubicBezTo>
                    <a:pt x="3223" y="6053"/>
                    <a:pt x="3245" y="6064"/>
                    <a:pt x="3275" y="6084"/>
                  </a:cubicBezTo>
                  <a:cubicBezTo>
                    <a:pt x="3480" y="6232"/>
                    <a:pt x="3491" y="6232"/>
                    <a:pt x="3503" y="6232"/>
                  </a:cubicBezTo>
                  <a:cubicBezTo>
                    <a:pt x="3514" y="6232"/>
                    <a:pt x="3526" y="6232"/>
                    <a:pt x="3730" y="6380"/>
                  </a:cubicBezTo>
                  <a:cubicBezTo>
                    <a:pt x="3980" y="6539"/>
                    <a:pt x="4526" y="6903"/>
                    <a:pt x="5072" y="7312"/>
                  </a:cubicBezTo>
                  <a:cubicBezTo>
                    <a:pt x="5845" y="7858"/>
                    <a:pt x="6618" y="8404"/>
                    <a:pt x="6982" y="8677"/>
                  </a:cubicBezTo>
                  <a:cubicBezTo>
                    <a:pt x="7005" y="8586"/>
                    <a:pt x="7028" y="8540"/>
                    <a:pt x="7050" y="8495"/>
                  </a:cubicBezTo>
                  <a:cubicBezTo>
                    <a:pt x="7096" y="8222"/>
                    <a:pt x="7164" y="7949"/>
                    <a:pt x="7232" y="7676"/>
                  </a:cubicBezTo>
                  <a:cubicBezTo>
                    <a:pt x="7278" y="7540"/>
                    <a:pt x="7300" y="7403"/>
                    <a:pt x="7346" y="7267"/>
                  </a:cubicBezTo>
                  <a:cubicBezTo>
                    <a:pt x="7346" y="7221"/>
                    <a:pt x="7369" y="7176"/>
                    <a:pt x="7369" y="7130"/>
                  </a:cubicBezTo>
                  <a:cubicBezTo>
                    <a:pt x="7391" y="7085"/>
                    <a:pt x="7391" y="7039"/>
                    <a:pt x="7391" y="7017"/>
                  </a:cubicBezTo>
                  <a:lnTo>
                    <a:pt x="7391" y="7039"/>
                  </a:lnTo>
                  <a:cubicBezTo>
                    <a:pt x="7460" y="6744"/>
                    <a:pt x="7937" y="5129"/>
                    <a:pt x="8005" y="4788"/>
                  </a:cubicBezTo>
                  <a:lnTo>
                    <a:pt x="8005" y="4788"/>
                  </a:lnTo>
                  <a:lnTo>
                    <a:pt x="7983" y="4834"/>
                  </a:lnTo>
                  <a:cubicBezTo>
                    <a:pt x="8051" y="4538"/>
                    <a:pt x="8074" y="4584"/>
                    <a:pt x="8142" y="4356"/>
                  </a:cubicBezTo>
                  <a:lnTo>
                    <a:pt x="8142" y="4356"/>
                  </a:lnTo>
                  <a:cubicBezTo>
                    <a:pt x="8140" y="4357"/>
                    <a:pt x="8138" y="4358"/>
                    <a:pt x="8136" y="4358"/>
                  </a:cubicBezTo>
                  <a:cubicBezTo>
                    <a:pt x="8100" y="4358"/>
                    <a:pt x="8143" y="4125"/>
                    <a:pt x="8165" y="4038"/>
                  </a:cubicBezTo>
                  <a:cubicBezTo>
                    <a:pt x="8210" y="3879"/>
                    <a:pt x="8255" y="3560"/>
                    <a:pt x="8324" y="3310"/>
                  </a:cubicBezTo>
                  <a:lnTo>
                    <a:pt x="8346" y="3333"/>
                  </a:lnTo>
                  <a:cubicBezTo>
                    <a:pt x="8369" y="3128"/>
                    <a:pt x="8483" y="2764"/>
                    <a:pt x="8506" y="2605"/>
                  </a:cubicBezTo>
                  <a:cubicBezTo>
                    <a:pt x="8597" y="2287"/>
                    <a:pt x="8778" y="1787"/>
                    <a:pt x="8869" y="1354"/>
                  </a:cubicBezTo>
                  <a:lnTo>
                    <a:pt x="9006" y="1082"/>
                  </a:lnTo>
                  <a:lnTo>
                    <a:pt x="9006" y="1036"/>
                  </a:lnTo>
                  <a:lnTo>
                    <a:pt x="9142" y="58"/>
                  </a:lnTo>
                  <a:cubicBezTo>
                    <a:pt x="9146" y="18"/>
                    <a:pt x="9120" y="1"/>
                    <a:pt x="90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43"/>
            <p:cNvSpPr/>
            <p:nvPr/>
          </p:nvSpPr>
          <p:spPr>
            <a:xfrm rot="2487676">
              <a:off x="616574" y="3945678"/>
              <a:ext cx="313696" cy="410747"/>
            </a:xfrm>
            <a:custGeom>
              <a:avLst/>
              <a:gdLst/>
              <a:ahLst/>
              <a:cxnLst/>
              <a:rect l="l" t="t" r="r" b="b"/>
              <a:pathLst>
                <a:path w="7559" h="9898" extrusionOk="0">
                  <a:moveTo>
                    <a:pt x="171" y="2818"/>
                  </a:moveTo>
                  <a:cubicBezTo>
                    <a:pt x="169" y="2827"/>
                    <a:pt x="168" y="2838"/>
                    <a:pt x="168" y="2849"/>
                  </a:cubicBezTo>
                  <a:cubicBezTo>
                    <a:pt x="169" y="2838"/>
                    <a:pt x="171" y="2828"/>
                    <a:pt x="171" y="2818"/>
                  </a:cubicBezTo>
                  <a:close/>
                  <a:moveTo>
                    <a:pt x="167" y="0"/>
                  </a:moveTo>
                  <a:cubicBezTo>
                    <a:pt x="1" y="0"/>
                    <a:pt x="166" y="961"/>
                    <a:pt x="122" y="961"/>
                  </a:cubicBezTo>
                  <a:cubicBezTo>
                    <a:pt x="122" y="987"/>
                    <a:pt x="122" y="1011"/>
                    <a:pt x="122" y="1029"/>
                  </a:cubicBezTo>
                  <a:lnTo>
                    <a:pt x="168" y="1052"/>
                  </a:lnTo>
                  <a:cubicBezTo>
                    <a:pt x="191" y="1234"/>
                    <a:pt x="145" y="1098"/>
                    <a:pt x="145" y="1257"/>
                  </a:cubicBezTo>
                  <a:cubicBezTo>
                    <a:pt x="144" y="1258"/>
                    <a:pt x="142" y="1259"/>
                    <a:pt x="141" y="1259"/>
                  </a:cubicBezTo>
                  <a:cubicBezTo>
                    <a:pt x="122" y="1259"/>
                    <a:pt x="121" y="1112"/>
                    <a:pt x="100" y="984"/>
                  </a:cubicBezTo>
                  <a:lnTo>
                    <a:pt x="100" y="984"/>
                  </a:lnTo>
                  <a:cubicBezTo>
                    <a:pt x="100" y="1098"/>
                    <a:pt x="100" y="1234"/>
                    <a:pt x="122" y="1280"/>
                  </a:cubicBezTo>
                  <a:cubicBezTo>
                    <a:pt x="122" y="1327"/>
                    <a:pt x="118" y="1331"/>
                    <a:pt x="114" y="1331"/>
                  </a:cubicBezTo>
                  <a:cubicBezTo>
                    <a:pt x="113" y="1331"/>
                    <a:pt x="112" y="1331"/>
                    <a:pt x="111" y="1331"/>
                  </a:cubicBezTo>
                  <a:cubicBezTo>
                    <a:pt x="105" y="1331"/>
                    <a:pt x="100" y="1336"/>
                    <a:pt x="100" y="1416"/>
                  </a:cubicBezTo>
                  <a:cubicBezTo>
                    <a:pt x="100" y="1507"/>
                    <a:pt x="145" y="1643"/>
                    <a:pt x="122" y="1757"/>
                  </a:cubicBezTo>
                  <a:cubicBezTo>
                    <a:pt x="122" y="2030"/>
                    <a:pt x="191" y="2189"/>
                    <a:pt x="168" y="2439"/>
                  </a:cubicBezTo>
                  <a:lnTo>
                    <a:pt x="168" y="2417"/>
                  </a:lnTo>
                  <a:lnTo>
                    <a:pt x="168" y="2417"/>
                  </a:lnTo>
                  <a:cubicBezTo>
                    <a:pt x="147" y="2502"/>
                    <a:pt x="185" y="2667"/>
                    <a:pt x="171" y="2818"/>
                  </a:cubicBezTo>
                  <a:lnTo>
                    <a:pt x="171" y="2818"/>
                  </a:lnTo>
                  <a:cubicBezTo>
                    <a:pt x="175" y="2805"/>
                    <a:pt x="180" y="2796"/>
                    <a:pt x="186" y="2796"/>
                  </a:cubicBezTo>
                  <a:cubicBezTo>
                    <a:pt x="194" y="2796"/>
                    <a:pt x="204" y="2810"/>
                    <a:pt x="213" y="2849"/>
                  </a:cubicBezTo>
                  <a:cubicBezTo>
                    <a:pt x="191" y="3053"/>
                    <a:pt x="213" y="3167"/>
                    <a:pt x="213" y="3303"/>
                  </a:cubicBezTo>
                  <a:lnTo>
                    <a:pt x="236" y="3440"/>
                  </a:lnTo>
                  <a:cubicBezTo>
                    <a:pt x="259" y="4099"/>
                    <a:pt x="441" y="6692"/>
                    <a:pt x="486" y="7351"/>
                  </a:cubicBezTo>
                  <a:lnTo>
                    <a:pt x="464" y="7328"/>
                  </a:lnTo>
                  <a:lnTo>
                    <a:pt x="464" y="7328"/>
                  </a:lnTo>
                  <a:cubicBezTo>
                    <a:pt x="509" y="7965"/>
                    <a:pt x="554" y="8897"/>
                    <a:pt x="623" y="9898"/>
                  </a:cubicBezTo>
                  <a:cubicBezTo>
                    <a:pt x="1237" y="9466"/>
                    <a:pt x="1896" y="8988"/>
                    <a:pt x="2487" y="8579"/>
                  </a:cubicBezTo>
                  <a:cubicBezTo>
                    <a:pt x="2828" y="8329"/>
                    <a:pt x="3147" y="8079"/>
                    <a:pt x="3397" y="7897"/>
                  </a:cubicBezTo>
                  <a:cubicBezTo>
                    <a:pt x="3533" y="7829"/>
                    <a:pt x="3715" y="7692"/>
                    <a:pt x="3852" y="7601"/>
                  </a:cubicBezTo>
                  <a:lnTo>
                    <a:pt x="3852" y="7601"/>
                  </a:lnTo>
                  <a:cubicBezTo>
                    <a:pt x="3826" y="7619"/>
                    <a:pt x="3813" y="7626"/>
                    <a:pt x="3810" y="7626"/>
                  </a:cubicBezTo>
                  <a:cubicBezTo>
                    <a:pt x="3804" y="7626"/>
                    <a:pt x="3824" y="7607"/>
                    <a:pt x="3852" y="7578"/>
                  </a:cubicBezTo>
                  <a:cubicBezTo>
                    <a:pt x="4284" y="7283"/>
                    <a:pt x="3875" y="7556"/>
                    <a:pt x="4284" y="7237"/>
                  </a:cubicBezTo>
                  <a:cubicBezTo>
                    <a:pt x="4511" y="7078"/>
                    <a:pt x="5057" y="6692"/>
                    <a:pt x="5603" y="6305"/>
                  </a:cubicBezTo>
                  <a:cubicBezTo>
                    <a:pt x="6399" y="5782"/>
                    <a:pt x="7195" y="5236"/>
                    <a:pt x="7558" y="4963"/>
                  </a:cubicBezTo>
                  <a:cubicBezTo>
                    <a:pt x="7490" y="4918"/>
                    <a:pt x="7445" y="4895"/>
                    <a:pt x="7399" y="4850"/>
                  </a:cubicBezTo>
                  <a:cubicBezTo>
                    <a:pt x="7172" y="4713"/>
                    <a:pt x="6944" y="4554"/>
                    <a:pt x="6694" y="4395"/>
                  </a:cubicBezTo>
                  <a:cubicBezTo>
                    <a:pt x="6581" y="4327"/>
                    <a:pt x="6467" y="4236"/>
                    <a:pt x="6353" y="4168"/>
                  </a:cubicBezTo>
                  <a:cubicBezTo>
                    <a:pt x="6308" y="4122"/>
                    <a:pt x="6262" y="4099"/>
                    <a:pt x="6217" y="4077"/>
                  </a:cubicBezTo>
                  <a:lnTo>
                    <a:pt x="6126" y="4008"/>
                  </a:lnTo>
                  <a:lnTo>
                    <a:pt x="6171" y="4031"/>
                  </a:lnTo>
                  <a:cubicBezTo>
                    <a:pt x="5921" y="3872"/>
                    <a:pt x="4534" y="2871"/>
                    <a:pt x="4261" y="2689"/>
                  </a:cubicBezTo>
                  <a:lnTo>
                    <a:pt x="4261" y="2689"/>
                  </a:lnTo>
                  <a:lnTo>
                    <a:pt x="4284" y="2712"/>
                  </a:lnTo>
                  <a:cubicBezTo>
                    <a:pt x="4034" y="2576"/>
                    <a:pt x="4079" y="2553"/>
                    <a:pt x="3897" y="2417"/>
                  </a:cubicBezTo>
                  <a:cubicBezTo>
                    <a:pt x="3897" y="2423"/>
                    <a:pt x="3893" y="2426"/>
                    <a:pt x="3885" y="2426"/>
                  </a:cubicBezTo>
                  <a:cubicBezTo>
                    <a:pt x="3836" y="2426"/>
                    <a:pt x="3657" y="2319"/>
                    <a:pt x="3579" y="2280"/>
                  </a:cubicBezTo>
                  <a:lnTo>
                    <a:pt x="3602" y="2280"/>
                  </a:lnTo>
                  <a:cubicBezTo>
                    <a:pt x="3465" y="2189"/>
                    <a:pt x="3170" y="2030"/>
                    <a:pt x="2965" y="1894"/>
                  </a:cubicBezTo>
                  <a:lnTo>
                    <a:pt x="2988" y="1894"/>
                  </a:lnTo>
                  <a:cubicBezTo>
                    <a:pt x="2806" y="1780"/>
                    <a:pt x="2487" y="1552"/>
                    <a:pt x="2374" y="1484"/>
                  </a:cubicBezTo>
                  <a:cubicBezTo>
                    <a:pt x="2101" y="1280"/>
                    <a:pt x="1691" y="938"/>
                    <a:pt x="1305" y="711"/>
                  </a:cubicBezTo>
                  <a:lnTo>
                    <a:pt x="1100" y="506"/>
                  </a:lnTo>
                  <a:lnTo>
                    <a:pt x="1055" y="484"/>
                  </a:lnTo>
                  <a:lnTo>
                    <a:pt x="191" y="6"/>
                  </a:lnTo>
                  <a:cubicBezTo>
                    <a:pt x="182" y="2"/>
                    <a:pt x="174" y="0"/>
                    <a:pt x="16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43"/>
            <p:cNvSpPr/>
            <p:nvPr/>
          </p:nvSpPr>
          <p:spPr>
            <a:xfrm rot="2487676">
              <a:off x="250471" y="3959641"/>
              <a:ext cx="209241" cy="162548"/>
            </a:xfrm>
            <a:custGeom>
              <a:avLst/>
              <a:gdLst/>
              <a:ahLst/>
              <a:cxnLst/>
              <a:rect l="l" t="t" r="r" b="b"/>
              <a:pathLst>
                <a:path w="5042" h="3917" extrusionOk="0">
                  <a:moveTo>
                    <a:pt x="4526" y="28"/>
                  </a:moveTo>
                  <a:cubicBezTo>
                    <a:pt x="4480" y="28"/>
                    <a:pt x="4412" y="28"/>
                    <a:pt x="4389" y="51"/>
                  </a:cubicBezTo>
                  <a:cubicBezTo>
                    <a:pt x="4389" y="51"/>
                    <a:pt x="4457" y="28"/>
                    <a:pt x="4526" y="28"/>
                  </a:cubicBezTo>
                  <a:close/>
                  <a:moveTo>
                    <a:pt x="4922" y="1"/>
                  </a:moveTo>
                  <a:cubicBezTo>
                    <a:pt x="4781" y="1"/>
                    <a:pt x="4548" y="51"/>
                    <a:pt x="4548" y="51"/>
                  </a:cubicBezTo>
                  <a:cubicBezTo>
                    <a:pt x="4571" y="28"/>
                    <a:pt x="4617" y="28"/>
                    <a:pt x="4617" y="28"/>
                  </a:cubicBezTo>
                  <a:lnTo>
                    <a:pt x="4617" y="28"/>
                  </a:lnTo>
                  <a:cubicBezTo>
                    <a:pt x="4617" y="28"/>
                    <a:pt x="4548" y="28"/>
                    <a:pt x="4503" y="51"/>
                  </a:cubicBezTo>
                  <a:cubicBezTo>
                    <a:pt x="4473" y="59"/>
                    <a:pt x="4460" y="61"/>
                    <a:pt x="4453" y="61"/>
                  </a:cubicBezTo>
                  <a:cubicBezTo>
                    <a:pt x="4440" y="61"/>
                    <a:pt x="4450" y="51"/>
                    <a:pt x="4389" y="51"/>
                  </a:cubicBezTo>
                  <a:cubicBezTo>
                    <a:pt x="4321" y="51"/>
                    <a:pt x="4389" y="28"/>
                    <a:pt x="4321" y="28"/>
                  </a:cubicBezTo>
                  <a:cubicBezTo>
                    <a:pt x="4253" y="51"/>
                    <a:pt x="4207" y="51"/>
                    <a:pt x="4139" y="51"/>
                  </a:cubicBezTo>
                  <a:cubicBezTo>
                    <a:pt x="4003" y="51"/>
                    <a:pt x="3912" y="97"/>
                    <a:pt x="3798" y="97"/>
                  </a:cubicBezTo>
                  <a:cubicBezTo>
                    <a:pt x="3752" y="97"/>
                    <a:pt x="3662" y="119"/>
                    <a:pt x="3571" y="119"/>
                  </a:cubicBezTo>
                  <a:cubicBezTo>
                    <a:pt x="3480" y="119"/>
                    <a:pt x="3411" y="142"/>
                    <a:pt x="3343" y="142"/>
                  </a:cubicBezTo>
                  <a:lnTo>
                    <a:pt x="3275" y="165"/>
                  </a:lnTo>
                  <a:cubicBezTo>
                    <a:pt x="2934" y="188"/>
                    <a:pt x="1638" y="324"/>
                    <a:pt x="1297" y="369"/>
                  </a:cubicBezTo>
                  <a:cubicBezTo>
                    <a:pt x="978" y="392"/>
                    <a:pt x="501" y="460"/>
                    <a:pt x="0" y="506"/>
                  </a:cubicBezTo>
                  <a:cubicBezTo>
                    <a:pt x="228" y="802"/>
                    <a:pt x="478" y="1120"/>
                    <a:pt x="705" y="1416"/>
                  </a:cubicBezTo>
                  <a:cubicBezTo>
                    <a:pt x="842" y="1597"/>
                    <a:pt x="978" y="1757"/>
                    <a:pt x="1069" y="1870"/>
                  </a:cubicBezTo>
                  <a:cubicBezTo>
                    <a:pt x="1115" y="1939"/>
                    <a:pt x="1183" y="2029"/>
                    <a:pt x="1228" y="2098"/>
                  </a:cubicBezTo>
                  <a:cubicBezTo>
                    <a:pt x="1219" y="2078"/>
                    <a:pt x="1217" y="2071"/>
                    <a:pt x="1220" y="2071"/>
                  </a:cubicBezTo>
                  <a:cubicBezTo>
                    <a:pt x="1225" y="2071"/>
                    <a:pt x="1238" y="2085"/>
                    <a:pt x="1251" y="2098"/>
                  </a:cubicBezTo>
                  <a:cubicBezTo>
                    <a:pt x="1331" y="2200"/>
                    <a:pt x="1336" y="2200"/>
                    <a:pt x="1342" y="2200"/>
                  </a:cubicBezTo>
                  <a:cubicBezTo>
                    <a:pt x="1348" y="2200"/>
                    <a:pt x="1353" y="2200"/>
                    <a:pt x="1433" y="2302"/>
                  </a:cubicBezTo>
                  <a:cubicBezTo>
                    <a:pt x="1524" y="2416"/>
                    <a:pt x="1729" y="2689"/>
                    <a:pt x="1933" y="2962"/>
                  </a:cubicBezTo>
                  <a:cubicBezTo>
                    <a:pt x="2229" y="3348"/>
                    <a:pt x="2525" y="3735"/>
                    <a:pt x="2661" y="3917"/>
                  </a:cubicBezTo>
                  <a:cubicBezTo>
                    <a:pt x="2706" y="3894"/>
                    <a:pt x="2706" y="3871"/>
                    <a:pt x="2729" y="3849"/>
                  </a:cubicBezTo>
                  <a:cubicBezTo>
                    <a:pt x="2797" y="3712"/>
                    <a:pt x="2866" y="3599"/>
                    <a:pt x="2934" y="3485"/>
                  </a:cubicBezTo>
                  <a:cubicBezTo>
                    <a:pt x="2979" y="3417"/>
                    <a:pt x="3025" y="3348"/>
                    <a:pt x="3048" y="3303"/>
                  </a:cubicBezTo>
                  <a:lnTo>
                    <a:pt x="3093" y="3235"/>
                  </a:lnTo>
                  <a:lnTo>
                    <a:pt x="3116" y="3189"/>
                  </a:lnTo>
                  <a:cubicBezTo>
                    <a:pt x="3207" y="3053"/>
                    <a:pt x="3662" y="2348"/>
                    <a:pt x="3752" y="2189"/>
                  </a:cubicBezTo>
                  <a:lnTo>
                    <a:pt x="3752" y="2211"/>
                  </a:lnTo>
                  <a:cubicBezTo>
                    <a:pt x="3821" y="2075"/>
                    <a:pt x="3821" y="2098"/>
                    <a:pt x="3889" y="1984"/>
                  </a:cubicBezTo>
                  <a:lnTo>
                    <a:pt x="3889" y="1984"/>
                  </a:lnTo>
                  <a:cubicBezTo>
                    <a:pt x="3887" y="1986"/>
                    <a:pt x="3886" y="1987"/>
                    <a:pt x="3885" y="1987"/>
                  </a:cubicBezTo>
                  <a:cubicBezTo>
                    <a:pt x="3876" y="1987"/>
                    <a:pt x="3936" y="1867"/>
                    <a:pt x="3957" y="1825"/>
                  </a:cubicBezTo>
                  <a:lnTo>
                    <a:pt x="3957" y="1848"/>
                  </a:lnTo>
                  <a:cubicBezTo>
                    <a:pt x="4003" y="1779"/>
                    <a:pt x="4071" y="1620"/>
                    <a:pt x="4139" y="1506"/>
                  </a:cubicBezTo>
                  <a:lnTo>
                    <a:pt x="4139" y="1529"/>
                  </a:lnTo>
                  <a:cubicBezTo>
                    <a:pt x="4185" y="1416"/>
                    <a:pt x="4298" y="1256"/>
                    <a:pt x="4344" y="1188"/>
                  </a:cubicBezTo>
                  <a:cubicBezTo>
                    <a:pt x="4435" y="1052"/>
                    <a:pt x="4594" y="847"/>
                    <a:pt x="4685" y="642"/>
                  </a:cubicBezTo>
                  <a:lnTo>
                    <a:pt x="4799" y="529"/>
                  </a:lnTo>
                  <a:lnTo>
                    <a:pt x="4821" y="506"/>
                  </a:lnTo>
                  <a:lnTo>
                    <a:pt x="5026" y="51"/>
                  </a:lnTo>
                  <a:cubicBezTo>
                    <a:pt x="5041" y="13"/>
                    <a:pt x="4993" y="1"/>
                    <a:pt x="492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43"/>
            <p:cNvSpPr/>
            <p:nvPr/>
          </p:nvSpPr>
          <p:spPr>
            <a:xfrm rot="2487676">
              <a:off x="1487275" y="5034316"/>
              <a:ext cx="162928" cy="209648"/>
            </a:xfrm>
            <a:custGeom>
              <a:avLst/>
              <a:gdLst/>
              <a:ahLst/>
              <a:cxnLst/>
              <a:rect l="l" t="t" r="r" b="b"/>
              <a:pathLst>
                <a:path w="3926" h="5052" extrusionOk="0">
                  <a:moveTo>
                    <a:pt x="92" y="1"/>
                  </a:moveTo>
                  <a:cubicBezTo>
                    <a:pt x="1" y="1"/>
                    <a:pt x="104" y="482"/>
                    <a:pt x="83" y="504"/>
                  </a:cubicBezTo>
                  <a:cubicBezTo>
                    <a:pt x="83" y="512"/>
                    <a:pt x="83" y="519"/>
                    <a:pt x="83" y="527"/>
                  </a:cubicBezTo>
                  <a:lnTo>
                    <a:pt x="105" y="527"/>
                  </a:lnTo>
                  <a:cubicBezTo>
                    <a:pt x="105" y="617"/>
                    <a:pt x="83" y="549"/>
                    <a:pt x="105" y="640"/>
                  </a:cubicBezTo>
                  <a:cubicBezTo>
                    <a:pt x="83" y="640"/>
                    <a:pt x="83" y="572"/>
                    <a:pt x="60" y="504"/>
                  </a:cubicBezTo>
                  <a:lnTo>
                    <a:pt x="60" y="504"/>
                  </a:lnTo>
                  <a:cubicBezTo>
                    <a:pt x="83" y="572"/>
                    <a:pt x="60" y="617"/>
                    <a:pt x="83" y="663"/>
                  </a:cubicBezTo>
                  <a:cubicBezTo>
                    <a:pt x="83" y="676"/>
                    <a:pt x="81" y="680"/>
                    <a:pt x="78" y="680"/>
                  </a:cubicBezTo>
                  <a:cubicBezTo>
                    <a:pt x="75" y="680"/>
                    <a:pt x="71" y="676"/>
                    <a:pt x="67" y="676"/>
                  </a:cubicBezTo>
                  <a:cubicBezTo>
                    <a:pt x="63" y="676"/>
                    <a:pt x="60" y="682"/>
                    <a:pt x="60" y="708"/>
                  </a:cubicBezTo>
                  <a:cubicBezTo>
                    <a:pt x="83" y="777"/>
                    <a:pt x="83" y="845"/>
                    <a:pt x="83" y="890"/>
                  </a:cubicBezTo>
                  <a:cubicBezTo>
                    <a:pt x="83" y="1050"/>
                    <a:pt x="128" y="1118"/>
                    <a:pt x="128" y="1254"/>
                  </a:cubicBezTo>
                  <a:lnTo>
                    <a:pt x="105" y="1231"/>
                  </a:lnTo>
                  <a:lnTo>
                    <a:pt x="105" y="1231"/>
                  </a:lnTo>
                  <a:cubicBezTo>
                    <a:pt x="105" y="1277"/>
                    <a:pt x="128" y="1368"/>
                    <a:pt x="128" y="1459"/>
                  </a:cubicBezTo>
                  <a:cubicBezTo>
                    <a:pt x="128" y="1446"/>
                    <a:pt x="128" y="1433"/>
                    <a:pt x="132" y="1433"/>
                  </a:cubicBezTo>
                  <a:cubicBezTo>
                    <a:pt x="136" y="1433"/>
                    <a:pt x="141" y="1440"/>
                    <a:pt x="151" y="1459"/>
                  </a:cubicBezTo>
                  <a:cubicBezTo>
                    <a:pt x="151" y="1550"/>
                    <a:pt x="151" y="1618"/>
                    <a:pt x="151" y="1686"/>
                  </a:cubicBezTo>
                  <a:lnTo>
                    <a:pt x="173" y="1754"/>
                  </a:lnTo>
                  <a:cubicBezTo>
                    <a:pt x="196" y="2096"/>
                    <a:pt x="310" y="3414"/>
                    <a:pt x="333" y="3756"/>
                  </a:cubicBezTo>
                  <a:lnTo>
                    <a:pt x="333" y="3733"/>
                  </a:lnTo>
                  <a:cubicBezTo>
                    <a:pt x="355" y="4074"/>
                    <a:pt x="401" y="4529"/>
                    <a:pt x="424" y="5052"/>
                  </a:cubicBezTo>
                  <a:cubicBezTo>
                    <a:pt x="742" y="4824"/>
                    <a:pt x="1060" y="4574"/>
                    <a:pt x="1379" y="4347"/>
                  </a:cubicBezTo>
                  <a:cubicBezTo>
                    <a:pt x="1538" y="4210"/>
                    <a:pt x="1697" y="4097"/>
                    <a:pt x="1834" y="4006"/>
                  </a:cubicBezTo>
                  <a:cubicBezTo>
                    <a:pt x="1902" y="3960"/>
                    <a:pt x="1993" y="3892"/>
                    <a:pt x="2061" y="3847"/>
                  </a:cubicBezTo>
                  <a:lnTo>
                    <a:pt x="2061" y="3847"/>
                  </a:lnTo>
                  <a:cubicBezTo>
                    <a:pt x="2048" y="3853"/>
                    <a:pt x="2040" y="3856"/>
                    <a:pt x="2037" y="3856"/>
                  </a:cubicBezTo>
                  <a:cubicBezTo>
                    <a:pt x="2029" y="3856"/>
                    <a:pt x="2045" y="3840"/>
                    <a:pt x="2061" y="3824"/>
                  </a:cubicBezTo>
                  <a:cubicBezTo>
                    <a:pt x="2266" y="3665"/>
                    <a:pt x="2061" y="3801"/>
                    <a:pt x="2288" y="3642"/>
                  </a:cubicBezTo>
                  <a:cubicBezTo>
                    <a:pt x="2402" y="3551"/>
                    <a:pt x="2652" y="3369"/>
                    <a:pt x="2948" y="3164"/>
                  </a:cubicBezTo>
                  <a:cubicBezTo>
                    <a:pt x="3334" y="2869"/>
                    <a:pt x="3744" y="2596"/>
                    <a:pt x="3926" y="2459"/>
                  </a:cubicBezTo>
                  <a:cubicBezTo>
                    <a:pt x="3880" y="2437"/>
                    <a:pt x="3857" y="2414"/>
                    <a:pt x="3835" y="2391"/>
                  </a:cubicBezTo>
                  <a:cubicBezTo>
                    <a:pt x="3721" y="2323"/>
                    <a:pt x="3607" y="2255"/>
                    <a:pt x="3471" y="2164"/>
                  </a:cubicBezTo>
                  <a:cubicBezTo>
                    <a:pt x="3425" y="2141"/>
                    <a:pt x="3357" y="2096"/>
                    <a:pt x="3312" y="2050"/>
                  </a:cubicBezTo>
                  <a:lnTo>
                    <a:pt x="3221" y="2005"/>
                  </a:lnTo>
                  <a:lnTo>
                    <a:pt x="3175" y="1982"/>
                  </a:lnTo>
                  <a:lnTo>
                    <a:pt x="3198" y="1982"/>
                  </a:lnTo>
                  <a:cubicBezTo>
                    <a:pt x="3061" y="1914"/>
                    <a:pt x="2357" y="1413"/>
                    <a:pt x="2197" y="1322"/>
                  </a:cubicBezTo>
                  <a:lnTo>
                    <a:pt x="2197" y="1322"/>
                  </a:lnTo>
                  <a:lnTo>
                    <a:pt x="2220" y="1345"/>
                  </a:lnTo>
                  <a:cubicBezTo>
                    <a:pt x="2084" y="1277"/>
                    <a:pt x="2106" y="1254"/>
                    <a:pt x="2015" y="1186"/>
                  </a:cubicBezTo>
                  <a:cubicBezTo>
                    <a:pt x="2015" y="1189"/>
                    <a:pt x="2013" y="1191"/>
                    <a:pt x="2009" y="1191"/>
                  </a:cubicBezTo>
                  <a:cubicBezTo>
                    <a:pt x="1985" y="1191"/>
                    <a:pt x="1895" y="1137"/>
                    <a:pt x="1856" y="1118"/>
                  </a:cubicBezTo>
                  <a:cubicBezTo>
                    <a:pt x="1811" y="1072"/>
                    <a:pt x="1652" y="1004"/>
                    <a:pt x="1538" y="936"/>
                  </a:cubicBezTo>
                  <a:lnTo>
                    <a:pt x="1561" y="936"/>
                  </a:lnTo>
                  <a:cubicBezTo>
                    <a:pt x="1447" y="890"/>
                    <a:pt x="1288" y="777"/>
                    <a:pt x="1242" y="731"/>
                  </a:cubicBezTo>
                  <a:cubicBezTo>
                    <a:pt x="1083" y="617"/>
                    <a:pt x="878" y="458"/>
                    <a:pt x="674" y="345"/>
                  </a:cubicBezTo>
                  <a:lnTo>
                    <a:pt x="583" y="231"/>
                  </a:lnTo>
                  <a:lnTo>
                    <a:pt x="560" y="231"/>
                  </a:lnTo>
                  <a:lnTo>
                    <a:pt x="105" y="3"/>
                  </a:lnTo>
                  <a:cubicBezTo>
                    <a:pt x="101" y="2"/>
                    <a:pt x="96" y="1"/>
                    <a:pt x="9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43"/>
            <p:cNvSpPr/>
            <p:nvPr/>
          </p:nvSpPr>
          <p:spPr>
            <a:xfrm rot="2487676">
              <a:off x="-181373" y="4871389"/>
              <a:ext cx="341667" cy="368502"/>
            </a:xfrm>
            <a:custGeom>
              <a:avLst/>
              <a:gdLst/>
              <a:ahLst/>
              <a:cxnLst/>
              <a:rect l="l" t="t" r="r" b="b"/>
              <a:pathLst>
                <a:path w="8233" h="8880" extrusionOk="0">
                  <a:moveTo>
                    <a:pt x="6649" y="516"/>
                  </a:moveTo>
                  <a:cubicBezTo>
                    <a:pt x="6644" y="518"/>
                    <a:pt x="6639" y="522"/>
                    <a:pt x="6633" y="526"/>
                  </a:cubicBezTo>
                  <a:lnTo>
                    <a:pt x="6633" y="526"/>
                  </a:lnTo>
                  <a:cubicBezTo>
                    <a:pt x="6638" y="522"/>
                    <a:pt x="6643" y="519"/>
                    <a:pt x="6648" y="517"/>
                  </a:cubicBezTo>
                  <a:lnTo>
                    <a:pt x="6648" y="517"/>
                  </a:lnTo>
                  <a:cubicBezTo>
                    <a:pt x="6648" y="517"/>
                    <a:pt x="6649" y="516"/>
                    <a:pt x="6649" y="516"/>
                  </a:cubicBezTo>
                  <a:close/>
                  <a:moveTo>
                    <a:pt x="3795" y="7707"/>
                  </a:moveTo>
                  <a:cubicBezTo>
                    <a:pt x="3804" y="7710"/>
                    <a:pt x="3820" y="7714"/>
                    <a:pt x="3844" y="7720"/>
                  </a:cubicBezTo>
                  <a:cubicBezTo>
                    <a:pt x="3828" y="7716"/>
                    <a:pt x="3811" y="7711"/>
                    <a:pt x="3795" y="7707"/>
                  </a:cubicBezTo>
                  <a:close/>
                  <a:moveTo>
                    <a:pt x="7277" y="0"/>
                  </a:moveTo>
                  <a:cubicBezTo>
                    <a:pt x="7150" y="0"/>
                    <a:pt x="6817" y="348"/>
                    <a:pt x="6649" y="516"/>
                  </a:cubicBezTo>
                  <a:lnTo>
                    <a:pt x="6649" y="516"/>
                  </a:lnTo>
                  <a:cubicBezTo>
                    <a:pt x="6655" y="513"/>
                    <a:pt x="6659" y="512"/>
                    <a:pt x="6663" y="512"/>
                  </a:cubicBezTo>
                  <a:cubicBezTo>
                    <a:pt x="6660" y="512"/>
                    <a:pt x="6655" y="514"/>
                    <a:pt x="6648" y="517"/>
                  </a:cubicBezTo>
                  <a:lnTo>
                    <a:pt x="6648" y="517"/>
                  </a:lnTo>
                  <a:cubicBezTo>
                    <a:pt x="6595" y="569"/>
                    <a:pt x="6559" y="603"/>
                    <a:pt x="6551" y="603"/>
                  </a:cubicBezTo>
                  <a:cubicBezTo>
                    <a:pt x="6550" y="603"/>
                    <a:pt x="6550" y="603"/>
                    <a:pt x="6550" y="603"/>
                  </a:cubicBezTo>
                  <a:cubicBezTo>
                    <a:pt x="6579" y="573"/>
                    <a:pt x="6609" y="543"/>
                    <a:pt x="6633" y="526"/>
                  </a:cubicBezTo>
                  <a:lnTo>
                    <a:pt x="6633" y="526"/>
                  </a:lnTo>
                  <a:cubicBezTo>
                    <a:pt x="6589" y="553"/>
                    <a:pt x="6516" y="614"/>
                    <a:pt x="6481" y="648"/>
                  </a:cubicBezTo>
                  <a:lnTo>
                    <a:pt x="6504" y="694"/>
                  </a:lnTo>
                  <a:cubicBezTo>
                    <a:pt x="6368" y="807"/>
                    <a:pt x="6459" y="694"/>
                    <a:pt x="6322" y="830"/>
                  </a:cubicBezTo>
                  <a:cubicBezTo>
                    <a:pt x="6299" y="807"/>
                    <a:pt x="6413" y="694"/>
                    <a:pt x="6527" y="603"/>
                  </a:cubicBezTo>
                  <a:lnTo>
                    <a:pt x="6527" y="603"/>
                  </a:lnTo>
                  <a:cubicBezTo>
                    <a:pt x="6436" y="671"/>
                    <a:pt x="6322" y="762"/>
                    <a:pt x="6299" y="807"/>
                  </a:cubicBezTo>
                  <a:cubicBezTo>
                    <a:pt x="6271" y="828"/>
                    <a:pt x="6260" y="834"/>
                    <a:pt x="6256" y="834"/>
                  </a:cubicBezTo>
                  <a:cubicBezTo>
                    <a:pt x="6250" y="834"/>
                    <a:pt x="6253" y="826"/>
                    <a:pt x="6244" y="826"/>
                  </a:cubicBezTo>
                  <a:cubicBezTo>
                    <a:pt x="6237" y="826"/>
                    <a:pt x="6221" y="831"/>
                    <a:pt x="6186" y="853"/>
                  </a:cubicBezTo>
                  <a:cubicBezTo>
                    <a:pt x="6118" y="944"/>
                    <a:pt x="6027" y="1057"/>
                    <a:pt x="5936" y="1126"/>
                  </a:cubicBezTo>
                  <a:lnTo>
                    <a:pt x="5936" y="1103"/>
                  </a:lnTo>
                  <a:cubicBezTo>
                    <a:pt x="5708" y="1285"/>
                    <a:pt x="5640" y="1421"/>
                    <a:pt x="5435" y="1580"/>
                  </a:cubicBezTo>
                  <a:lnTo>
                    <a:pt x="5458" y="1558"/>
                  </a:lnTo>
                  <a:lnTo>
                    <a:pt x="5458" y="1558"/>
                  </a:lnTo>
                  <a:cubicBezTo>
                    <a:pt x="5367" y="1603"/>
                    <a:pt x="5253" y="1740"/>
                    <a:pt x="5140" y="1853"/>
                  </a:cubicBezTo>
                  <a:cubicBezTo>
                    <a:pt x="5151" y="1842"/>
                    <a:pt x="5168" y="1831"/>
                    <a:pt x="5174" y="1831"/>
                  </a:cubicBezTo>
                  <a:cubicBezTo>
                    <a:pt x="5180" y="1831"/>
                    <a:pt x="5174" y="1842"/>
                    <a:pt x="5140" y="1876"/>
                  </a:cubicBezTo>
                  <a:cubicBezTo>
                    <a:pt x="4981" y="1990"/>
                    <a:pt x="4912" y="2103"/>
                    <a:pt x="4799" y="2172"/>
                  </a:cubicBezTo>
                  <a:lnTo>
                    <a:pt x="4708" y="2285"/>
                  </a:lnTo>
                  <a:cubicBezTo>
                    <a:pt x="4230" y="2717"/>
                    <a:pt x="2343" y="4514"/>
                    <a:pt x="1865" y="4969"/>
                  </a:cubicBezTo>
                  <a:lnTo>
                    <a:pt x="1888" y="4946"/>
                  </a:lnTo>
                  <a:lnTo>
                    <a:pt x="1888" y="4946"/>
                  </a:lnTo>
                  <a:cubicBezTo>
                    <a:pt x="1410" y="5378"/>
                    <a:pt x="728" y="6015"/>
                    <a:pt x="0" y="6697"/>
                  </a:cubicBezTo>
                  <a:cubicBezTo>
                    <a:pt x="728" y="6902"/>
                    <a:pt x="1501" y="7106"/>
                    <a:pt x="2206" y="7288"/>
                  </a:cubicBezTo>
                  <a:cubicBezTo>
                    <a:pt x="2638" y="7402"/>
                    <a:pt x="3002" y="7493"/>
                    <a:pt x="3321" y="7561"/>
                  </a:cubicBezTo>
                  <a:cubicBezTo>
                    <a:pt x="3443" y="7622"/>
                    <a:pt x="3640" y="7665"/>
                    <a:pt x="3795" y="7707"/>
                  </a:cubicBezTo>
                  <a:lnTo>
                    <a:pt x="3795" y="7707"/>
                  </a:lnTo>
                  <a:cubicBezTo>
                    <a:pt x="3767" y="7697"/>
                    <a:pt x="3793" y="7697"/>
                    <a:pt x="3844" y="7697"/>
                  </a:cubicBezTo>
                  <a:cubicBezTo>
                    <a:pt x="4094" y="7766"/>
                    <a:pt x="4105" y="7766"/>
                    <a:pt x="4116" y="7766"/>
                  </a:cubicBezTo>
                  <a:cubicBezTo>
                    <a:pt x="4128" y="7766"/>
                    <a:pt x="4139" y="7766"/>
                    <a:pt x="4389" y="7834"/>
                  </a:cubicBezTo>
                  <a:cubicBezTo>
                    <a:pt x="4662" y="7879"/>
                    <a:pt x="5299" y="8061"/>
                    <a:pt x="5958" y="8243"/>
                  </a:cubicBezTo>
                  <a:cubicBezTo>
                    <a:pt x="6868" y="8493"/>
                    <a:pt x="7800" y="8766"/>
                    <a:pt x="8232" y="8880"/>
                  </a:cubicBezTo>
                  <a:cubicBezTo>
                    <a:pt x="8232" y="8789"/>
                    <a:pt x="8210" y="8743"/>
                    <a:pt x="8210" y="8698"/>
                  </a:cubicBezTo>
                  <a:cubicBezTo>
                    <a:pt x="8164" y="8425"/>
                    <a:pt x="8141" y="8129"/>
                    <a:pt x="8119" y="7857"/>
                  </a:cubicBezTo>
                  <a:cubicBezTo>
                    <a:pt x="8096" y="7720"/>
                    <a:pt x="8096" y="7584"/>
                    <a:pt x="8073" y="7447"/>
                  </a:cubicBezTo>
                  <a:cubicBezTo>
                    <a:pt x="8073" y="7379"/>
                    <a:pt x="8073" y="7334"/>
                    <a:pt x="8073" y="7288"/>
                  </a:cubicBezTo>
                  <a:cubicBezTo>
                    <a:pt x="8050" y="7243"/>
                    <a:pt x="8050" y="7220"/>
                    <a:pt x="8050" y="7174"/>
                  </a:cubicBezTo>
                  <a:lnTo>
                    <a:pt x="8050" y="7197"/>
                  </a:lnTo>
                  <a:cubicBezTo>
                    <a:pt x="8028" y="6902"/>
                    <a:pt x="7914" y="5219"/>
                    <a:pt x="7869" y="4878"/>
                  </a:cubicBezTo>
                  <a:lnTo>
                    <a:pt x="7869" y="4923"/>
                  </a:lnTo>
                  <a:cubicBezTo>
                    <a:pt x="7800" y="4628"/>
                    <a:pt x="7846" y="4673"/>
                    <a:pt x="7846" y="4423"/>
                  </a:cubicBezTo>
                  <a:lnTo>
                    <a:pt x="7846" y="4423"/>
                  </a:lnTo>
                  <a:cubicBezTo>
                    <a:pt x="7842" y="4426"/>
                    <a:pt x="7839" y="4428"/>
                    <a:pt x="7835" y="4428"/>
                  </a:cubicBezTo>
                  <a:cubicBezTo>
                    <a:pt x="7794" y="4428"/>
                    <a:pt x="7755" y="4189"/>
                    <a:pt x="7755" y="4105"/>
                  </a:cubicBezTo>
                  <a:cubicBezTo>
                    <a:pt x="7732" y="3968"/>
                    <a:pt x="7664" y="3627"/>
                    <a:pt x="7641" y="3377"/>
                  </a:cubicBezTo>
                  <a:lnTo>
                    <a:pt x="7641" y="3377"/>
                  </a:lnTo>
                  <a:lnTo>
                    <a:pt x="7664" y="3400"/>
                  </a:lnTo>
                  <a:cubicBezTo>
                    <a:pt x="7618" y="3195"/>
                    <a:pt x="7596" y="2808"/>
                    <a:pt x="7596" y="2649"/>
                  </a:cubicBezTo>
                  <a:cubicBezTo>
                    <a:pt x="7573" y="2331"/>
                    <a:pt x="7550" y="1808"/>
                    <a:pt x="7482" y="1353"/>
                  </a:cubicBezTo>
                  <a:lnTo>
                    <a:pt x="7527" y="1057"/>
                  </a:lnTo>
                  <a:lnTo>
                    <a:pt x="7527" y="1012"/>
                  </a:lnTo>
                  <a:lnTo>
                    <a:pt x="7323" y="34"/>
                  </a:lnTo>
                  <a:cubicBezTo>
                    <a:pt x="7315" y="11"/>
                    <a:pt x="7299" y="0"/>
                    <a:pt x="727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43"/>
            <p:cNvSpPr/>
            <p:nvPr/>
          </p:nvSpPr>
          <p:spPr>
            <a:xfrm rot="2487676">
              <a:off x="662402" y="4989361"/>
              <a:ext cx="405908" cy="330656"/>
            </a:xfrm>
            <a:custGeom>
              <a:avLst/>
              <a:gdLst/>
              <a:ahLst/>
              <a:cxnLst/>
              <a:rect l="l" t="t" r="r" b="b"/>
              <a:pathLst>
                <a:path w="9781" h="7968" extrusionOk="0">
                  <a:moveTo>
                    <a:pt x="8778" y="99"/>
                  </a:moveTo>
                  <a:lnTo>
                    <a:pt x="8778" y="99"/>
                  </a:lnTo>
                  <a:cubicBezTo>
                    <a:pt x="8766" y="102"/>
                    <a:pt x="8754" y="104"/>
                    <a:pt x="8742" y="106"/>
                  </a:cubicBezTo>
                  <a:lnTo>
                    <a:pt x="8742" y="106"/>
                  </a:lnTo>
                  <a:cubicBezTo>
                    <a:pt x="8754" y="104"/>
                    <a:pt x="8766" y="102"/>
                    <a:pt x="8778" y="99"/>
                  </a:cubicBezTo>
                  <a:close/>
                  <a:moveTo>
                    <a:pt x="9617" y="0"/>
                  </a:moveTo>
                  <a:cubicBezTo>
                    <a:pt x="9430" y="0"/>
                    <a:pt x="9105" y="68"/>
                    <a:pt x="8927" y="103"/>
                  </a:cubicBezTo>
                  <a:lnTo>
                    <a:pt x="8927" y="103"/>
                  </a:lnTo>
                  <a:cubicBezTo>
                    <a:pt x="8900" y="107"/>
                    <a:pt x="8862" y="113"/>
                    <a:pt x="8825" y="121"/>
                  </a:cubicBezTo>
                  <a:lnTo>
                    <a:pt x="8825" y="121"/>
                  </a:lnTo>
                  <a:cubicBezTo>
                    <a:pt x="8826" y="121"/>
                    <a:pt x="8828" y="121"/>
                    <a:pt x="8830" y="121"/>
                  </a:cubicBezTo>
                  <a:lnTo>
                    <a:pt x="8830" y="121"/>
                  </a:lnTo>
                  <a:cubicBezTo>
                    <a:pt x="8826" y="122"/>
                    <a:pt x="8823" y="122"/>
                    <a:pt x="8820" y="122"/>
                  </a:cubicBezTo>
                  <a:lnTo>
                    <a:pt x="8820" y="122"/>
                  </a:lnTo>
                  <a:cubicBezTo>
                    <a:pt x="8822" y="122"/>
                    <a:pt x="8823" y="122"/>
                    <a:pt x="8825" y="121"/>
                  </a:cubicBezTo>
                  <a:lnTo>
                    <a:pt x="8825" y="121"/>
                  </a:lnTo>
                  <a:cubicBezTo>
                    <a:pt x="8817" y="122"/>
                    <a:pt x="8809" y="122"/>
                    <a:pt x="8801" y="122"/>
                  </a:cubicBezTo>
                  <a:cubicBezTo>
                    <a:pt x="8801" y="123"/>
                    <a:pt x="8802" y="124"/>
                    <a:pt x="8806" y="124"/>
                  </a:cubicBezTo>
                  <a:cubicBezTo>
                    <a:pt x="8809" y="124"/>
                    <a:pt x="8814" y="123"/>
                    <a:pt x="8820" y="122"/>
                  </a:cubicBezTo>
                  <a:lnTo>
                    <a:pt x="8820" y="122"/>
                  </a:lnTo>
                  <a:cubicBezTo>
                    <a:pt x="8788" y="129"/>
                    <a:pt x="8756" y="137"/>
                    <a:pt x="8733" y="145"/>
                  </a:cubicBezTo>
                  <a:lnTo>
                    <a:pt x="8733" y="168"/>
                  </a:lnTo>
                  <a:cubicBezTo>
                    <a:pt x="8665" y="185"/>
                    <a:pt x="8642" y="189"/>
                    <a:pt x="8629" y="189"/>
                  </a:cubicBezTo>
                  <a:cubicBezTo>
                    <a:pt x="8616" y="189"/>
                    <a:pt x="8616" y="184"/>
                    <a:pt x="8587" y="184"/>
                  </a:cubicBezTo>
                  <a:cubicBezTo>
                    <a:pt x="8571" y="184"/>
                    <a:pt x="8546" y="185"/>
                    <a:pt x="8505" y="190"/>
                  </a:cubicBezTo>
                  <a:cubicBezTo>
                    <a:pt x="8505" y="170"/>
                    <a:pt x="8618" y="130"/>
                    <a:pt x="8742" y="106"/>
                  </a:cubicBezTo>
                  <a:lnTo>
                    <a:pt x="8742" y="106"/>
                  </a:lnTo>
                  <a:cubicBezTo>
                    <a:pt x="8640" y="123"/>
                    <a:pt x="8543" y="127"/>
                    <a:pt x="8482" y="168"/>
                  </a:cubicBezTo>
                  <a:cubicBezTo>
                    <a:pt x="8391" y="168"/>
                    <a:pt x="8461" y="139"/>
                    <a:pt x="8422" y="139"/>
                  </a:cubicBezTo>
                  <a:cubicBezTo>
                    <a:pt x="8412" y="139"/>
                    <a:pt x="8396" y="140"/>
                    <a:pt x="8369" y="145"/>
                  </a:cubicBezTo>
                  <a:cubicBezTo>
                    <a:pt x="8255" y="168"/>
                    <a:pt x="8141" y="213"/>
                    <a:pt x="8028" y="213"/>
                  </a:cubicBezTo>
                  <a:cubicBezTo>
                    <a:pt x="7732" y="236"/>
                    <a:pt x="7596" y="327"/>
                    <a:pt x="7345" y="350"/>
                  </a:cubicBezTo>
                  <a:lnTo>
                    <a:pt x="7368" y="327"/>
                  </a:lnTo>
                  <a:cubicBezTo>
                    <a:pt x="7277" y="327"/>
                    <a:pt x="7095" y="372"/>
                    <a:pt x="6936" y="395"/>
                  </a:cubicBezTo>
                  <a:cubicBezTo>
                    <a:pt x="6982" y="395"/>
                    <a:pt x="7027" y="395"/>
                    <a:pt x="6936" y="418"/>
                  </a:cubicBezTo>
                  <a:cubicBezTo>
                    <a:pt x="6754" y="441"/>
                    <a:pt x="6618" y="463"/>
                    <a:pt x="6481" y="486"/>
                  </a:cubicBezTo>
                  <a:lnTo>
                    <a:pt x="6368" y="532"/>
                  </a:lnTo>
                  <a:cubicBezTo>
                    <a:pt x="5708" y="623"/>
                    <a:pt x="3161" y="1100"/>
                    <a:pt x="2502" y="1214"/>
                  </a:cubicBezTo>
                  <a:lnTo>
                    <a:pt x="2525" y="1191"/>
                  </a:lnTo>
                  <a:lnTo>
                    <a:pt x="2525" y="1191"/>
                  </a:lnTo>
                  <a:cubicBezTo>
                    <a:pt x="1888" y="1305"/>
                    <a:pt x="978" y="1464"/>
                    <a:pt x="0" y="1646"/>
                  </a:cubicBezTo>
                  <a:cubicBezTo>
                    <a:pt x="501" y="2214"/>
                    <a:pt x="1024" y="2806"/>
                    <a:pt x="1524" y="3351"/>
                  </a:cubicBezTo>
                  <a:cubicBezTo>
                    <a:pt x="1820" y="3670"/>
                    <a:pt x="2070" y="3943"/>
                    <a:pt x="2297" y="4170"/>
                  </a:cubicBezTo>
                  <a:cubicBezTo>
                    <a:pt x="2388" y="4306"/>
                    <a:pt x="2525" y="4466"/>
                    <a:pt x="2638" y="4602"/>
                  </a:cubicBezTo>
                  <a:cubicBezTo>
                    <a:pt x="2615" y="4568"/>
                    <a:pt x="2610" y="4551"/>
                    <a:pt x="2615" y="4551"/>
                  </a:cubicBezTo>
                  <a:cubicBezTo>
                    <a:pt x="2621" y="4551"/>
                    <a:pt x="2638" y="4568"/>
                    <a:pt x="2661" y="4602"/>
                  </a:cubicBezTo>
                  <a:cubicBezTo>
                    <a:pt x="3002" y="4966"/>
                    <a:pt x="2706" y="4602"/>
                    <a:pt x="3048" y="4989"/>
                  </a:cubicBezTo>
                  <a:cubicBezTo>
                    <a:pt x="3252" y="5193"/>
                    <a:pt x="3684" y="5671"/>
                    <a:pt x="4139" y="6194"/>
                  </a:cubicBezTo>
                  <a:cubicBezTo>
                    <a:pt x="4753" y="6899"/>
                    <a:pt x="5390" y="7626"/>
                    <a:pt x="5685" y="7968"/>
                  </a:cubicBezTo>
                  <a:cubicBezTo>
                    <a:pt x="5731" y="7899"/>
                    <a:pt x="5754" y="7854"/>
                    <a:pt x="5776" y="7808"/>
                  </a:cubicBezTo>
                  <a:cubicBezTo>
                    <a:pt x="5890" y="7558"/>
                    <a:pt x="6026" y="7308"/>
                    <a:pt x="6163" y="7058"/>
                  </a:cubicBezTo>
                  <a:cubicBezTo>
                    <a:pt x="6208" y="6921"/>
                    <a:pt x="6277" y="6808"/>
                    <a:pt x="6345" y="6694"/>
                  </a:cubicBezTo>
                  <a:cubicBezTo>
                    <a:pt x="6368" y="6626"/>
                    <a:pt x="6390" y="6580"/>
                    <a:pt x="6413" y="6535"/>
                  </a:cubicBezTo>
                  <a:lnTo>
                    <a:pt x="6459" y="6444"/>
                  </a:lnTo>
                  <a:lnTo>
                    <a:pt x="6459" y="6467"/>
                  </a:lnTo>
                  <a:cubicBezTo>
                    <a:pt x="6590" y="6204"/>
                    <a:pt x="7351" y="4849"/>
                    <a:pt x="7551" y="4462"/>
                  </a:cubicBezTo>
                  <a:lnTo>
                    <a:pt x="7551" y="4462"/>
                  </a:lnTo>
                  <a:cubicBezTo>
                    <a:pt x="7551" y="4463"/>
                    <a:pt x="7550" y="4464"/>
                    <a:pt x="7550" y="4466"/>
                  </a:cubicBezTo>
                  <a:lnTo>
                    <a:pt x="7573" y="4420"/>
                  </a:lnTo>
                  <a:lnTo>
                    <a:pt x="7573" y="4420"/>
                  </a:lnTo>
                  <a:cubicBezTo>
                    <a:pt x="7567" y="4433"/>
                    <a:pt x="7559" y="4447"/>
                    <a:pt x="7551" y="4462"/>
                  </a:cubicBezTo>
                  <a:lnTo>
                    <a:pt x="7551" y="4462"/>
                  </a:lnTo>
                  <a:cubicBezTo>
                    <a:pt x="7664" y="4170"/>
                    <a:pt x="7687" y="4237"/>
                    <a:pt x="7800" y="4033"/>
                  </a:cubicBezTo>
                  <a:cubicBezTo>
                    <a:pt x="7755" y="4033"/>
                    <a:pt x="7846" y="3806"/>
                    <a:pt x="7891" y="3715"/>
                  </a:cubicBezTo>
                  <a:lnTo>
                    <a:pt x="7914" y="3715"/>
                  </a:lnTo>
                  <a:cubicBezTo>
                    <a:pt x="7959" y="3579"/>
                    <a:pt x="8096" y="3260"/>
                    <a:pt x="8209" y="3056"/>
                  </a:cubicBezTo>
                  <a:lnTo>
                    <a:pt x="8232" y="3078"/>
                  </a:lnTo>
                  <a:cubicBezTo>
                    <a:pt x="8300" y="2874"/>
                    <a:pt x="8482" y="2533"/>
                    <a:pt x="8551" y="2419"/>
                  </a:cubicBezTo>
                  <a:cubicBezTo>
                    <a:pt x="8733" y="2123"/>
                    <a:pt x="9005" y="1669"/>
                    <a:pt x="9187" y="1259"/>
                  </a:cubicBezTo>
                  <a:lnTo>
                    <a:pt x="9392" y="1032"/>
                  </a:lnTo>
                  <a:lnTo>
                    <a:pt x="9392" y="1009"/>
                  </a:lnTo>
                  <a:lnTo>
                    <a:pt x="9756" y="77"/>
                  </a:lnTo>
                  <a:cubicBezTo>
                    <a:pt x="9781" y="20"/>
                    <a:pt x="9719" y="0"/>
                    <a:pt x="961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43"/>
            <p:cNvSpPr/>
            <p:nvPr/>
          </p:nvSpPr>
          <p:spPr>
            <a:xfrm rot="2487676">
              <a:off x="965658" y="4386996"/>
              <a:ext cx="344489" cy="366842"/>
            </a:xfrm>
            <a:custGeom>
              <a:avLst/>
              <a:gdLst/>
              <a:ahLst/>
              <a:cxnLst/>
              <a:rect l="l" t="t" r="r" b="b"/>
              <a:pathLst>
                <a:path w="8301" h="8840" extrusionOk="0">
                  <a:moveTo>
                    <a:pt x="4952" y="1913"/>
                  </a:moveTo>
                  <a:cubicBezTo>
                    <a:pt x="4946" y="1917"/>
                    <a:pt x="4940" y="1922"/>
                    <a:pt x="4935" y="1927"/>
                  </a:cubicBezTo>
                  <a:cubicBezTo>
                    <a:pt x="4941" y="1922"/>
                    <a:pt x="4946" y="1918"/>
                    <a:pt x="4952" y="1913"/>
                  </a:cubicBezTo>
                  <a:close/>
                  <a:moveTo>
                    <a:pt x="3847" y="7857"/>
                  </a:moveTo>
                  <a:lnTo>
                    <a:pt x="3847" y="7857"/>
                  </a:lnTo>
                  <a:cubicBezTo>
                    <a:pt x="3853" y="7859"/>
                    <a:pt x="3859" y="7860"/>
                    <a:pt x="3866" y="7862"/>
                  </a:cubicBezTo>
                  <a:cubicBezTo>
                    <a:pt x="3860" y="7860"/>
                    <a:pt x="3854" y="7859"/>
                    <a:pt x="3847" y="7857"/>
                  </a:cubicBezTo>
                  <a:close/>
                  <a:moveTo>
                    <a:pt x="6986" y="1"/>
                  </a:moveTo>
                  <a:cubicBezTo>
                    <a:pt x="6850" y="1"/>
                    <a:pt x="6439" y="481"/>
                    <a:pt x="6313" y="603"/>
                  </a:cubicBezTo>
                  <a:lnTo>
                    <a:pt x="6313" y="603"/>
                  </a:lnTo>
                  <a:cubicBezTo>
                    <a:pt x="6308" y="608"/>
                    <a:pt x="6302" y="612"/>
                    <a:pt x="6297" y="617"/>
                  </a:cubicBezTo>
                  <a:lnTo>
                    <a:pt x="6297" y="617"/>
                  </a:lnTo>
                  <a:cubicBezTo>
                    <a:pt x="6299" y="615"/>
                    <a:pt x="6302" y="613"/>
                    <a:pt x="6304" y="612"/>
                  </a:cubicBezTo>
                  <a:lnTo>
                    <a:pt x="6304" y="612"/>
                  </a:lnTo>
                  <a:cubicBezTo>
                    <a:pt x="6294" y="621"/>
                    <a:pt x="6287" y="627"/>
                    <a:pt x="6282" y="630"/>
                  </a:cubicBezTo>
                  <a:lnTo>
                    <a:pt x="6282" y="630"/>
                  </a:lnTo>
                  <a:cubicBezTo>
                    <a:pt x="6287" y="625"/>
                    <a:pt x="6292" y="621"/>
                    <a:pt x="6297" y="617"/>
                  </a:cubicBezTo>
                  <a:lnTo>
                    <a:pt x="6297" y="617"/>
                  </a:lnTo>
                  <a:cubicBezTo>
                    <a:pt x="6291" y="621"/>
                    <a:pt x="6284" y="626"/>
                    <a:pt x="6276" y="631"/>
                  </a:cubicBezTo>
                  <a:cubicBezTo>
                    <a:pt x="6277" y="631"/>
                    <a:pt x="6277" y="631"/>
                    <a:pt x="6278" y="631"/>
                  </a:cubicBezTo>
                  <a:cubicBezTo>
                    <a:pt x="6279" y="631"/>
                    <a:pt x="6280" y="631"/>
                    <a:pt x="6282" y="630"/>
                  </a:cubicBezTo>
                  <a:lnTo>
                    <a:pt x="6282" y="630"/>
                  </a:lnTo>
                  <a:cubicBezTo>
                    <a:pt x="6262" y="647"/>
                    <a:pt x="6244" y="664"/>
                    <a:pt x="6231" y="676"/>
                  </a:cubicBezTo>
                  <a:lnTo>
                    <a:pt x="6254" y="722"/>
                  </a:lnTo>
                  <a:cubicBezTo>
                    <a:pt x="6197" y="790"/>
                    <a:pt x="6186" y="790"/>
                    <a:pt x="6174" y="790"/>
                  </a:cubicBezTo>
                  <a:cubicBezTo>
                    <a:pt x="6163" y="790"/>
                    <a:pt x="6151" y="790"/>
                    <a:pt x="6095" y="858"/>
                  </a:cubicBezTo>
                  <a:cubicBezTo>
                    <a:pt x="6072" y="835"/>
                    <a:pt x="6163" y="722"/>
                    <a:pt x="6254" y="631"/>
                  </a:cubicBezTo>
                  <a:lnTo>
                    <a:pt x="6254" y="631"/>
                  </a:lnTo>
                  <a:cubicBezTo>
                    <a:pt x="6163" y="722"/>
                    <a:pt x="6072" y="790"/>
                    <a:pt x="6049" y="835"/>
                  </a:cubicBezTo>
                  <a:cubicBezTo>
                    <a:pt x="6019" y="866"/>
                    <a:pt x="6009" y="873"/>
                    <a:pt x="6004" y="873"/>
                  </a:cubicBezTo>
                  <a:cubicBezTo>
                    <a:pt x="6000" y="873"/>
                    <a:pt x="6002" y="866"/>
                    <a:pt x="5995" y="866"/>
                  </a:cubicBezTo>
                  <a:cubicBezTo>
                    <a:pt x="5988" y="866"/>
                    <a:pt x="5973" y="873"/>
                    <a:pt x="5935" y="904"/>
                  </a:cubicBezTo>
                  <a:cubicBezTo>
                    <a:pt x="5867" y="995"/>
                    <a:pt x="5799" y="1086"/>
                    <a:pt x="5708" y="1177"/>
                  </a:cubicBezTo>
                  <a:lnTo>
                    <a:pt x="5708" y="1154"/>
                  </a:lnTo>
                  <a:cubicBezTo>
                    <a:pt x="5481" y="1336"/>
                    <a:pt x="5435" y="1495"/>
                    <a:pt x="5230" y="1654"/>
                  </a:cubicBezTo>
                  <a:lnTo>
                    <a:pt x="5230" y="1631"/>
                  </a:lnTo>
                  <a:cubicBezTo>
                    <a:pt x="5166" y="1675"/>
                    <a:pt x="5060" y="1820"/>
                    <a:pt x="4952" y="1913"/>
                  </a:cubicBezTo>
                  <a:lnTo>
                    <a:pt x="4952" y="1913"/>
                  </a:lnTo>
                  <a:cubicBezTo>
                    <a:pt x="4959" y="1908"/>
                    <a:pt x="4966" y="1904"/>
                    <a:pt x="4969" y="1904"/>
                  </a:cubicBezTo>
                  <a:cubicBezTo>
                    <a:pt x="4975" y="1904"/>
                    <a:pt x="4969" y="1916"/>
                    <a:pt x="4935" y="1950"/>
                  </a:cubicBezTo>
                  <a:cubicBezTo>
                    <a:pt x="4798" y="2086"/>
                    <a:pt x="4707" y="2177"/>
                    <a:pt x="4594" y="2268"/>
                  </a:cubicBezTo>
                  <a:lnTo>
                    <a:pt x="4526" y="2382"/>
                  </a:lnTo>
                  <a:cubicBezTo>
                    <a:pt x="4071" y="2837"/>
                    <a:pt x="2252" y="4701"/>
                    <a:pt x="1797" y="5179"/>
                  </a:cubicBezTo>
                  <a:lnTo>
                    <a:pt x="1811" y="5164"/>
                  </a:lnTo>
                  <a:lnTo>
                    <a:pt x="1811" y="5164"/>
                  </a:lnTo>
                  <a:cubicBezTo>
                    <a:pt x="1357" y="5619"/>
                    <a:pt x="701" y="6275"/>
                    <a:pt x="0" y="6998"/>
                  </a:cubicBezTo>
                  <a:cubicBezTo>
                    <a:pt x="751" y="7157"/>
                    <a:pt x="1524" y="7339"/>
                    <a:pt x="2229" y="7498"/>
                  </a:cubicBezTo>
                  <a:cubicBezTo>
                    <a:pt x="2661" y="7566"/>
                    <a:pt x="3047" y="7657"/>
                    <a:pt x="3343" y="7726"/>
                  </a:cubicBezTo>
                  <a:cubicBezTo>
                    <a:pt x="3474" y="7769"/>
                    <a:pt x="3689" y="7813"/>
                    <a:pt x="3847" y="7857"/>
                  </a:cubicBezTo>
                  <a:lnTo>
                    <a:pt x="3847" y="7857"/>
                  </a:lnTo>
                  <a:cubicBezTo>
                    <a:pt x="3803" y="7843"/>
                    <a:pt x="3809" y="7830"/>
                    <a:pt x="3838" y="7830"/>
                  </a:cubicBezTo>
                  <a:cubicBezTo>
                    <a:pt x="3851" y="7830"/>
                    <a:pt x="3869" y="7833"/>
                    <a:pt x="3889" y="7839"/>
                  </a:cubicBezTo>
                  <a:cubicBezTo>
                    <a:pt x="4093" y="7886"/>
                    <a:pt x="4138" y="7894"/>
                    <a:pt x="4154" y="7894"/>
                  </a:cubicBezTo>
                  <a:cubicBezTo>
                    <a:pt x="4163" y="7894"/>
                    <a:pt x="4163" y="7891"/>
                    <a:pt x="4177" y="7891"/>
                  </a:cubicBezTo>
                  <a:cubicBezTo>
                    <a:pt x="4199" y="7891"/>
                    <a:pt x="4256" y="7898"/>
                    <a:pt x="4435" y="7930"/>
                  </a:cubicBezTo>
                  <a:cubicBezTo>
                    <a:pt x="4707" y="7976"/>
                    <a:pt x="5344" y="8135"/>
                    <a:pt x="6004" y="8294"/>
                  </a:cubicBezTo>
                  <a:cubicBezTo>
                    <a:pt x="6936" y="8499"/>
                    <a:pt x="7868" y="8726"/>
                    <a:pt x="8300" y="8840"/>
                  </a:cubicBezTo>
                  <a:cubicBezTo>
                    <a:pt x="8300" y="8749"/>
                    <a:pt x="8300" y="8681"/>
                    <a:pt x="8278" y="8635"/>
                  </a:cubicBezTo>
                  <a:cubicBezTo>
                    <a:pt x="8232" y="8362"/>
                    <a:pt x="8187" y="8090"/>
                    <a:pt x="8164" y="7817"/>
                  </a:cubicBezTo>
                  <a:cubicBezTo>
                    <a:pt x="8141" y="7680"/>
                    <a:pt x="8118" y="7544"/>
                    <a:pt x="8096" y="7407"/>
                  </a:cubicBezTo>
                  <a:cubicBezTo>
                    <a:pt x="8096" y="7339"/>
                    <a:pt x="8096" y="7294"/>
                    <a:pt x="8073" y="7248"/>
                  </a:cubicBezTo>
                  <a:cubicBezTo>
                    <a:pt x="8073" y="7203"/>
                    <a:pt x="8073" y="7180"/>
                    <a:pt x="8050" y="7134"/>
                  </a:cubicBezTo>
                  <a:lnTo>
                    <a:pt x="8050" y="7134"/>
                  </a:lnTo>
                  <a:lnTo>
                    <a:pt x="8073" y="7157"/>
                  </a:lnTo>
                  <a:cubicBezTo>
                    <a:pt x="8027" y="6862"/>
                    <a:pt x="7846" y="5179"/>
                    <a:pt x="7777" y="4838"/>
                  </a:cubicBezTo>
                  <a:lnTo>
                    <a:pt x="7777" y="4883"/>
                  </a:lnTo>
                  <a:cubicBezTo>
                    <a:pt x="7709" y="4588"/>
                    <a:pt x="7755" y="4633"/>
                    <a:pt x="7732" y="4406"/>
                  </a:cubicBezTo>
                  <a:lnTo>
                    <a:pt x="7732" y="4406"/>
                  </a:lnTo>
                  <a:cubicBezTo>
                    <a:pt x="7731" y="4407"/>
                    <a:pt x="7730" y="4407"/>
                    <a:pt x="7729" y="4407"/>
                  </a:cubicBezTo>
                  <a:cubicBezTo>
                    <a:pt x="7703" y="4407"/>
                    <a:pt x="7641" y="4174"/>
                    <a:pt x="7641" y="4087"/>
                  </a:cubicBezTo>
                  <a:cubicBezTo>
                    <a:pt x="7618" y="3928"/>
                    <a:pt x="7550" y="3610"/>
                    <a:pt x="7504" y="3360"/>
                  </a:cubicBezTo>
                  <a:lnTo>
                    <a:pt x="7527" y="3360"/>
                  </a:lnTo>
                  <a:cubicBezTo>
                    <a:pt x="7482" y="3178"/>
                    <a:pt x="7436" y="2791"/>
                    <a:pt x="7413" y="2632"/>
                  </a:cubicBezTo>
                  <a:cubicBezTo>
                    <a:pt x="7391" y="2314"/>
                    <a:pt x="7345" y="1791"/>
                    <a:pt x="7254" y="1336"/>
                  </a:cubicBezTo>
                  <a:lnTo>
                    <a:pt x="7300" y="1040"/>
                  </a:lnTo>
                  <a:lnTo>
                    <a:pt x="7277" y="995"/>
                  </a:lnTo>
                  <a:lnTo>
                    <a:pt x="7027" y="40"/>
                  </a:lnTo>
                  <a:cubicBezTo>
                    <a:pt x="7021" y="12"/>
                    <a:pt x="7007" y="1"/>
                    <a:pt x="69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43"/>
            <p:cNvSpPr/>
            <p:nvPr/>
          </p:nvSpPr>
          <p:spPr>
            <a:xfrm rot="2487676">
              <a:off x="-157918" y="4334160"/>
              <a:ext cx="352042" cy="356302"/>
            </a:xfrm>
            <a:custGeom>
              <a:avLst/>
              <a:gdLst/>
              <a:ahLst/>
              <a:cxnLst/>
              <a:rect l="l" t="t" r="r" b="b"/>
              <a:pathLst>
                <a:path w="8483" h="8586" extrusionOk="0">
                  <a:moveTo>
                    <a:pt x="5531" y="600"/>
                  </a:moveTo>
                  <a:lnTo>
                    <a:pt x="5531" y="600"/>
                  </a:lnTo>
                  <a:cubicBezTo>
                    <a:pt x="5480" y="671"/>
                    <a:pt x="5444" y="718"/>
                    <a:pt x="5436" y="718"/>
                  </a:cubicBezTo>
                  <a:cubicBezTo>
                    <a:pt x="5436" y="718"/>
                    <a:pt x="5435" y="718"/>
                    <a:pt x="5435" y="718"/>
                  </a:cubicBezTo>
                  <a:cubicBezTo>
                    <a:pt x="5470" y="665"/>
                    <a:pt x="5506" y="626"/>
                    <a:pt x="5531" y="600"/>
                  </a:cubicBezTo>
                  <a:close/>
                  <a:moveTo>
                    <a:pt x="6072" y="0"/>
                  </a:moveTo>
                  <a:cubicBezTo>
                    <a:pt x="5956" y="0"/>
                    <a:pt x="5692" y="375"/>
                    <a:pt x="5542" y="583"/>
                  </a:cubicBezTo>
                  <a:lnTo>
                    <a:pt x="5542" y="583"/>
                  </a:lnTo>
                  <a:cubicBezTo>
                    <a:pt x="5512" y="599"/>
                    <a:pt x="5432" y="700"/>
                    <a:pt x="5390" y="763"/>
                  </a:cubicBezTo>
                  <a:lnTo>
                    <a:pt x="5412" y="786"/>
                  </a:lnTo>
                  <a:cubicBezTo>
                    <a:pt x="5321" y="945"/>
                    <a:pt x="5367" y="809"/>
                    <a:pt x="5276" y="945"/>
                  </a:cubicBezTo>
                  <a:cubicBezTo>
                    <a:pt x="5253" y="945"/>
                    <a:pt x="5344" y="809"/>
                    <a:pt x="5412" y="718"/>
                  </a:cubicBezTo>
                  <a:lnTo>
                    <a:pt x="5412" y="718"/>
                  </a:lnTo>
                  <a:cubicBezTo>
                    <a:pt x="5344" y="809"/>
                    <a:pt x="5253" y="900"/>
                    <a:pt x="5230" y="945"/>
                  </a:cubicBezTo>
                  <a:cubicBezTo>
                    <a:pt x="5208" y="976"/>
                    <a:pt x="5200" y="983"/>
                    <a:pt x="5197" y="983"/>
                  </a:cubicBezTo>
                  <a:cubicBezTo>
                    <a:pt x="5193" y="983"/>
                    <a:pt x="5194" y="976"/>
                    <a:pt x="5188" y="976"/>
                  </a:cubicBezTo>
                  <a:cubicBezTo>
                    <a:pt x="5182" y="976"/>
                    <a:pt x="5170" y="983"/>
                    <a:pt x="5139" y="1014"/>
                  </a:cubicBezTo>
                  <a:cubicBezTo>
                    <a:pt x="5071" y="1105"/>
                    <a:pt x="5003" y="1218"/>
                    <a:pt x="4935" y="1309"/>
                  </a:cubicBezTo>
                  <a:cubicBezTo>
                    <a:pt x="4730" y="1514"/>
                    <a:pt x="4707" y="1673"/>
                    <a:pt x="4525" y="1855"/>
                  </a:cubicBezTo>
                  <a:lnTo>
                    <a:pt x="4525" y="1832"/>
                  </a:lnTo>
                  <a:cubicBezTo>
                    <a:pt x="4457" y="1900"/>
                    <a:pt x="4366" y="2060"/>
                    <a:pt x="4253" y="2173"/>
                  </a:cubicBezTo>
                  <a:cubicBezTo>
                    <a:pt x="4275" y="2151"/>
                    <a:pt x="4292" y="2134"/>
                    <a:pt x="4298" y="2134"/>
                  </a:cubicBezTo>
                  <a:cubicBezTo>
                    <a:pt x="4304" y="2134"/>
                    <a:pt x="4298" y="2151"/>
                    <a:pt x="4275" y="2196"/>
                  </a:cubicBezTo>
                  <a:cubicBezTo>
                    <a:pt x="4139" y="2333"/>
                    <a:pt x="4071" y="2446"/>
                    <a:pt x="3980" y="2537"/>
                  </a:cubicBezTo>
                  <a:lnTo>
                    <a:pt x="3911" y="2674"/>
                  </a:lnTo>
                  <a:cubicBezTo>
                    <a:pt x="3502" y="3174"/>
                    <a:pt x="1956" y="5243"/>
                    <a:pt x="1546" y="5766"/>
                  </a:cubicBezTo>
                  <a:lnTo>
                    <a:pt x="1569" y="5766"/>
                  </a:lnTo>
                  <a:cubicBezTo>
                    <a:pt x="1183" y="6267"/>
                    <a:pt x="614" y="7017"/>
                    <a:pt x="0" y="7813"/>
                  </a:cubicBezTo>
                  <a:cubicBezTo>
                    <a:pt x="751" y="7881"/>
                    <a:pt x="1546" y="7949"/>
                    <a:pt x="2274" y="8018"/>
                  </a:cubicBezTo>
                  <a:cubicBezTo>
                    <a:pt x="2706" y="8063"/>
                    <a:pt x="3093" y="8086"/>
                    <a:pt x="3411" y="8108"/>
                  </a:cubicBezTo>
                  <a:cubicBezTo>
                    <a:pt x="3570" y="8154"/>
                    <a:pt x="3775" y="8154"/>
                    <a:pt x="3957" y="8177"/>
                  </a:cubicBezTo>
                  <a:cubicBezTo>
                    <a:pt x="3866" y="8154"/>
                    <a:pt x="3889" y="8154"/>
                    <a:pt x="3957" y="8154"/>
                  </a:cubicBezTo>
                  <a:cubicBezTo>
                    <a:pt x="4150" y="8171"/>
                    <a:pt x="4207" y="8175"/>
                    <a:pt x="4227" y="8175"/>
                  </a:cubicBezTo>
                  <a:cubicBezTo>
                    <a:pt x="4248" y="8175"/>
                    <a:pt x="4226" y="8170"/>
                    <a:pt x="4290" y="8170"/>
                  </a:cubicBezTo>
                  <a:cubicBezTo>
                    <a:pt x="4326" y="8170"/>
                    <a:pt x="4389" y="8172"/>
                    <a:pt x="4503" y="8177"/>
                  </a:cubicBezTo>
                  <a:cubicBezTo>
                    <a:pt x="4798" y="8199"/>
                    <a:pt x="5458" y="8268"/>
                    <a:pt x="6117" y="8336"/>
                  </a:cubicBezTo>
                  <a:cubicBezTo>
                    <a:pt x="7072" y="8450"/>
                    <a:pt x="8027" y="8541"/>
                    <a:pt x="8482" y="8586"/>
                  </a:cubicBezTo>
                  <a:cubicBezTo>
                    <a:pt x="8459" y="8495"/>
                    <a:pt x="8437" y="8450"/>
                    <a:pt x="8437" y="8404"/>
                  </a:cubicBezTo>
                  <a:cubicBezTo>
                    <a:pt x="8346" y="8131"/>
                    <a:pt x="8277" y="7881"/>
                    <a:pt x="8187" y="7608"/>
                  </a:cubicBezTo>
                  <a:cubicBezTo>
                    <a:pt x="8164" y="7472"/>
                    <a:pt x="8118" y="7335"/>
                    <a:pt x="8096" y="7199"/>
                  </a:cubicBezTo>
                  <a:cubicBezTo>
                    <a:pt x="8073" y="7153"/>
                    <a:pt x="8050" y="7085"/>
                    <a:pt x="8050" y="7040"/>
                  </a:cubicBezTo>
                  <a:cubicBezTo>
                    <a:pt x="8027" y="7017"/>
                    <a:pt x="8027" y="6971"/>
                    <a:pt x="8005" y="6949"/>
                  </a:cubicBezTo>
                  <a:lnTo>
                    <a:pt x="8005" y="6949"/>
                  </a:lnTo>
                  <a:lnTo>
                    <a:pt x="8027" y="6971"/>
                  </a:lnTo>
                  <a:cubicBezTo>
                    <a:pt x="7936" y="6676"/>
                    <a:pt x="7550" y="5039"/>
                    <a:pt x="7459" y="4697"/>
                  </a:cubicBezTo>
                  <a:lnTo>
                    <a:pt x="7459" y="4743"/>
                  </a:lnTo>
                  <a:cubicBezTo>
                    <a:pt x="7368" y="4470"/>
                    <a:pt x="7413" y="4493"/>
                    <a:pt x="7368" y="4265"/>
                  </a:cubicBezTo>
                  <a:cubicBezTo>
                    <a:pt x="7364" y="4269"/>
                    <a:pt x="7360" y="4271"/>
                    <a:pt x="7356" y="4271"/>
                  </a:cubicBezTo>
                  <a:cubicBezTo>
                    <a:pt x="7308" y="4271"/>
                    <a:pt x="7230" y="4053"/>
                    <a:pt x="7209" y="3970"/>
                  </a:cubicBezTo>
                  <a:lnTo>
                    <a:pt x="7231" y="3970"/>
                  </a:lnTo>
                  <a:cubicBezTo>
                    <a:pt x="7186" y="3811"/>
                    <a:pt x="7050" y="3492"/>
                    <a:pt x="6981" y="3265"/>
                  </a:cubicBezTo>
                  <a:lnTo>
                    <a:pt x="7004" y="3265"/>
                  </a:lnTo>
                  <a:cubicBezTo>
                    <a:pt x="6936" y="3083"/>
                    <a:pt x="6845" y="2696"/>
                    <a:pt x="6822" y="2560"/>
                  </a:cubicBezTo>
                  <a:cubicBezTo>
                    <a:pt x="6731" y="2242"/>
                    <a:pt x="6640" y="1719"/>
                    <a:pt x="6504" y="1287"/>
                  </a:cubicBezTo>
                  <a:lnTo>
                    <a:pt x="6481" y="991"/>
                  </a:lnTo>
                  <a:lnTo>
                    <a:pt x="6481" y="945"/>
                  </a:lnTo>
                  <a:lnTo>
                    <a:pt x="6117" y="36"/>
                  </a:lnTo>
                  <a:cubicBezTo>
                    <a:pt x="6107" y="11"/>
                    <a:pt x="6092" y="0"/>
                    <a:pt x="607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43"/>
            <p:cNvSpPr/>
            <p:nvPr/>
          </p:nvSpPr>
          <p:spPr>
            <a:xfrm rot="2487676">
              <a:off x="-224424" y="3820341"/>
              <a:ext cx="412756" cy="302230"/>
            </a:xfrm>
            <a:custGeom>
              <a:avLst/>
              <a:gdLst/>
              <a:ahLst/>
              <a:cxnLst/>
              <a:rect l="l" t="t" r="r" b="b"/>
              <a:pathLst>
                <a:path w="9946" h="7283" extrusionOk="0">
                  <a:moveTo>
                    <a:pt x="2864" y="7274"/>
                  </a:moveTo>
                  <a:lnTo>
                    <a:pt x="2864" y="7274"/>
                  </a:lnTo>
                  <a:cubicBezTo>
                    <a:pt x="2874" y="7276"/>
                    <a:pt x="2885" y="7278"/>
                    <a:pt x="2897" y="7278"/>
                  </a:cubicBezTo>
                  <a:cubicBezTo>
                    <a:pt x="2886" y="7276"/>
                    <a:pt x="2875" y="7275"/>
                    <a:pt x="2864" y="7274"/>
                  </a:cubicBezTo>
                  <a:close/>
                  <a:moveTo>
                    <a:pt x="5375" y="1"/>
                  </a:moveTo>
                  <a:cubicBezTo>
                    <a:pt x="5330" y="69"/>
                    <a:pt x="5284" y="115"/>
                    <a:pt x="5262" y="160"/>
                  </a:cubicBezTo>
                  <a:cubicBezTo>
                    <a:pt x="5102" y="387"/>
                    <a:pt x="4943" y="615"/>
                    <a:pt x="4761" y="842"/>
                  </a:cubicBezTo>
                  <a:cubicBezTo>
                    <a:pt x="4670" y="933"/>
                    <a:pt x="4602" y="1047"/>
                    <a:pt x="4511" y="1161"/>
                  </a:cubicBezTo>
                  <a:cubicBezTo>
                    <a:pt x="4488" y="1206"/>
                    <a:pt x="4443" y="1252"/>
                    <a:pt x="4420" y="1297"/>
                  </a:cubicBezTo>
                  <a:lnTo>
                    <a:pt x="4352" y="1388"/>
                  </a:lnTo>
                  <a:lnTo>
                    <a:pt x="4375" y="1343"/>
                  </a:lnTo>
                  <a:lnTo>
                    <a:pt x="4375" y="1343"/>
                  </a:lnTo>
                  <a:cubicBezTo>
                    <a:pt x="4193" y="1593"/>
                    <a:pt x="3147" y="2912"/>
                    <a:pt x="2942" y="3207"/>
                  </a:cubicBezTo>
                  <a:lnTo>
                    <a:pt x="2965" y="3162"/>
                  </a:lnTo>
                  <a:lnTo>
                    <a:pt x="2965" y="3162"/>
                  </a:lnTo>
                  <a:cubicBezTo>
                    <a:pt x="2806" y="3412"/>
                    <a:pt x="2783" y="3366"/>
                    <a:pt x="2646" y="3548"/>
                  </a:cubicBezTo>
                  <a:cubicBezTo>
                    <a:pt x="2692" y="3548"/>
                    <a:pt x="2555" y="3753"/>
                    <a:pt x="2487" y="3844"/>
                  </a:cubicBezTo>
                  <a:lnTo>
                    <a:pt x="2487" y="3821"/>
                  </a:lnTo>
                  <a:cubicBezTo>
                    <a:pt x="2396" y="3958"/>
                    <a:pt x="2214" y="4253"/>
                    <a:pt x="2078" y="4435"/>
                  </a:cubicBezTo>
                  <a:lnTo>
                    <a:pt x="2055" y="4412"/>
                  </a:lnTo>
                  <a:cubicBezTo>
                    <a:pt x="1964" y="4594"/>
                    <a:pt x="1714" y="4890"/>
                    <a:pt x="1623" y="5004"/>
                  </a:cubicBezTo>
                  <a:cubicBezTo>
                    <a:pt x="1418" y="5277"/>
                    <a:pt x="1077" y="5663"/>
                    <a:pt x="804" y="6050"/>
                  </a:cubicBezTo>
                  <a:lnTo>
                    <a:pt x="577" y="6232"/>
                  </a:lnTo>
                  <a:lnTo>
                    <a:pt x="577" y="6277"/>
                  </a:lnTo>
                  <a:lnTo>
                    <a:pt x="54" y="7118"/>
                  </a:lnTo>
                  <a:cubicBezTo>
                    <a:pt x="1" y="7214"/>
                    <a:pt x="206" y="7235"/>
                    <a:pt x="440" y="7235"/>
                  </a:cubicBezTo>
                  <a:cubicBezTo>
                    <a:pt x="596" y="7235"/>
                    <a:pt x="764" y="7226"/>
                    <a:pt x="876" y="7223"/>
                  </a:cubicBezTo>
                  <a:lnTo>
                    <a:pt x="876" y="7223"/>
                  </a:lnTo>
                  <a:cubicBezTo>
                    <a:pt x="875" y="7223"/>
                    <a:pt x="874" y="7222"/>
                    <a:pt x="873" y="7222"/>
                  </a:cubicBezTo>
                  <a:lnTo>
                    <a:pt x="873" y="7222"/>
                  </a:lnTo>
                  <a:cubicBezTo>
                    <a:pt x="874" y="7222"/>
                    <a:pt x="876" y="7223"/>
                    <a:pt x="878" y="7223"/>
                  </a:cubicBezTo>
                  <a:lnTo>
                    <a:pt x="878" y="7223"/>
                  </a:lnTo>
                  <a:cubicBezTo>
                    <a:pt x="898" y="7222"/>
                    <a:pt x="917" y="7222"/>
                    <a:pt x="933" y="7222"/>
                  </a:cubicBezTo>
                  <a:cubicBezTo>
                    <a:pt x="980" y="7222"/>
                    <a:pt x="1008" y="7225"/>
                    <a:pt x="1009" y="7232"/>
                  </a:cubicBezTo>
                  <a:lnTo>
                    <a:pt x="1009" y="7232"/>
                  </a:lnTo>
                  <a:cubicBezTo>
                    <a:pt x="962" y="7231"/>
                    <a:pt x="909" y="7229"/>
                    <a:pt x="878" y="7223"/>
                  </a:cubicBezTo>
                  <a:lnTo>
                    <a:pt x="878" y="7223"/>
                  </a:lnTo>
                  <a:cubicBezTo>
                    <a:pt x="878" y="7223"/>
                    <a:pt x="877" y="7223"/>
                    <a:pt x="876" y="7223"/>
                  </a:cubicBezTo>
                  <a:lnTo>
                    <a:pt x="876" y="7223"/>
                  </a:lnTo>
                  <a:cubicBezTo>
                    <a:pt x="908" y="7232"/>
                    <a:pt x="959" y="7232"/>
                    <a:pt x="1009" y="7232"/>
                  </a:cubicBezTo>
                  <a:cubicBezTo>
                    <a:pt x="1009" y="7232"/>
                    <a:pt x="1009" y="7232"/>
                    <a:pt x="1009" y="7232"/>
                  </a:cubicBezTo>
                  <a:lnTo>
                    <a:pt x="1009" y="7232"/>
                  </a:lnTo>
                  <a:cubicBezTo>
                    <a:pt x="1035" y="7232"/>
                    <a:pt x="1059" y="7232"/>
                    <a:pt x="1077" y="7232"/>
                  </a:cubicBezTo>
                  <a:lnTo>
                    <a:pt x="1100" y="7209"/>
                  </a:lnTo>
                  <a:cubicBezTo>
                    <a:pt x="1153" y="7202"/>
                    <a:pt x="1176" y="7199"/>
                    <a:pt x="1189" y="7199"/>
                  </a:cubicBezTo>
                  <a:cubicBezTo>
                    <a:pt x="1214" y="7199"/>
                    <a:pt x="1199" y="7209"/>
                    <a:pt x="1305" y="7209"/>
                  </a:cubicBezTo>
                  <a:cubicBezTo>
                    <a:pt x="1305" y="7232"/>
                    <a:pt x="1168" y="7255"/>
                    <a:pt x="1009" y="7255"/>
                  </a:cubicBezTo>
                  <a:cubicBezTo>
                    <a:pt x="1077" y="7255"/>
                    <a:pt x="1140" y="7261"/>
                    <a:pt x="1194" y="7261"/>
                  </a:cubicBezTo>
                  <a:cubicBezTo>
                    <a:pt x="1248" y="7261"/>
                    <a:pt x="1293" y="7255"/>
                    <a:pt x="1328" y="7232"/>
                  </a:cubicBezTo>
                  <a:lnTo>
                    <a:pt x="1328" y="7232"/>
                  </a:lnTo>
                  <a:cubicBezTo>
                    <a:pt x="1441" y="7255"/>
                    <a:pt x="1305" y="7278"/>
                    <a:pt x="1441" y="7278"/>
                  </a:cubicBezTo>
                  <a:cubicBezTo>
                    <a:pt x="1555" y="7278"/>
                    <a:pt x="1691" y="7255"/>
                    <a:pt x="1805" y="7255"/>
                  </a:cubicBezTo>
                  <a:lnTo>
                    <a:pt x="1805" y="7278"/>
                  </a:lnTo>
                  <a:cubicBezTo>
                    <a:pt x="1845" y="7281"/>
                    <a:pt x="1882" y="7282"/>
                    <a:pt x="1917" y="7282"/>
                  </a:cubicBezTo>
                  <a:cubicBezTo>
                    <a:pt x="2086" y="7282"/>
                    <a:pt x="2206" y="7250"/>
                    <a:pt x="2375" y="7250"/>
                  </a:cubicBezTo>
                  <a:cubicBezTo>
                    <a:pt x="2410" y="7250"/>
                    <a:pt x="2447" y="7252"/>
                    <a:pt x="2487" y="7255"/>
                  </a:cubicBezTo>
                  <a:lnTo>
                    <a:pt x="2464" y="7255"/>
                  </a:lnTo>
                  <a:cubicBezTo>
                    <a:pt x="2510" y="7266"/>
                    <a:pt x="2573" y="7266"/>
                    <a:pt x="2646" y="7266"/>
                  </a:cubicBezTo>
                  <a:cubicBezTo>
                    <a:pt x="2712" y="7266"/>
                    <a:pt x="2786" y="7266"/>
                    <a:pt x="2864" y="7274"/>
                  </a:cubicBezTo>
                  <a:lnTo>
                    <a:pt x="2864" y="7274"/>
                  </a:lnTo>
                  <a:cubicBezTo>
                    <a:pt x="2837" y="7268"/>
                    <a:pt x="2828" y="7255"/>
                    <a:pt x="2897" y="7255"/>
                  </a:cubicBezTo>
                  <a:lnTo>
                    <a:pt x="3351" y="7255"/>
                  </a:lnTo>
                  <a:lnTo>
                    <a:pt x="3488" y="7232"/>
                  </a:lnTo>
                  <a:cubicBezTo>
                    <a:pt x="3614" y="7236"/>
                    <a:pt x="3810" y="7238"/>
                    <a:pt x="4050" y="7238"/>
                  </a:cubicBezTo>
                  <a:cubicBezTo>
                    <a:pt x="5067" y="7238"/>
                    <a:pt x="6866" y="7205"/>
                    <a:pt x="7399" y="7187"/>
                  </a:cubicBezTo>
                  <a:lnTo>
                    <a:pt x="7399" y="7187"/>
                  </a:lnTo>
                  <a:lnTo>
                    <a:pt x="7376" y="7209"/>
                  </a:lnTo>
                  <a:cubicBezTo>
                    <a:pt x="8013" y="7187"/>
                    <a:pt x="8945" y="7187"/>
                    <a:pt x="9946" y="7187"/>
                  </a:cubicBezTo>
                  <a:cubicBezTo>
                    <a:pt x="9537" y="6550"/>
                    <a:pt x="9127" y="5868"/>
                    <a:pt x="8718" y="5254"/>
                  </a:cubicBezTo>
                  <a:cubicBezTo>
                    <a:pt x="8491" y="4890"/>
                    <a:pt x="8263" y="4572"/>
                    <a:pt x="8104" y="4299"/>
                  </a:cubicBezTo>
                  <a:cubicBezTo>
                    <a:pt x="8036" y="4162"/>
                    <a:pt x="7922" y="3980"/>
                    <a:pt x="7831" y="3821"/>
                  </a:cubicBezTo>
                  <a:lnTo>
                    <a:pt x="7831" y="3821"/>
                  </a:lnTo>
                  <a:cubicBezTo>
                    <a:pt x="7854" y="3867"/>
                    <a:pt x="7854" y="3884"/>
                    <a:pt x="7845" y="3884"/>
                  </a:cubicBezTo>
                  <a:cubicBezTo>
                    <a:pt x="7837" y="3884"/>
                    <a:pt x="7820" y="3867"/>
                    <a:pt x="7808" y="3844"/>
                  </a:cubicBezTo>
                  <a:cubicBezTo>
                    <a:pt x="7536" y="3412"/>
                    <a:pt x="7763" y="3821"/>
                    <a:pt x="7490" y="3389"/>
                  </a:cubicBezTo>
                  <a:cubicBezTo>
                    <a:pt x="7331" y="3162"/>
                    <a:pt x="6967" y="2593"/>
                    <a:pt x="6626" y="2025"/>
                  </a:cubicBezTo>
                  <a:cubicBezTo>
                    <a:pt x="6126" y="1206"/>
                    <a:pt x="5625" y="387"/>
                    <a:pt x="537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128;p43">
            <a:extLst>
              <a:ext uri="{FF2B5EF4-FFF2-40B4-BE49-F238E27FC236}">
                <a16:creationId xmlns:a16="http://schemas.microsoft.com/office/drawing/2014/main" id="{D7C818D8-50FC-7BB8-CD38-D57E2250137E}"/>
              </a:ext>
            </a:extLst>
          </p:cNvPr>
          <p:cNvSpPr txBox="1">
            <a:spLocks/>
          </p:cNvSpPr>
          <p:nvPr/>
        </p:nvSpPr>
        <p:spPr>
          <a:xfrm>
            <a:off x="865356" y="3325045"/>
            <a:ext cx="7843516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ulim Park"/>
              <a:buNone/>
              <a:defRPr sz="1600" b="0" i="0" u="none" strike="noStrike" cap="none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ulim Park"/>
              <a:buNone/>
              <a:defRPr sz="2800" b="0" i="0" u="none" strike="noStrike" cap="none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ulim Park"/>
              <a:buNone/>
              <a:defRPr sz="2800" b="0" i="0" u="none" strike="noStrike" cap="none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ulim Park"/>
              <a:buNone/>
              <a:defRPr sz="2800" b="0" i="0" u="none" strike="noStrike" cap="none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ulim Park"/>
              <a:buNone/>
              <a:defRPr sz="2800" b="0" i="0" u="none" strike="noStrike" cap="none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ulim Park"/>
              <a:buNone/>
              <a:defRPr sz="2800" b="0" i="0" u="none" strike="noStrike" cap="none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ulim Park"/>
              <a:buNone/>
              <a:defRPr sz="2800" b="0" i="0" u="none" strike="noStrike" cap="none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ulim Park"/>
              <a:buNone/>
              <a:defRPr sz="2800" b="0" i="0" u="none" strike="noStrike" cap="none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ulim Park"/>
              <a:buNone/>
              <a:defRPr sz="2800" b="0" i="0" u="none" strike="noStrike" cap="none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9pPr>
          </a:lstStyle>
          <a:p>
            <a:pPr indent="-457200">
              <a:buFont typeface="Wingdings" panose="05000000000000000000" pitchFamily="2" charset="2"/>
              <a:buChar char="Ø"/>
            </a:pPr>
            <a:r>
              <a:rPr lang="th-TH" sz="3000" b="1" dirty="0">
                <a:solidFill>
                  <a:srgbClr val="002060"/>
                </a:solidFill>
                <a:latin typeface="DilleniaUPC" panose="02020603050405020304" pitchFamily="18" charset="-34"/>
                <a:cs typeface="DilleniaUPC" panose="02020603050405020304" pitchFamily="18" charset="-34"/>
              </a:rPr>
              <a:t>แบบสัมภาษณ์ คุณศรีลา สุวรรณา</a:t>
            </a:r>
            <a:r>
              <a:rPr lang="th-TH" sz="3000" b="1" dirty="0" err="1">
                <a:solidFill>
                  <a:srgbClr val="002060"/>
                </a:solidFill>
                <a:latin typeface="DilleniaUPC" panose="02020603050405020304" pitchFamily="18" charset="-34"/>
                <a:cs typeface="DilleniaUPC" panose="02020603050405020304" pitchFamily="18" charset="-34"/>
              </a:rPr>
              <a:t>รัญ</a:t>
            </a:r>
            <a:endParaRPr lang="th-TH" sz="3000" b="1" dirty="0">
              <a:solidFill>
                <a:srgbClr val="002060"/>
              </a:solidFill>
              <a:latin typeface="DilleniaUPC" panose="02020603050405020304" pitchFamily="18" charset="-34"/>
              <a:cs typeface="DilleniaUPC" panose="02020603050405020304" pitchFamily="18" charset="-34"/>
            </a:endParaRPr>
          </a:p>
          <a:p>
            <a:pPr indent="-457200">
              <a:buFont typeface="Wingdings" panose="05000000000000000000" pitchFamily="2" charset="2"/>
              <a:buChar char="Ø"/>
            </a:pPr>
            <a:r>
              <a:rPr lang="th-TH" sz="3000" b="1" dirty="0">
                <a:solidFill>
                  <a:srgbClr val="002060"/>
                </a:solidFill>
                <a:latin typeface="DilleniaUPC" panose="02020603050405020304" pitchFamily="18" charset="-34"/>
                <a:cs typeface="DilleniaUPC" panose="02020603050405020304" pitchFamily="18" charset="-34"/>
              </a:rPr>
              <a:t>โปรแกรม </a:t>
            </a:r>
            <a:r>
              <a:rPr lang="en-US" sz="3000" b="1" dirty="0">
                <a:solidFill>
                  <a:srgbClr val="002060"/>
                </a:solidFill>
                <a:latin typeface="DilleniaUPC" panose="02020603050405020304" pitchFamily="18" charset="-34"/>
                <a:cs typeface="DilleniaUPC" panose="02020603050405020304" pitchFamily="18" charset="-34"/>
              </a:rPr>
              <a:t>XAMPP</a:t>
            </a:r>
            <a:endParaRPr lang="th-TH" sz="3000" b="1" dirty="0">
              <a:solidFill>
                <a:srgbClr val="002060"/>
              </a:solidFill>
              <a:latin typeface="DilleniaUPC" panose="02020603050405020304" pitchFamily="18" charset="-34"/>
              <a:cs typeface="DilleniaUPC" panose="02020603050405020304" pitchFamily="18" charset="-34"/>
            </a:endParaRPr>
          </a:p>
          <a:p>
            <a:pPr indent="-457200">
              <a:buFont typeface="Wingdings" panose="05000000000000000000" pitchFamily="2" charset="2"/>
              <a:buChar char="Ø"/>
            </a:pPr>
            <a:r>
              <a:rPr lang="th-TH" sz="3000" b="1" dirty="0">
                <a:solidFill>
                  <a:srgbClr val="002060"/>
                </a:solidFill>
                <a:latin typeface="DilleniaUPC" panose="02020603050405020304" pitchFamily="18" charset="-34"/>
                <a:cs typeface="DilleniaUPC" panose="02020603050405020304" pitchFamily="18" charset="-34"/>
              </a:rPr>
              <a:t>แบบสอบถามความพึงพอใจ เรื่อง ระบบฐานข้อมูล ร้านขนมหวานแม่ศรีลา</a:t>
            </a:r>
          </a:p>
        </p:txBody>
      </p:sp>
    </p:spTree>
    <p:extLst>
      <p:ext uri="{BB962C8B-B14F-4D97-AF65-F5344CB8AC3E}">
        <p14:creationId xmlns:p14="http://schemas.microsoft.com/office/powerpoint/2010/main" val="52944218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Google Shape;1143;p44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59200" cy="31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th-TH" altLang="en-US" sz="4000" b="1" dirty="0">
                <a:solidFill>
                  <a:srgbClr val="002060"/>
                </a:solidFill>
                <a:latin typeface="DilleniaUPC" panose="02020603050405020304" pitchFamily="18" charset="-34"/>
                <a:ea typeface="Angsana New" panose="02020603050405020304" pitchFamily="18" charset="-34"/>
                <a:cs typeface="DilleniaUPC" panose="02020603050405020304" pitchFamily="18" charset="-34"/>
                <a:sym typeface="Angsana New" panose="02020603050405020304" pitchFamily="18" charset="-34"/>
              </a:rPr>
              <a:t>นิยามศัพท์เฉพาะ (</a:t>
            </a:r>
            <a:r>
              <a:rPr lang="en-US" altLang="en-US" sz="4000" b="1" dirty="0">
                <a:solidFill>
                  <a:srgbClr val="002060"/>
                </a:solidFill>
                <a:latin typeface="DilleniaUPC" panose="02020603050405020304" pitchFamily="18" charset="-34"/>
                <a:ea typeface="Angsana New" panose="02020603050405020304" pitchFamily="18" charset="-34"/>
                <a:cs typeface="DilleniaUPC" panose="02020603050405020304" pitchFamily="18" charset="-34"/>
                <a:sym typeface="Angsana New" panose="02020603050405020304" pitchFamily="18" charset="-34"/>
              </a:rPr>
              <a:t>Definition of Terms)</a:t>
            </a:r>
            <a:endParaRPr lang="en-US" altLang="en-US" sz="4000" dirty="0">
              <a:solidFill>
                <a:srgbClr val="002060"/>
              </a:solidFill>
              <a:latin typeface="DilleniaUPC" panose="02020603050405020304" pitchFamily="18" charset="-34"/>
              <a:ea typeface="Angsana New" panose="02020603050405020304" pitchFamily="18" charset="-34"/>
              <a:cs typeface="DilleniaUPC" panose="02020603050405020304" pitchFamily="18" charset="-34"/>
            </a:endParaRPr>
          </a:p>
        </p:txBody>
      </p:sp>
      <p:grpSp>
        <p:nvGrpSpPr>
          <p:cNvPr id="1155" name="Google Shape;1155;p44"/>
          <p:cNvGrpSpPr/>
          <p:nvPr/>
        </p:nvGrpSpPr>
        <p:grpSpPr>
          <a:xfrm>
            <a:off x="7879300" y="-481935"/>
            <a:ext cx="1727186" cy="1727018"/>
            <a:chOff x="7860425" y="-499110"/>
            <a:chExt cx="1727186" cy="1727018"/>
          </a:xfrm>
        </p:grpSpPr>
        <p:sp>
          <p:nvSpPr>
            <p:cNvPr id="1156" name="Google Shape;1156;p44"/>
            <p:cNvSpPr/>
            <p:nvPr/>
          </p:nvSpPr>
          <p:spPr>
            <a:xfrm rot="-2172959" flipH="1">
              <a:off x="9173998" y="516517"/>
              <a:ext cx="2161" cy="4323"/>
            </a:xfrm>
            <a:custGeom>
              <a:avLst/>
              <a:gdLst/>
              <a:ahLst/>
              <a:cxnLst/>
              <a:rect l="l" t="t" r="r" b="b"/>
              <a:pathLst>
                <a:path w="69" h="138" extrusionOk="0">
                  <a:moveTo>
                    <a:pt x="68" y="1"/>
                  </a:moveTo>
                  <a:lnTo>
                    <a:pt x="68" y="1"/>
                  </a:lnTo>
                  <a:cubicBezTo>
                    <a:pt x="23" y="46"/>
                    <a:pt x="0" y="69"/>
                    <a:pt x="23" y="137"/>
                  </a:cubicBezTo>
                  <a:cubicBezTo>
                    <a:pt x="68" y="92"/>
                    <a:pt x="68" y="46"/>
                    <a:pt x="6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44"/>
            <p:cNvSpPr/>
            <p:nvPr/>
          </p:nvSpPr>
          <p:spPr>
            <a:xfrm rot="-2172959" flipH="1">
              <a:off x="9172936" y="517561"/>
              <a:ext cx="31" cy="31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44"/>
            <p:cNvSpPr/>
            <p:nvPr/>
          </p:nvSpPr>
          <p:spPr>
            <a:xfrm rot="-2172959" flipH="1">
              <a:off x="9081877" y="245399"/>
              <a:ext cx="31" cy="1472"/>
            </a:xfrm>
            <a:custGeom>
              <a:avLst/>
              <a:gdLst/>
              <a:ahLst/>
              <a:cxnLst/>
              <a:rect l="l" t="t" r="r" b="b"/>
              <a:pathLst>
                <a:path w="1" h="47" extrusionOk="0">
                  <a:moveTo>
                    <a:pt x="0" y="1"/>
                  </a:moveTo>
                  <a:lnTo>
                    <a:pt x="0" y="4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44"/>
            <p:cNvSpPr/>
            <p:nvPr/>
          </p:nvSpPr>
          <p:spPr>
            <a:xfrm rot="-2172959" flipH="1">
              <a:off x="9085007" y="242283"/>
              <a:ext cx="93347" cy="287089"/>
            </a:xfrm>
            <a:custGeom>
              <a:avLst/>
              <a:gdLst/>
              <a:ahLst/>
              <a:cxnLst/>
              <a:rect l="l" t="t" r="r" b="b"/>
              <a:pathLst>
                <a:path w="2980" h="9165" extrusionOk="0">
                  <a:moveTo>
                    <a:pt x="56" y="823"/>
                  </a:moveTo>
                  <a:cubicBezTo>
                    <a:pt x="50" y="828"/>
                    <a:pt x="46" y="835"/>
                    <a:pt x="46" y="841"/>
                  </a:cubicBezTo>
                  <a:cubicBezTo>
                    <a:pt x="50" y="836"/>
                    <a:pt x="53" y="829"/>
                    <a:pt x="56" y="823"/>
                  </a:cubicBezTo>
                  <a:close/>
                  <a:moveTo>
                    <a:pt x="2275" y="2752"/>
                  </a:moveTo>
                  <a:lnTo>
                    <a:pt x="2402" y="2780"/>
                  </a:lnTo>
                  <a:lnTo>
                    <a:pt x="2402" y="2780"/>
                  </a:lnTo>
                  <a:lnTo>
                    <a:pt x="2343" y="2820"/>
                  </a:lnTo>
                  <a:lnTo>
                    <a:pt x="2275" y="2752"/>
                  </a:lnTo>
                  <a:close/>
                  <a:moveTo>
                    <a:pt x="2843" y="8687"/>
                  </a:moveTo>
                  <a:lnTo>
                    <a:pt x="2843" y="8717"/>
                  </a:lnTo>
                  <a:lnTo>
                    <a:pt x="2843" y="8717"/>
                  </a:lnTo>
                  <a:cubicBezTo>
                    <a:pt x="2833" y="8697"/>
                    <a:pt x="2813" y="8687"/>
                    <a:pt x="2843" y="8687"/>
                  </a:cubicBezTo>
                  <a:close/>
                  <a:moveTo>
                    <a:pt x="228" y="0"/>
                  </a:moveTo>
                  <a:lnTo>
                    <a:pt x="182" y="91"/>
                  </a:lnTo>
                  <a:lnTo>
                    <a:pt x="251" y="114"/>
                  </a:lnTo>
                  <a:cubicBezTo>
                    <a:pt x="273" y="148"/>
                    <a:pt x="262" y="148"/>
                    <a:pt x="248" y="148"/>
                  </a:cubicBezTo>
                  <a:cubicBezTo>
                    <a:pt x="234" y="148"/>
                    <a:pt x="217" y="148"/>
                    <a:pt x="228" y="182"/>
                  </a:cubicBezTo>
                  <a:cubicBezTo>
                    <a:pt x="160" y="182"/>
                    <a:pt x="137" y="114"/>
                    <a:pt x="137" y="68"/>
                  </a:cubicBezTo>
                  <a:lnTo>
                    <a:pt x="137" y="68"/>
                  </a:lnTo>
                  <a:cubicBezTo>
                    <a:pt x="137" y="114"/>
                    <a:pt x="92" y="159"/>
                    <a:pt x="160" y="182"/>
                  </a:cubicBezTo>
                  <a:cubicBezTo>
                    <a:pt x="137" y="205"/>
                    <a:pt x="114" y="205"/>
                    <a:pt x="94" y="205"/>
                  </a:cubicBezTo>
                  <a:cubicBezTo>
                    <a:pt x="74" y="205"/>
                    <a:pt x="57" y="205"/>
                    <a:pt x="46" y="227"/>
                  </a:cubicBezTo>
                  <a:cubicBezTo>
                    <a:pt x="69" y="273"/>
                    <a:pt x="114" y="341"/>
                    <a:pt x="92" y="387"/>
                  </a:cubicBezTo>
                  <a:lnTo>
                    <a:pt x="69" y="387"/>
                  </a:lnTo>
                  <a:cubicBezTo>
                    <a:pt x="1" y="500"/>
                    <a:pt x="160" y="569"/>
                    <a:pt x="92" y="659"/>
                  </a:cubicBezTo>
                  <a:lnTo>
                    <a:pt x="69" y="659"/>
                  </a:lnTo>
                  <a:cubicBezTo>
                    <a:pt x="48" y="680"/>
                    <a:pt x="84" y="758"/>
                    <a:pt x="56" y="823"/>
                  </a:cubicBezTo>
                  <a:lnTo>
                    <a:pt x="56" y="823"/>
                  </a:lnTo>
                  <a:cubicBezTo>
                    <a:pt x="62" y="818"/>
                    <a:pt x="70" y="815"/>
                    <a:pt x="78" y="815"/>
                  </a:cubicBezTo>
                  <a:cubicBezTo>
                    <a:pt x="91" y="815"/>
                    <a:pt x="105" y="822"/>
                    <a:pt x="114" y="841"/>
                  </a:cubicBezTo>
                  <a:cubicBezTo>
                    <a:pt x="69" y="910"/>
                    <a:pt x="92" y="978"/>
                    <a:pt x="46" y="1023"/>
                  </a:cubicBezTo>
                  <a:lnTo>
                    <a:pt x="114" y="1092"/>
                  </a:lnTo>
                  <a:cubicBezTo>
                    <a:pt x="92" y="1342"/>
                    <a:pt x="114" y="2410"/>
                    <a:pt x="137" y="2683"/>
                  </a:cubicBezTo>
                  <a:cubicBezTo>
                    <a:pt x="160" y="3093"/>
                    <a:pt x="160" y="3934"/>
                    <a:pt x="228" y="4366"/>
                  </a:cubicBezTo>
                  <a:cubicBezTo>
                    <a:pt x="182" y="4434"/>
                    <a:pt x="182" y="4525"/>
                    <a:pt x="160" y="4593"/>
                  </a:cubicBezTo>
                  <a:cubicBezTo>
                    <a:pt x="179" y="4574"/>
                    <a:pt x="194" y="4567"/>
                    <a:pt x="205" y="4567"/>
                  </a:cubicBezTo>
                  <a:cubicBezTo>
                    <a:pt x="220" y="4567"/>
                    <a:pt x="228" y="4580"/>
                    <a:pt x="228" y="4593"/>
                  </a:cubicBezTo>
                  <a:cubicBezTo>
                    <a:pt x="228" y="4798"/>
                    <a:pt x="273" y="4616"/>
                    <a:pt x="296" y="4821"/>
                  </a:cubicBezTo>
                  <a:cubicBezTo>
                    <a:pt x="364" y="5071"/>
                    <a:pt x="342" y="6003"/>
                    <a:pt x="296" y="6208"/>
                  </a:cubicBezTo>
                  <a:cubicBezTo>
                    <a:pt x="387" y="6322"/>
                    <a:pt x="319" y="6481"/>
                    <a:pt x="387" y="6595"/>
                  </a:cubicBezTo>
                  <a:lnTo>
                    <a:pt x="364" y="6572"/>
                  </a:lnTo>
                  <a:lnTo>
                    <a:pt x="364" y="6572"/>
                  </a:lnTo>
                  <a:cubicBezTo>
                    <a:pt x="387" y="6640"/>
                    <a:pt x="387" y="6845"/>
                    <a:pt x="387" y="7049"/>
                  </a:cubicBezTo>
                  <a:cubicBezTo>
                    <a:pt x="387" y="7254"/>
                    <a:pt x="387" y="7481"/>
                    <a:pt x="410" y="7550"/>
                  </a:cubicBezTo>
                  <a:lnTo>
                    <a:pt x="433" y="7527"/>
                  </a:lnTo>
                  <a:lnTo>
                    <a:pt x="433" y="7527"/>
                  </a:lnTo>
                  <a:cubicBezTo>
                    <a:pt x="501" y="7641"/>
                    <a:pt x="387" y="7641"/>
                    <a:pt x="364" y="7732"/>
                  </a:cubicBezTo>
                  <a:cubicBezTo>
                    <a:pt x="375" y="7730"/>
                    <a:pt x="384" y="7729"/>
                    <a:pt x="394" y="7729"/>
                  </a:cubicBezTo>
                  <a:cubicBezTo>
                    <a:pt x="490" y="7729"/>
                    <a:pt x="546" y="7827"/>
                    <a:pt x="546" y="7868"/>
                  </a:cubicBezTo>
                  <a:lnTo>
                    <a:pt x="524" y="7868"/>
                  </a:lnTo>
                  <a:cubicBezTo>
                    <a:pt x="546" y="7914"/>
                    <a:pt x="637" y="8050"/>
                    <a:pt x="660" y="8164"/>
                  </a:cubicBezTo>
                  <a:lnTo>
                    <a:pt x="615" y="8164"/>
                  </a:lnTo>
                  <a:cubicBezTo>
                    <a:pt x="683" y="8232"/>
                    <a:pt x="683" y="8391"/>
                    <a:pt x="683" y="8459"/>
                  </a:cubicBezTo>
                  <a:cubicBezTo>
                    <a:pt x="683" y="8596"/>
                    <a:pt x="592" y="8823"/>
                    <a:pt x="683" y="9005"/>
                  </a:cubicBezTo>
                  <a:lnTo>
                    <a:pt x="546" y="9141"/>
                  </a:lnTo>
                  <a:lnTo>
                    <a:pt x="569" y="9164"/>
                  </a:lnTo>
                  <a:cubicBezTo>
                    <a:pt x="569" y="9164"/>
                    <a:pt x="2434" y="9096"/>
                    <a:pt x="2798" y="8800"/>
                  </a:cubicBezTo>
                  <a:lnTo>
                    <a:pt x="2843" y="8800"/>
                  </a:lnTo>
                  <a:lnTo>
                    <a:pt x="2843" y="8755"/>
                  </a:lnTo>
                  <a:cubicBezTo>
                    <a:pt x="2853" y="8736"/>
                    <a:pt x="2862" y="8729"/>
                    <a:pt x="2872" y="8729"/>
                  </a:cubicBezTo>
                  <a:cubicBezTo>
                    <a:pt x="2885" y="8729"/>
                    <a:pt x="2898" y="8742"/>
                    <a:pt x="2911" y="8755"/>
                  </a:cubicBezTo>
                  <a:lnTo>
                    <a:pt x="2934" y="8687"/>
                  </a:lnTo>
                  <a:lnTo>
                    <a:pt x="2911" y="8709"/>
                  </a:lnTo>
                  <a:cubicBezTo>
                    <a:pt x="2889" y="8687"/>
                    <a:pt x="2843" y="8641"/>
                    <a:pt x="2866" y="8618"/>
                  </a:cubicBezTo>
                  <a:cubicBezTo>
                    <a:pt x="2866" y="8550"/>
                    <a:pt x="2934" y="8596"/>
                    <a:pt x="2934" y="8528"/>
                  </a:cubicBezTo>
                  <a:cubicBezTo>
                    <a:pt x="2957" y="8186"/>
                    <a:pt x="2980" y="7845"/>
                    <a:pt x="2934" y="7504"/>
                  </a:cubicBezTo>
                  <a:lnTo>
                    <a:pt x="2980" y="7504"/>
                  </a:lnTo>
                  <a:cubicBezTo>
                    <a:pt x="2934" y="7413"/>
                    <a:pt x="2934" y="7322"/>
                    <a:pt x="2911" y="7231"/>
                  </a:cubicBezTo>
                  <a:lnTo>
                    <a:pt x="2980" y="7186"/>
                  </a:lnTo>
                  <a:lnTo>
                    <a:pt x="2980" y="7186"/>
                  </a:lnTo>
                  <a:cubicBezTo>
                    <a:pt x="2979" y="7186"/>
                    <a:pt x="2978" y="7187"/>
                    <a:pt x="2977" y="7187"/>
                  </a:cubicBezTo>
                  <a:cubicBezTo>
                    <a:pt x="2932" y="7187"/>
                    <a:pt x="2889" y="6662"/>
                    <a:pt x="2911" y="6640"/>
                  </a:cubicBezTo>
                  <a:lnTo>
                    <a:pt x="2820" y="6640"/>
                  </a:lnTo>
                  <a:cubicBezTo>
                    <a:pt x="2798" y="6526"/>
                    <a:pt x="2911" y="6617"/>
                    <a:pt x="2889" y="6504"/>
                  </a:cubicBezTo>
                  <a:cubicBezTo>
                    <a:pt x="2752" y="6481"/>
                    <a:pt x="2889" y="6344"/>
                    <a:pt x="2820" y="6322"/>
                  </a:cubicBezTo>
                  <a:cubicBezTo>
                    <a:pt x="2843" y="6322"/>
                    <a:pt x="2843" y="6276"/>
                    <a:pt x="2889" y="6276"/>
                  </a:cubicBezTo>
                  <a:cubicBezTo>
                    <a:pt x="2798" y="6254"/>
                    <a:pt x="2866" y="6231"/>
                    <a:pt x="2843" y="6185"/>
                  </a:cubicBezTo>
                  <a:lnTo>
                    <a:pt x="2843" y="6185"/>
                  </a:lnTo>
                  <a:lnTo>
                    <a:pt x="2798" y="6208"/>
                  </a:lnTo>
                  <a:lnTo>
                    <a:pt x="2775" y="6140"/>
                  </a:lnTo>
                  <a:lnTo>
                    <a:pt x="2843" y="6140"/>
                  </a:lnTo>
                  <a:cubicBezTo>
                    <a:pt x="2866" y="5958"/>
                    <a:pt x="2911" y="5094"/>
                    <a:pt x="2866" y="4912"/>
                  </a:cubicBezTo>
                  <a:lnTo>
                    <a:pt x="2866" y="4912"/>
                  </a:lnTo>
                  <a:cubicBezTo>
                    <a:pt x="2798" y="4935"/>
                    <a:pt x="2843" y="5003"/>
                    <a:pt x="2752" y="5026"/>
                  </a:cubicBezTo>
                  <a:cubicBezTo>
                    <a:pt x="2707" y="4957"/>
                    <a:pt x="2775" y="4935"/>
                    <a:pt x="2707" y="4912"/>
                  </a:cubicBezTo>
                  <a:cubicBezTo>
                    <a:pt x="2843" y="4889"/>
                    <a:pt x="2752" y="4798"/>
                    <a:pt x="2866" y="4775"/>
                  </a:cubicBezTo>
                  <a:lnTo>
                    <a:pt x="2798" y="4753"/>
                  </a:lnTo>
                  <a:lnTo>
                    <a:pt x="2843" y="4730"/>
                  </a:lnTo>
                  <a:cubicBezTo>
                    <a:pt x="2775" y="4503"/>
                    <a:pt x="2798" y="4684"/>
                    <a:pt x="2820" y="4480"/>
                  </a:cubicBezTo>
                  <a:cubicBezTo>
                    <a:pt x="2820" y="4366"/>
                    <a:pt x="2707" y="4298"/>
                    <a:pt x="2752" y="4230"/>
                  </a:cubicBezTo>
                  <a:lnTo>
                    <a:pt x="2752" y="4230"/>
                  </a:lnTo>
                  <a:lnTo>
                    <a:pt x="2684" y="4252"/>
                  </a:lnTo>
                  <a:cubicBezTo>
                    <a:pt x="2752" y="4230"/>
                    <a:pt x="2638" y="4161"/>
                    <a:pt x="2707" y="4161"/>
                  </a:cubicBezTo>
                  <a:cubicBezTo>
                    <a:pt x="2707" y="4125"/>
                    <a:pt x="2707" y="4058"/>
                    <a:pt x="2658" y="4058"/>
                  </a:cubicBezTo>
                  <a:cubicBezTo>
                    <a:pt x="2647" y="4058"/>
                    <a:pt x="2633" y="4062"/>
                    <a:pt x="2616" y="4070"/>
                  </a:cubicBezTo>
                  <a:cubicBezTo>
                    <a:pt x="2652" y="4052"/>
                    <a:pt x="2674" y="3990"/>
                    <a:pt x="2693" y="3990"/>
                  </a:cubicBezTo>
                  <a:cubicBezTo>
                    <a:pt x="2698" y="3990"/>
                    <a:pt x="2702" y="3993"/>
                    <a:pt x="2707" y="4002"/>
                  </a:cubicBezTo>
                  <a:lnTo>
                    <a:pt x="2707" y="3934"/>
                  </a:lnTo>
                  <a:lnTo>
                    <a:pt x="2684" y="3957"/>
                  </a:lnTo>
                  <a:cubicBezTo>
                    <a:pt x="2684" y="3866"/>
                    <a:pt x="2752" y="3820"/>
                    <a:pt x="2661" y="3752"/>
                  </a:cubicBezTo>
                  <a:lnTo>
                    <a:pt x="2638" y="3798"/>
                  </a:lnTo>
                  <a:cubicBezTo>
                    <a:pt x="2616" y="3729"/>
                    <a:pt x="2616" y="3684"/>
                    <a:pt x="2707" y="3661"/>
                  </a:cubicBezTo>
                  <a:lnTo>
                    <a:pt x="2729" y="3729"/>
                  </a:lnTo>
                  <a:cubicBezTo>
                    <a:pt x="2729" y="3616"/>
                    <a:pt x="2729" y="3570"/>
                    <a:pt x="2684" y="3479"/>
                  </a:cubicBezTo>
                  <a:lnTo>
                    <a:pt x="2684" y="3525"/>
                  </a:lnTo>
                  <a:cubicBezTo>
                    <a:pt x="2595" y="3414"/>
                    <a:pt x="2528" y="2914"/>
                    <a:pt x="2420" y="2784"/>
                  </a:cubicBezTo>
                  <a:lnTo>
                    <a:pt x="2420" y="2784"/>
                  </a:lnTo>
                  <a:lnTo>
                    <a:pt x="2479" y="2797"/>
                  </a:lnTo>
                  <a:cubicBezTo>
                    <a:pt x="2456" y="2615"/>
                    <a:pt x="2456" y="1706"/>
                    <a:pt x="2502" y="1546"/>
                  </a:cubicBezTo>
                  <a:cubicBezTo>
                    <a:pt x="2517" y="1531"/>
                    <a:pt x="2535" y="1526"/>
                    <a:pt x="2552" y="1526"/>
                  </a:cubicBezTo>
                  <a:cubicBezTo>
                    <a:pt x="2585" y="1526"/>
                    <a:pt x="2616" y="1546"/>
                    <a:pt x="2616" y="1546"/>
                  </a:cubicBezTo>
                  <a:cubicBezTo>
                    <a:pt x="2593" y="1478"/>
                    <a:pt x="2547" y="1501"/>
                    <a:pt x="2547" y="1433"/>
                  </a:cubicBezTo>
                  <a:lnTo>
                    <a:pt x="2547" y="1433"/>
                  </a:lnTo>
                  <a:lnTo>
                    <a:pt x="2616" y="1455"/>
                  </a:lnTo>
                  <a:lnTo>
                    <a:pt x="2616" y="1410"/>
                  </a:lnTo>
                  <a:cubicBezTo>
                    <a:pt x="2593" y="1421"/>
                    <a:pt x="2565" y="1421"/>
                    <a:pt x="2533" y="1421"/>
                  </a:cubicBezTo>
                  <a:cubicBezTo>
                    <a:pt x="2502" y="1421"/>
                    <a:pt x="2468" y="1421"/>
                    <a:pt x="2434" y="1433"/>
                  </a:cubicBezTo>
                  <a:lnTo>
                    <a:pt x="2456" y="1342"/>
                  </a:lnTo>
                  <a:lnTo>
                    <a:pt x="2502" y="1342"/>
                  </a:lnTo>
                  <a:cubicBezTo>
                    <a:pt x="2502" y="1342"/>
                    <a:pt x="2366" y="1296"/>
                    <a:pt x="2388" y="1205"/>
                  </a:cubicBezTo>
                  <a:cubicBezTo>
                    <a:pt x="2411" y="1069"/>
                    <a:pt x="2411" y="910"/>
                    <a:pt x="2434" y="773"/>
                  </a:cubicBezTo>
                  <a:lnTo>
                    <a:pt x="2502" y="841"/>
                  </a:lnTo>
                  <a:lnTo>
                    <a:pt x="2525" y="773"/>
                  </a:lnTo>
                  <a:lnTo>
                    <a:pt x="2525" y="773"/>
                  </a:lnTo>
                  <a:cubicBezTo>
                    <a:pt x="2517" y="776"/>
                    <a:pt x="2510" y="777"/>
                    <a:pt x="2505" y="777"/>
                  </a:cubicBezTo>
                  <a:cubicBezTo>
                    <a:pt x="2467" y="777"/>
                    <a:pt x="2474" y="724"/>
                    <a:pt x="2463" y="724"/>
                  </a:cubicBezTo>
                  <a:cubicBezTo>
                    <a:pt x="2461" y="724"/>
                    <a:pt x="2459" y="725"/>
                    <a:pt x="2456" y="728"/>
                  </a:cubicBezTo>
                  <a:cubicBezTo>
                    <a:pt x="2320" y="614"/>
                    <a:pt x="2456" y="500"/>
                    <a:pt x="2366" y="387"/>
                  </a:cubicBezTo>
                  <a:cubicBezTo>
                    <a:pt x="2252" y="387"/>
                    <a:pt x="342" y="68"/>
                    <a:pt x="205" y="68"/>
                  </a:cubicBezTo>
                  <a:lnTo>
                    <a:pt x="22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44"/>
            <p:cNvSpPr/>
            <p:nvPr/>
          </p:nvSpPr>
          <p:spPr>
            <a:xfrm rot="-2172959" flipH="1">
              <a:off x="8477394" y="-68395"/>
              <a:ext cx="2882" cy="4291"/>
            </a:xfrm>
            <a:custGeom>
              <a:avLst/>
              <a:gdLst/>
              <a:ahLst/>
              <a:cxnLst/>
              <a:rect l="l" t="t" r="r" b="b"/>
              <a:pathLst>
                <a:path w="92" h="137" extrusionOk="0">
                  <a:moveTo>
                    <a:pt x="91" y="0"/>
                  </a:moveTo>
                  <a:lnTo>
                    <a:pt x="91" y="0"/>
                  </a:lnTo>
                  <a:cubicBezTo>
                    <a:pt x="23" y="46"/>
                    <a:pt x="0" y="91"/>
                    <a:pt x="23" y="137"/>
                  </a:cubicBezTo>
                  <a:cubicBezTo>
                    <a:pt x="68" y="91"/>
                    <a:pt x="68" y="46"/>
                    <a:pt x="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44"/>
            <p:cNvSpPr/>
            <p:nvPr/>
          </p:nvSpPr>
          <p:spPr>
            <a:xfrm rot="-2172959" flipH="1">
              <a:off x="8476411" y="-67142"/>
              <a:ext cx="31" cy="31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44"/>
            <p:cNvSpPr/>
            <p:nvPr/>
          </p:nvSpPr>
          <p:spPr>
            <a:xfrm rot="-2172959" flipH="1">
              <a:off x="8386136" y="-339075"/>
              <a:ext cx="31" cy="720"/>
            </a:xfrm>
            <a:custGeom>
              <a:avLst/>
              <a:gdLst/>
              <a:ahLst/>
              <a:cxnLst/>
              <a:rect l="l" t="t" r="r" b="b"/>
              <a:pathLst>
                <a:path w="1" h="23" extrusionOk="0">
                  <a:moveTo>
                    <a:pt x="0" y="0"/>
                  </a:moveTo>
                  <a:lnTo>
                    <a:pt x="0" y="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44"/>
            <p:cNvSpPr/>
            <p:nvPr/>
          </p:nvSpPr>
          <p:spPr>
            <a:xfrm rot="-2172959" flipH="1">
              <a:off x="8389044" y="-342870"/>
              <a:ext cx="93347" cy="287089"/>
            </a:xfrm>
            <a:custGeom>
              <a:avLst/>
              <a:gdLst/>
              <a:ahLst/>
              <a:cxnLst/>
              <a:rect l="l" t="t" r="r" b="b"/>
              <a:pathLst>
                <a:path w="2980" h="9165" extrusionOk="0">
                  <a:moveTo>
                    <a:pt x="54" y="829"/>
                  </a:moveTo>
                  <a:lnTo>
                    <a:pt x="54" y="829"/>
                  </a:lnTo>
                  <a:cubicBezTo>
                    <a:pt x="49" y="832"/>
                    <a:pt x="46" y="836"/>
                    <a:pt x="46" y="842"/>
                  </a:cubicBezTo>
                  <a:cubicBezTo>
                    <a:pt x="49" y="838"/>
                    <a:pt x="52" y="833"/>
                    <a:pt x="54" y="829"/>
                  </a:cubicBezTo>
                  <a:close/>
                  <a:moveTo>
                    <a:pt x="2843" y="8687"/>
                  </a:moveTo>
                  <a:lnTo>
                    <a:pt x="2843" y="8724"/>
                  </a:lnTo>
                  <a:lnTo>
                    <a:pt x="2843" y="8724"/>
                  </a:lnTo>
                  <a:cubicBezTo>
                    <a:pt x="2833" y="8697"/>
                    <a:pt x="2813" y="8687"/>
                    <a:pt x="2843" y="8687"/>
                  </a:cubicBezTo>
                  <a:close/>
                  <a:moveTo>
                    <a:pt x="228" y="1"/>
                  </a:moveTo>
                  <a:lnTo>
                    <a:pt x="183" y="114"/>
                  </a:lnTo>
                  <a:lnTo>
                    <a:pt x="274" y="114"/>
                  </a:lnTo>
                  <a:cubicBezTo>
                    <a:pt x="296" y="182"/>
                    <a:pt x="228" y="137"/>
                    <a:pt x="228" y="205"/>
                  </a:cubicBezTo>
                  <a:cubicBezTo>
                    <a:pt x="160" y="205"/>
                    <a:pt x="160" y="137"/>
                    <a:pt x="137" y="69"/>
                  </a:cubicBezTo>
                  <a:lnTo>
                    <a:pt x="137" y="69"/>
                  </a:lnTo>
                  <a:cubicBezTo>
                    <a:pt x="137" y="137"/>
                    <a:pt x="92" y="182"/>
                    <a:pt x="160" y="205"/>
                  </a:cubicBezTo>
                  <a:cubicBezTo>
                    <a:pt x="153" y="219"/>
                    <a:pt x="142" y="222"/>
                    <a:pt x="130" y="222"/>
                  </a:cubicBezTo>
                  <a:cubicBezTo>
                    <a:pt x="117" y="222"/>
                    <a:pt x="102" y="218"/>
                    <a:pt x="88" y="218"/>
                  </a:cubicBezTo>
                  <a:cubicBezTo>
                    <a:pt x="71" y="218"/>
                    <a:pt x="55" y="224"/>
                    <a:pt x="46" y="251"/>
                  </a:cubicBezTo>
                  <a:cubicBezTo>
                    <a:pt x="69" y="296"/>
                    <a:pt x="137" y="342"/>
                    <a:pt x="92" y="387"/>
                  </a:cubicBezTo>
                  <a:lnTo>
                    <a:pt x="69" y="387"/>
                  </a:lnTo>
                  <a:cubicBezTo>
                    <a:pt x="1" y="501"/>
                    <a:pt x="160" y="569"/>
                    <a:pt x="92" y="683"/>
                  </a:cubicBezTo>
                  <a:lnTo>
                    <a:pt x="69" y="660"/>
                  </a:lnTo>
                  <a:lnTo>
                    <a:pt x="69" y="660"/>
                  </a:lnTo>
                  <a:cubicBezTo>
                    <a:pt x="48" y="703"/>
                    <a:pt x="86" y="765"/>
                    <a:pt x="54" y="829"/>
                  </a:cubicBezTo>
                  <a:lnTo>
                    <a:pt x="54" y="829"/>
                  </a:lnTo>
                  <a:cubicBezTo>
                    <a:pt x="58" y="826"/>
                    <a:pt x="65" y="825"/>
                    <a:pt x="72" y="825"/>
                  </a:cubicBezTo>
                  <a:cubicBezTo>
                    <a:pt x="86" y="825"/>
                    <a:pt x="103" y="831"/>
                    <a:pt x="114" y="842"/>
                  </a:cubicBezTo>
                  <a:cubicBezTo>
                    <a:pt x="69" y="933"/>
                    <a:pt x="92" y="978"/>
                    <a:pt x="46" y="1024"/>
                  </a:cubicBezTo>
                  <a:lnTo>
                    <a:pt x="114" y="1092"/>
                  </a:lnTo>
                  <a:cubicBezTo>
                    <a:pt x="92" y="1365"/>
                    <a:pt x="114" y="2434"/>
                    <a:pt x="137" y="2707"/>
                  </a:cubicBezTo>
                  <a:lnTo>
                    <a:pt x="137" y="2684"/>
                  </a:lnTo>
                  <a:cubicBezTo>
                    <a:pt x="160" y="3093"/>
                    <a:pt x="160" y="3957"/>
                    <a:pt x="228" y="4367"/>
                  </a:cubicBezTo>
                  <a:cubicBezTo>
                    <a:pt x="183" y="4435"/>
                    <a:pt x="183" y="4526"/>
                    <a:pt x="183" y="4594"/>
                  </a:cubicBezTo>
                  <a:cubicBezTo>
                    <a:pt x="192" y="4575"/>
                    <a:pt x="202" y="4568"/>
                    <a:pt x="210" y="4568"/>
                  </a:cubicBezTo>
                  <a:cubicBezTo>
                    <a:pt x="221" y="4568"/>
                    <a:pt x="228" y="4581"/>
                    <a:pt x="228" y="4594"/>
                  </a:cubicBezTo>
                  <a:cubicBezTo>
                    <a:pt x="228" y="4821"/>
                    <a:pt x="274" y="4617"/>
                    <a:pt x="296" y="4821"/>
                  </a:cubicBezTo>
                  <a:cubicBezTo>
                    <a:pt x="365" y="5072"/>
                    <a:pt x="342" y="6004"/>
                    <a:pt x="296" y="6231"/>
                  </a:cubicBezTo>
                  <a:cubicBezTo>
                    <a:pt x="387" y="6345"/>
                    <a:pt x="342" y="6481"/>
                    <a:pt x="387" y="6595"/>
                  </a:cubicBezTo>
                  <a:lnTo>
                    <a:pt x="365" y="6595"/>
                  </a:lnTo>
                  <a:cubicBezTo>
                    <a:pt x="387" y="6641"/>
                    <a:pt x="387" y="6845"/>
                    <a:pt x="387" y="7050"/>
                  </a:cubicBezTo>
                  <a:cubicBezTo>
                    <a:pt x="387" y="7277"/>
                    <a:pt x="387" y="7482"/>
                    <a:pt x="410" y="7550"/>
                  </a:cubicBezTo>
                  <a:lnTo>
                    <a:pt x="433" y="7527"/>
                  </a:lnTo>
                  <a:lnTo>
                    <a:pt x="433" y="7527"/>
                  </a:lnTo>
                  <a:cubicBezTo>
                    <a:pt x="501" y="7664"/>
                    <a:pt x="387" y="7641"/>
                    <a:pt x="365" y="7755"/>
                  </a:cubicBezTo>
                  <a:cubicBezTo>
                    <a:pt x="377" y="7752"/>
                    <a:pt x="389" y="7751"/>
                    <a:pt x="400" y="7751"/>
                  </a:cubicBezTo>
                  <a:cubicBezTo>
                    <a:pt x="492" y="7751"/>
                    <a:pt x="547" y="7828"/>
                    <a:pt x="547" y="7869"/>
                  </a:cubicBezTo>
                  <a:lnTo>
                    <a:pt x="524" y="7869"/>
                  </a:lnTo>
                  <a:cubicBezTo>
                    <a:pt x="547" y="7937"/>
                    <a:pt x="637" y="8050"/>
                    <a:pt x="683" y="8164"/>
                  </a:cubicBezTo>
                  <a:lnTo>
                    <a:pt x="615" y="8164"/>
                  </a:lnTo>
                  <a:cubicBezTo>
                    <a:pt x="683" y="8232"/>
                    <a:pt x="683" y="8414"/>
                    <a:pt x="683" y="8460"/>
                  </a:cubicBezTo>
                  <a:cubicBezTo>
                    <a:pt x="683" y="8596"/>
                    <a:pt x="615" y="8824"/>
                    <a:pt x="706" y="9006"/>
                  </a:cubicBezTo>
                  <a:lnTo>
                    <a:pt x="547" y="9165"/>
                  </a:lnTo>
                  <a:lnTo>
                    <a:pt x="569" y="9165"/>
                  </a:lnTo>
                  <a:cubicBezTo>
                    <a:pt x="569" y="9165"/>
                    <a:pt x="2434" y="9097"/>
                    <a:pt x="2798" y="8824"/>
                  </a:cubicBezTo>
                  <a:lnTo>
                    <a:pt x="2843" y="8824"/>
                  </a:lnTo>
                  <a:lnTo>
                    <a:pt x="2843" y="8778"/>
                  </a:lnTo>
                  <a:cubicBezTo>
                    <a:pt x="2853" y="8749"/>
                    <a:pt x="2863" y="8741"/>
                    <a:pt x="2874" y="8741"/>
                  </a:cubicBezTo>
                  <a:cubicBezTo>
                    <a:pt x="2890" y="8741"/>
                    <a:pt x="2908" y="8755"/>
                    <a:pt x="2934" y="8755"/>
                  </a:cubicBezTo>
                  <a:lnTo>
                    <a:pt x="2957" y="8687"/>
                  </a:lnTo>
                  <a:lnTo>
                    <a:pt x="2911" y="8710"/>
                  </a:lnTo>
                  <a:cubicBezTo>
                    <a:pt x="2889" y="8687"/>
                    <a:pt x="2843" y="8664"/>
                    <a:pt x="2866" y="8619"/>
                  </a:cubicBezTo>
                  <a:cubicBezTo>
                    <a:pt x="2866" y="8551"/>
                    <a:pt x="2957" y="8596"/>
                    <a:pt x="2957" y="8528"/>
                  </a:cubicBezTo>
                  <a:cubicBezTo>
                    <a:pt x="2957" y="8187"/>
                    <a:pt x="2980" y="7846"/>
                    <a:pt x="2934" y="7505"/>
                  </a:cubicBezTo>
                  <a:lnTo>
                    <a:pt x="2934" y="7505"/>
                  </a:lnTo>
                  <a:lnTo>
                    <a:pt x="2980" y="7527"/>
                  </a:lnTo>
                  <a:cubicBezTo>
                    <a:pt x="2934" y="7414"/>
                    <a:pt x="2934" y="7323"/>
                    <a:pt x="2911" y="7232"/>
                  </a:cubicBezTo>
                  <a:lnTo>
                    <a:pt x="2980" y="7186"/>
                  </a:lnTo>
                  <a:lnTo>
                    <a:pt x="2980" y="7186"/>
                  </a:lnTo>
                  <a:cubicBezTo>
                    <a:pt x="2979" y="7187"/>
                    <a:pt x="2978" y="7187"/>
                    <a:pt x="2977" y="7187"/>
                  </a:cubicBezTo>
                  <a:cubicBezTo>
                    <a:pt x="2932" y="7187"/>
                    <a:pt x="2889" y="6663"/>
                    <a:pt x="2911" y="6663"/>
                  </a:cubicBezTo>
                  <a:lnTo>
                    <a:pt x="2821" y="6663"/>
                  </a:lnTo>
                  <a:cubicBezTo>
                    <a:pt x="2798" y="6550"/>
                    <a:pt x="2911" y="6618"/>
                    <a:pt x="2889" y="6527"/>
                  </a:cubicBezTo>
                  <a:cubicBezTo>
                    <a:pt x="2752" y="6481"/>
                    <a:pt x="2911" y="6368"/>
                    <a:pt x="2821" y="6322"/>
                  </a:cubicBezTo>
                  <a:cubicBezTo>
                    <a:pt x="2843" y="6322"/>
                    <a:pt x="2843" y="6277"/>
                    <a:pt x="2889" y="6277"/>
                  </a:cubicBezTo>
                  <a:cubicBezTo>
                    <a:pt x="2798" y="6277"/>
                    <a:pt x="2866" y="6231"/>
                    <a:pt x="2843" y="6209"/>
                  </a:cubicBezTo>
                  <a:lnTo>
                    <a:pt x="2843" y="6209"/>
                  </a:lnTo>
                  <a:lnTo>
                    <a:pt x="2798" y="6231"/>
                  </a:lnTo>
                  <a:lnTo>
                    <a:pt x="2775" y="6163"/>
                  </a:lnTo>
                  <a:lnTo>
                    <a:pt x="2843" y="6140"/>
                  </a:lnTo>
                  <a:cubicBezTo>
                    <a:pt x="2866" y="5958"/>
                    <a:pt x="2911" y="5117"/>
                    <a:pt x="2866" y="4912"/>
                  </a:cubicBezTo>
                  <a:lnTo>
                    <a:pt x="2866" y="4912"/>
                  </a:lnTo>
                  <a:cubicBezTo>
                    <a:pt x="2798" y="4935"/>
                    <a:pt x="2843" y="5003"/>
                    <a:pt x="2752" y="5026"/>
                  </a:cubicBezTo>
                  <a:cubicBezTo>
                    <a:pt x="2707" y="4981"/>
                    <a:pt x="2775" y="4958"/>
                    <a:pt x="2730" y="4935"/>
                  </a:cubicBezTo>
                  <a:cubicBezTo>
                    <a:pt x="2843" y="4912"/>
                    <a:pt x="2752" y="4821"/>
                    <a:pt x="2889" y="4776"/>
                  </a:cubicBezTo>
                  <a:lnTo>
                    <a:pt x="2798" y="4753"/>
                  </a:lnTo>
                  <a:lnTo>
                    <a:pt x="2843" y="4730"/>
                  </a:lnTo>
                  <a:cubicBezTo>
                    <a:pt x="2775" y="4503"/>
                    <a:pt x="2821" y="4685"/>
                    <a:pt x="2821" y="4480"/>
                  </a:cubicBezTo>
                  <a:cubicBezTo>
                    <a:pt x="2821" y="4367"/>
                    <a:pt x="2707" y="4321"/>
                    <a:pt x="2752" y="4253"/>
                  </a:cubicBezTo>
                  <a:lnTo>
                    <a:pt x="2684" y="4253"/>
                  </a:lnTo>
                  <a:cubicBezTo>
                    <a:pt x="2752" y="4253"/>
                    <a:pt x="2639" y="4185"/>
                    <a:pt x="2707" y="4162"/>
                  </a:cubicBezTo>
                  <a:cubicBezTo>
                    <a:pt x="2707" y="4143"/>
                    <a:pt x="2707" y="4060"/>
                    <a:pt x="2654" y="4060"/>
                  </a:cubicBezTo>
                  <a:cubicBezTo>
                    <a:pt x="2643" y="4060"/>
                    <a:pt x="2631" y="4064"/>
                    <a:pt x="2616" y="4071"/>
                  </a:cubicBezTo>
                  <a:cubicBezTo>
                    <a:pt x="2649" y="4054"/>
                    <a:pt x="2670" y="4001"/>
                    <a:pt x="2697" y="4001"/>
                  </a:cubicBezTo>
                  <a:cubicBezTo>
                    <a:pt x="2707" y="4001"/>
                    <a:pt x="2718" y="4007"/>
                    <a:pt x="2730" y="4026"/>
                  </a:cubicBezTo>
                  <a:lnTo>
                    <a:pt x="2707" y="3935"/>
                  </a:lnTo>
                  <a:lnTo>
                    <a:pt x="2684" y="3980"/>
                  </a:lnTo>
                  <a:cubicBezTo>
                    <a:pt x="2684" y="3889"/>
                    <a:pt x="2752" y="3821"/>
                    <a:pt x="2661" y="3775"/>
                  </a:cubicBezTo>
                  <a:lnTo>
                    <a:pt x="2639" y="3798"/>
                  </a:lnTo>
                  <a:cubicBezTo>
                    <a:pt x="2616" y="3753"/>
                    <a:pt x="2616" y="3684"/>
                    <a:pt x="2707" y="3662"/>
                  </a:cubicBezTo>
                  <a:lnTo>
                    <a:pt x="2730" y="3730"/>
                  </a:lnTo>
                  <a:cubicBezTo>
                    <a:pt x="2730" y="3639"/>
                    <a:pt x="2730" y="3571"/>
                    <a:pt x="2684" y="3502"/>
                  </a:cubicBezTo>
                  <a:lnTo>
                    <a:pt x="2684" y="3525"/>
                  </a:lnTo>
                  <a:cubicBezTo>
                    <a:pt x="2593" y="3434"/>
                    <a:pt x="2525" y="2889"/>
                    <a:pt x="2411" y="2798"/>
                  </a:cubicBezTo>
                  <a:lnTo>
                    <a:pt x="2343" y="2843"/>
                  </a:lnTo>
                  <a:lnTo>
                    <a:pt x="2275" y="2752"/>
                  </a:lnTo>
                  <a:lnTo>
                    <a:pt x="2479" y="2798"/>
                  </a:lnTo>
                  <a:cubicBezTo>
                    <a:pt x="2457" y="2638"/>
                    <a:pt x="2457" y="1729"/>
                    <a:pt x="2502" y="1570"/>
                  </a:cubicBezTo>
                  <a:cubicBezTo>
                    <a:pt x="2522" y="1540"/>
                    <a:pt x="2545" y="1532"/>
                    <a:pt x="2566" y="1532"/>
                  </a:cubicBezTo>
                  <a:cubicBezTo>
                    <a:pt x="2594" y="1532"/>
                    <a:pt x="2616" y="1547"/>
                    <a:pt x="2616" y="1547"/>
                  </a:cubicBezTo>
                  <a:cubicBezTo>
                    <a:pt x="2593" y="1479"/>
                    <a:pt x="2548" y="1524"/>
                    <a:pt x="2570" y="1456"/>
                  </a:cubicBezTo>
                  <a:lnTo>
                    <a:pt x="2570" y="1456"/>
                  </a:lnTo>
                  <a:lnTo>
                    <a:pt x="2616" y="1479"/>
                  </a:lnTo>
                  <a:lnTo>
                    <a:pt x="2616" y="1410"/>
                  </a:lnTo>
                  <a:cubicBezTo>
                    <a:pt x="2605" y="1433"/>
                    <a:pt x="2576" y="1439"/>
                    <a:pt x="2542" y="1439"/>
                  </a:cubicBezTo>
                  <a:cubicBezTo>
                    <a:pt x="2508" y="1439"/>
                    <a:pt x="2468" y="1433"/>
                    <a:pt x="2434" y="1433"/>
                  </a:cubicBezTo>
                  <a:lnTo>
                    <a:pt x="2457" y="1365"/>
                  </a:lnTo>
                  <a:lnTo>
                    <a:pt x="2502" y="1365"/>
                  </a:lnTo>
                  <a:cubicBezTo>
                    <a:pt x="2502" y="1342"/>
                    <a:pt x="2366" y="1297"/>
                    <a:pt x="2388" y="1229"/>
                  </a:cubicBezTo>
                  <a:cubicBezTo>
                    <a:pt x="2434" y="1069"/>
                    <a:pt x="2411" y="933"/>
                    <a:pt x="2434" y="774"/>
                  </a:cubicBezTo>
                  <a:lnTo>
                    <a:pt x="2502" y="842"/>
                  </a:lnTo>
                  <a:lnTo>
                    <a:pt x="2525" y="774"/>
                  </a:lnTo>
                  <a:lnTo>
                    <a:pt x="2525" y="774"/>
                  </a:lnTo>
                  <a:cubicBezTo>
                    <a:pt x="2511" y="783"/>
                    <a:pt x="2501" y="787"/>
                    <a:pt x="2493" y="787"/>
                  </a:cubicBezTo>
                  <a:cubicBezTo>
                    <a:pt x="2468" y="787"/>
                    <a:pt x="2473" y="747"/>
                    <a:pt x="2463" y="747"/>
                  </a:cubicBezTo>
                  <a:cubicBezTo>
                    <a:pt x="2461" y="747"/>
                    <a:pt x="2459" y="748"/>
                    <a:pt x="2457" y="751"/>
                  </a:cubicBezTo>
                  <a:cubicBezTo>
                    <a:pt x="2320" y="637"/>
                    <a:pt x="2457" y="501"/>
                    <a:pt x="2366" y="410"/>
                  </a:cubicBezTo>
                  <a:cubicBezTo>
                    <a:pt x="2252" y="387"/>
                    <a:pt x="342" y="92"/>
                    <a:pt x="205" y="69"/>
                  </a:cubicBezTo>
                  <a:lnTo>
                    <a:pt x="22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44"/>
            <p:cNvSpPr/>
            <p:nvPr/>
          </p:nvSpPr>
          <p:spPr>
            <a:xfrm rot="-2172959" flipH="1">
              <a:off x="9121880" y="812120"/>
              <a:ext cx="2882" cy="3602"/>
            </a:xfrm>
            <a:custGeom>
              <a:avLst/>
              <a:gdLst/>
              <a:ahLst/>
              <a:cxnLst/>
              <a:rect l="l" t="t" r="r" b="b"/>
              <a:pathLst>
                <a:path w="92" h="115" extrusionOk="0">
                  <a:moveTo>
                    <a:pt x="91" y="1"/>
                  </a:moveTo>
                  <a:lnTo>
                    <a:pt x="91" y="1"/>
                  </a:lnTo>
                  <a:cubicBezTo>
                    <a:pt x="23" y="24"/>
                    <a:pt x="0" y="69"/>
                    <a:pt x="0" y="115"/>
                  </a:cubicBezTo>
                  <a:cubicBezTo>
                    <a:pt x="68" y="92"/>
                    <a:pt x="68" y="46"/>
                    <a:pt x="9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44"/>
            <p:cNvSpPr/>
            <p:nvPr/>
          </p:nvSpPr>
          <p:spPr>
            <a:xfrm rot="-2172959" flipH="1">
              <a:off x="9121100" y="813307"/>
              <a:ext cx="31" cy="31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44"/>
            <p:cNvSpPr/>
            <p:nvPr/>
          </p:nvSpPr>
          <p:spPr>
            <a:xfrm rot="-2172959" flipH="1">
              <a:off x="9033961" y="567341"/>
              <a:ext cx="31" cy="720"/>
            </a:xfrm>
            <a:custGeom>
              <a:avLst/>
              <a:gdLst/>
              <a:ahLst/>
              <a:cxnLst/>
              <a:rect l="l" t="t" r="r" b="b"/>
              <a:pathLst>
                <a:path w="1" h="23" extrusionOk="0">
                  <a:moveTo>
                    <a:pt x="1" y="0"/>
                  </a:moveTo>
                  <a:lnTo>
                    <a:pt x="1" y="2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44"/>
            <p:cNvSpPr/>
            <p:nvPr/>
          </p:nvSpPr>
          <p:spPr>
            <a:xfrm rot="-2172959" flipH="1">
              <a:off x="9031291" y="566101"/>
              <a:ext cx="89056" cy="253729"/>
            </a:xfrm>
            <a:custGeom>
              <a:avLst/>
              <a:gdLst/>
              <a:ahLst/>
              <a:cxnLst/>
              <a:rect l="l" t="t" r="r" b="b"/>
              <a:pathLst>
                <a:path w="2843" h="8100" extrusionOk="0">
                  <a:moveTo>
                    <a:pt x="57" y="714"/>
                  </a:moveTo>
                  <a:cubicBezTo>
                    <a:pt x="50" y="716"/>
                    <a:pt x="46" y="721"/>
                    <a:pt x="46" y="728"/>
                  </a:cubicBezTo>
                  <a:cubicBezTo>
                    <a:pt x="50" y="724"/>
                    <a:pt x="54" y="719"/>
                    <a:pt x="57" y="714"/>
                  </a:cubicBezTo>
                  <a:close/>
                  <a:moveTo>
                    <a:pt x="2431" y="7931"/>
                  </a:moveTo>
                  <a:cubicBezTo>
                    <a:pt x="2436" y="7931"/>
                    <a:pt x="2443" y="7933"/>
                    <a:pt x="2456" y="7937"/>
                  </a:cubicBezTo>
                  <a:lnTo>
                    <a:pt x="2437" y="7993"/>
                  </a:lnTo>
                  <a:lnTo>
                    <a:pt x="2437" y="7993"/>
                  </a:lnTo>
                  <a:cubicBezTo>
                    <a:pt x="2443" y="7960"/>
                    <a:pt x="2412" y="7931"/>
                    <a:pt x="2431" y="7931"/>
                  </a:cubicBezTo>
                  <a:close/>
                  <a:moveTo>
                    <a:pt x="205" y="1"/>
                  </a:moveTo>
                  <a:lnTo>
                    <a:pt x="182" y="91"/>
                  </a:lnTo>
                  <a:lnTo>
                    <a:pt x="250" y="91"/>
                  </a:lnTo>
                  <a:cubicBezTo>
                    <a:pt x="273" y="160"/>
                    <a:pt x="205" y="114"/>
                    <a:pt x="205" y="160"/>
                  </a:cubicBezTo>
                  <a:cubicBezTo>
                    <a:pt x="159" y="160"/>
                    <a:pt x="137" y="114"/>
                    <a:pt x="137" y="46"/>
                  </a:cubicBezTo>
                  <a:lnTo>
                    <a:pt x="137" y="46"/>
                  </a:lnTo>
                  <a:cubicBezTo>
                    <a:pt x="137" y="91"/>
                    <a:pt x="91" y="137"/>
                    <a:pt x="159" y="160"/>
                  </a:cubicBezTo>
                  <a:cubicBezTo>
                    <a:pt x="137" y="182"/>
                    <a:pt x="114" y="182"/>
                    <a:pt x="94" y="182"/>
                  </a:cubicBezTo>
                  <a:cubicBezTo>
                    <a:pt x="74" y="182"/>
                    <a:pt x="57" y="182"/>
                    <a:pt x="46" y="205"/>
                  </a:cubicBezTo>
                  <a:cubicBezTo>
                    <a:pt x="68" y="251"/>
                    <a:pt x="114" y="296"/>
                    <a:pt x="91" y="342"/>
                  </a:cubicBezTo>
                  <a:lnTo>
                    <a:pt x="68" y="342"/>
                  </a:lnTo>
                  <a:cubicBezTo>
                    <a:pt x="0" y="433"/>
                    <a:pt x="159" y="501"/>
                    <a:pt x="91" y="592"/>
                  </a:cubicBezTo>
                  <a:lnTo>
                    <a:pt x="68" y="569"/>
                  </a:lnTo>
                  <a:lnTo>
                    <a:pt x="68" y="569"/>
                  </a:lnTo>
                  <a:cubicBezTo>
                    <a:pt x="48" y="610"/>
                    <a:pt x="82" y="669"/>
                    <a:pt x="57" y="714"/>
                  </a:cubicBezTo>
                  <a:lnTo>
                    <a:pt x="57" y="714"/>
                  </a:lnTo>
                  <a:cubicBezTo>
                    <a:pt x="61" y="712"/>
                    <a:pt x="66" y="711"/>
                    <a:pt x="71" y="711"/>
                  </a:cubicBezTo>
                  <a:cubicBezTo>
                    <a:pt x="85" y="711"/>
                    <a:pt x="102" y="717"/>
                    <a:pt x="114" y="728"/>
                  </a:cubicBezTo>
                  <a:cubicBezTo>
                    <a:pt x="68" y="796"/>
                    <a:pt x="114" y="842"/>
                    <a:pt x="46" y="887"/>
                  </a:cubicBezTo>
                  <a:lnTo>
                    <a:pt x="114" y="956"/>
                  </a:lnTo>
                  <a:cubicBezTo>
                    <a:pt x="91" y="1183"/>
                    <a:pt x="159" y="2138"/>
                    <a:pt x="159" y="2365"/>
                  </a:cubicBezTo>
                  <a:lnTo>
                    <a:pt x="137" y="2365"/>
                  </a:lnTo>
                  <a:cubicBezTo>
                    <a:pt x="159" y="2729"/>
                    <a:pt x="137" y="3457"/>
                    <a:pt x="205" y="3844"/>
                  </a:cubicBezTo>
                  <a:cubicBezTo>
                    <a:pt x="137" y="3889"/>
                    <a:pt x="159" y="3980"/>
                    <a:pt x="137" y="4048"/>
                  </a:cubicBezTo>
                  <a:lnTo>
                    <a:pt x="205" y="4048"/>
                  </a:lnTo>
                  <a:cubicBezTo>
                    <a:pt x="182" y="4230"/>
                    <a:pt x="227" y="4048"/>
                    <a:pt x="250" y="4253"/>
                  </a:cubicBezTo>
                  <a:cubicBezTo>
                    <a:pt x="296" y="4458"/>
                    <a:pt x="227" y="5253"/>
                    <a:pt x="159" y="5435"/>
                  </a:cubicBezTo>
                  <a:cubicBezTo>
                    <a:pt x="250" y="5549"/>
                    <a:pt x="182" y="5663"/>
                    <a:pt x="227" y="5776"/>
                  </a:cubicBezTo>
                  <a:lnTo>
                    <a:pt x="205" y="5754"/>
                  </a:lnTo>
                  <a:lnTo>
                    <a:pt x="205" y="5754"/>
                  </a:lnTo>
                  <a:cubicBezTo>
                    <a:pt x="250" y="5867"/>
                    <a:pt x="137" y="6459"/>
                    <a:pt x="182" y="6572"/>
                  </a:cubicBezTo>
                  <a:cubicBezTo>
                    <a:pt x="227" y="6663"/>
                    <a:pt x="137" y="6663"/>
                    <a:pt x="114" y="6732"/>
                  </a:cubicBezTo>
                  <a:cubicBezTo>
                    <a:pt x="205" y="6732"/>
                    <a:pt x="273" y="6822"/>
                    <a:pt x="273" y="6868"/>
                  </a:cubicBezTo>
                  <a:lnTo>
                    <a:pt x="250" y="6868"/>
                  </a:lnTo>
                  <a:cubicBezTo>
                    <a:pt x="273" y="6913"/>
                    <a:pt x="341" y="7027"/>
                    <a:pt x="364" y="7118"/>
                  </a:cubicBezTo>
                  <a:lnTo>
                    <a:pt x="296" y="7118"/>
                  </a:lnTo>
                  <a:cubicBezTo>
                    <a:pt x="364" y="7186"/>
                    <a:pt x="341" y="7323"/>
                    <a:pt x="341" y="7368"/>
                  </a:cubicBezTo>
                  <a:cubicBezTo>
                    <a:pt x="318" y="7505"/>
                    <a:pt x="205" y="7664"/>
                    <a:pt x="273" y="7846"/>
                  </a:cubicBezTo>
                  <a:lnTo>
                    <a:pt x="114" y="7937"/>
                  </a:lnTo>
                  <a:lnTo>
                    <a:pt x="137" y="7937"/>
                  </a:lnTo>
                  <a:cubicBezTo>
                    <a:pt x="137" y="7937"/>
                    <a:pt x="1153" y="8100"/>
                    <a:pt x="1844" y="8100"/>
                  </a:cubicBezTo>
                  <a:cubicBezTo>
                    <a:pt x="2083" y="8100"/>
                    <a:pt x="2283" y="8080"/>
                    <a:pt x="2388" y="8028"/>
                  </a:cubicBezTo>
                  <a:lnTo>
                    <a:pt x="2433" y="8050"/>
                  </a:lnTo>
                  <a:lnTo>
                    <a:pt x="2433" y="8005"/>
                  </a:lnTo>
                  <a:cubicBezTo>
                    <a:pt x="2443" y="7986"/>
                    <a:pt x="2452" y="7979"/>
                    <a:pt x="2464" y="7979"/>
                  </a:cubicBezTo>
                  <a:cubicBezTo>
                    <a:pt x="2479" y="7979"/>
                    <a:pt x="2498" y="7992"/>
                    <a:pt x="2524" y="8005"/>
                  </a:cubicBezTo>
                  <a:lnTo>
                    <a:pt x="2547" y="7959"/>
                  </a:lnTo>
                  <a:lnTo>
                    <a:pt x="2524" y="7959"/>
                  </a:lnTo>
                  <a:lnTo>
                    <a:pt x="2479" y="7869"/>
                  </a:lnTo>
                  <a:cubicBezTo>
                    <a:pt x="2479" y="7834"/>
                    <a:pt x="2501" y="7834"/>
                    <a:pt x="2524" y="7834"/>
                  </a:cubicBezTo>
                  <a:cubicBezTo>
                    <a:pt x="2547" y="7834"/>
                    <a:pt x="2570" y="7834"/>
                    <a:pt x="2570" y="7800"/>
                  </a:cubicBezTo>
                  <a:cubicBezTo>
                    <a:pt x="2615" y="7482"/>
                    <a:pt x="2683" y="7164"/>
                    <a:pt x="2683" y="6845"/>
                  </a:cubicBezTo>
                  <a:lnTo>
                    <a:pt x="2706" y="6845"/>
                  </a:lnTo>
                  <a:cubicBezTo>
                    <a:pt x="2706" y="6754"/>
                    <a:pt x="2706" y="6663"/>
                    <a:pt x="2683" y="6572"/>
                  </a:cubicBezTo>
                  <a:lnTo>
                    <a:pt x="2774" y="6550"/>
                  </a:lnTo>
                  <a:cubicBezTo>
                    <a:pt x="2729" y="6550"/>
                    <a:pt x="2729" y="6049"/>
                    <a:pt x="2752" y="6027"/>
                  </a:cubicBezTo>
                  <a:lnTo>
                    <a:pt x="2638" y="6027"/>
                  </a:lnTo>
                  <a:cubicBezTo>
                    <a:pt x="2638" y="5936"/>
                    <a:pt x="2752" y="6004"/>
                    <a:pt x="2729" y="5913"/>
                  </a:cubicBezTo>
                  <a:cubicBezTo>
                    <a:pt x="2592" y="5867"/>
                    <a:pt x="2752" y="5754"/>
                    <a:pt x="2683" y="5731"/>
                  </a:cubicBezTo>
                  <a:cubicBezTo>
                    <a:pt x="2683" y="5731"/>
                    <a:pt x="2706" y="5685"/>
                    <a:pt x="2752" y="5685"/>
                  </a:cubicBezTo>
                  <a:cubicBezTo>
                    <a:pt x="2661" y="5663"/>
                    <a:pt x="2729" y="5640"/>
                    <a:pt x="2706" y="5617"/>
                  </a:cubicBezTo>
                  <a:lnTo>
                    <a:pt x="2661" y="5617"/>
                  </a:lnTo>
                  <a:lnTo>
                    <a:pt x="2638" y="5572"/>
                  </a:lnTo>
                  <a:lnTo>
                    <a:pt x="2706" y="5572"/>
                  </a:lnTo>
                  <a:cubicBezTo>
                    <a:pt x="2752" y="5390"/>
                    <a:pt x="2843" y="4594"/>
                    <a:pt x="2797" y="4412"/>
                  </a:cubicBezTo>
                  <a:lnTo>
                    <a:pt x="2797" y="4412"/>
                  </a:lnTo>
                  <a:cubicBezTo>
                    <a:pt x="2752" y="4435"/>
                    <a:pt x="2774" y="4503"/>
                    <a:pt x="2683" y="4526"/>
                  </a:cubicBezTo>
                  <a:cubicBezTo>
                    <a:pt x="2638" y="4458"/>
                    <a:pt x="2706" y="4458"/>
                    <a:pt x="2661" y="4435"/>
                  </a:cubicBezTo>
                  <a:cubicBezTo>
                    <a:pt x="2797" y="4412"/>
                    <a:pt x="2706" y="4321"/>
                    <a:pt x="2843" y="4298"/>
                  </a:cubicBezTo>
                  <a:lnTo>
                    <a:pt x="2752" y="4276"/>
                  </a:lnTo>
                  <a:lnTo>
                    <a:pt x="2797" y="4253"/>
                  </a:lnTo>
                  <a:cubicBezTo>
                    <a:pt x="2729" y="4048"/>
                    <a:pt x="2774" y="4207"/>
                    <a:pt x="2797" y="4025"/>
                  </a:cubicBezTo>
                  <a:cubicBezTo>
                    <a:pt x="2774" y="3935"/>
                    <a:pt x="2683" y="3866"/>
                    <a:pt x="2729" y="3821"/>
                  </a:cubicBezTo>
                  <a:lnTo>
                    <a:pt x="2661" y="3821"/>
                  </a:lnTo>
                  <a:cubicBezTo>
                    <a:pt x="2729" y="3821"/>
                    <a:pt x="2615" y="3753"/>
                    <a:pt x="2683" y="3730"/>
                  </a:cubicBezTo>
                  <a:cubicBezTo>
                    <a:pt x="2665" y="3712"/>
                    <a:pt x="2676" y="3649"/>
                    <a:pt x="2634" y="3649"/>
                  </a:cubicBezTo>
                  <a:cubicBezTo>
                    <a:pt x="2624" y="3649"/>
                    <a:pt x="2610" y="3653"/>
                    <a:pt x="2592" y="3662"/>
                  </a:cubicBezTo>
                  <a:cubicBezTo>
                    <a:pt x="2627" y="3644"/>
                    <a:pt x="2648" y="3601"/>
                    <a:pt x="2667" y="3601"/>
                  </a:cubicBezTo>
                  <a:cubicBezTo>
                    <a:pt x="2672" y="3601"/>
                    <a:pt x="2678" y="3605"/>
                    <a:pt x="2683" y="3616"/>
                  </a:cubicBezTo>
                  <a:lnTo>
                    <a:pt x="2683" y="3548"/>
                  </a:lnTo>
                  <a:lnTo>
                    <a:pt x="2661" y="3571"/>
                  </a:lnTo>
                  <a:cubicBezTo>
                    <a:pt x="2661" y="3480"/>
                    <a:pt x="2729" y="3434"/>
                    <a:pt x="2638" y="3389"/>
                  </a:cubicBezTo>
                  <a:lnTo>
                    <a:pt x="2615" y="3411"/>
                  </a:lnTo>
                  <a:cubicBezTo>
                    <a:pt x="2615" y="3366"/>
                    <a:pt x="2592" y="3321"/>
                    <a:pt x="2683" y="3298"/>
                  </a:cubicBezTo>
                  <a:lnTo>
                    <a:pt x="2706" y="3343"/>
                  </a:lnTo>
                  <a:cubicBezTo>
                    <a:pt x="2706" y="3275"/>
                    <a:pt x="2706" y="3207"/>
                    <a:pt x="2661" y="3139"/>
                  </a:cubicBezTo>
                  <a:lnTo>
                    <a:pt x="2661" y="3161"/>
                  </a:lnTo>
                  <a:cubicBezTo>
                    <a:pt x="2570" y="3070"/>
                    <a:pt x="2524" y="2593"/>
                    <a:pt x="2411" y="2502"/>
                  </a:cubicBezTo>
                  <a:lnTo>
                    <a:pt x="2342" y="2547"/>
                  </a:lnTo>
                  <a:lnTo>
                    <a:pt x="2297" y="2456"/>
                  </a:lnTo>
                  <a:lnTo>
                    <a:pt x="2297" y="2456"/>
                  </a:lnTo>
                  <a:lnTo>
                    <a:pt x="2479" y="2525"/>
                  </a:lnTo>
                  <a:cubicBezTo>
                    <a:pt x="2479" y="2365"/>
                    <a:pt x="2456" y="1547"/>
                    <a:pt x="2501" y="1410"/>
                  </a:cubicBezTo>
                  <a:cubicBezTo>
                    <a:pt x="2517" y="1388"/>
                    <a:pt x="2534" y="1380"/>
                    <a:pt x="2552" y="1380"/>
                  </a:cubicBezTo>
                  <a:cubicBezTo>
                    <a:pt x="2587" y="1380"/>
                    <a:pt x="2623" y="1410"/>
                    <a:pt x="2638" y="1410"/>
                  </a:cubicBezTo>
                  <a:cubicBezTo>
                    <a:pt x="2615" y="1319"/>
                    <a:pt x="2570" y="1365"/>
                    <a:pt x="2570" y="1297"/>
                  </a:cubicBezTo>
                  <a:lnTo>
                    <a:pt x="2570" y="1297"/>
                  </a:lnTo>
                  <a:lnTo>
                    <a:pt x="2638" y="1319"/>
                  </a:lnTo>
                  <a:lnTo>
                    <a:pt x="2615" y="1274"/>
                  </a:lnTo>
                  <a:cubicBezTo>
                    <a:pt x="2604" y="1285"/>
                    <a:pt x="2575" y="1285"/>
                    <a:pt x="2544" y="1285"/>
                  </a:cubicBezTo>
                  <a:cubicBezTo>
                    <a:pt x="2513" y="1285"/>
                    <a:pt x="2479" y="1285"/>
                    <a:pt x="2456" y="1297"/>
                  </a:cubicBezTo>
                  <a:lnTo>
                    <a:pt x="2456" y="1228"/>
                  </a:lnTo>
                  <a:lnTo>
                    <a:pt x="2501" y="1228"/>
                  </a:lnTo>
                  <a:cubicBezTo>
                    <a:pt x="2524" y="1206"/>
                    <a:pt x="2365" y="1183"/>
                    <a:pt x="2388" y="1092"/>
                  </a:cubicBezTo>
                  <a:cubicBezTo>
                    <a:pt x="2433" y="978"/>
                    <a:pt x="2411" y="842"/>
                    <a:pt x="2433" y="705"/>
                  </a:cubicBezTo>
                  <a:lnTo>
                    <a:pt x="2501" y="774"/>
                  </a:lnTo>
                  <a:lnTo>
                    <a:pt x="2524" y="705"/>
                  </a:lnTo>
                  <a:lnTo>
                    <a:pt x="2524" y="705"/>
                  </a:lnTo>
                  <a:cubicBezTo>
                    <a:pt x="2514" y="709"/>
                    <a:pt x="2507" y="710"/>
                    <a:pt x="2500" y="710"/>
                  </a:cubicBezTo>
                  <a:cubicBezTo>
                    <a:pt x="2462" y="710"/>
                    <a:pt x="2476" y="660"/>
                    <a:pt x="2456" y="660"/>
                  </a:cubicBezTo>
                  <a:cubicBezTo>
                    <a:pt x="2320" y="569"/>
                    <a:pt x="2456" y="455"/>
                    <a:pt x="2365" y="364"/>
                  </a:cubicBezTo>
                  <a:cubicBezTo>
                    <a:pt x="2251" y="364"/>
                    <a:pt x="341" y="69"/>
                    <a:pt x="205" y="69"/>
                  </a:cubicBezTo>
                  <a:lnTo>
                    <a:pt x="20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44"/>
            <p:cNvSpPr/>
            <p:nvPr/>
          </p:nvSpPr>
          <p:spPr>
            <a:xfrm rot="-2172959" flipH="1">
              <a:off x="8856015" y="962650"/>
              <a:ext cx="2882" cy="3602"/>
            </a:xfrm>
            <a:custGeom>
              <a:avLst/>
              <a:gdLst/>
              <a:ahLst/>
              <a:cxnLst/>
              <a:rect l="l" t="t" r="r" b="b"/>
              <a:pathLst>
                <a:path w="92" h="115" extrusionOk="0">
                  <a:moveTo>
                    <a:pt x="91" y="1"/>
                  </a:moveTo>
                  <a:lnTo>
                    <a:pt x="91" y="1"/>
                  </a:lnTo>
                  <a:cubicBezTo>
                    <a:pt x="23" y="46"/>
                    <a:pt x="0" y="69"/>
                    <a:pt x="0" y="115"/>
                  </a:cubicBezTo>
                  <a:cubicBezTo>
                    <a:pt x="69" y="92"/>
                    <a:pt x="69" y="46"/>
                    <a:pt x="9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44"/>
            <p:cNvSpPr/>
            <p:nvPr/>
          </p:nvSpPr>
          <p:spPr>
            <a:xfrm rot="-2172959" flipH="1">
              <a:off x="8855236" y="963837"/>
              <a:ext cx="31" cy="31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44"/>
            <p:cNvSpPr/>
            <p:nvPr/>
          </p:nvSpPr>
          <p:spPr>
            <a:xfrm rot="-2172959" flipH="1">
              <a:off x="8777489" y="729517"/>
              <a:ext cx="31" cy="752"/>
            </a:xfrm>
            <a:custGeom>
              <a:avLst/>
              <a:gdLst/>
              <a:ahLst/>
              <a:cxnLst/>
              <a:rect l="l" t="t" r="r" b="b"/>
              <a:pathLst>
                <a:path w="1" h="24" extrusionOk="0">
                  <a:moveTo>
                    <a:pt x="0" y="1"/>
                  </a:moveTo>
                  <a:lnTo>
                    <a:pt x="0" y="2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44"/>
            <p:cNvSpPr/>
            <p:nvPr/>
          </p:nvSpPr>
          <p:spPr>
            <a:xfrm rot="-2172959" flipH="1">
              <a:off x="8769696" y="729973"/>
              <a:ext cx="89776" cy="238474"/>
            </a:xfrm>
            <a:custGeom>
              <a:avLst/>
              <a:gdLst/>
              <a:ahLst/>
              <a:cxnLst/>
              <a:rect l="l" t="t" r="r" b="b"/>
              <a:pathLst>
                <a:path w="2866" h="7613" extrusionOk="0">
                  <a:moveTo>
                    <a:pt x="205" y="0"/>
                  </a:moveTo>
                  <a:lnTo>
                    <a:pt x="182" y="46"/>
                  </a:lnTo>
                  <a:cubicBezTo>
                    <a:pt x="185" y="46"/>
                    <a:pt x="187" y="46"/>
                    <a:pt x="190" y="47"/>
                  </a:cubicBezTo>
                  <a:lnTo>
                    <a:pt x="190" y="47"/>
                  </a:lnTo>
                  <a:lnTo>
                    <a:pt x="205" y="0"/>
                  </a:lnTo>
                  <a:close/>
                  <a:moveTo>
                    <a:pt x="2479" y="7459"/>
                  </a:moveTo>
                  <a:lnTo>
                    <a:pt x="2461" y="7514"/>
                  </a:lnTo>
                  <a:lnTo>
                    <a:pt x="2461" y="7514"/>
                  </a:lnTo>
                  <a:cubicBezTo>
                    <a:pt x="2467" y="7477"/>
                    <a:pt x="2418" y="7459"/>
                    <a:pt x="2479" y="7459"/>
                  </a:cubicBezTo>
                  <a:close/>
                  <a:moveTo>
                    <a:pt x="137" y="46"/>
                  </a:moveTo>
                  <a:cubicBezTo>
                    <a:pt x="114" y="91"/>
                    <a:pt x="69" y="136"/>
                    <a:pt x="137" y="159"/>
                  </a:cubicBezTo>
                  <a:cubicBezTo>
                    <a:pt x="126" y="182"/>
                    <a:pt x="109" y="182"/>
                    <a:pt x="92" y="182"/>
                  </a:cubicBezTo>
                  <a:cubicBezTo>
                    <a:pt x="74" y="182"/>
                    <a:pt x="57" y="182"/>
                    <a:pt x="46" y="205"/>
                  </a:cubicBezTo>
                  <a:cubicBezTo>
                    <a:pt x="46" y="227"/>
                    <a:pt x="114" y="273"/>
                    <a:pt x="69" y="318"/>
                  </a:cubicBezTo>
                  <a:cubicBezTo>
                    <a:pt x="1" y="409"/>
                    <a:pt x="160" y="478"/>
                    <a:pt x="92" y="546"/>
                  </a:cubicBezTo>
                  <a:lnTo>
                    <a:pt x="69" y="546"/>
                  </a:lnTo>
                  <a:cubicBezTo>
                    <a:pt x="23" y="569"/>
                    <a:pt x="69" y="637"/>
                    <a:pt x="46" y="682"/>
                  </a:cubicBezTo>
                  <a:lnTo>
                    <a:pt x="114" y="705"/>
                  </a:lnTo>
                  <a:cubicBezTo>
                    <a:pt x="69" y="750"/>
                    <a:pt x="92" y="796"/>
                    <a:pt x="46" y="841"/>
                  </a:cubicBezTo>
                  <a:lnTo>
                    <a:pt x="114" y="910"/>
                  </a:lnTo>
                  <a:cubicBezTo>
                    <a:pt x="92" y="1114"/>
                    <a:pt x="160" y="2001"/>
                    <a:pt x="160" y="2229"/>
                  </a:cubicBezTo>
                  <a:lnTo>
                    <a:pt x="137" y="2229"/>
                  </a:lnTo>
                  <a:cubicBezTo>
                    <a:pt x="160" y="2570"/>
                    <a:pt x="137" y="3275"/>
                    <a:pt x="228" y="3616"/>
                  </a:cubicBezTo>
                  <a:cubicBezTo>
                    <a:pt x="160" y="3684"/>
                    <a:pt x="160" y="3752"/>
                    <a:pt x="160" y="3820"/>
                  </a:cubicBezTo>
                  <a:lnTo>
                    <a:pt x="205" y="3820"/>
                  </a:lnTo>
                  <a:cubicBezTo>
                    <a:pt x="205" y="3980"/>
                    <a:pt x="251" y="3820"/>
                    <a:pt x="273" y="4002"/>
                  </a:cubicBezTo>
                  <a:cubicBezTo>
                    <a:pt x="319" y="4207"/>
                    <a:pt x="251" y="4957"/>
                    <a:pt x="182" y="5117"/>
                  </a:cubicBezTo>
                  <a:cubicBezTo>
                    <a:pt x="273" y="5207"/>
                    <a:pt x="205" y="5344"/>
                    <a:pt x="251" y="5435"/>
                  </a:cubicBezTo>
                  <a:lnTo>
                    <a:pt x="228" y="5412"/>
                  </a:lnTo>
                  <a:lnTo>
                    <a:pt x="228" y="5412"/>
                  </a:lnTo>
                  <a:cubicBezTo>
                    <a:pt x="273" y="5526"/>
                    <a:pt x="160" y="6072"/>
                    <a:pt x="205" y="6185"/>
                  </a:cubicBezTo>
                  <a:lnTo>
                    <a:pt x="205" y="6163"/>
                  </a:lnTo>
                  <a:lnTo>
                    <a:pt x="205" y="6163"/>
                  </a:lnTo>
                  <a:cubicBezTo>
                    <a:pt x="251" y="6276"/>
                    <a:pt x="160" y="6254"/>
                    <a:pt x="137" y="6344"/>
                  </a:cubicBezTo>
                  <a:cubicBezTo>
                    <a:pt x="147" y="6342"/>
                    <a:pt x="156" y="6341"/>
                    <a:pt x="165" y="6341"/>
                  </a:cubicBezTo>
                  <a:cubicBezTo>
                    <a:pt x="238" y="6341"/>
                    <a:pt x="276" y="6418"/>
                    <a:pt x="296" y="6458"/>
                  </a:cubicBezTo>
                  <a:lnTo>
                    <a:pt x="273" y="6458"/>
                  </a:lnTo>
                  <a:cubicBezTo>
                    <a:pt x="273" y="6504"/>
                    <a:pt x="364" y="6617"/>
                    <a:pt x="387" y="6686"/>
                  </a:cubicBezTo>
                  <a:lnTo>
                    <a:pt x="319" y="6686"/>
                  </a:lnTo>
                  <a:cubicBezTo>
                    <a:pt x="387" y="6754"/>
                    <a:pt x="342" y="6890"/>
                    <a:pt x="364" y="6936"/>
                  </a:cubicBezTo>
                  <a:cubicBezTo>
                    <a:pt x="342" y="7049"/>
                    <a:pt x="228" y="7209"/>
                    <a:pt x="296" y="7368"/>
                  </a:cubicBezTo>
                  <a:lnTo>
                    <a:pt x="137" y="7459"/>
                  </a:lnTo>
                  <a:lnTo>
                    <a:pt x="160" y="7459"/>
                  </a:lnTo>
                  <a:cubicBezTo>
                    <a:pt x="160" y="7459"/>
                    <a:pt x="1196" y="7612"/>
                    <a:pt x="1887" y="7612"/>
                  </a:cubicBezTo>
                  <a:cubicBezTo>
                    <a:pt x="2117" y="7612"/>
                    <a:pt x="2309" y="7595"/>
                    <a:pt x="2411" y="7550"/>
                  </a:cubicBezTo>
                  <a:lnTo>
                    <a:pt x="2456" y="7572"/>
                  </a:lnTo>
                  <a:lnTo>
                    <a:pt x="2456" y="7527"/>
                  </a:lnTo>
                  <a:cubicBezTo>
                    <a:pt x="2466" y="7508"/>
                    <a:pt x="2476" y="7501"/>
                    <a:pt x="2487" y="7501"/>
                  </a:cubicBezTo>
                  <a:cubicBezTo>
                    <a:pt x="2503" y="7501"/>
                    <a:pt x="2521" y="7514"/>
                    <a:pt x="2547" y="7527"/>
                  </a:cubicBezTo>
                  <a:lnTo>
                    <a:pt x="2570" y="7481"/>
                  </a:lnTo>
                  <a:lnTo>
                    <a:pt x="2525" y="7504"/>
                  </a:lnTo>
                  <a:lnTo>
                    <a:pt x="2502" y="7391"/>
                  </a:lnTo>
                  <a:cubicBezTo>
                    <a:pt x="2502" y="7368"/>
                    <a:pt x="2519" y="7368"/>
                    <a:pt x="2539" y="7368"/>
                  </a:cubicBezTo>
                  <a:cubicBezTo>
                    <a:pt x="2559" y="7368"/>
                    <a:pt x="2582" y="7368"/>
                    <a:pt x="2593" y="7345"/>
                  </a:cubicBezTo>
                  <a:cubicBezTo>
                    <a:pt x="2638" y="7049"/>
                    <a:pt x="2707" y="6754"/>
                    <a:pt x="2707" y="6435"/>
                  </a:cubicBezTo>
                  <a:lnTo>
                    <a:pt x="2729" y="6458"/>
                  </a:lnTo>
                  <a:cubicBezTo>
                    <a:pt x="2707" y="6344"/>
                    <a:pt x="2729" y="6276"/>
                    <a:pt x="2707" y="6185"/>
                  </a:cubicBezTo>
                  <a:lnTo>
                    <a:pt x="2775" y="6163"/>
                  </a:lnTo>
                  <a:cubicBezTo>
                    <a:pt x="2729" y="6163"/>
                    <a:pt x="2752" y="5685"/>
                    <a:pt x="2752" y="5685"/>
                  </a:cubicBezTo>
                  <a:lnTo>
                    <a:pt x="2661" y="5662"/>
                  </a:lnTo>
                  <a:cubicBezTo>
                    <a:pt x="2661" y="5571"/>
                    <a:pt x="2775" y="5640"/>
                    <a:pt x="2752" y="5549"/>
                  </a:cubicBezTo>
                  <a:cubicBezTo>
                    <a:pt x="2616" y="5526"/>
                    <a:pt x="2775" y="5412"/>
                    <a:pt x="2707" y="5389"/>
                  </a:cubicBezTo>
                  <a:cubicBezTo>
                    <a:pt x="2707" y="5389"/>
                    <a:pt x="2707" y="5344"/>
                    <a:pt x="2752" y="5344"/>
                  </a:cubicBezTo>
                  <a:cubicBezTo>
                    <a:pt x="2684" y="5344"/>
                    <a:pt x="2752" y="5298"/>
                    <a:pt x="2729" y="5276"/>
                  </a:cubicBezTo>
                  <a:lnTo>
                    <a:pt x="2729" y="5276"/>
                  </a:lnTo>
                  <a:lnTo>
                    <a:pt x="2684" y="5298"/>
                  </a:lnTo>
                  <a:lnTo>
                    <a:pt x="2661" y="5230"/>
                  </a:lnTo>
                  <a:lnTo>
                    <a:pt x="2729" y="5230"/>
                  </a:lnTo>
                  <a:cubicBezTo>
                    <a:pt x="2752" y="5071"/>
                    <a:pt x="2866" y="4321"/>
                    <a:pt x="2820" y="4161"/>
                  </a:cubicBezTo>
                  <a:lnTo>
                    <a:pt x="2820" y="4161"/>
                  </a:lnTo>
                  <a:cubicBezTo>
                    <a:pt x="2775" y="4184"/>
                    <a:pt x="2798" y="4230"/>
                    <a:pt x="2707" y="4252"/>
                  </a:cubicBezTo>
                  <a:cubicBezTo>
                    <a:pt x="2661" y="4207"/>
                    <a:pt x="2729" y="4184"/>
                    <a:pt x="2684" y="4161"/>
                  </a:cubicBezTo>
                  <a:cubicBezTo>
                    <a:pt x="2820" y="4139"/>
                    <a:pt x="2707" y="4070"/>
                    <a:pt x="2843" y="4025"/>
                  </a:cubicBezTo>
                  <a:lnTo>
                    <a:pt x="2775" y="4025"/>
                  </a:lnTo>
                  <a:lnTo>
                    <a:pt x="2820" y="4002"/>
                  </a:lnTo>
                  <a:cubicBezTo>
                    <a:pt x="2752" y="3798"/>
                    <a:pt x="2775" y="3957"/>
                    <a:pt x="2798" y="3775"/>
                  </a:cubicBezTo>
                  <a:cubicBezTo>
                    <a:pt x="2798" y="3684"/>
                    <a:pt x="2707" y="3638"/>
                    <a:pt x="2729" y="3593"/>
                  </a:cubicBezTo>
                  <a:lnTo>
                    <a:pt x="2661" y="3593"/>
                  </a:lnTo>
                  <a:cubicBezTo>
                    <a:pt x="2729" y="3593"/>
                    <a:pt x="2616" y="3525"/>
                    <a:pt x="2684" y="3502"/>
                  </a:cubicBezTo>
                  <a:cubicBezTo>
                    <a:pt x="2684" y="3482"/>
                    <a:pt x="2701" y="3429"/>
                    <a:pt x="2647" y="3429"/>
                  </a:cubicBezTo>
                  <a:cubicBezTo>
                    <a:pt x="2639" y="3429"/>
                    <a:pt x="2628" y="3431"/>
                    <a:pt x="2616" y="3434"/>
                  </a:cubicBezTo>
                  <a:cubicBezTo>
                    <a:pt x="2650" y="3417"/>
                    <a:pt x="2659" y="3373"/>
                    <a:pt x="2680" y="3373"/>
                  </a:cubicBezTo>
                  <a:cubicBezTo>
                    <a:pt x="2687" y="3373"/>
                    <a:pt x="2696" y="3377"/>
                    <a:pt x="2707" y="3388"/>
                  </a:cubicBezTo>
                  <a:lnTo>
                    <a:pt x="2707" y="3320"/>
                  </a:lnTo>
                  <a:lnTo>
                    <a:pt x="2684" y="3343"/>
                  </a:lnTo>
                  <a:cubicBezTo>
                    <a:pt x="2661" y="3275"/>
                    <a:pt x="2729" y="3229"/>
                    <a:pt x="2661" y="3184"/>
                  </a:cubicBezTo>
                  <a:lnTo>
                    <a:pt x="2616" y="3206"/>
                  </a:lnTo>
                  <a:cubicBezTo>
                    <a:pt x="2616" y="3161"/>
                    <a:pt x="2616" y="3115"/>
                    <a:pt x="2707" y="3093"/>
                  </a:cubicBezTo>
                  <a:lnTo>
                    <a:pt x="2729" y="3138"/>
                  </a:lnTo>
                  <a:cubicBezTo>
                    <a:pt x="2729" y="3070"/>
                    <a:pt x="2729" y="3024"/>
                    <a:pt x="2684" y="2956"/>
                  </a:cubicBezTo>
                  <a:lnTo>
                    <a:pt x="2684" y="2979"/>
                  </a:lnTo>
                  <a:cubicBezTo>
                    <a:pt x="2593" y="2888"/>
                    <a:pt x="2525" y="2433"/>
                    <a:pt x="2411" y="2365"/>
                  </a:cubicBezTo>
                  <a:lnTo>
                    <a:pt x="2343" y="2388"/>
                  </a:lnTo>
                  <a:lnTo>
                    <a:pt x="2297" y="2320"/>
                  </a:lnTo>
                  <a:lnTo>
                    <a:pt x="2502" y="2365"/>
                  </a:lnTo>
                  <a:cubicBezTo>
                    <a:pt x="2502" y="2229"/>
                    <a:pt x="2456" y="1455"/>
                    <a:pt x="2502" y="1319"/>
                  </a:cubicBezTo>
                  <a:cubicBezTo>
                    <a:pt x="2517" y="1304"/>
                    <a:pt x="2535" y="1299"/>
                    <a:pt x="2552" y="1299"/>
                  </a:cubicBezTo>
                  <a:cubicBezTo>
                    <a:pt x="2588" y="1299"/>
                    <a:pt x="2623" y="1319"/>
                    <a:pt x="2638" y="1319"/>
                  </a:cubicBezTo>
                  <a:cubicBezTo>
                    <a:pt x="2616" y="1251"/>
                    <a:pt x="2570" y="1296"/>
                    <a:pt x="2570" y="1228"/>
                  </a:cubicBezTo>
                  <a:lnTo>
                    <a:pt x="2570" y="1228"/>
                  </a:lnTo>
                  <a:lnTo>
                    <a:pt x="2638" y="1251"/>
                  </a:lnTo>
                  <a:lnTo>
                    <a:pt x="2616" y="1205"/>
                  </a:lnTo>
                  <a:cubicBezTo>
                    <a:pt x="2604" y="1217"/>
                    <a:pt x="2576" y="1217"/>
                    <a:pt x="2545" y="1217"/>
                  </a:cubicBezTo>
                  <a:cubicBezTo>
                    <a:pt x="2513" y="1217"/>
                    <a:pt x="2479" y="1217"/>
                    <a:pt x="2456" y="1228"/>
                  </a:cubicBezTo>
                  <a:lnTo>
                    <a:pt x="2456" y="1160"/>
                  </a:lnTo>
                  <a:lnTo>
                    <a:pt x="2502" y="1160"/>
                  </a:lnTo>
                  <a:cubicBezTo>
                    <a:pt x="2525" y="1137"/>
                    <a:pt x="2366" y="1114"/>
                    <a:pt x="2388" y="1046"/>
                  </a:cubicBezTo>
                  <a:cubicBezTo>
                    <a:pt x="2434" y="910"/>
                    <a:pt x="2411" y="796"/>
                    <a:pt x="2434" y="660"/>
                  </a:cubicBezTo>
                  <a:lnTo>
                    <a:pt x="2502" y="728"/>
                  </a:lnTo>
                  <a:lnTo>
                    <a:pt x="2502" y="682"/>
                  </a:lnTo>
                  <a:cubicBezTo>
                    <a:pt x="2497" y="685"/>
                    <a:pt x="2493" y="686"/>
                    <a:pt x="2489" y="686"/>
                  </a:cubicBezTo>
                  <a:cubicBezTo>
                    <a:pt x="2465" y="686"/>
                    <a:pt x="2473" y="633"/>
                    <a:pt x="2463" y="633"/>
                  </a:cubicBezTo>
                  <a:cubicBezTo>
                    <a:pt x="2461" y="633"/>
                    <a:pt x="2459" y="634"/>
                    <a:pt x="2456" y="637"/>
                  </a:cubicBezTo>
                  <a:cubicBezTo>
                    <a:pt x="2320" y="546"/>
                    <a:pt x="2434" y="432"/>
                    <a:pt x="2366" y="364"/>
                  </a:cubicBezTo>
                  <a:cubicBezTo>
                    <a:pt x="2231" y="341"/>
                    <a:pt x="375" y="76"/>
                    <a:pt x="190" y="47"/>
                  </a:cubicBezTo>
                  <a:lnTo>
                    <a:pt x="190" y="47"/>
                  </a:lnTo>
                  <a:lnTo>
                    <a:pt x="182" y="68"/>
                  </a:lnTo>
                  <a:lnTo>
                    <a:pt x="251" y="91"/>
                  </a:lnTo>
                  <a:cubicBezTo>
                    <a:pt x="262" y="125"/>
                    <a:pt x="251" y="125"/>
                    <a:pt x="236" y="125"/>
                  </a:cubicBezTo>
                  <a:cubicBezTo>
                    <a:pt x="222" y="125"/>
                    <a:pt x="205" y="125"/>
                    <a:pt x="205" y="159"/>
                  </a:cubicBezTo>
                  <a:cubicBezTo>
                    <a:pt x="137" y="159"/>
                    <a:pt x="137" y="114"/>
                    <a:pt x="137" y="4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44"/>
            <p:cNvSpPr/>
            <p:nvPr/>
          </p:nvSpPr>
          <p:spPr>
            <a:xfrm rot="-2172959" flipH="1">
              <a:off x="9389888" y="364997"/>
              <a:ext cx="31" cy="720"/>
            </a:xfrm>
            <a:custGeom>
              <a:avLst/>
              <a:gdLst/>
              <a:ahLst/>
              <a:cxnLst/>
              <a:rect l="l" t="t" r="r" b="b"/>
              <a:pathLst>
                <a:path w="1" h="23" extrusionOk="0">
                  <a:moveTo>
                    <a:pt x="0" y="0"/>
                  </a:moveTo>
                  <a:lnTo>
                    <a:pt x="0" y="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44"/>
            <p:cNvSpPr/>
            <p:nvPr/>
          </p:nvSpPr>
          <p:spPr>
            <a:xfrm rot="-2172959" flipH="1">
              <a:off x="9382086" y="365425"/>
              <a:ext cx="89776" cy="238474"/>
            </a:xfrm>
            <a:custGeom>
              <a:avLst/>
              <a:gdLst/>
              <a:ahLst/>
              <a:cxnLst/>
              <a:rect l="l" t="t" r="r" b="b"/>
              <a:pathLst>
                <a:path w="2866" h="7613" extrusionOk="0">
                  <a:moveTo>
                    <a:pt x="228" y="0"/>
                  </a:moveTo>
                  <a:lnTo>
                    <a:pt x="183" y="69"/>
                  </a:lnTo>
                  <a:lnTo>
                    <a:pt x="251" y="69"/>
                  </a:lnTo>
                  <a:cubicBezTo>
                    <a:pt x="296" y="137"/>
                    <a:pt x="205" y="91"/>
                    <a:pt x="228" y="137"/>
                  </a:cubicBezTo>
                  <a:cubicBezTo>
                    <a:pt x="160" y="137"/>
                    <a:pt x="137" y="91"/>
                    <a:pt x="137" y="46"/>
                  </a:cubicBezTo>
                  <a:lnTo>
                    <a:pt x="137" y="46"/>
                  </a:lnTo>
                  <a:cubicBezTo>
                    <a:pt x="137" y="91"/>
                    <a:pt x="92" y="137"/>
                    <a:pt x="160" y="137"/>
                  </a:cubicBezTo>
                  <a:cubicBezTo>
                    <a:pt x="148" y="160"/>
                    <a:pt x="126" y="160"/>
                    <a:pt x="103" y="160"/>
                  </a:cubicBezTo>
                  <a:cubicBezTo>
                    <a:pt x="80" y="160"/>
                    <a:pt x="57" y="160"/>
                    <a:pt x="46" y="182"/>
                  </a:cubicBezTo>
                  <a:cubicBezTo>
                    <a:pt x="69" y="228"/>
                    <a:pt x="137" y="273"/>
                    <a:pt x="92" y="319"/>
                  </a:cubicBezTo>
                  <a:lnTo>
                    <a:pt x="69" y="296"/>
                  </a:lnTo>
                  <a:lnTo>
                    <a:pt x="69" y="296"/>
                  </a:lnTo>
                  <a:cubicBezTo>
                    <a:pt x="1" y="410"/>
                    <a:pt x="160" y="455"/>
                    <a:pt x="92" y="546"/>
                  </a:cubicBezTo>
                  <a:lnTo>
                    <a:pt x="92" y="523"/>
                  </a:lnTo>
                  <a:cubicBezTo>
                    <a:pt x="46" y="569"/>
                    <a:pt x="92" y="614"/>
                    <a:pt x="46" y="683"/>
                  </a:cubicBezTo>
                  <a:lnTo>
                    <a:pt x="114" y="683"/>
                  </a:lnTo>
                  <a:cubicBezTo>
                    <a:pt x="69" y="751"/>
                    <a:pt x="114" y="796"/>
                    <a:pt x="69" y="842"/>
                  </a:cubicBezTo>
                  <a:lnTo>
                    <a:pt x="114" y="887"/>
                  </a:lnTo>
                  <a:cubicBezTo>
                    <a:pt x="114" y="1115"/>
                    <a:pt x="160" y="2001"/>
                    <a:pt x="160" y="2229"/>
                  </a:cubicBezTo>
                  <a:lnTo>
                    <a:pt x="160" y="2206"/>
                  </a:lnTo>
                  <a:cubicBezTo>
                    <a:pt x="183" y="2547"/>
                    <a:pt x="160" y="3252"/>
                    <a:pt x="228" y="3616"/>
                  </a:cubicBezTo>
                  <a:cubicBezTo>
                    <a:pt x="160" y="3661"/>
                    <a:pt x="183" y="3752"/>
                    <a:pt x="160" y="3798"/>
                  </a:cubicBezTo>
                  <a:lnTo>
                    <a:pt x="228" y="3798"/>
                  </a:lnTo>
                  <a:cubicBezTo>
                    <a:pt x="205" y="3980"/>
                    <a:pt x="273" y="3821"/>
                    <a:pt x="296" y="3980"/>
                  </a:cubicBezTo>
                  <a:cubicBezTo>
                    <a:pt x="342" y="4184"/>
                    <a:pt x="251" y="4935"/>
                    <a:pt x="205" y="5117"/>
                  </a:cubicBezTo>
                  <a:cubicBezTo>
                    <a:pt x="273" y="5208"/>
                    <a:pt x="205" y="5321"/>
                    <a:pt x="273" y="5412"/>
                  </a:cubicBezTo>
                  <a:lnTo>
                    <a:pt x="251" y="5412"/>
                  </a:lnTo>
                  <a:cubicBezTo>
                    <a:pt x="273" y="5503"/>
                    <a:pt x="183" y="6072"/>
                    <a:pt x="205" y="6186"/>
                  </a:cubicBezTo>
                  <a:lnTo>
                    <a:pt x="228" y="6163"/>
                  </a:lnTo>
                  <a:lnTo>
                    <a:pt x="228" y="6163"/>
                  </a:lnTo>
                  <a:cubicBezTo>
                    <a:pt x="273" y="6254"/>
                    <a:pt x="183" y="6254"/>
                    <a:pt x="137" y="6322"/>
                  </a:cubicBezTo>
                  <a:cubicBezTo>
                    <a:pt x="251" y="6322"/>
                    <a:pt x="296" y="6413"/>
                    <a:pt x="296" y="6436"/>
                  </a:cubicBezTo>
                  <a:lnTo>
                    <a:pt x="273" y="6436"/>
                  </a:lnTo>
                  <a:cubicBezTo>
                    <a:pt x="296" y="6481"/>
                    <a:pt x="387" y="6595"/>
                    <a:pt x="387" y="6686"/>
                  </a:cubicBezTo>
                  <a:lnTo>
                    <a:pt x="342" y="6686"/>
                  </a:lnTo>
                  <a:cubicBezTo>
                    <a:pt x="387" y="6754"/>
                    <a:pt x="364" y="6868"/>
                    <a:pt x="364" y="6936"/>
                  </a:cubicBezTo>
                  <a:cubicBezTo>
                    <a:pt x="342" y="7027"/>
                    <a:pt x="251" y="7209"/>
                    <a:pt x="319" y="7345"/>
                  </a:cubicBezTo>
                  <a:lnTo>
                    <a:pt x="160" y="7436"/>
                  </a:lnTo>
                  <a:lnTo>
                    <a:pt x="160" y="7459"/>
                  </a:lnTo>
                  <a:cubicBezTo>
                    <a:pt x="160" y="7459"/>
                    <a:pt x="1209" y="7613"/>
                    <a:pt x="1896" y="7613"/>
                  </a:cubicBezTo>
                  <a:cubicBezTo>
                    <a:pt x="2125" y="7613"/>
                    <a:pt x="2314" y="7595"/>
                    <a:pt x="2411" y="7550"/>
                  </a:cubicBezTo>
                  <a:lnTo>
                    <a:pt x="2479" y="7550"/>
                  </a:lnTo>
                  <a:lnTo>
                    <a:pt x="2457" y="7505"/>
                  </a:lnTo>
                  <a:cubicBezTo>
                    <a:pt x="2490" y="7471"/>
                    <a:pt x="2462" y="7450"/>
                    <a:pt x="2463" y="7450"/>
                  </a:cubicBezTo>
                  <a:lnTo>
                    <a:pt x="2463" y="7450"/>
                  </a:lnTo>
                  <a:cubicBezTo>
                    <a:pt x="2463" y="7450"/>
                    <a:pt x="2467" y="7453"/>
                    <a:pt x="2479" y="7459"/>
                  </a:cubicBezTo>
                  <a:lnTo>
                    <a:pt x="2479" y="7505"/>
                  </a:lnTo>
                  <a:cubicBezTo>
                    <a:pt x="2486" y="7490"/>
                    <a:pt x="2493" y="7485"/>
                    <a:pt x="2500" y="7485"/>
                  </a:cubicBezTo>
                  <a:cubicBezTo>
                    <a:pt x="2516" y="7485"/>
                    <a:pt x="2532" y="7512"/>
                    <a:pt x="2547" y="7527"/>
                  </a:cubicBezTo>
                  <a:lnTo>
                    <a:pt x="2570" y="7459"/>
                  </a:lnTo>
                  <a:lnTo>
                    <a:pt x="2547" y="7482"/>
                  </a:lnTo>
                  <a:lnTo>
                    <a:pt x="2502" y="7391"/>
                  </a:lnTo>
                  <a:cubicBezTo>
                    <a:pt x="2502" y="7345"/>
                    <a:pt x="2593" y="7391"/>
                    <a:pt x="2593" y="7323"/>
                  </a:cubicBezTo>
                  <a:cubicBezTo>
                    <a:pt x="2638" y="7027"/>
                    <a:pt x="2729" y="6731"/>
                    <a:pt x="2707" y="6436"/>
                  </a:cubicBezTo>
                  <a:lnTo>
                    <a:pt x="2752" y="6436"/>
                  </a:lnTo>
                  <a:cubicBezTo>
                    <a:pt x="2729" y="6345"/>
                    <a:pt x="2729" y="6254"/>
                    <a:pt x="2707" y="6186"/>
                  </a:cubicBezTo>
                  <a:lnTo>
                    <a:pt x="2798" y="6140"/>
                  </a:lnTo>
                  <a:lnTo>
                    <a:pt x="2798" y="6140"/>
                  </a:lnTo>
                  <a:cubicBezTo>
                    <a:pt x="2797" y="6141"/>
                    <a:pt x="2796" y="6141"/>
                    <a:pt x="2795" y="6141"/>
                  </a:cubicBezTo>
                  <a:cubicBezTo>
                    <a:pt x="2752" y="6141"/>
                    <a:pt x="2753" y="5663"/>
                    <a:pt x="2775" y="5663"/>
                  </a:cubicBezTo>
                  <a:lnTo>
                    <a:pt x="2684" y="5663"/>
                  </a:lnTo>
                  <a:cubicBezTo>
                    <a:pt x="2684" y="5572"/>
                    <a:pt x="2798" y="5640"/>
                    <a:pt x="2775" y="5549"/>
                  </a:cubicBezTo>
                  <a:cubicBezTo>
                    <a:pt x="2638" y="5503"/>
                    <a:pt x="2775" y="5412"/>
                    <a:pt x="2707" y="5367"/>
                  </a:cubicBezTo>
                  <a:cubicBezTo>
                    <a:pt x="2729" y="5367"/>
                    <a:pt x="2729" y="5344"/>
                    <a:pt x="2775" y="5344"/>
                  </a:cubicBezTo>
                  <a:cubicBezTo>
                    <a:pt x="2707" y="5321"/>
                    <a:pt x="2752" y="5299"/>
                    <a:pt x="2729" y="5276"/>
                  </a:cubicBezTo>
                  <a:lnTo>
                    <a:pt x="2684" y="5276"/>
                  </a:lnTo>
                  <a:lnTo>
                    <a:pt x="2661" y="5231"/>
                  </a:lnTo>
                  <a:lnTo>
                    <a:pt x="2752" y="5231"/>
                  </a:lnTo>
                  <a:cubicBezTo>
                    <a:pt x="2775" y="5071"/>
                    <a:pt x="2866" y="4321"/>
                    <a:pt x="2843" y="4139"/>
                  </a:cubicBezTo>
                  <a:lnTo>
                    <a:pt x="2843" y="4139"/>
                  </a:lnTo>
                  <a:cubicBezTo>
                    <a:pt x="2775" y="4162"/>
                    <a:pt x="2820" y="4207"/>
                    <a:pt x="2729" y="4230"/>
                  </a:cubicBezTo>
                  <a:cubicBezTo>
                    <a:pt x="2684" y="4184"/>
                    <a:pt x="2752" y="4162"/>
                    <a:pt x="2684" y="4162"/>
                  </a:cubicBezTo>
                  <a:cubicBezTo>
                    <a:pt x="2820" y="4139"/>
                    <a:pt x="2729" y="4048"/>
                    <a:pt x="2866" y="4025"/>
                  </a:cubicBezTo>
                  <a:lnTo>
                    <a:pt x="2798" y="4003"/>
                  </a:lnTo>
                  <a:lnTo>
                    <a:pt x="2843" y="3980"/>
                  </a:lnTo>
                  <a:cubicBezTo>
                    <a:pt x="2752" y="3798"/>
                    <a:pt x="2798" y="3934"/>
                    <a:pt x="2820" y="3775"/>
                  </a:cubicBezTo>
                  <a:cubicBezTo>
                    <a:pt x="2820" y="3684"/>
                    <a:pt x="2707" y="3616"/>
                    <a:pt x="2752" y="3571"/>
                  </a:cubicBezTo>
                  <a:lnTo>
                    <a:pt x="2684" y="3571"/>
                  </a:lnTo>
                  <a:cubicBezTo>
                    <a:pt x="2752" y="3571"/>
                    <a:pt x="2638" y="3502"/>
                    <a:pt x="2707" y="3502"/>
                  </a:cubicBezTo>
                  <a:cubicBezTo>
                    <a:pt x="2707" y="3482"/>
                    <a:pt x="2707" y="3408"/>
                    <a:pt x="2642" y="3408"/>
                  </a:cubicBezTo>
                  <a:cubicBezTo>
                    <a:pt x="2639" y="3408"/>
                    <a:pt x="2636" y="3408"/>
                    <a:pt x="2632" y="3408"/>
                  </a:cubicBezTo>
                  <a:lnTo>
                    <a:pt x="2632" y="3408"/>
                  </a:lnTo>
                  <a:cubicBezTo>
                    <a:pt x="2662" y="3397"/>
                    <a:pt x="2682" y="3361"/>
                    <a:pt x="2711" y="3361"/>
                  </a:cubicBezTo>
                  <a:cubicBezTo>
                    <a:pt x="2717" y="3361"/>
                    <a:pt x="2723" y="3363"/>
                    <a:pt x="2729" y="3366"/>
                  </a:cubicBezTo>
                  <a:lnTo>
                    <a:pt x="2707" y="3320"/>
                  </a:lnTo>
                  <a:lnTo>
                    <a:pt x="2684" y="3343"/>
                  </a:lnTo>
                  <a:cubicBezTo>
                    <a:pt x="2684" y="3252"/>
                    <a:pt x="2752" y="3229"/>
                    <a:pt x="2661" y="3161"/>
                  </a:cubicBezTo>
                  <a:lnTo>
                    <a:pt x="2638" y="3184"/>
                  </a:lnTo>
                  <a:cubicBezTo>
                    <a:pt x="2638" y="3138"/>
                    <a:pt x="2616" y="3093"/>
                    <a:pt x="2707" y="3093"/>
                  </a:cubicBezTo>
                  <a:lnTo>
                    <a:pt x="2729" y="3138"/>
                  </a:lnTo>
                  <a:cubicBezTo>
                    <a:pt x="2752" y="3047"/>
                    <a:pt x="2729" y="3002"/>
                    <a:pt x="2684" y="2934"/>
                  </a:cubicBezTo>
                  <a:lnTo>
                    <a:pt x="2684" y="2957"/>
                  </a:lnTo>
                  <a:cubicBezTo>
                    <a:pt x="2593" y="2866"/>
                    <a:pt x="2547" y="2434"/>
                    <a:pt x="2434" y="2343"/>
                  </a:cubicBezTo>
                  <a:lnTo>
                    <a:pt x="2366" y="2388"/>
                  </a:lnTo>
                  <a:lnTo>
                    <a:pt x="2297" y="2297"/>
                  </a:lnTo>
                  <a:lnTo>
                    <a:pt x="2502" y="2343"/>
                  </a:lnTo>
                  <a:cubicBezTo>
                    <a:pt x="2502" y="2206"/>
                    <a:pt x="2479" y="1456"/>
                    <a:pt x="2525" y="1319"/>
                  </a:cubicBezTo>
                  <a:cubicBezTo>
                    <a:pt x="2540" y="1297"/>
                    <a:pt x="2558" y="1289"/>
                    <a:pt x="2574" y="1289"/>
                  </a:cubicBezTo>
                  <a:cubicBezTo>
                    <a:pt x="2608" y="1289"/>
                    <a:pt x="2638" y="1319"/>
                    <a:pt x="2638" y="1319"/>
                  </a:cubicBezTo>
                  <a:cubicBezTo>
                    <a:pt x="2616" y="1251"/>
                    <a:pt x="2570" y="1274"/>
                    <a:pt x="2570" y="1228"/>
                  </a:cubicBezTo>
                  <a:lnTo>
                    <a:pt x="2638" y="1228"/>
                  </a:lnTo>
                  <a:lnTo>
                    <a:pt x="2616" y="1183"/>
                  </a:lnTo>
                  <a:cubicBezTo>
                    <a:pt x="2604" y="1206"/>
                    <a:pt x="2582" y="1211"/>
                    <a:pt x="2553" y="1211"/>
                  </a:cubicBezTo>
                  <a:cubicBezTo>
                    <a:pt x="2525" y="1211"/>
                    <a:pt x="2491" y="1206"/>
                    <a:pt x="2457" y="1206"/>
                  </a:cubicBezTo>
                  <a:lnTo>
                    <a:pt x="2479" y="1137"/>
                  </a:lnTo>
                  <a:lnTo>
                    <a:pt x="2525" y="1137"/>
                  </a:lnTo>
                  <a:cubicBezTo>
                    <a:pt x="2525" y="1137"/>
                    <a:pt x="2366" y="1092"/>
                    <a:pt x="2411" y="1024"/>
                  </a:cubicBezTo>
                  <a:cubicBezTo>
                    <a:pt x="2434" y="910"/>
                    <a:pt x="2411" y="773"/>
                    <a:pt x="2434" y="660"/>
                  </a:cubicBezTo>
                  <a:lnTo>
                    <a:pt x="2502" y="705"/>
                  </a:lnTo>
                  <a:lnTo>
                    <a:pt x="2525" y="660"/>
                  </a:lnTo>
                  <a:lnTo>
                    <a:pt x="2525" y="660"/>
                  </a:lnTo>
                  <a:cubicBezTo>
                    <a:pt x="2515" y="663"/>
                    <a:pt x="2507" y="665"/>
                    <a:pt x="2500" y="665"/>
                  </a:cubicBezTo>
                  <a:cubicBezTo>
                    <a:pt x="2469" y="665"/>
                    <a:pt x="2473" y="632"/>
                    <a:pt x="2464" y="632"/>
                  </a:cubicBezTo>
                  <a:cubicBezTo>
                    <a:pt x="2462" y="632"/>
                    <a:pt x="2460" y="634"/>
                    <a:pt x="2457" y="637"/>
                  </a:cubicBezTo>
                  <a:cubicBezTo>
                    <a:pt x="2320" y="523"/>
                    <a:pt x="2457" y="432"/>
                    <a:pt x="2366" y="341"/>
                  </a:cubicBezTo>
                  <a:cubicBezTo>
                    <a:pt x="2252" y="319"/>
                    <a:pt x="342" y="69"/>
                    <a:pt x="205" y="46"/>
                  </a:cubicBezTo>
                  <a:lnTo>
                    <a:pt x="22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44"/>
            <p:cNvSpPr/>
            <p:nvPr/>
          </p:nvSpPr>
          <p:spPr>
            <a:xfrm rot="-2172959" flipH="1">
              <a:off x="8186859" y="245698"/>
              <a:ext cx="2882" cy="2882"/>
            </a:xfrm>
            <a:custGeom>
              <a:avLst/>
              <a:gdLst/>
              <a:ahLst/>
              <a:cxnLst/>
              <a:rect l="l" t="t" r="r" b="b"/>
              <a:pathLst>
                <a:path w="92" h="92" extrusionOk="0">
                  <a:moveTo>
                    <a:pt x="91" y="1"/>
                  </a:moveTo>
                  <a:lnTo>
                    <a:pt x="91" y="1"/>
                  </a:lnTo>
                  <a:cubicBezTo>
                    <a:pt x="23" y="23"/>
                    <a:pt x="0" y="46"/>
                    <a:pt x="0" y="91"/>
                  </a:cubicBezTo>
                  <a:cubicBezTo>
                    <a:pt x="68" y="69"/>
                    <a:pt x="68" y="46"/>
                    <a:pt x="9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44"/>
            <p:cNvSpPr/>
            <p:nvPr/>
          </p:nvSpPr>
          <p:spPr>
            <a:xfrm rot="-2172959" flipH="1">
              <a:off x="8186292" y="246816"/>
              <a:ext cx="31" cy="31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44"/>
            <p:cNvSpPr/>
            <p:nvPr/>
          </p:nvSpPr>
          <p:spPr>
            <a:xfrm rot="-2172959" flipH="1">
              <a:off x="8108501" y="12264"/>
              <a:ext cx="752" cy="752"/>
            </a:xfrm>
            <a:custGeom>
              <a:avLst/>
              <a:gdLst/>
              <a:ahLst/>
              <a:cxnLst/>
              <a:rect l="l" t="t" r="r" b="b"/>
              <a:pathLst>
                <a:path w="24" h="24" extrusionOk="0">
                  <a:moveTo>
                    <a:pt x="1" y="0"/>
                  </a:moveTo>
                  <a:lnTo>
                    <a:pt x="24" y="2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44"/>
            <p:cNvSpPr/>
            <p:nvPr/>
          </p:nvSpPr>
          <p:spPr>
            <a:xfrm rot="-2172959" flipH="1">
              <a:off x="8101384" y="12714"/>
              <a:ext cx="89056" cy="238474"/>
            </a:xfrm>
            <a:custGeom>
              <a:avLst/>
              <a:gdLst/>
              <a:ahLst/>
              <a:cxnLst/>
              <a:rect l="l" t="t" r="r" b="b"/>
              <a:pathLst>
                <a:path w="2843" h="7613" extrusionOk="0">
                  <a:moveTo>
                    <a:pt x="205" y="1"/>
                  </a:moveTo>
                  <a:lnTo>
                    <a:pt x="182" y="46"/>
                  </a:lnTo>
                  <a:cubicBezTo>
                    <a:pt x="184" y="46"/>
                    <a:pt x="187" y="47"/>
                    <a:pt x="189" y="47"/>
                  </a:cubicBezTo>
                  <a:lnTo>
                    <a:pt x="189" y="47"/>
                  </a:lnTo>
                  <a:lnTo>
                    <a:pt x="205" y="1"/>
                  </a:lnTo>
                  <a:close/>
                  <a:moveTo>
                    <a:pt x="2454" y="7453"/>
                  </a:moveTo>
                  <a:cubicBezTo>
                    <a:pt x="2458" y="7453"/>
                    <a:pt x="2466" y="7455"/>
                    <a:pt x="2479" y="7459"/>
                  </a:cubicBezTo>
                  <a:lnTo>
                    <a:pt x="2460" y="7515"/>
                  </a:lnTo>
                  <a:lnTo>
                    <a:pt x="2460" y="7515"/>
                  </a:lnTo>
                  <a:cubicBezTo>
                    <a:pt x="2466" y="7483"/>
                    <a:pt x="2435" y="7453"/>
                    <a:pt x="2454" y="7453"/>
                  </a:cubicBezTo>
                  <a:close/>
                  <a:moveTo>
                    <a:pt x="137" y="46"/>
                  </a:moveTo>
                  <a:cubicBezTo>
                    <a:pt x="114" y="92"/>
                    <a:pt x="68" y="137"/>
                    <a:pt x="137" y="160"/>
                  </a:cubicBezTo>
                  <a:cubicBezTo>
                    <a:pt x="131" y="165"/>
                    <a:pt x="125" y="167"/>
                    <a:pt x="118" y="167"/>
                  </a:cubicBezTo>
                  <a:cubicBezTo>
                    <a:pt x="106" y="167"/>
                    <a:pt x="91" y="161"/>
                    <a:pt x="78" y="161"/>
                  </a:cubicBezTo>
                  <a:cubicBezTo>
                    <a:pt x="66" y="161"/>
                    <a:pt x="54" y="166"/>
                    <a:pt x="46" y="183"/>
                  </a:cubicBezTo>
                  <a:cubicBezTo>
                    <a:pt x="46" y="228"/>
                    <a:pt x="114" y="273"/>
                    <a:pt x="68" y="319"/>
                  </a:cubicBezTo>
                  <a:cubicBezTo>
                    <a:pt x="0" y="410"/>
                    <a:pt x="159" y="455"/>
                    <a:pt x="91" y="546"/>
                  </a:cubicBezTo>
                  <a:lnTo>
                    <a:pt x="68" y="524"/>
                  </a:lnTo>
                  <a:cubicBezTo>
                    <a:pt x="23" y="569"/>
                    <a:pt x="68" y="637"/>
                    <a:pt x="46" y="683"/>
                  </a:cubicBezTo>
                  <a:lnTo>
                    <a:pt x="91" y="683"/>
                  </a:lnTo>
                  <a:cubicBezTo>
                    <a:pt x="68" y="751"/>
                    <a:pt x="91" y="796"/>
                    <a:pt x="46" y="842"/>
                  </a:cubicBezTo>
                  <a:lnTo>
                    <a:pt x="114" y="887"/>
                  </a:lnTo>
                  <a:cubicBezTo>
                    <a:pt x="91" y="1115"/>
                    <a:pt x="159" y="2002"/>
                    <a:pt x="159" y="2229"/>
                  </a:cubicBezTo>
                  <a:lnTo>
                    <a:pt x="137" y="2206"/>
                  </a:lnTo>
                  <a:lnTo>
                    <a:pt x="137" y="2206"/>
                  </a:lnTo>
                  <a:cubicBezTo>
                    <a:pt x="159" y="2570"/>
                    <a:pt x="137" y="3252"/>
                    <a:pt x="205" y="3616"/>
                  </a:cubicBezTo>
                  <a:cubicBezTo>
                    <a:pt x="159" y="3662"/>
                    <a:pt x="159" y="3753"/>
                    <a:pt x="137" y="3798"/>
                  </a:cubicBezTo>
                  <a:lnTo>
                    <a:pt x="205" y="3798"/>
                  </a:lnTo>
                  <a:cubicBezTo>
                    <a:pt x="205" y="3980"/>
                    <a:pt x="250" y="3821"/>
                    <a:pt x="273" y="3980"/>
                  </a:cubicBezTo>
                  <a:cubicBezTo>
                    <a:pt x="319" y="4185"/>
                    <a:pt x="228" y="4935"/>
                    <a:pt x="182" y="5117"/>
                  </a:cubicBezTo>
                  <a:cubicBezTo>
                    <a:pt x="273" y="5208"/>
                    <a:pt x="205" y="5322"/>
                    <a:pt x="250" y="5413"/>
                  </a:cubicBezTo>
                  <a:lnTo>
                    <a:pt x="228" y="5413"/>
                  </a:lnTo>
                  <a:cubicBezTo>
                    <a:pt x="250" y="5504"/>
                    <a:pt x="159" y="6072"/>
                    <a:pt x="182" y="6186"/>
                  </a:cubicBezTo>
                  <a:lnTo>
                    <a:pt x="205" y="6163"/>
                  </a:lnTo>
                  <a:lnTo>
                    <a:pt x="205" y="6163"/>
                  </a:lnTo>
                  <a:cubicBezTo>
                    <a:pt x="250" y="6254"/>
                    <a:pt x="159" y="6254"/>
                    <a:pt x="137" y="6322"/>
                  </a:cubicBezTo>
                  <a:cubicBezTo>
                    <a:pt x="228" y="6322"/>
                    <a:pt x="273" y="6413"/>
                    <a:pt x="296" y="6436"/>
                  </a:cubicBezTo>
                  <a:lnTo>
                    <a:pt x="273" y="6436"/>
                  </a:lnTo>
                  <a:cubicBezTo>
                    <a:pt x="273" y="6481"/>
                    <a:pt x="364" y="6595"/>
                    <a:pt x="364" y="6686"/>
                  </a:cubicBezTo>
                  <a:lnTo>
                    <a:pt x="319" y="6686"/>
                  </a:lnTo>
                  <a:cubicBezTo>
                    <a:pt x="387" y="6754"/>
                    <a:pt x="341" y="6868"/>
                    <a:pt x="364" y="6936"/>
                  </a:cubicBezTo>
                  <a:cubicBezTo>
                    <a:pt x="319" y="7027"/>
                    <a:pt x="228" y="7209"/>
                    <a:pt x="296" y="7368"/>
                  </a:cubicBezTo>
                  <a:lnTo>
                    <a:pt x="137" y="7437"/>
                  </a:lnTo>
                  <a:lnTo>
                    <a:pt x="159" y="7459"/>
                  </a:lnTo>
                  <a:cubicBezTo>
                    <a:pt x="159" y="7459"/>
                    <a:pt x="1195" y="7613"/>
                    <a:pt x="1886" y="7613"/>
                  </a:cubicBezTo>
                  <a:cubicBezTo>
                    <a:pt x="2116" y="7613"/>
                    <a:pt x="2308" y="7596"/>
                    <a:pt x="2411" y="7550"/>
                  </a:cubicBezTo>
                  <a:lnTo>
                    <a:pt x="2456" y="7550"/>
                  </a:lnTo>
                  <a:lnTo>
                    <a:pt x="2456" y="7528"/>
                  </a:lnTo>
                  <a:cubicBezTo>
                    <a:pt x="2458" y="7524"/>
                    <a:pt x="2459" y="7521"/>
                    <a:pt x="2460" y="7518"/>
                  </a:cubicBezTo>
                  <a:lnTo>
                    <a:pt x="2460" y="7518"/>
                  </a:lnTo>
                  <a:cubicBezTo>
                    <a:pt x="2467" y="7498"/>
                    <a:pt x="2475" y="7491"/>
                    <a:pt x="2484" y="7491"/>
                  </a:cubicBezTo>
                  <a:cubicBezTo>
                    <a:pt x="2500" y="7491"/>
                    <a:pt x="2519" y="7514"/>
                    <a:pt x="2547" y="7528"/>
                  </a:cubicBezTo>
                  <a:lnTo>
                    <a:pt x="2570" y="7482"/>
                  </a:lnTo>
                  <a:lnTo>
                    <a:pt x="2524" y="7482"/>
                  </a:lnTo>
                  <a:lnTo>
                    <a:pt x="2479" y="7391"/>
                  </a:lnTo>
                  <a:cubicBezTo>
                    <a:pt x="2502" y="7346"/>
                    <a:pt x="2570" y="7391"/>
                    <a:pt x="2593" y="7323"/>
                  </a:cubicBezTo>
                  <a:cubicBezTo>
                    <a:pt x="2638" y="7027"/>
                    <a:pt x="2706" y="6732"/>
                    <a:pt x="2706" y="6436"/>
                  </a:cubicBezTo>
                  <a:lnTo>
                    <a:pt x="2729" y="6436"/>
                  </a:lnTo>
                  <a:cubicBezTo>
                    <a:pt x="2706" y="6345"/>
                    <a:pt x="2729" y="6254"/>
                    <a:pt x="2706" y="6186"/>
                  </a:cubicBezTo>
                  <a:lnTo>
                    <a:pt x="2774" y="6140"/>
                  </a:lnTo>
                  <a:lnTo>
                    <a:pt x="2774" y="6140"/>
                  </a:lnTo>
                  <a:cubicBezTo>
                    <a:pt x="2773" y="6141"/>
                    <a:pt x="2772" y="6141"/>
                    <a:pt x="2771" y="6141"/>
                  </a:cubicBezTo>
                  <a:cubicBezTo>
                    <a:pt x="2730" y="6141"/>
                    <a:pt x="2752" y="5685"/>
                    <a:pt x="2752" y="5663"/>
                  </a:cubicBezTo>
                  <a:lnTo>
                    <a:pt x="2661" y="5663"/>
                  </a:lnTo>
                  <a:cubicBezTo>
                    <a:pt x="2661" y="5572"/>
                    <a:pt x="2774" y="5640"/>
                    <a:pt x="2752" y="5549"/>
                  </a:cubicBezTo>
                  <a:cubicBezTo>
                    <a:pt x="2615" y="5504"/>
                    <a:pt x="2774" y="5413"/>
                    <a:pt x="2706" y="5367"/>
                  </a:cubicBezTo>
                  <a:cubicBezTo>
                    <a:pt x="2706" y="5367"/>
                    <a:pt x="2706" y="5344"/>
                    <a:pt x="2752" y="5344"/>
                  </a:cubicBezTo>
                  <a:cubicBezTo>
                    <a:pt x="2683" y="5322"/>
                    <a:pt x="2752" y="5299"/>
                    <a:pt x="2729" y="5276"/>
                  </a:cubicBezTo>
                  <a:lnTo>
                    <a:pt x="2683" y="5276"/>
                  </a:lnTo>
                  <a:lnTo>
                    <a:pt x="2661" y="5231"/>
                  </a:lnTo>
                  <a:lnTo>
                    <a:pt x="2729" y="5231"/>
                  </a:lnTo>
                  <a:cubicBezTo>
                    <a:pt x="2752" y="5072"/>
                    <a:pt x="2843" y="4321"/>
                    <a:pt x="2820" y="4139"/>
                  </a:cubicBezTo>
                  <a:lnTo>
                    <a:pt x="2820" y="4139"/>
                  </a:lnTo>
                  <a:cubicBezTo>
                    <a:pt x="2774" y="4162"/>
                    <a:pt x="2797" y="4230"/>
                    <a:pt x="2706" y="4230"/>
                  </a:cubicBezTo>
                  <a:cubicBezTo>
                    <a:pt x="2661" y="4185"/>
                    <a:pt x="2729" y="4162"/>
                    <a:pt x="2683" y="4162"/>
                  </a:cubicBezTo>
                  <a:cubicBezTo>
                    <a:pt x="2820" y="4139"/>
                    <a:pt x="2706" y="4048"/>
                    <a:pt x="2843" y="4026"/>
                  </a:cubicBezTo>
                  <a:lnTo>
                    <a:pt x="2774" y="4003"/>
                  </a:lnTo>
                  <a:lnTo>
                    <a:pt x="2820" y="3980"/>
                  </a:lnTo>
                  <a:cubicBezTo>
                    <a:pt x="2752" y="3798"/>
                    <a:pt x="2774" y="3935"/>
                    <a:pt x="2797" y="3775"/>
                  </a:cubicBezTo>
                  <a:cubicBezTo>
                    <a:pt x="2797" y="3684"/>
                    <a:pt x="2683" y="3639"/>
                    <a:pt x="2729" y="3571"/>
                  </a:cubicBezTo>
                  <a:lnTo>
                    <a:pt x="2661" y="3571"/>
                  </a:lnTo>
                  <a:cubicBezTo>
                    <a:pt x="2729" y="3571"/>
                    <a:pt x="2615" y="3503"/>
                    <a:pt x="2683" y="3503"/>
                  </a:cubicBezTo>
                  <a:cubicBezTo>
                    <a:pt x="2683" y="3482"/>
                    <a:pt x="2683" y="3408"/>
                    <a:pt x="2619" y="3408"/>
                  </a:cubicBezTo>
                  <a:cubicBezTo>
                    <a:pt x="2616" y="3408"/>
                    <a:pt x="2613" y="3408"/>
                    <a:pt x="2609" y="3409"/>
                  </a:cubicBezTo>
                  <a:lnTo>
                    <a:pt x="2609" y="3409"/>
                  </a:lnTo>
                  <a:cubicBezTo>
                    <a:pt x="2634" y="3399"/>
                    <a:pt x="2653" y="3373"/>
                    <a:pt x="2676" y="3373"/>
                  </a:cubicBezTo>
                  <a:cubicBezTo>
                    <a:pt x="2685" y="3373"/>
                    <a:pt x="2695" y="3377"/>
                    <a:pt x="2706" y="3389"/>
                  </a:cubicBezTo>
                  <a:lnTo>
                    <a:pt x="2706" y="3321"/>
                  </a:lnTo>
                  <a:lnTo>
                    <a:pt x="2683" y="3343"/>
                  </a:lnTo>
                  <a:cubicBezTo>
                    <a:pt x="2661" y="3252"/>
                    <a:pt x="2729" y="3230"/>
                    <a:pt x="2661" y="3161"/>
                  </a:cubicBezTo>
                  <a:lnTo>
                    <a:pt x="2615" y="3184"/>
                  </a:lnTo>
                  <a:cubicBezTo>
                    <a:pt x="2615" y="3139"/>
                    <a:pt x="2615" y="3116"/>
                    <a:pt x="2706" y="3093"/>
                  </a:cubicBezTo>
                  <a:lnTo>
                    <a:pt x="2729" y="3139"/>
                  </a:lnTo>
                  <a:cubicBezTo>
                    <a:pt x="2729" y="3048"/>
                    <a:pt x="2729" y="3002"/>
                    <a:pt x="2683" y="2934"/>
                  </a:cubicBezTo>
                  <a:lnTo>
                    <a:pt x="2683" y="2957"/>
                  </a:lnTo>
                  <a:cubicBezTo>
                    <a:pt x="2593" y="2866"/>
                    <a:pt x="2524" y="2434"/>
                    <a:pt x="2411" y="2343"/>
                  </a:cubicBezTo>
                  <a:lnTo>
                    <a:pt x="2342" y="2388"/>
                  </a:lnTo>
                  <a:lnTo>
                    <a:pt x="2297" y="2297"/>
                  </a:lnTo>
                  <a:lnTo>
                    <a:pt x="2502" y="2366"/>
                  </a:lnTo>
                  <a:cubicBezTo>
                    <a:pt x="2502" y="2206"/>
                    <a:pt x="2456" y="1456"/>
                    <a:pt x="2502" y="1320"/>
                  </a:cubicBezTo>
                  <a:cubicBezTo>
                    <a:pt x="2517" y="1304"/>
                    <a:pt x="2534" y="1299"/>
                    <a:pt x="2552" y="1299"/>
                  </a:cubicBezTo>
                  <a:cubicBezTo>
                    <a:pt x="2587" y="1299"/>
                    <a:pt x="2623" y="1320"/>
                    <a:pt x="2638" y="1320"/>
                  </a:cubicBezTo>
                  <a:cubicBezTo>
                    <a:pt x="2615" y="1251"/>
                    <a:pt x="2547" y="1274"/>
                    <a:pt x="2570" y="1229"/>
                  </a:cubicBezTo>
                  <a:lnTo>
                    <a:pt x="2570" y="1229"/>
                  </a:lnTo>
                  <a:lnTo>
                    <a:pt x="2638" y="1251"/>
                  </a:lnTo>
                  <a:lnTo>
                    <a:pt x="2615" y="1183"/>
                  </a:lnTo>
                  <a:cubicBezTo>
                    <a:pt x="2604" y="1206"/>
                    <a:pt x="2575" y="1211"/>
                    <a:pt x="2544" y="1211"/>
                  </a:cubicBezTo>
                  <a:cubicBezTo>
                    <a:pt x="2513" y="1211"/>
                    <a:pt x="2479" y="1206"/>
                    <a:pt x="2456" y="1206"/>
                  </a:cubicBezTo>
                  <a:lnTo>
                    <a:pt x="2456" y="1138"/>
                  </a:lnTo>
                  <a:lnTo>
                    <a:pt x="2502" y="1138"/>
                  </a:lnTo>
                  <a:cubicBezTo>
                    <a:pt x="2502" y="1138"/>
                    <a:pt x="2365" y="1092"/>
                    <a:pt x="2388" y="1024"/>
                  </a:cubicBezTo>
                  <a:cubicBezTo>
                    <a:pt x="2411" y="910"/>
                    <a:pt x="2411" y="774"/>
                    <a:pt x="2411" y="660"/>
                  </a:cubicBezTo>
                  <a:lnTo>
                    <a:pt x="2479" y="706"/>
                  </a:lnTo>
                  <a:lnTo>
                    <a:pt x="2502" y="660"/>
                  </a:lnTo>
                  <a:lnTo>
                    <a:pt x="2502" y="660"/>
                  </a:lnTo>
                  <a:cubicBezTo>
                    <a:pt x="2495" y="663"/>
                    <a:pt x="2490" y="665"/>
                    <a:pt x="2486" y="665"/>
                  </a:cubicBezTo>
                  <a:cubicBezTo>
                    <a:pt x="2466" y="665"/>
                    <a:pt x="2472" y="633"/>
                    <a:pt x="2464" y="633"/>
                  </a:cubicBezTo>
                  <a:cubicBezTo>
                    <a:pt x="2462" y="633"/>
                    <a:pt x="2459" y="634"/>
                    <a:pt x="2456" y="637"/>
                  </a:cubicBezTo>
                  <a:cubicBezTo>
                    <a:pt x="2320" y="524"/>
                    <a:pt x="2433" y="433"/>
                    <a:pt x="2342" y="342"/>
                  </a:cubicBezTo>
                  <a:cubicBezTo>
                    <a:pt x="2230" y="319"/>
                    <a:pt x="375" y="76"/>
                    <a:pt x="189" y="47"/>
                  </a:cubicBezTo>
                  <a:lnTo>
                    <a:pt x="189" y="47"/>
                  </a:lnTo>
                  <a:lnTo>
                    <a:pt x="182" y="69"/>
                  </a:lnTo>
                  <a:lnTo>
                    <a:pt x="250" y="69"/>
                  </a:lnTo>
                  <a:cubicBezTo>
                    <a:pt x="273" y="137"/>
                    <a:pt x="205" y="92"/>
                    <a:pt x="205" y="160"/>
                  </a:cubicBezTo>
                  <a:cubicBezTo>
                    <a:pt x="137" y="160"/>
                    <a:pt x="137" y="92"/>
                    <a:pt x="137" y="4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44"/>
            <p:cNvSpPr/>
            <p:nvPr/>
          </p:nvSpPr>
          <p:spPr>
            <a:xfrm rot="-2172959" flipH="1">
              <a:off x="8455953" y="212885"/>
              <a:ext cx="2882" cy="2882"/>
            </a:xfrm>
            <a:custGeom>
              <a:avLst/>
              <a:gdLst/>
              <a:ahLst/>
              <a:cxnLst/>
              <a:rect l="l" t="t" r="r" b="b"/>
              <a:pathLst>
                <a:path w="92" h="92" extrusionOk="0">
                  <a:moveTo>
                    <a:pt x="91" y="0"/>
                  </a:moveTo>
                  <a:lnTo>
                    <a:pt x="91" y="0"/>
                  </a:lnTo>
                  <a:cubicBezTo>
                    <a:pt x="23" y="23"/>
                    <a:pt x="0" y="46"/>
                    <a:pt x="23" y="91"/>
                  </a:cubicBezTo>
                  <a:cubicBezTo>
                    <a:pt x="69" y="68"/>
                    <a:pt x="91" y="46"/>
                    <a:pt x="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44"/>
            <p:cNvSpPr/>
            <p:nvPr/>
          </p:nvSpPr>
          <p:spPr>
            <a:xfrm rot="-2172959" flipH="1">
              <a:off x="8455386" y="214003"/>
              <a:ext cx="31" cy="31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44"/>
            <p:cNvSpPr/>
            <p:nvPr/>
          </p:nvSpPr>
          <p:spPr>
            <a:xfrm rot="-2172959" flipH="1">
              <a:off x="8377646" y="-20361"/>
              <a:ext cx="31" cy="752"/>
            </a:xfrm>
            <a:custGeom>
              <a:avLst/>
              <a:gdLst/>
              <a:ahLst/>
              <a:cxnLst/>
              <a:rect l="l" t="t" r="r" b="b"/>
              <a:pathLst>
                <a:path w="1" h="24" extrusionOk="0">
                  <a:moveTo>
                    <a:pt x="1" y="1"/>
                  </a:moveTo>
                  <a:lnTo>
                    <a:pt x="1" y="2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44"/>
            <p:cNvSpPr/>
            <p:nvPr/>
          </p:nvSpPr>
          <p:spPr>
            <a:xfrm rot="-2172959" flipH="1">
              <a:off x="8369615" y="-20537"/>
              <a:ext cx="89776" cy="239194"/>
            </a:xfrm>
            <a:custGeom>
              <a:avLst/>
              <a:gdLst/>
              <a:ahLst/>
              <a:cxnLst/>
              <a:rect l="l" t="t" r="r" b="b"/>
              <a:pathLst>
                <a:path w="2866" h="7636" extrusionOk="0">
                  <a:moveTo>
                    <a:pt x="205" y="0"/>
                  </a:moveTo>
                  <a:lnTo>
                    <a:pt x="182" y="91"/>
                  </a:lnTo>
                  <a:lnTo>
                    <a:pt x="251" y="91"/>
                  </a:lnTo>
                  <a:cubicBezTo>
                    <a:pt x="273" y="160"/>
                    <a:pt x="205" y="114"/>
                    <a:pt x="205" y="160"/>
                  </a:cubicBezTo>
                  <a:cubicBezTo>
                    <a:pt x="160" y="160"/>
                    <a:pt x="137" y="114"/>
                    <a:pt x="137" y="69"/>
                  </a:cubicBezTo>
                  <a:lnTo>
                    <a:pt x="137" y="69"/>
                  </a:lnTo>
                  <a:cubicBezTo>
                    <a:pt x="137" y="114"/>
                    <a:pt x="91" y="160"/>
                    <a:pt x="160" y="160"/>
                  </a:cubicBezTo>
                  <a:cubicBezTo>
                    <a:pt x="137" y="182"/>
                    <a:pt x="114" y="182"/>
                    <a:pt x="94" y="182"/>
                  </a:cubicBezTo>
                  <a:cubicBezTo>
                    <a:pt x="74" y="182"/>
                    <a:pt x="57" y="182"/>
                    <a:pt x="46" y="205"/>
                  </a:cubicBezTo>
                  <a:cubicBezTo>
                    <a:pt x="69" y="251"/>
                    <a:pt x="114" y="296"/>
                    <a:pt x="91" y="319"/>
                  </a:cubicBezTo>
                  <a:lnTo>
                    <a:pt x="69" y="319"/>
                  </a:lnTo>
                  <a:cubicBezTo>
                    <a:pt x="1" y="410"/>
                    <a:pt x="160" y="478"/>
                    <a:pt x="91" y="569"/>
                  </a:cubicBezTo>
                  <a:lnTo>
                    <a:pt x="69" y="546"/>
                  </a:lnTo>
                  <a:lnTo>
                    <a:pt x="69" y="546"/>
                  </a:lnTo>
                  <a:cubicBezTo>
                    <a:pt x="46" y="592"/>
                    <a:pt x="91" y="637"/>
                    <a:pt x="46" y="705"/>
                  </a:cubicBezTo>
                  <a:lnTo>
                    <a:pt x="114" y="705"/>
                  </a:lnTo>
                  <a:cubicBezTo>
                    <a:pt x="69" y="774"/>
                    <a:pt x="114" y="819"/>
                    <a:pt x="69" y="865"/>
                  </a:cubicBezTo>
                  <a:lnTo>
                    <a:pt x="114" y="910"/>
                  </a:lnTo>
                  <a:cubicBezTo>
                    <a:pt x="91" y="1137"/>
                    <a:pt x="160" y="2024"/>
                    <a:pt x="160" y="2252"/>
                  </a:cubicBezTo>
                  <a:lnTo>
                    <a:pt x="160" y="2229"/>
                  </a:lnTo>
                  <a:cubicBezTo>
                    <a:pt x="182" y="2570"/>
                    <a:pt x="160" y="3275"/>
                    <a:pt x="228" y="3639"/>
                  </a:cubicBezTo>
                  <a:cubicBezTo>
                    <a:pt x="160" y="3684"/>
                    <a:pt x="182" y="3775"/>
                    <a:pt x="160" y="3821"/>
                  </a:cubicBezTo>
                  <a:lnTo>
                    <a:pt x="228" y="3821"/>
                  </a:lnTo>
                  <a:cubicBezTo>
                    <a:pt x="205" y="4003"/>
                    <a:pt x="273" y="3844"/>
                    <a:pt x="273" y="4003"/>
                  </a:cubicBezTo>
                  <a:cubicBezTo>
                    <a:pt x="342" y="4207"/>
                    <a:pt x="251" y="4958"/>
                    <a:pt x="205" y="5140"/>
                  </a:cubicBezTo>
                  <a:cubicBezTo>
                    <a:pt x="273" y="5231"/>
                    <a:pt x="205" y="5344"/>
                    <a:pt x="273" y="5435"/>
                  </a:cubicBezTo>
                  <a:lnTo>
                    <a:pt x="251" y="5435"/>
                  </a:lnTo>
                  <a:cubicBezTo>
                    <a:pt x="273" y="5526"/>
                    <a:pt x="182" y="6072"/>
                    <a:pt x="205" y="6208"/>
                  </a:cubicBezTo>
                  <a:lnTo>
                    <a:pt x="205" y="6186"/>
                  </a:lnTo>
                  <a:lnTo>
                    <a:pt x="205" y="6186"/>
                  </a:lnTo>
                  <a:cubicBezTo>
                    <a:pt x="273" y="6277"/>
                    <a:pt x="182" y="6277"/>
                    <a:pt x="137" y="6345"/>
                  </a:cubicBezTo>
                  <a:cubicBezTo>
                    <a:pt x="228" y="6345"/>
                    <a:pt x="296" y="6436"/>
                    <a:pt x="296" y="6459"/>
                  </a:cubicBezTo>
                  <a:lnTo>
                    <a:pt x="273" y="6459"/>
                  </a:lnTo>
                  <a:cubicBezTo>
                    <a:pt x="296" y="6504"/>
                    <a:pt x="364" y="6618"/>
                    <a:pt x="387" y="6709"/>
                  </a:cubicBezTo>
                  <a:lnTo>
                    <a:pt x="342" y="6709"/>
                  </a:lnTo>
                  <a:cubicBezTo>
                    <a:pt x="387" y="6777"/>
                    <a:pt x="364" y="6891"/>
                    <a:pt x="364" y="6959"/>
                  </a:cubicBezTo>
                  <a:cubicBezTo>
                    <a:pt x="342" y="7050"/>
                    <a:pt x="251" y="7232"/>
                    <a:pt x="319" y="7368"/>
                  </a:cubicBezTo>
                  <a:lnTo>
                    <a:pt x="160" y="7459"/>
                  </a:lnTo>
                  <a:lnTo>
                    <a:pt x="160" y="7482"/>
                  </a:lnTo>
                  <a:cubicBezTo>
                    <a:pt x="160" y="7482"/>
                    <a:pt x="1209" y="7635"/>
                    <a:pt x="1896" y="7635"/>
                  </a:cubicBezTo>
                  <a:cubicBezTo>
                    <a:pt x="2125" y="7635"/>
                    <a:pt x="2314" y="7618"/>
                    <a:pt x="2411" y="7573"/>
                  </a:cubicBezTo>
                  <a:lnTo>
                    <a:pt x="2456" y="7573"/>
                  </a:lnTo>
                  <a:lnTo>
                    <a:pt x="2456" y="7550"/>
                  </a:lnTo>
                  <a:cubicBezTo>
                    <a:pt x="2473" y="7499"/>
                    <a:pt x="2452" y="7473"/>
                    <a:pt x="2460" y="7473"/>
                  </a:cubicBezTo>
                  <a:cubicBezTo>
                    <a:pt x="2462" y="7473"/>
                    <a:pt x="2468" y="7476"/>
                    <a:pt x="2479" y="7482"/>
                  </a:cubicBezTo>
                  <a:lnTo>
                    <a:pt x="2479" y="7527"/>
                  </a:lnTo>
                  <a:cubicBezTo>
                    <a:pt x="2479" y="7513"/>
                    <a:pt x="2484" y="7508"/>
                    <a:pt x="2490" y="7508"/>
                  </a:cubicBezTo>
                  <a:cubicBezTo>
                    <a:pt x="2505" y="7508"/>
                    <a:pt x="2532" y="7534"/>
                    <a:pt x="2547" y="7550"/>
                  </a:cubicBezTo>
                  <a:lnTo>
                    <a:pt x="2570" y="7482"/>
                  </a:lnTo>
                  <a:lnTo>
                    <a:pt x="2547" y="7505"/>
                  </a:lnTo>
                  <a:lnTo>
                    <a:pt x="2502" y="7414"/>
                  </a:lnTo>
                  <a:cubicBezTo>
                    <a:pt x="2502" y="7368"/>
                    <a:pt x="2593" y="7414"/>
                    <a:pt x="2593" y="7345"/>
                  </a:cubicBezTo>
                  <a:cubicBezTo>
                    <a:pt x="2638" y="7050"/>
                    <a:pt x="2707" y="6754"/>
                    <a:pt x="2707" y="6459"/>
                  </a:cubicBezTo>
                  <a:lnTo>
                    <a:pt x="2752" y="6459"/>
                  </a:lnTo>
                  <a:cubicBezTo>
                    <a:pt x="2729" y="6368"/>
                    <a:pt x="2729" y="6277"/>
                    <a:pt x="2707" y="6208"/>
                  </a:cubicBezTo>
                  <a:lnTo>
                    <a:pt x="2798" y="6163"/>
                  </a:lnTo>
                  <a:lnTo>
                    <a:pt x="2798" y="6163"/>
                  </a:lnTo>
                  <a:cubicBezTo>
                    <a:pt x="2797" y="6163"/>
                    <a:pt x="2796" y="6164"/>
                    <a:pt x="2795" y="6164"/>
                  </a:cubicBezTo>
                  <a:cubicBezTo>
                    <a:pt x="2752" y="6164"/>
                    <a:pt x="2753" y="5685"/>
                    <a:pt x="2775" y="5685"/>
                  </a:cubicBezTo>
                  <a:lnTo>
                    <a:pt x="2684" y="5685"/>
                  </a:lnTo>
                  <a:cubicBezTo>
                    <a:pt x="2684" y="5594"/>
                    <a:pt x="2775" y="5663"/>
                    <a:pt x="2752" y="5572"/>
                  </a:cubicBezTo>
                  <a:cubicBezTo>
                    <a:pt x="2638" y="5526"/>
                    <a:pt x="2775" y="5435"/>
                    <a:pt x="2707" y="5390"/>
                  </a:cubicBezTo>
                  <a:cubicBezTo>
                    <a:pt x="2729" y="5390"/>
                    <a:pt x="2729" y="5367"/>
                    <a:pt x="2775" y="5367"/>
                  </a:cubicBezTo>
                  <a:cubicBezTo>
                    <a:pt x="2684" y="5344"/>
                    <a:pt x="2752" y="5322"/>
                    <a:pt x="2729" y="5299"/>
                  </a:cubicBezTo>
                  <a:lnTo>
                    <a:pt x="2684" y="5299"/>
                  </a:lnTo>
                  <a:lnTo>
                    <a:pt x="2661" y="5253"/>
                  </a:lnTo>
                  <a:lnTo>
                    <a:pt x="2729" y="5253"/>
                  </a:lnTo>
                  <a:cubicBezTo>
                    <a:pt x="2775" y="5094"/>
                    <a:pt x="2866" y="4344"/>
                    <a:pt x="2843" y="4162"/>
                  </a:cubicBezTo>
                  <a:lnTo>
                    <a:pt x="2843" y="4162"/>
                  </a:lnTo>
                  <a:cubicBezTo>
                    <a:pt x="2775" y="4185"/>
                    <a:pt x="2820" y="4230"/>
                    <a:pt x="2729" y="4253"/>
                  </a:cubicBezTo>
                  <a:cubicBezTo>
                    <a:pt x="2684" y="4207"/>
                    <a:pt x="2752" y="4185"/>
                    <a:pt x="2684" y="4185"/>
                  </a:cubicBezTo>
                  <a:cubicBezTo>
                    <a:pt x="2820" y="4162"/>
                    <a:pt x="2729" y="4071"/>
                    <a:pt x="2866" y="4048"/>
                  </a:cubicBezTo>
                  <a:lnTo>
                    <a:pt x="2775" y="4025"/>
                  </a:lnTo>
                  <a:lnTo>
                    <a:pt x="2820" y="4003"/>
                  </a:lnTo>
                  <a:cubicBezTo>
                    <a:pt x="2752" y="3821"/>
                    <a:pt x="2798" y="3957"/>
                    <a:pt x="2820" y="3798"/>
                  </a:cubicBezTo>
                  <a:cubicBezTo>
                    <a:pt x="2798" y="3684"/>
                    <a:pt x="2707" y="3639"/>
                    <a:pt x="2752" y="3593"/>
                  </a:cubicBezTo>
                  <a:lnTo>
                    <a:pt x="2684" y="3593"/>
                  </a:lnTo>
                  <a:cubicBezTo>
                    <a:pt x="2752" y="3593"/>
                    <a:pt x="2638" y="3525"/>
                    <a:pt x="2707" y="3525"/>
                  </a:cubicBezTo>
                  <a:cubicBezTo>
                    <a:pt x="2686" y="3505"/>
                    <a:pt x="2702" y="3431"/>
                    <a:pt x="2642" y="3431"/>
                  </a:cubicBezTo>
                  <a:cubicBezTo>
                    <a:pt x="2639" y="3431"/>
                    <a:pt x="2635" y="3431"/>
                    <a:pt x="2632" y="3431"/>
                  </a:cubicBezTo>
                  <a:lnTo>
                    <a:pt x="2632" y="3431"/>
                  </a:lnTo>
                  <a:cubicBezTo>
                    <a:pt x="2661" y="3420"/>
                    <a:pt x="2680" y="3384"/>
                    <a:pt x="2697" y="3384"/>
                  </a:cubicBezTo>
                  <a:cubicBezTo>
                    <a:pt x="2700" y="3384"/>
                    <a:pt x="2703" y="3385"/>
                    <a:pt x="2707" y="3389"/>
                  </a:cubicBezTo>
                  <a:lnTo>
                    <a:pt x="2707" y="3343"/>
                  </a:lnTo>
                  <a:lnTo>
                    <a:pt x="2684" y="3366"/>
                  </a:lnTo>
                  <a:cubicBezTo>
                    <a:pt x="2684" y="3275"/>
                    <a:pt x="2752" y="3230"/>
                    <a:pt x="2661" y="3184"/>
                  </a:cubicBezTo>
                  <a:lnTo>
                    <a:pt x="2638" y="3207"/>
                  </a:lnTo>
                  <a:cubicBezTo>
                    <a:pt x="2638" y="3161"/>
                    <a:pt x="2616" y="3116"/>
                    <a:pt x="2707" y="3116"/>
                  </a:cubicBezTo>
                  <a:lnTo>
                    <a:pt x="2729" y="3161"/>
                  </a:lnTo>
                  <a:cubicBezTo>
                    <a:pt x="2729" y="3070"/>
                    <a:pt x="2729" y="3025"/>
                    <a:pt x="2684" y="2957"/>
                  </a:cubicBezTo>
                  <a:lnTo>
                    <a:pt x="2684" y="2979"/>
                  </a:lnTo>
                  <a:cubicBezTo>
                    <a:pt x="2593" y="2888"/>
                    <a:pt x="2547" y="2456"/>
                    <a:pt x="2434" y="2365"/>
                  </a:cubicBezTo>
                  <a:lnTo>
                    <a:pt x="2365" y="2388"/>
                  </a:lnTo>
                  <a:lnTo>
                    <a:pt x="2297" y="2320"/>
                  </a:lnTo>
                  <a:lnTo>
                    <a:pt x="2502" y="2365"/>
                  </a:lnTo>
                  <a:cubicBezTo>
                    <a:pt x="2502" y="2229"/>
                    <a:pt x="2479" y="1479"/>
                    <a:pt x="2525" y="1342"/>
                  </a:cubicBezTo>
                  <a:cubicBezTo>
                    <a:pt x="2532" y="1319"/>
                    <a:pt x="2547" y="1312"/>
                    <a:pt x="2564" y="1312"/>
                  </a:cubicBezTo>
                  <a:cubicBezTo>
                    <a:pt x="2598" y="1312"/>
                    <a:pt x="2638" y="1342"/>
                    <a:pt x="2638" y="1342"/>
                  </a:cubicBezTo>
                  <a:cubicBezTo>
                    <a:pt x="2616" y="1274"/>
                    <a:pt x="2570" y="1297"/>
                    <a:pt x="2570" y="1251"/>
                  </a:cubicBezTo>
                  <a:lnTo>
                    <a:pt x="2638" y="1251"/>
                  </a:lnTo>
                  <a:lnTo>
                    <a:pt x="2616" y="1206"/>
                  </a:lnTo>
                  <a:cubicBezTo>
                    <a:pt x="2604" y="1228"/>
                    <a:pt x="2576" y="1234"/>
                    <a:pt x="2545" y="1234"/>
                  </a:cubicBezTo>
                  <a:cubicBezTo>
                    <a:pt x="2513" y="1234"/>
                    <a:pt x="2479" y="1228"/>
                    <a:pt x="2456" y="1228"/>
                  </a:cubicBezTo>
                  <a:lnTo>
                    <a:pt x="2456" y="1160"/>
                  </a:lnTo>
                  <a:lnTo>
                    <a:pt x="2525" y="1160"/>
                  </a:lnTo>
                  <a:cubicBezTo>
                    <a:pt x="2525" y="1160"/>
                    <a:pt x="2365" y="1115"/>
                    <a:pt x="2411" y="1047"/>
                  </a:cubicBezTo>
                  <a:cubicBezTo>
                    <a:pt x="2434" y="933"/>
                    <a:pt x="2411" y="796"/>
                    <a:pt x="2434" y="683"/>
                  </a:cubicBezTo>
                  <a:lnTo>
                    <a:pt x="2502" y="728"/>
                  </a:lnTo>
                  <a:lnTo>
                    <a:pt x="2525" y="683"/>
                  </a:lnTo>
                  <a:lnTo>
                    <a:pt x="2525" y="683"/>
                  </a:lnTo>
                  <a:cubicBezTo>
                    <a:pt x="2515" y="686"/>
                    <a:pt x="2507" y="687"/>
                    <a:pt x="2500" y="687"/>
                  </a:cubicBezTo>
                  <a:cubicBezTo>
                    <a:pt x="2469" y="687"/>
                    <a:pt x="2473" y="655"/>
                    <a:pt x="2464" y="655"/>
                  </a:cubicBezTo>
                  <a:cubicBezTo>
                    <a:pt x="2462" y="655"/>
                    <a:pt x="2460" y="657"/>
                    <a:pt x="2456" y="660"/>
                  </a:cubicBezTo>
                  <a:cubicBezTo>
                    <a:pt x="2320" y="546"/>
                    <a:pt x="2456" y="455"/>
                    <a:pt x="2365" y="364"/>
                  </a:cubicBezTo>
                  <a:cubicBezTo>
                    <a:pt x="2252" y="342"/>
                    <a:pt x="342" y="91"/>
                    <a:pt x="205" y="69"/>
                  </a:cubicBezTo>
                  <a:lnTo>
                    <a:pt x="20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44"/>
            <p:cNvSpPr/>
            <p:nvPr/>
          </p:nvSpPr>
          <p:spPr>
            <a:xfrm rot="-2172959" flipH="1">
              <a:off x="8796300" y="617050"/>
              <a:ext cx="2882" cy="3602"/>
            </a:xfrm>
            <a:custGeom>
              <a:avLst/>
              <a:gdLst/>
              <a:ahLst/>
              <a:cxnLst/>
              <a:rect l="l" t="t" r="r" b="b"/>
              <a:pathLst>
                <a:path w="92" h="115" extrusionOk="0">
                  <a:moveTo>
                    <a:pt x="91" y="1"/>
                  </a:moveTo>
                  <a:lnTo>
                    <a:pt x="91" y="1"/>
                  </a:lnTo>
                  <a:cubicBezTo>
                    <a:pt x="23" y="46"/>
                    <a:pt x="0" y="69"/>
                    <a:pt x="0" y="114"/>
                  </a:cubicBezTo>
                  <a:cubicBezTo>
                    <a:pt x="69" y="92"/>
                    <a:pt x="69" y="46"/>
                    <a:pt x="9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44"/>
            <p:cNvSpPr/>
            <p:nvPr/>
          </p:nvSpPr>
          <p:spPr>
            <a:xfrm rot="-2172959" flipH="1">
              <a:off x="8795520" y="618237"/>
              <a:ext cx="31" cy="31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44"/>
            <p:cNvSpPr/>
            <p:nvPr/>
          </p:nvSpPr>
          <p:spPr>
            <a:xfrm rot="-2172959" flipH="1">
              <a:off x="8694172" y="355305"/>
              <a:ext cx="31" cy="720"/>
            </a:xfrm>
            <a:custGeom>
              <a:avLst/>
              <a:gdLst/>
              <a:ahLst/>
              <a:cxnLst/>
              <a:rect l="l" t="t" r="r" b="b"/>
              <a:pathLst>
                <a:path w="1" h="23" extrusionOk="0">
                  <a:moveTo>
                    <a:pt x="0" y="0"/>
                  </a:moveTo>
                  <a:lnTo>
                    <a:pt x="0" y="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44"/>
            <p:cNvSpPr/>
            <p:nvPr/>
          </p:nvSpPr>
          <p:spPr>
            <a:xfrm rot="-2172959" flipH="1">
              <a:off x="8698886" y="351640"/>
              <a:ext cx="88367" cy="276533"/>
            </a:xfrm>
            <a:custGeom>
              <a:avLst/>
              <a:gdLst/>
              <a:ahLst/>
              <a:cxnLst/>
              <a:rect l="l" t="t" r="r" b="b"/>
              <a:pathLst>
                <a:path w="2821" h="8828" extrusionOk="0">
                  <a:moveTo>
                    <a:pt x="56" y="778"/>
                  </a:moveTo>
                  <a:cubicBezTo>
                    <a:pt x="50" y="783"/>
                    <a:pt x="46" y="789"/>
                    <a:pt x="46" y="796"/>
                  </a:cubicBezTo>
                  <a:cubicBezTo>
                    <a:pt x="50" y="790"/>
                    <a:pt x="54" y="784"/>
                    <a:pt x="56" y="778"/>
                  </a:cubicBezTo>
                  <a:close/>
                  <a:moveTo>
                    <a:pt x="2275" y="2661"/>
                  </a:moveTo>
                  <a:lnTo>
                    <a:pt x="2411" y="2706"/>
                  </a:lnTo>
                  <a:lnTo>
                    <a:pt x="2411" y="2706"/>
                  </a:lnTo>
                  <a:lnTo>
                    <a:pt x="2320" y="2752"/>
                  </a:lnTo>
                  <a:lnTo>
                    <a:pt x="2275" y="2661"/>
                  </a:lnTo>
                  <a:close/>
                  <a:moveTo>
                    <a:pt x="205" y="0"/>
                  </a:moveTo>
                  <a:lnTo>
                    <a:pt x="183" y="91"/>
                  </a:lnTo>
                  <a:lnTo>
                    <a:pt x="251" y="91"/>
                  </a:lnTo>
                  <a:cubicBezTo>
                    <a:pt x="274" y="159"/>
                    <a:pt x="205" y="114"/>
                    <a:pt x="205" y="182"/>
                  </a:cubicBezTo>
                  <a:cubicBezTo>
                    <a:pt x="160" y="182"/>
                    <a:pt x="137" y="114"/>
                    <a:pt x="137" y="46"/>
                  </a:cubicBezTo>
                  <a:cubicBezTo>
                    <a:pt x="137" y="114"/>
                    <a:pt x="92" y="159"/>
                    <a:pt x="137" y="182"/>
                  </a:cubicBezTo>
                  <a:cubicBezTo>
                    <a:pt x="130" y="196"/>
                    <a:pt x="122" y="199"/>
                    <a:pt x="112" y="199"/>
                  </a:cubicBezTo>
                  <a:cubicBezTo>
                    <a:pt x="102" y="199"/>
                    <a:pt x="91" y="195"/>
                    <a:pt x="80" y="195"/>
                  </a:cubicBezTo>
                  <a:cubicBezTo>
                    <a:pt x="67" y="195"/>
                    <a:pt x="55" y="201"/>
                    <a:pt x="46" y="228"/>
                  </a:cubicBezTo>
                  <a:cubicBezTo>
                    <a:pt x="69" y="250"/>
                    <a:pt x="114" y="319"/>
                    <a:pt x="92" y="364"/>
                  </a:cubicBezTo>
                  <a:lnTo>
                    <a:pt x="69" y="364"/>
                  </a:lnTo>
                  <a:cubicBezTo>
                    <a:pt x="1" y="455"/>
                    <a:pt x="160" y="523"/>
                    <a:pt x="92" y="637"/>
                  </a:cubicBezTo>
                  <a:lnTo>
                    <a:pt x="69" y="614"/>
                  </a:lnTo>
                  <a:lnTo>
                    <a:pt x="69" y="614"/>
                  </a:lnTo>
                  <a:cubicBezTo>
                    <a:pt x="48" y="656"/>
                    <a:pt x="84" y="716"/>
                    <a:pt x="56" y="778"/>
                  </a:cubicBezTo>
                  <a:lnTo>
                    <a:pt x="56" y="778"/>
                  </a:lnTo>
                  <a:cubicBezTo>
                    <a:pt x="62" y="773"/>
                    <a:pt x="70" y="770"/>
                    <a:pt x="79" y="770"/>
                  </a:cubicBezTo>
                  <a:cubicBezTo>
                    <a:pt x="91" y="770"/>
                    <a:pt x="105" y="777"/>
                    <a:pt x="114" y="796"/>
                  </a:cubicBezTo>
                  <a:cubicBezTo>
                    <a:pt x="69" y="864"/>
                    <a:pt x="92" y="910"/>
                    <a:pt x="46" y="978"/>
                  </a:cubicBezTo>
                  <a:lnTo>
                    <a:pt x="114" y="1024"/>
                  </a:lnTo>
                  <a:cubicBezTo>
                    <a:pt x="92" y="1271"/>
                    <a:pt x="136" y="2301"/>
                    <a:pt x="137" y="2563"/>
                  </a:cubicBezTo>
                  <a:lnTo>
                    <a:pt x="137" y="2563"/>
                  </a:lnTo>
                  <a:cubicBezTo>
                    <a:pt x="137" y="2977"/>
                    <a:pt x="115" y="3780"/>
                    <a:pt x="183" y="4184"/>
                  </a:cubicBezTo>
                  <a:cubicBezTo>
                    <a:pt x="114" y="4230"/>
                    <a:pt x="137" y="4321"/>
                    <a:pt x="114" y="4389"/>
                  </a:cubicBezTo>
                  <a:cubicBezTo>
                    <a:pt x="124" y="4370"/>
                    <a:pt x="138" y="4363"/>
                    <a:pt x="150" y="4363"/>
                  </a:cubicBezTo>
                  <a:cubicBezTo>
                    <a:pt x="168" y="4363"/>
                    <a:pt x="183" y="4376"/>
                    <a:pt x="183" y="4389"/>
                  </a:cubicBezTo>
                  <a:cubicBezTo>
                    <a:pt x="160" y="4594"/>
                    <a:pt x="228" y="4412"/>
                    <a:pt x="228" y="4616"/>
                  </a:cubicBezTo>
                  <a:cubicBezTo>
                    <a:pt x="274" y="4844"/>
                    <a:pt x="183" y="5731"/>
                    <a:pt x="137" y="5935"/>
                  </a:cubicBezTo>
                  <a:cubicBezTo>
                    <a:pt x="228" y="6026"/>
                    <a:pt x="160" y="6163"/>
                    <a:pt x="205" y="6276"/>
                  </a:cubicBezTo>
                  <a:lnTo>
                    <a:pt x="183" y="6276"/>
                  </a:lnTo>
                  <a:cubicBezTo>
                    <a:pt x="205" y="6390"/>
                    <a:pt x="114" y="7027"/>
                    <a:pt x="137" y="7163"/>
                  </a:cubicBezTo>
                  <a:lnTo>
                    <a:pt x="160" y="7141"/>
                  </a:lnTo>
                  <a:lnTo>
                    <a:pt x="160" y="7141"/>
                  </a:lnTo>
                  <a:cubicBezTo>
                    <a:pt x="205" y="7277"/>
                    <a:pt x="114" y="7254"/>
                    <a:pt x="69" y="7345"/>
                  </a:cubicBezTo>
                  <a:cubicBezTo>
                    <a:pt x="79" y="7343"/>
                    <a:pt x="89" y="7342"/>
                    <a:pt x="98" y="7342"/>
                  </a:cubicBezTo>
                  <a:cubicBezTo>
                    <a:pt x="190" y="7342"/>
                    <a:pt x="228" y="7440"/>
                    <a:pt x="228" y="7482"/>
                  </a:cubicBezTo>
                  <a:lnTo>
                    <a:pt x="205" y="7459"/>
                  </a:lnTo>
                  <a:lnTo>
                    <a:pt x="205" y="7459"/>
                  </a:lnTo>
                  <a:cubicBezTo>
                    <a:pt x="228" y="7527"/>
                    <a:pt x="296" y="7664"/>
                    <a:pt x="319" y="7755"/>
                  </a:cubicBezTo>
                  <a:lnTo>
                    <a:pt x="274" y="7755"/>
                  </a:lnTo>
                  <a:cubicBezTo>
                    <a:pt x="319" y="7823"/>
                    <a:pt x="296" y="7982"/>
                    <a:pt x="296" y="8027"/>
                  </a:cubicBezTo>
                  <a:cubicBezTo>
                    <a:pt x="274" y="8164"/>
                    <a:pt x="160" y="8369"/>
                    <a:pt x="228" y="8550"/>
                  </a:cubicBezTo>
                  <a:lnTo>
                    <a:pt x="69" y="8641"/>
                  </a:lnTo>
                  <a:lnTo>
                    <a:pt x="92" y="8664"/>
                  </a:lnTo>
                  <a:cubicBezTo>
                    <a:pt x="92" y="8664"/>
                    <a:pt x="1108" y="8827"/>
                    <a:pt x="1799" y="8827"/>
                  </a:cubicBezTo>
                  <a:cubicBezTo>
                    <a:pt x="2038" y="8827"/>
                    <a:pt x="2238" y="8808"/>
                    <a:pt x="2343" y="8755"/>
                  </a:cubicBezTo>
                  <a:lnTo>
                    <a:pt x="2388" y="8755"/>
                  </a:lnTo>
                  <a:lnTo>
                    <a:pt x="2388" y="8710"/>
                  </a:lnTo>
                  <a:cubicBezTo>
                    <a:pt x="2411" y="8641"/>
                    <a:pt x="2366" y="8619"/>
                    <a:pt x="2411" y="8619"/>
                  </a:cubicBezTo>
                  <a:lnTo>
                    <a:pt x="2411" y="8710"/>
                  </a:lnTo>
                  <a:cubicBezTo>
                    <a:pt x="2411" y="8683"/>
                    <a:pt x="2415" y="8674"/>
                    <a:pt x="2422" y="8674"/>
                  </a:cubicBezTo>
                  <a:cubicBezTo>
                    <a:pt x="2433" y="8674"/>
                    <a:pt x="2452" y="8696"/>
                    <a:pt x="2479" y="8710"/>
                  </a:cubicBezTo>
                  <a:lnTo>
                    <a:pt x="2502" y="8641"/>
                  </a:lnTo>
                  <a:lnTo>
                    <a:pt x="2502" y="8641"/>
                  </a:lnTo>
                  <a:lnTo>
                    <a:pt x="2479" y="8664"/>
                  </a:lnTo>
                  <a:cubicBezTo>
                    <a:pt x="2457" y="8641"/>
                    <a:pt x="2411" y="8596"/>
                    <a:pt x="2434" y="8550"/>
                  </a:cubicBezTo>
                  <a:cubicBezTo>
                    <a:pt x="2434" y="8505"/>
                    <a:pt x="2525" y="8550"/>
                    <a:pt x="2525" y="8482"/>
                  </a:cubicBezTo>
                  <a:cubicBezTo>
                    <a:pt x="2570" y="8141"/>
                    <a:pt x="2639" y="7800"/>
                    <a:pt x="2639" y="7436"/>
                  </a:cubicBezTo>
                  <a:lnTo>
                    <a:pt x="2684" y="7459"/>
                  </a:lnTo>
                  <a:cubicBezTo>
                    <a:pt x="2661" y="7345"/>
                    <a:pt x="2661" y="7254"/>
                    <a:pt x="2639" y="7163"/>
                  </a:cubicBezTo>
                  <a:lnTo>
                    <a:pt x="2730" y="7118"/>
                  </a:lnTo>
                  <a:lnTo>
                    <a:pt x="2730" y="7118"/>
                  </a:lnTo>
                  <a:cubicBezTo>
                    <a:pt x="2729" y="7118"/>
                    <a:pt x="2728" y="7119"/>
                    <a:pt x="2727" y="7119"/>
                  </a:cubicBezTo>
                  <a:cubicBezTo>
                    <a:pt x="2685" y="7119"/>
                    <a:pt x="2707" y="6572"/>
                    <a:pt x="2707" y="6572"/>
                  </a:cubicBezTo>
                  <a:lnTo>
                    <a:pt x="2616" y="6549"/>
                  </a:lnTo>
                  <a:cubicBezTo>
                    <a:pt x="2616" y="6458"/>
                    <a:pt x="2730" y="6527"/>
                    <a:pt x="2707" y="6436"/>
                  </a:cubicBezTo>
                  <a:cubicBezTo>
                    <a:pt x="2570" y="6390"/>
                    <a:pt x="2730" y="6276"/>
                    <a:pt x="2661" y="6231"/>
                  </a:cubicBezTo>
                  <a:cubicBezTo>
                    <a:pt x="2661" y="6231"/>
                    <a:pt x="2661" y="6186"/>
                    <a:pt x="2707" y="6186"/>
                  </a:cubicBezTo>
                  <a:cubicBezTo>
                    <a:pt x="2639" y="6163"/>
                    <a:pt x="2684" y="6140"/>
                    <a:pt x="2684" y="6117"/>
                  </a:cubicBezTo>
                  <a:lnTo>
                    <a:pt x="2639" y="6117"/>
                  </a:lnTo>
                  <a:lnTo>
                    <a:pt x="2616" y="6049"/>
                  </a:lnTo>
                  <a:lnTo>
                    <a:pt x="2684" y="6049"/>
                  </a:lnTo>
                  <a:cubicBezTo>
                    <a:pt x="2707" y="5867"/>
                    <a:pt x="2820" y="5003"/>
                    <a:pt x="2775" y="4798"/>
                  </a:cubicBezTo>
                  <a:lnTo>
                    <a:pt x="2775" y="4798"/>
                  </a:lnTo>
                  <a:cubicBezTo>
                    <a:pt x="2730" y="4821"/>
                    <a:pt x="2752" y="4889"/>
                    <a:pt x="2661" y="4912"/>
                  </a:cubicBezTo>
                  <a:cubicBezTo>
                    <a:pt x="2616" y="4867"/>
                    <a:pt x="2684" y="4844"/>
                    <a:pt x="2639" y="4821"/>
                  </a:cubicBezTo>
                  <a:cubicBezTo>
                    <a:pt x="2775" y="4798"/>
                    <a:pt x="2684" y="4707"/>
                    <a:pt x="2820" y="4662"/>
                  </a:cubicBezTo>
                  <a:lnTo>
                    <a:pt x="2730" y="4662"/>
                  </a:lnTo>
                  <a:lnTo>
                    <a:pt x="2775" y="4639"/>
                  </a:lnTo>
                  <a:cubicBezTo>
                    <a:pt x="2707" y="4412"/>
                    <a:pt x="2752" y="4571"/>
                    <a:pt x="2775" y="4389"/>
                  </a:cubicBezTo>
                  <a:cubicBezTo>
                    <a:pt x="2752" y="4275"/>
                    <a:pt x="2661" y="4207"/>
                    <a:pt x="2707" y="4139"/>
                  </a:cubicBezTo>
                  <a:lnTo>
                    <a:pt x="2707" y="4139"/>
                  </a:lnTo>
                  <a:lnTo>
                    <a:pt x="2639" y="4162"/>
                  </a:lnTo>
                  <a:cubicBezTo>
                    <a:pt x="2707" y="4139"/>
                    <a:pt x="2593" y="4071"/>
                    <a:pt x="2661" y="4071"/>
                  </a:cubicBezTo>
                  <a:cubicBezTo>
                    <a:pt x="2661" y="4030"/>
                    <a:pt x="2661" y="3953"/>
                    <a:pt x="2597" y="3953"/>
                  </a:cubicBezTo>
                  <a:cubicBezTo>
                    <a:pt x="2593" y="3953"/>
                    <a:pt x="2588" y="3954"/>
                    <a:pt x="2584" y="3954"/>
                  </a:cubicBezTo>
                  <a:lnTo>
                    <a:pt x="2584" y="3954"/>
                  </a:lnTo>
                  <a:cubicBezTo>
                    <a:pt x="2612" y="3943"/>
                    <a:pt x="2632" y="3899"/>
                    <a:pt x="2659" y="3899"/>
                  </a:cubicBezTo>
                  <a:cubicBezTo>
                    <a:pt x="2667" y="3899"/>
                    <a:pt x="2675" y="3902"/>
                    <a:pt x="2684" y="3912"/>
                  </a:cubicBezTo>
                  <a:lnTo>
                    <a:pt x="2684" y="3843"/>
                  </a:lnTo>
                  <a:lnTo>
                    <a:pt x="2639" y="3889"/>
                  </a:lnTo>
                  <a:cubicBezTo>
                    <a:pt x="2639" y="3775"/>
                    <a:pt x="2707" y="3730"/>
                    <a:pt x="2639" y="3661"/>
                  </a:cubicBezTo>
                  <a:lnTo>
                    <a:pt x="2593" y="3707"/>
                  </a:lnTo>
                  <a:cubicBezTo>
                    <a:pt x="2593" y="3639"/>
                    <a:pt x="2593" y="3593"/>
                    <a:pt x="2684" y="3593"/>
                  </a:cubicBezTo>
                  <a:lnTo>
                    <a:pt x="2707" y="3639"/>
                  </a:lnTo>
                  <a:cubicBezTo>
                    <a:pt x="2707" y="3548"/>
                    <a:pt x="2707" y="3479"/>
                    <a:pt x="2661" y="3411"/>
                  </a:cubicBezTo>
                  <a:lnTo>
                    <a:pt x="2639" y="3434"/>
                  </a:lnTo>
                  <a:cubicBezTo>
                    <a:pt x="2570" y="3343"/>
                    <a:pt x="2502" y="2820"/>
                    <a:pt x="2411" y="2706"/>
                  </a:cubicBezTo>
                  <a:lnTo>
                    <a:pt x="2411" y="2706"/>
                  </a:lnTo>
                  <a:lnTo>
                    <a:pt x="2479" y="2729"/>
                  </a:lnTo>
                  <a:cubicBezTo>
                    <a:pt x="2479" y="2547"/>
                    <a:pt x="2457" y="1660"/>
                    <a:pt x="2502" y="1524"/>
                  </a:cubicBezTo>
                  <a:cubicBezTo>
                    <a:pt x="2522" y="1495"/>
                    <a:pt x="2545" y="1486"/>
                    <a:pt x="2566" y="1486"/>
                  </a:cubicBezTo>
                  <a:cubicBezTo>
                    <a:pt x="2594" y="1486"/>
                    <a:pt x="2616" y="1501"/>
                    <a:pt x="2616" y="1501"/>
                  </a:cubicBezTo>
                  <a:cubicBezTo>
                    <a:pt x="2593" y="1433"/>
                    <a:pt x="2548" y="1478"/>
                    <a:pt x="2570" y="1410"/>
                  </a:cubicBezTo>
                  <a:lnTo>
                    <a:pt x="2570" y="1410"/>
                  </a:lnTo>
                  <a:lnTo>
                    <a:pt x="2616" y="1433"/>
                  </a:lnTo>
                  <a:lnTo>
                    <a:pt x="2616" y="1365"/>
                  </a:lnTo>
                  <a:cubicBezTo>
                    <a:pt x="2604" y="1387"/>
                    <a:pt x="2576" y="1393"/>
                    <a:pt x="2542" y="1393"/>
                  </a:cubicBezTo>
                  <a:cubicBezTo>
                    <a:pt x="2508" y="1393"/>
                    <a:pt x="2468" y="1387"/>
                    <a:pt x="2434" y="1387"/>
                  </a:cubicBezTo>
                  <a:lnTo>
                    <a:pt x="2457" y="1319"/>
                  </a:lnTo>
                  <a:lnTo>
                    <a:pt x="2502" y="1319"/>
                  </a:lnTo>
                  <a:cubicBezTo>
                    <a:pt x="2502" y="1296"/>
                    <a:pt x="2366" y="1251"/>
                    <a:pt x="2388" y="1183"/>
                  </a:cubicBezTo>
                  <a:cubicBezTo>
                    <a:pt x="2411" y="1046"/>
                    <a:pt x="2411" y="887"/>
                    <a:pt x="2434" y="751"/>
                  </a:cubicBezTo>
                  <a:lnTo>
                    <a:pt x="2502" y="819"/>
                  </a:lnTo>
                  <a:lnTo>
                    <a:pt x="2502" y="751"/>
                  </a:lnTo>
                  <a:cubicBezTo>
                    <a:pt x="2497" y="753"/>
                    <a:pt x="2493" y="754"/>
                    <a:pt x="2489" y="754"/>
                  </a:cubicBezTo>
                  <a:cubicBezTo>
                    <a:pt x="2465" y="754"/>
                    <a:pt x="2474" y="702"/>
                    <a:pt x="2463" y="702"/>
                  </a:cubicBezTo>
                  <a:cubicBezTo>
                    <a:pt x="2461" y="702"/>
                    <a:pt x="2459" y="703"/>
                    <a:pt x="2457" y="705"/>
                  </a:cubicBezTo>
                  <a:cubicBezTo>
                    <a:pt x="2320" y="592"/>
                    <a:pt x="2457" y="478"/>
                    <a:pt x="2366" y="387"/>
                  </a:cubicBezTo>
                  <a:cubicBezTo>
                    <a:pt x="2252" y="364"/>
                    <a:pt x="342" y="68"/>
                    <a:pt x="205" y="46"/>
                  </a:cubicBezTo>
                  <a:lnTo>
                    <a:pt x="20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44"/>
            <p:cNvSpPr/>
            <p:nvPr/>
          </p:nvSpPr>
          <p:spPr>
            <a:xfrm rot="-2172959" flipH="1">
              <a:off x="8936224" y="-49470"/>
              <a:ext cx="2882" cy="4323"/>
            </a:xfrm>
            <a:custGeom>
              <a:avLst/>
              <a:gdLst/>
              <a:ahLst/>
              <a:cxnLst/>
              <a:rect l="l" t="t" r="r" b="b"/>
              <a:pathLst>
                <a:path w="92" h="138" extrusionOk="0">
                  <a:moveTo>
                    <a:pt x="91" y="1"/>
                  </a:moveTo>
                  <a:lnTo>
                    <a:pt x="91" y="1"/>
                  </a:lnTo>
                  <a:cubicBezTo>
                    <a:pt x="23" y="46"/>
                    <a:pt x="0" y="69"/>
                    <a:pt x="0" y="137"/>
                  </a:cubicBezTo>
                  <a:cubicBezTo>
                    <a:pt x="69" y="92"/>
                    <a:pt x="69" y="46"/>
                    <a:pt x="9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44"/>
            <p:cNvSpPr/>
            <p:nvPr/>
          </p:nvSpPr>
          <p:spPr>
            <a:xfrm rot="-2172959" flipH="1">
              <a:off x="8935231" y="-48213"/>
              <a:ext cx="31" cy="31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44"/>
            <p:cNvSpPr/>
            <p:nvPr/>
          </p:nvSpPr>
          <p:spPr>
            <a:xfrm rot="-2172959" flipH="1">
              <a:off x="8834096" y="-311215"/>
              <a:ext cx="31" cy="1441"/>
            </a:xfrm>
            <a:custGeom>
              <a:avLst/>
              <a:gdLst/>
              <a:ahLst/>
              <a:cxnLst/>
              <a:rect l="l" t="t" r="r" b="b"/>
              <a:pathLst>
                <a:path w="1" h="46" extrusionOk="0">
                  <a:moveTo>
                    <a:pt x="0" y="0"/>
                  </a:moveTo>
                  <a:lnTo>
                    <a:pt x="0" y="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44"/>
            <p:cNvSpPr/>
            <p:nvPr/>
          </p:nvSpPr>
          <p:spPr>
            <a:xfrm rot="-2172959" flipH="1">
              <a:off x="8890391" y="-186623"/>
              <a:ext cx="88367" cy="276533"/>
            </a:xfrm>
            <a:custGeom>
              <a:avLst/>
              <a:gdLst/>
              <a:ahLst/>
              <a:cxnLst/>
              <a:rect l="l" t="t" r="r" b="b"/>
              <a:pathLst>
                <a:path w="2821" h="8828" extrusionOk="0">
                  <a:moveTo>
                    <a:pt x="56" y="778"/>
                  </a:moveTo>
                  <a:cubicBezTo>
                    <a:pt x="50" y="783"/>
                    <a:pt x="46" y="790"/>
                    <a:pt x="46" y="796"/>
                  </a:cubicBezTo>
                  <a:cubicBezTo>
                    <a:pt x="50" y="790"/>
                    <a:pt x="54" y="784"/>
                    <a:pt x="56" y="778"/>
                  </a:cubicBezTo>
                  <a:close/>
                  <a:moveTo>
                    <a:pt x="2275" y="2684"/>
                  </a:moveTo>
                  <a:lnTo>
                    <a:pt x="2403" y="2712"/>
                  </a:lnTo>
                  <a:lnTo>
                    <a:pt x="2403" y="2712"/>
                  </a:lnTo>
                  <a:lnTo>
                    <a:pt x="2343" y="2752"/>
                  </a:lnTo>
                  <a:lnTo>
                    <a:pt x="2275" y="2684"/>
                  </a:lnTo>
                  <a:close/>
                  <a:moveTo>
                    <a:pt x="228" y="0"/>
                  </a:moveTo>
                  <a:lnTo>
                    <a:pt x="183" y="91"/>
                  </a:lnTo>
                  <a:lnTo>
                    <a:pt x="251" y="91"/>
                  </a:lnTo>
                  <a:cubicBezTo>
                    <a:pt x="274" y="160"/>
                    <a:pt x="205" y="114"/>
                    <a:pt x="205" y="182"/>
                  </a:cubicBezTo>
                  <a:cubicBezTo>
                    <a:pt x="160" y="182"/>
                    <a:pt x="137" y="114"/>
                    <a:pt x="137" y="69"/>
                  </a:cubicBezTo>
                  <a:lnTo>
                    <a:pt x="137" y="69"/>
                  </a:lnTo>
                  <a:cubicBezTo>
                    <a:pt x="137" y="114"/>
                    <a:pt x="92" y="160"/>
                    <a:pt x="160" y="182"/>
                  </a:cubicBezTo>
                  <a:cubicBezTo>
                    <a:pt x="146" y="196"/>
                    <a:pt x="133" y="199"/>
                    <a:pt x="120" y="199"/>
                  </a:cubicBezTo>
                  <a:cubicBezTo>
                    <a:pt x="106" y="199"/>
                    <a:pt x="93" y="195"/>
                    <a:pt x="82" y="195"/>
                  </a:cubicBezTo>
                  <a:cubicBezTo>
                    <a:pt x="67" y="195"/>
                    <a:pt x="55" y="201"/>
                    <a:pt x="46" y="228"/>
                  </a:cubicBezTo>
                  <a:cubicBezTo>
                    <a:pt x="69" y="273"/>
                    <a:pt x="114" y="319"/>
                    <a:pt x="92" y="364"/>
                  </a:cubicBezTo>
                  <a:lnTo>
                    <a:pt x="69" y="364"/>
                  </a:lnTo>
                  <a:cubicBezTo>
                    <a:pt x="1" y="478"/>
                    <a:pt x="160" y="546"/>
                    <a:pt x="92" y="637"/>
                  </a:cubicBezTo>
                  <a:lnTo>
                    <a:pt x="69" y="614"/>
                  </a:lnTo>
                  <a:lnTo>
                    <a:pt x="69" y="614"/>
                  </a:lnTo>
                  <a:cubicBezTo>
                    <a:pt x="48" y="656"/>
                    <a:pt x="84" y="716"/>
                    <a:pt x="56" y="778"/>
                  </a:cubicBezTo>
                  <a:lnTo>
                    <a:pt x="56" y="778"/>
                  </a:lnTo>
                  <a:cubicBezTo>
                    <a:pt x="62" y="773"/>
                    <a:pt x="70" y="770"/>
                    <a:pt x="78" y="770"/>
                  </a:cubicBezTo>
                  <a:cubicBezTo>
                    <a:pt x="91" y="770"/>
                    <a:pt x="105" y="777"/>
                    <a:pt x="114" y="796"/>
                  </a:cubicBezTo>
                  <a:cubicBezTo>
                    <a:pt x="69" y="865"/>
                    <a:pt x="92" y="933"/>
                    <a:pt x="46" y="978"/>
                  </a:cubicBezTo>
                  <a:lnTo>
                    <a:pt x="114" y="1024"/>
                  </a:lnTo>
                  <a:cubicBezTo>
                    <a:pt x="92" y="1297"/>
                    <a:pt x="137" y="2320"/>
                    <a:pt x="137" y="2570"/>
                  </a:cubicBezTo>
                  <a:cubicBezTo>
                    <a:pt x="137" y="2957"/>
                    <a:pt x="114" y="3775"/>
                    <a:pt x="183" y="4185"/>
                  </a:cubicBezTo>
                  <a:cubicBezTo>
                    <a:pt x="114" y="4253"/>
                    <a:pt x="137" y="4321"/>
                    <a:pt x="114" y="4389"/>
                  </a:cubicBezTo>
                  <a:cubicBezTo>
                    <a:pt x="124" y="4380"/>
                    <a:pt x="137" y="4374"/>
                    <a:pt x="149" y="4374"/>
                  </a:cubicBezTo>
                  <a:cubicBezTo>
                    <a:pt x="167" y="4374"/>
                    <a:pt x="183" y="4385"/>
                    <a:pt x="183" y="4412"/>
                  </a:cubicBezTo>
                  <a:cubicBezTo>
                    <a:pt x="160" y="4594"/>
                    <a:pt x="228" y="4412"/>
                    <a:pt x="228" y="4617"/>
                  </a:cubicBezTo>
                  <a:cubicBezTo>
                    <a:pt x="296" y="4844"/>
                    <a:pt x="205" y="5731"/>
                    <a:pt x="137" y="5936"/>
                  </a:cubicBezTo>
                  <a:cubicBezTo>
                    <a:pt x="228" y="6049"/>
                    <a:pt x="160" y="6186"/>
                    <a:pt x="205" y="6277"/>
                  </a:cubicBezTo>
                  <a:lnTo>
                    <a:pt x="183" y="6277"/>
                  </a:lnTo>
                  <a:cubicBezTo>
                    <a:pt x="205" y="6390"/>
                    <a:pt x="114" y="7027"/>
                    <a:pt x="137" y="7164"/>
                  </a:cubicBezTo>
                  <a:lnTo>
                    <a:pt x="160" y="7164"/>
                  </a:lnTo>
                  <a:cubicBezTo>
                    <a:pt x="205" y="7277"/>
                    <a:pt x="114" y="7255"/>
                    <a:pt x="69" y="7345"/>
                  </a:cubicBezTo>
                  <a:cubicBezTo>
                    <a:pt x="183" y="7345"/>
                    <a:pt x="228" y="7436"/>
                    <a:pt x="228" y="7482"/>
                  </a:cubicBezTo>
                  <a:lnTo>
                    <a:pt x="205" y="7482"/>
                  </a:lnTo>
                  <a:cubicBezTo>
                    <a:pt x="228" y="7527"/>
                    <a:pt x="319" y="7664"/>
                    <a:pt x="319" y="7755"/>
                  </a:cubicBezTo>
                  <a:lnTo>
                    <a:pt x="274" y="7755"/>
                  </a:lnTo>
                  <a:cubicBezTo>
                    <a:pt x="319" y="7846"/>
                    <a:pt x="296" y="7982"/>
                    <a:pt x="296" y="8050"/>
                  </a:cubicBezTo>
                  <a:cubicBezTo>
                    <a:pt x="274" y="8164"/>
                    <a:pt x="183" y="8369"/>
                    <a:pt x="228" y="8551"/>
                  </a:cubicBezTo>
                  <a:lnTo>
                    <a:pt x="92" y="8642"/>
                  </a:lnTo>
                  <a:lnTo>
                    <a:pt x="92" y="8664"/>
                  </a:lnTo>
                  <a:cubicBezTo>
                    <a:pt x="92" y="8664"/>
                    <a:pt x="1108" y="8828"/>
                    <a:pt x="1799" y="8828"/>
                  </a:cubicBezTo>
                  <a:cubicBezTo>
                    <a:pt x="2038" y="8828"/>
                    <a:pt x="2238" y="8808"/>
                    <a:pt x="2343" y="8755"/>
                  </a:cubicBezTo>
                  <a:lnTo>
                    <a:pt x="2388" y="8755"/>
                  </a:lnTo>
                  <a:lnTo>
                    <a:pt x="2388" y="8710"/>
                  </a:lnTo>
                  <a:cubicBezTo>
                    <a:pt x="2407" y="8673"/>
                    <a:pt x="2380" y="8636"/>
                    <a:pt x="2394" y="8636"/>
                  </a:cubicBezTo>
                  <a:cubicBezTo>
                    <a:pt x="2397" y="8636"/>
                    <a:pt x="2403" y="8637"/>
                    <a:pt x="2411" y="8642"/>
                  </a:cubicBezTo>
                  <a:lnTo>
                    <a:pt x="2411" y="8710"/>
                  </a:lnTo>
                  <a:cubicBezTo>
                    <a:pt x="2411" y="8691"/>
                    <a:pt x="2419" y="8684"/>
                    <a:pt x="2430" y="8684"/>
                  </a:cubicBezTo>
                  <a:cubicBezTo>
                    <a:pt x="2445" y="8684"/>
                    <a:pt x="2466" y="8697"/>
                    <a:pt x="2479" y="8710"/>
                  </a:cubicBezTo>
                  <a:lnTo>
                    <a:pt x="2502" y="8664"/>
                  </a:lnTo>
                  <a:lnTo>
                    <a:pt x="2479" y="8664"/>
                  </a:lnTo>
                  <a:cubicBezTo>
                    <a:pt x="2457" y="8642"/>
                    <a:pt x="2411" y="8596"/>
                    <a:pt x="2434" y="8551"/>
                  </a:cubicBezTo>
                  <a:cubicBezTo>
                    <a:pt x="2434" y="8528"/>
                    <a:pt x="2457" y="8528"/>
                    <a:pt x="2479" y="8528"/>
                  </a:cubicBezTo>
                  <a:cubicBezTo>
                    <a:pt x="2502" y="8528"/>
                    <a:pt x="2525" y="8528"/>
                    <a:pt x="2525" y="8505"/>
                  </a:cubicBezTo>
                  <a:cubicBezTo>
                    <a:pt x="2570" y="8141"/>
                    <a:pt x="2661" y="7800"/>
                    <a:pt x="2661" y="7459"/>
                  </a:cubicBezTo>
                  <a:lnTo>
                    <a:pt x="2684" y="7459"/>
                  </a:lnTo>
                  <a:cubicBezTo>
                    <a:pt x="2661" y="7345"/>
                    <a:pt x="2684" y="7255"/>
                    <a:pt x="2661" y="7164"/>
                  </a:cubicBezTo>
                  <a:lnTo>
                    <a:pt x="2729" y="7118"/>
                  </a:lnTo>
                  <a:lnTo>
                    <a:pt x="2729" y="7118"/>
                  </a:lnTo>
                  <a:cubicBezTo>
                    <a:pt x="2729" y="7119"/>
                    <a:pt x="2728" y="7119"/>
                    <a:pt x="2727" y="7119"/>
                  </a:cubicBezTo>
                  <a:cubicBezTo>
                    <a:pt x="2685" y="7119"/>
                    <a:pt x="2707" y="6572"/>
                    <a:pt x="2707" y="6572"/>
                  </a:cubicBezTo>
                  <a:lnTo>
                    <a:pt x="2616" y="6550"/>
                  </a:lnTo>
                  <a:cubicBezTo>
                    <a:pt x="2616" y="6459"/>
                    <a:pt x="2729" y="6527"/>
                    <a:pt x="2707" y="6436"/>
                  </a:cubicBezTo>
                  <a:cubicBezTo>
                    <a:pt x="2570" y="6390"/>
                    <a:pt x="2729" y="6277"/>
                    <a:pt x="2661" y="6231"/>
                  </a:cubicBezTo>
                  <a:cubicBezTo>
                    <a:pt x="2661" y="6231"/>
                    <a:pt x="2661" y="6186"/>
                    <a:pt x="2707" y="6186"/>
                  </a:cubicBezTo>
                  <a:cubicBezTo>
                    <a:pt x="2638" y="6186"/>
                    <a:pt x="2707" y="6140"/>
                    <a:pt x="2684" y="6118"/>
                  </a:cubicBezTo>
                  <a:lnTo>
                    <a:pt x="2638" y="6118"/>
                  </a:lnTo>
                  <a:lnTo>
                    <a:pt x="2616" y="6049"/>
                  </a:lnTo>
                  <a:lnTo>
                    <a:pt x="2684" y="6049"/>
                  </a:lnTo>
                  <a:cubicBezTo>
                    <a:pt x="2707" y="5867"/>
                    <a:pt x="2820" y="5003"/>
                    <a:pt x="2775" y="4821"/>
                  </a:cubicBezTo>
                  <a:lnTo>
                    <a:pt x="2775" y="4821"/>
                  </a:lnTo>
                  <a:cubicBezTo>
                    <a:pt x="2729" y="4844"/>
                    <a:pt x="2775" y="4890"/>
                    <a:pt x="2684" y="4912"/>
                  </a:cubicBezTo>
                  <a:cubicBezTo>
                    <a:pt x="2616" y="4867"/>
                    <a:pt x="2684" y="4844"/>
                    <a:pt x="2638" y="4821"/>
                  </a:cubicBezTo>
                  <a:cubicBezTo>
                    <a:pt x="2775" y="4799"/>
                    <a:pt x="2684" y="4708"/>
                    <a:pt x="2820" y="4685"/>
                  </a:cubicBezTo>
                  <a:lnTo>
                    <a:pt x="2729" y="4662"/>
                  </a:lnTo>
                  <a:lnTo>
                    <a:pt x="2775" y="4639"/>
                  </a:lnTo>
                  <a:cubicBezTo>
                    <a:pt x="2707" y="4412"/>
                    <a:pt x="2752" y="4594"/>
                    <a:pt x="2775" y="4389"/>
                  </a:cubicBezTo>
                  <a:cubicBezTo>
                    <a:pt x="2775" y="4276"/>
                    <a:pt x="2661" y="4207"/>
                    <a:pt x="2707" y="4162"/>
                  </a:cubicBezTo>
                  <a:lnTo>
                    <a:pt x="2638" y="4162"/>
                  </a:lnTo>
                  <a:cubicBezTo>
                    <a:pt x="2707" y="4162"/>
                    <a:pt x="2593" y="4071"/>
                    <a:pt x="2661" y="4071"/>
                  </a:cubicBezTo>
                  <a:cubicBezTo>
                    <a:pt x="2661" y="4052"/>
                    <a:pt x="2661" y="3969"/>
                    <a:pt x="2608" y="3969"/>
                  </a:cubicBezTo>
                  <a:cubicBezTo>
                    <a:pt x="2598" y="3969"/>
                    <a:pt x="2585" y="3972"/>
                    <a:pt x="2570" y="3980"/>
                  </a:cubicBezTo>
                  <a:cubicBezTo>
                    <a:pt x="2604" y="3963"/>
                    <a:pt x="2625" y="3910"/>
                    <a:pt x="2652" y="3910"/>
                  </a:cubicBezTo>
                  <a:cubicBezTo>
                    <a:pt x="2662" y="3910"/>
                    <a:pt x="2672" y="3916"/>
                    <a:pt x="2684" y="3934"/>
                  </a:cubicBezTo>
                  <a:lnTo>
                    <a:pt x="2684" y="3844"/>
                  </a:lnTo>
                  <a:lnTo>
                    <a:pt x="2661" y="3889"/>
                  </a:lnTo>
                  <a:cubicBezTo>
                    <a:pt x="2638" y="3798"/>
                    <a:pt x="2707" y="3753"/>
                    <a:pt x="2638" y="3684"/>
                  </a:cubicBezTo>
                  <a:lnTo>
                    <a:pt x="2593" y="3707"/>
                  </a:lnTo>
                  <a:cubicBezTo>
                    <a:pt x="2593" y="3662"/>
                    <a:pt x="2593" y="3616"/>
                    <a:pt x="2684" y="3593"/>
                  </a:cubicBezTo>
                  <a:lnTo>
                    <a:pt x="2707" y="3639"/>
                  </a:lnTo>
                  <a:cubicBezTo>
                    <a:pt x="2707" y="3548"/>
                    <a:pt x="2707" y="3502"/>
                    <a:pt x="2661" y="3411"/>
                  </a:cubicBezTo>
                  <a:lnTo>
                    <a:pt x="2661" y="3434"/>
                  </a:lnTo>
                  <a:cubicBezTo>
                    <a:pt x="2572" y="3345"/>
                    <a:pt x="2505" y="2846"/>
                    <a:pt x="2418" y="2716"/>
                  </a:cubicBezTo>
                  <a:lnTo>
                    <a:pt x="2418" y="2716"/>
                  </a:lnTo>
                  <a:lnTo>
                    <a:pt x="2479" y="2729"/>
                  </a:lnTo>
                  <a:cubicBezTo>
                    <a:pt x="2479" y="2570"/>
                    <a:pt x="2457" y="1683"/>
                    <a:pt x="2502" y="1524"/>
                  </a:cubicBezTo>
                  <a:cubicBezTo>
                    <a:pt x="2520" y="1497"/>
                    <a:pt x="2541" y="1488"/>
                    <a:pt x="2562" y="1488"/>
                  </a:cubicBezTo>
                  <a:cubicBezTo>
                    <a:pt x="2594" y="1488"/>
                    <a:pt x="2625" y="1510"/>
                    <a:pt x="2638" y="1524"/>
                  </a:cubicBezTo>
                  <a:cubicBezTo>
                    <a:pt x="2593" y="1433"/>
                    <a:pt x="2548" y="1479"/>
                    <a:pt x="2570" y="1410"/>
                  </a:cubicBezTo>
                  <a:lnTo>
                    <a:pt x="2570" y="1410"/>
                  </a:lnTo>
                  <a:lnTo>
                    <a:pt x="2616" y="1433"/>
                  </a:lnTo>
                  <a:lnTo>
                    <a:pt x="2616" y="1365"/>
                  </a:lnTo>
                  <a:cubicBezTo>
                    <a:pt x="2604" y="1388"/>
                    <a:pt x="2576" y="1393"/>
                    <a:pt x="2545" y="1393"/>
                  </a:cubicBezTo>
                  <a:cubicBezTo>
                    <a:pt x="2513" y="1393"/>
                    <a:pt x="2479" y="1388"/>
                    <a:pt x="2457" y="1388"/>
                  </a:cubicBezTo>
                  <a:lnTo>
                    <a:pt x="2457" y="1319"/>
                  </a:lnTo>
                  <a:lnTo>
                    <a:pt x="2502" y="1319"/>
                  </a:lnTo>
                  <a:cubicBezTo>
                    <a:pt x="2502" y="1297"/>
                    <a:pt x="2366" y="1274"/>
                    <a:pt x="2388" y="1183"/>
                  </a:cubicBezTo>
                  <a:cubicBezTo>
                    <a:pt x="2434" y="1047"/>
                    <a:pt x="2411" y="887"/>
                    <a:pt x="2434" y="751"/>
                  </a:cubicBezTo>
                  <a:lnTo>
                    <a:pt x="2502" y="819"/>
                  </a:lnTo>
                  <a:lnTo>
                    <a:pt x="2525" y="751"/>
                  </a:lnTo>
                  <a:lnTo>
                    <a:pt x="2525" y="751"/>
                  </a:lnTo>
                  <a:cubicBezTo>
                    <a:pt x="2517" y="753"/>
                    <a:pt x="2510" y="755"/>
                    <a:pt x="2505" y="755"/>
                  </a:cubicBezTo>
                  <a:cubicBezTo>
                    <a:pt x="2471" y="755"/>
                    <a:pt x="2473" y="715"/>
                    <a:pt x="2466" y="715"/>
                  </a:cubicBezTo>
                  <a:cubicBezTo>
                    <a:pt x="2464" y="715"/>
                    <a:pt x="2461" y="719"/>
                    <a:pt x="2457" y="728"/>
                  </a:cubicBezTo>
                  <a:cubicBezTo>
                    <a:pt x="2320" y="614"/>
                    <a:pt x="2457" y="478"/>
                    <a:pt x="2366" y="387"/>
                  </a:cubicBezTo>
                  <a:cubicBezTo>
                    <a:pt x="2252" y="364"/>
                    <a:pt x="342" y="69"/>
                    <a:pt x="205" y="69"/>
                  </a:cubicBezTo>
                  <a:lnTo>
                    <a:pt x="22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44"/>
            <p:cNvSpPr/>
            <p:nvPr/>
          </p:nvSpPr>
          <p:spPr>
            <a:xfrm rot="-2172959" flipH="1">
              <a:off x="7963413" y="710701"/>
              <a:ext cx="2161" cy="3602"/>
            </a:xfrm>
            <a:custGeom>
              <a:avLst/>
              <a:gdLst/>
              <a:ahLst/>
              <a:cxnLst/>
              <a:rect l="l" t="t" r="r" b="b"/>
              <a:pathLst>
                <a:path w="69" h="115" extrusionOk="0">
                  <a:moveTo>
                    <a:pt x="69" y="1"/>
                  </a:moveTo>
                  <a:lnTo>
                    <a:pt x="69" y="1"/>
                  </a:lnTo>
                  <a:cubicBezTo>
                    <a:pt x="23" y="46"/>
                    <a:pt x="1" y="69"/>
                    <a:pt x="1" y="115"/>
                  </a:cubicBezTo>
                  <a:cubicBezTo>
                    <a:pt x="69" y="92"/>
                    <a:pt x="69" y="46"/>
                    <a:pt x="6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44"/>
            <p:cNvSpPr/>
            <p:nvPr/>
          </p:nvSpPr>
          <p:spPr>
            <a:xfrm rot="-2172959" flipH="1">
              <a:off x="7962564" y="711675"/>
              <a:ext cx="31" cy="31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44"/>
            <p:cNvSpPr/>
            <p:nvPr/>
          </p:nvSpPr>
          <p:spPr>
            <a:xfrm rot="-2172959" flipH="1">
              <a:off x="7860634" y="449169"/>
              <a:ext cx="31" cy="720"/>
            </a:xfrm>
            <a:custGeom>
              <a:avLst/>
              <a:gdLst/>
              <a:ahLst/>
              <a:cxnLst/>
              <a:rect l="l" t="t" r="r" b="b"/>
              <a:pathLst>
                <a:path w="1" h="23" extrusionOk="0">
                  <a:moveTo>
                    <a:pt x="0" y="0"/>
                  </a:moveTo>
                  <a:lnTo>
                    <a:pt x="0" y="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44"/>
            <p:cNvSpPr/>
            <p:nvPr/>
          </p:nvSpPr>
          <p:spPr>
            <a:xfrm rot="-2172959" flipH="1">
              <a:off x="8544901" y="-499932"/>
              <a:ext cx="87646" cy="276533"/>
            </a:xfrm>
            <a:custGeom>
              <a:avLst/>
              <a:gdLst/>
              <a:ahLst/>
              <a:cxnLst/>
              <a:rect l="l" t="t" r="r" b="b"/>
              <a:pathLst>
                <a:path w="2798" h="8828" extrusionOk="0">
                  <a:moveTo>
                    <a:pt x="206" y="0"/>
                  </a:moveTo>
                  <a:lnTo>
                    <a:pt x="183" y="46"/>
                  </a:lnTo>
                  <a:cubicBezTo>
                    <a:pt x="186" y="46"/>
                    <a:pt x="189" y="47"/>
                    <a:pt x="194" y="48"/>
                  </a:cubicBezTo>
                  <a:lnTo>
                    <a:pt x="194" y="48"/>
                  </a:lnTo>
                  <a:lnTo>
                    <a:pt x="206" y="0"/>
                  </a:lnTo>
                  <a:close/>
                  <a:moveTo>
                    <a:pt x="2411" y="8619"/>
                  </a:moveTo>
                  <a:lnTo>
                    <a:pt x="2392" y="8695"/>
                  </a:lnTo>
                  <a:lnTo>
                    <a:pt x="2392" y="8695"/>
                  </a:lnTo>
                  <a:cubicBezTo>
                    <a:pt x="2402" y="8638"/>
                    <a:pt x="2348" y="8619"/>
                    <a:pt x="2411" y="8619"/>
                  </a:cubicBezTo>
                  <a:close/>
                  <a:moveTo>
                    <a:pt x="137" y="46"/>
                  </a:moveTo>
                  <a:cubicBezTo>
                    <a:pt x="115" y="114"/>
                    <a:pt x="69" y="160"/>
                    <a:pt x="137" y="182"/>
                  </a:cubicBezTo>
                  <a:cubicBezTo>
                    <a:pt x="131" y="196"/>
                    <a:pt x="122" y="199"/>
                    <a:pt x="112" y="199"/>
                  </a:cubicBezTo>
                  <a:cubicBezTo>
                    <a:pt x="102" y="199"/>
                    <a:pt x="91" y="195"/>
                    <a:pt x="81" y="195"/>
                  </a:cubicBezTo>
                  <a:cubicBezTo>
                    <a:pt x="68" y="195"/>
                    <a:pt x="55" y="201"/>
                    <a:pt x="46" y="228"/>
                  </a:cubicBezTo>
                  <a:cubicBezTo>
                    <a:pt x="46" y="251"/>
                    <a:pt x="115" y="319"/>
                    <a:pt x="69" y="364"/>
                  </a:cubicBezTo>
                  <a:cubicBezTo>
                    <a:pt x="1" y="455"/>
                    <a:pt x="160" y="523"/>
                    <a:pt x="92" y="637"/>
                  </a:cubicBezTo>
                  <a:lnTo>
                    <a:pt x="69" y="614"/>
                  </a:lnTo>
                  <a:cubicBezTo>
                    <a:pt x="24" y="660"/>
                    <a:pt x="69" y="728"/>
                    <a:pt x="24" y="796"/>
                  </a:cubicBezTo>
                  <a:cubicBezTo>
                    <a:pt x="37" y="783"/>
                    <a:pt x="58" y="770"/>
                    <a:pt x="73" y="770"/>
                  </a:cubicBezTo>
                  <a:cubicBezTo>
                    <a:pt x="84" y="770"/>
                    <a:pt x="92" y="777"/>
                    <a:pt x="92" y="796"/>
                  </a:cubicBezTo>
                  <a:cubicBezTo>
                    <a:pt x="46" y="865"/>
                    <a:pt x="92" y="910"/>
                    <a:pt x="46" y="978"/>
                  </a:cubicBezTo>
                  <a:lnTo>
                    <a:pt x="92" y="1024"/>
                  </a:lnTo>
                  <a:cubicBezTo>
                    <a:pt x="69" y="1274"/>
                    <a:pt x="137" y="2320"/>
                    <a:pt x="137" y="2570"/>
                  </a:cubicBezTo>
                  <a:lnTo>
                    <a:pt x="115" y="2547"/>
                  </a:lnTo>
                  <a:lnTo>
                    <a:pt x="115" y="2547"/>
                  </a:lnTo>
                  <a:cubicBezTo>
                    <a:pt x="137" y="2957"/>
                    <a:pt x="115" y="3775"/>
                    <a:pt x="183" y="4185"/>
                  </a:cubicBezTo>
                  <a:cubicBezTo>
                    <a:pt x="115" y="4230"/>
                    <a:pt x="115" y="4321"/>
                    <a:pt x="115" y="4389"/>
                  </a:cubicBezTo>
                  <a:cubicBezTo>
                    <a:pt x="124" y="4370"/>
                    <a:pt x="138" y="4363"/>
                    <a:pt x="149" y="4363"/>
                  </a:cubicBezTo>
                  <a:cubicBezTo>
                    <a:pt x="164" y="4363"/>
                    <a:pt x="173" y="4376"/>
                    <a:pt x="160" y="4389"/>
                  </a:cubicBezTo>
                  <a:cubicBezTo>
                    <a:pt x="160" y="4594"/>
                    <a:pt x="206" y="4412"/>
                    <a:pt x="228" y="4617"/>
                  </a:cubicBezTo>
                  <a:cubicBezTo>
                    <a:pt x="274" y="4844"/>
                    <a:pt x="183" y="5731"/>
                    <a:pt x="137" y="5936"/>
                  </a:cubicBezTo>
                  <a:cubicBezTo>
                    <a:pt x="206" y="6027"/>
                    <a:pt x="137" y="6163"/>
                    <a:pt x="206" y="6277"/>
                  </a:cubicBezTo>
                  <a:lnTo>
                    <a:pt x="183" y="6277"/>
                  </a:lnTo>
                  <a:cubicBezTo>
                    <a:pt x="206" y="6390"/>
                    <a:pt x="115" y="7027"/>
                    <a:pt x="137" y="7163"/>
                  </a:cubicBezTo>
                  <a:lnTo>
                    <a:pt x="137" y="7141"/>
                  </a:lnTo>
                  <a:lnTo>
                    <a:pt x="137" y="7141"/>
                  </a:lnTo>
                  <a:cubicBezTo>
                    <a:pt x="206" y="7277"/>
                    <a:pt x="92" y="7254"/>
                    <a:pt x="69" y="7345"/>
                  </a:cubicBezTo>
                  <a:cubicBezTo>
                    <a:pt x="77" y="7343"/>
                    <a:pt x="85" y="7342"/>
                    <a:pt x="93" y="7342"/>
                  </a:cubicBezTo>
                  <a:cubicBezTo>
                    <a:pt x="172" y="7342"/>
                    <a:pt x="228" y="7440"/>
                    <a:pt x="228" y="7482"/>
                  </a:cubicBezTo>
                  <a:lnTo>
                    <a:pt x="206" y="7459"/>
                  </a:lnTo>
                  <a:lnTo>
                    <a:pt x="206" y="7459"/>
                  </a:lnTo>
                  <a:cubicBezTo>
                    <a:pt x="228" y="7527"/>
                    <a:pt x="297" y="7664"/>
                    <a:pt x="319" y="7755"/>
                  </a:cubicBezTo>
                  <a:lnTo>
                    <a:pt x="251" y="7755"/>
                  </a:lnTo>
                  <a:cubicBezTo>
                    <a:pt x="319" y="7823"/>
                    <a:pt x="274" y="7982"/>
                    <a:pt x="297" y="8028"/>
                  </a:cubicBezTo>
                  <a:cubicBezTo>
                    <a:pt x="251" y="8164"/>
                    <a:pt x="160" y="8369"/>
                    <a:pt x="228" y="8551"/>
                  </a:cubicBezTo>
                  <a:lnTo>
                    <a:pt x="69" y="8642"/>
                  </a:lnTo>
                  <a:lnTo>
                    <a:pt x="92" y="8664"/>
                  </a:lnTo>
                  <a:cubicBezTo>
                    <a:pt x="92" y="8664"/>
                    <a:pt x="1108" y="8827"/>
                    <a:pt x="1799" y="8827"/>
                  </a:cubicBezTo>
                  <a:cubicBezTo>
                    <a:pt x="2038" y="8827"/>
                    <a:pt x="2238" y="8808"/>
                    <a:pt x="2343" y="8755"/>
                  </a:cubicBezTo>
                  <a:lnTo>
                    <a:pt x="2389" y="8755"/>
                  </a:lnTo>
                  <a:lnTo>
                    <a:pt x="2389" y="8710"/>
                  </a:lnTo>
                  <a:cubicBezTo>
                    <a:pt x="2398" y="8683"/>
                    <a:pt x="2406" y="8674"/>
                    <a:pt x="2415" y="8674"/>
                  </a:cubicBezTo>
                  <a:cubicBezTo>
                    <a:pt x="2429" y="8674"/>
                    <a:pt x="2443" y="8696"/>
                    <a:pt x="2457" y="8710"/>
                  </a:cubicBezTo>
                  <a:lnTo>
                    <a:pt x="2502" y="8642"/>
                  </a:lnTo>
                  <a:lnTo>
                    <a:pt x="2457" y="8664"/>
                  </a:lnTo>
                  <a:cubicBezTo>
                    <a:pt x="2434" y="8642"/>
                    <a:pt x="2389" y="8596"/>
                    <a:pt x="2411" y="8551"/>
                  </a:cubicBezTo>
                  <a:cubicBezTo>
                    <a:pt x="2434" y="8505"/>
                    <a:pt x="2502" y="8551"/>
                    <a:pt x="2525" y="8482"/>
                  </a:cubicBezTo>
                  <a:cubicBezTo>
                    <a:pt x="2571" y="8141"/>
                    <a:pt x="2639" y="7800"/>
                    <a:pt x="2639" y="7436"/>
                  </a:cubicBezTo>
                  <a:lnTo>
                    <a:pt x="2662" y="7459"/>
                  </a:lnTo>
                  <a:cubicBezTo>
                    <a:pt x="2662" y="7345"/>
                    <a:pt x="2662" y="7254"/>
                    <a:pt x="2639" y="7163"/>
                  </a:cubicBezTo>
                  <a:lnTo>
                    <a:pt x="2730" y="7118"/>
                  </a:lnTo>
                  <a:lnTo>
                    <a:pt x="2730" y="7118"/>
                  </a:lnTo>
                  <a:cubicBezTo>
                    <a:pt x="2729" y="7118"/>
                    <a:pt x="2728" y="7119"/>
                    <a:pt x="2727" y="7119"/>
                  </a:cubicBezTo>
                  <a:cubicBezTo>
                    <a:pt x="2684" y="7119"/>
                    <a:pt x="2685" y="6572"/>
                    <a:pt x="2707" y="6572"/>
                  </a:cubicBezTo>
                  <a:lnTo>
                    <a:pt x="2616" y="6550"/>
                  </a:lnTo>
                  <a:cubicBezTo>
                    <a:pt x="2616" y="6459"/>
                    <a:pt x="2707" y="6527"/>
                    <a:pt x="2707" y="6436"/>
                  </a:cubicBezTo>
                  <a:cubicBezTo>
                    <a:pt x="2571" y="6390"/>
                    <a:pt x="2707" y="6277"/>
                    <a:pt x="2639" y="6231"/>
                  </a:cubicBezTo>
                  <a:cubicBezTo>
                    <a:pt x="2662" y="6231"/>
                    <a:pt x="2662" y="6186"/>
                    <a:pt x="2707" y="6186"/>
                  </a:cubicBezTo>
                  <a:cubicBezTo>
                    <a:pt x="2639" y="6163"/>
                    <a:pt x="2684" y="6140"/>
                    <a:pt x="2662" y="6117"/>
                  </a:cubicBezTo>
                  <a:lnTo>
                    <a:pt x="2616" y="6117"/>
                  </a:lnTo>
                  <a:lnTo>
                    <a:pt x="2593" y="6049"/>
                  </a:lnTo>
                  <a:lnTo>
                    <a:pt x="2684" y="6049"/>
                  </a:lnTo>
                  <a:cubicBezTo>
                    <a:pt x="2707" y="5867"/>
                    <a:pt x="2798" y="5003"/>
                    <a:pt x="2775" y="4799"/>
                  </a:cubicBezTo>
                  <a:lnTo>
                    <a:pt x="2775" y="4799"/>
                  </a:lnTo>
                  <a:cubicBezTo>
                    <a:pt x="2707" y="4844"/>
                    <a:pt x="2752" y="4890"/>
                    <a:pt x="2662" y="4912"/>
                  </a:cubicBezTo>
                  <a:cubicBezTo>
                    <a:pt x="2616" y="4867"/>
                    <a:pt x="2684" y="4844"/>
                    <a:pt x="2639" y="4821"/>
                  </a:cubicBezTo>
                  <a:cubicBezTo>
                    <a:pt x="2775" y="4799"/>
                    <a:pt x="2662" y="4708"/>
                    <a:pt x="2798" y="4662"/>
                  </a:cubicBezTo>
                  <a:lnTo>
                    <a:pt x="2730" y="4662"/>
                  </a:lnTo>
                  <a:lnTo>
                    <a:pt x="2775" y="4639"/>
                  </a:lnTo>
                  <a:cubicBezTo>
                    <a:pt x="2707" y="4412"/>
                    <a:pt x="2730" y="4571"/>
                    <a:pt x="2752" y="4389"/>
                  </a:cubicBezTo>
                  <a:cubicBezTo>
                    <a:pt x="2752" y="4276"/>
                    <a:pt x="2662" y="4207"/>
                    <a:pt x="2684" y="4162"/>
                  </a:cubicBezTo>
                  <a:lnTo>
                    <a:pt x="2639" y="4162"/>
                  </a:lnTo>
                  <a:cubicBezTo>
                    <a:pt x="2684" y="4162"/>
                    <a:pt x="2593" y="4071"/>
                    <a:pt x="2662" y="4071"/>
                  </a:cubicBezTo>
                  <a:cubicBezTo>
                    <a:pt x="2643" y="4034"/>
                    <a:pt x="2655" y="3968"/>
                    <a:pt x="2611" y="3968"/>
                  </a:cubicBezTo>
                  <a:cubicBezTo>
                    <a:pt x="2601" y="3968"/>
                    <a:pt x="2588" y="3971"/>
                    <a:pt x="2571" y="3980"/>
                  </a:cubicBezTo>
                  <a:cubicBezTo>
                    <a:pt x="2607" y="3962"/>
                    <a:pt x="2629" y="3899"/>
                    <a:pt x="2648" y="3899"/>
                  </a:cubicBezTo>
                  <a:cubicBezTo>
                    <a:pt x="2653" y="3899"/>
                    <a:pt x="2657" y="3903"/>
                    <a:pt x="2662" y="3912"/>
                  </a:cubicBezTo>
                  <a:lnTo>
                    <a:pt x="2662" y="3843"/>
                  </a:lnTo>
                  <a:lnTo>
                    <a:pt x="2639" y="3889"/>
                  </a:lnTo>
                  <a:cubicBezTo>
                    <a:pt x="2639" y="3798"/>
                    <a:pt x="2707" y="3730"/>
                    <a:pt x="2616" y="3662"/>
                  </a:cubicBezTo>
                  <a:lnTo>
                    <a:pt x="2593" y="3707"/>
                  </a:lnTo>
                  <a:cubicBezTo>
                    <a:pt x="2593" y="3639"/>
                    <a:pt x="2571" y="3593"/>
                    <a:pt x="2662" y="3593"/>
                  </a:cubicBezTo>
                  <a:lnTo>
                    <a:pt x="2684" y="3639"/>
                  </a:lnTo>
                  <a:cubicBezTo>
                    <a:pt x="2684" y="3548"/>
                    <a:pt x="2684" y="3480"/>
                    <a:pt x="2639" y="3411"/>
                  </a:cubicBezTo>
                  <a:lnTo>
                    <a:pt x="2639" y="3434"/>
                  </a:lnTo>
                  <a:cubicBezTo>
                    <a:pt x="2548" y="3343"/>
                    <a:pt x="2502" y="2820"/>
                    <a:pt x="2389" y="2706"/>
                  </a:cubicBezTo>
                  <a:lnTo>
                    <a:pt x="2320" y="2752"/>
                  </a:lnTo>
                  <a:lnTo>
                    <a:pt x="2275" y="2661"/>
                  </a:lnTo>
                  <a:lnTo>
                    <a:pt x="2275" y="2661"/>
                  </a:lnTo>
                  <a:lnTo>
                    <a:pt x="2457" y="2729"/>
                  </a:lnTo>
                  <a:cubicBezTo>
                    <a:pt x="2457" y="2547"/>
                    <a:pt x="2434" y="1660"/>
                    <a:pt x="2502" y="1524"/>
                  </a:cubicBezTo>
                  <a:cubicBezTo>
                    <a:pt x="2522" y="1495"/>
                    <a:pt x="2546" y="1486"/>
                    <a:pt x="2566" y="1486"/>
                  </a:cubicBezTo>
                  <a:cubicBezTo>
                    <a:pt x="2594" y="1486"/>
                    <a:pt x="2616" y="1501"/>
                    <a:pt x="2616" y="1501"/>
                  </a:cubicBezTo>
                  <a:cubicBezTo>
                    <a:pt x="2593" y="1433"/>
                    <a:pt x="2548" y="1479"/>
                    <a:pt x="2548" y="1410"/>
                  </a:cubicBezTo>
                  <a:lnTo>
                    <a:pt x="2548" y="1410"/>
                  </a:lnTo>
                  <a:lnTo>
                    <a:pt x="2616" y="1433"/>
                  </a:lnTo>
                  <a:lnTo>
                    <a:pt x="2593" y="1365"/>
                  </a:lnTo>
                  <a:cubicBezTo>
                    <a:pt x="2582" y="1388"/>
                    <a:pt x="2559" y="1393"/>
                    <a:pt x="2531" y="1393"/>
                  </a:cubicBezTo>
                  <a:cubicBezTo>
                    <a:pt x="2502" y="1393"/>
                    <a:pt x="2468" y="1388"/>
                    <a:pt x="2434" y="1388"/>
                  </a:cubicBezTo>
                  <a:lnTo>
                    <a:pt x="2457" y="1319"/>
                  </a:lnTo>
                  <a:lnTo>
                    <a:pt x="2502" y="1319"/>
                  </a:lnTo>
                  <a:cubicBezTo>
                    <a:pt x="2502" y="1297"/>
                    <a:pt x="2343" y="1251"/>
                    <a:pt x="2389" y="1183"/>
                  </a:cubicBezTo>
                  <a:cubicBezTo>
                    <a:pt x="2411" y="1046"/>
                    <a:pt x="2389" y="887"/>
                    <a:pt x="2411" y="751"/>
                  </a:cubicBezTo>
                  <a:lnTo>
                    <a:pt x="2480" y="819"/>
                  </a:lnTo>
                  <a:lnTo>
                    <a:pt x="2502" y="751"/>
                  </a:lnTo>
                  <a:lnTo>
                    <a:pt x="2502" y="751"/>
                  </a:lnTo>
                  <a:cubicBezTo>
                    <a:pt x="2497" y="753"/>
                    <a:pt x="2493" y="755"/>
                    <a:pt x="2489" y="755"/>
                  </a:cubicBezTo>
                  <a:cubicBezTo>
                    <a:pt x="2465" y="755"/>
                    <a:pt x="2472" y="702"/>
                    <a:pt x="2447" y="702"/>
                  </a:cubicBezTo>
                  <a:cubicBezTo>
                    <a:pt x="2444" y="702"/>
                    <a:pt x="2439" y="703"/>
                    <a:pt x="2434" y="705"/>
                  </a:cubicBezTo>
                  <a:cubicBezTo>
                    <a:pt x="2320" y="592"/>
                    <a:pt x="2434" y="478"/>
                    <a:pt x="2343" y="387"/>
                  </a:cubicBezTo>
                  <a:cubicBezTo>
                    <a:pt x="2232" y="365"/>
                    <a:pt x="399" y="81"/>
                    <a:pt x="194" y="48"/>
                  </a:cubicBezTo>
                  <a:lnTo>
                    <a:pt x="194" y="48"/>
                  </a:lnTo>
                  <a:lnTo>
                    <a:pt x="183" y="91"/>
                  </a:lnTo>
                  <a:lnTo>
                    <a:pt x="251" y="91"/>
                  </a:lnTo>
                  <a:cubicBezTo>
                    <a:pt x="274" y="160"/>
                    <a:pt x="206" y="114"/>
                    <a:pt x="206" y="182"/>
                  </a:cubicBezTo>
                  <a:cubicBezTo>
                    <a:pt x="137" y="182"/>
                    <a:pt x="137" y="114"/>
                    <a:pt x="137" y="4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44"/>
            <p:cNvSpPr/>
            <p:nvPr/>
          </p:nvSpPr>
          <p:spPr>
            <a:xfrm rot="-2172959" flipH="1">
              <a:off x="8809743" y="252483"/>
              <a:ext cx="2193" cy="2882"/>
            </a:xfrm>
            <a:custGeom>
              <a:avLst/>
              <a:gdLst/>
              <a:ahLst/>
              <a:cxnLst/>
              <a:rect l="l" t="t" r="r" b="b"/>
              <a:pathLst>
                <a:path w="70" h="92" extrusionOk="0">
                  <a:moveTo>
                    <a:pt x="69" y="0"/>
                  </a:moveTo>
                  <a:lnTo>
                    <a:pt x="69" y="0"/>
                  </a:lnTo>
                  <a:cubicBezTo>
                    <a:pt x="24" y="23"/>
                    <a:pt x="1" y="46"/>
                    <a:pt x="1" y="91"/>
                  </a:cubicBezTo>
                  <a:cubicBezTo>
                    <a:pt x="69" y="68"/>
                    <a:pt x="69" y="23"/>
                    <a:pt x="6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44"/>
            <p:cNvSpPr/>
            <p:nvPr/>
          </p:nvSpPr>
          <p:spPr>
            <a:xfrm rot="-2172959" flipH="1">
              <a:off x="8808487" y="253600"/>
              <a:ext cx="720" cy="31"/>
            </a:xfrm>
            <a:custGeom>
              <a:avLst/>
              <a:gdLst/>
              <a:ahLst/>
              <a:cxnLst/>
              <a:rect l="l" t="t" r="r" b="b"/>
              <a:pathLst>
                <a:path w="23" h="1" extrusionOk="0">
                  <a:moveTo>
                    <a:pt x="23" y="0"/>
                  </a:moveTo>
                  <a:lnTo>
                    <a:pt x="2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44"/>
            <p:cNvSpPr/>
            <p:nvPr/>
          </p:nvSpPr>
          <p:spPr>
            <a:xfrm rot="-2172959" flipH="1">
              <a:off x="8744008" y="23053"/>
              <a:ext cx="31" cy="720"/>
            </a:xfrm>
            <a:custGeom>
              <a:avLst/>
              <a:gdLst/>
              <a:ahLst/>
              <a:cxnLst/>
              <a:rect l="l" t="t" r="r" b="b"/>
              <a:pathLst>
                <a:path w="1" h="23" extrusionOk="0">
                  <a:moveTo>
                    <a:pt x="1" y="0"/>
                  </a:moveTo>
                  <a:lnTo>
                    <a:pt x="1" y="2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44"/>
            <p:cNvSpPr/>
            <p:nvPr/>
          </p:nvSpPr>
          <p:spPr>
            <a:xfrm rot="-2172959" flipH="1">
              <a:off x="8726645" y="27079"/>
              <a:ext cx="95477" cy="227479"/>
            </a:xfrm>
            <a:custGeom>
              <a:avLst/>
              <a:gdLst/>
              <a:ahLst/>
              <a:cxnLst/>
              <a:rect l="l" t="t" r="r" b="b"/>
              <a:pathLst>
                <a:path w="3048" h="7262" extrusionOk="0">
                  <a:moveTo>
                    <a:pt x="2388" y="2070"/>
                  </a:moveTo>
                  <a:lnTo>
                    <a:pt x="2499" y="2094"/>
                  </a:lnTo>
                  <a:lnTo>
                    <a:pt x="2499" y="2094"/>
                  </a:lnTo>
                  <a:lnTo>
                    <a:pt x="2434" y="2138"/>
                  </a:lnTo>
                  <a:lnTo>
                    <a:pt x="2388" y="2070"/>
                  </a:lnTo>
                  <a:close/>
                  <a:moveTo>
                    <a:pt x="2707" y="7095"/>
                  </a:moveTo>
                  <a:lnTo>
                    <a:pt x="2688" y="7151"/>
                  </a:lnTo>
                  <a:lnTo>
                    <a:pt x="2688" y="7151"/>
                  </a:lnTo>
                  <a:cubicBezTo>
                    <a:pt x="2694" y="7114"/>
                    <a:pt x="2645" y="7095"/>
                    <a:pt x="2707" y="7095"/>
                  </a:cubicBezTo>
                  <a:close/>
                  <a:moveTo>
                    <a:pt x="182" y="0"/>
                  </a:moveTo>
                  <a:lnTo>
                    <a:pt x="137" y="69"/>
                  </a:lnTo>
                  <a:lnTo>
                    <a:pt x="228" y="69"/>
                  </a:lnTo>
                  <a:cubicBezTo>
                    <a:pt x="251" y="137"/>
                    <a:pt x="182" y="91"/>
                    <a:pt x="182" y="137"/>
                  </a:cubicBezTo>
                  <a:cubicBezTo>
                    <a:pt x="173" y="140"/>
                    <a:pt x="165" y="141"/>
                    <a:pt x="158" y="141"/>
                  </a:cubicBezTo>
                  <a:cubicBezTo>
                    <a:pt x="114" y="141"/>
                    <a:pt x="111" y="85"/>
                    <a:pt x="92" y="46"/>
                  </a:cubicBezTo>
                  <a:lnTo>
                    <a:pt x="92" y="46"/>
                  </a:lnTo>
                  <a:cubicBezTo>
                    <a:pt x="92" y="91"/>
                    <a:pt x="46" y="137"/>
                    <a:pt x="114" y="160"/>
                  </a:cubicBezTo>
                  <a:cubicBezTo>
                    <a:pt x="92" y="182"/>
                    <a:pt x="46" y="160"/>
                    <a:pt x="23" y="205"/>
                  </a:cubicBezTo>
                  <a:cubicBezTo>
                    <a:pt x="46" y="228"/>
                    <a:pt x="92" y="273"/>
                    <a:pt x="69" y="319"/>
                  </a:cubicBezTo>
                  <a:lnTo>
                    <a:pt x="46" y="319"/>
                  </a:lnTo>
                  <a:cubicBezTo>
                    <a:pt x="1" y="410"/>
                    <a:pt x="160" y="432"/>
                    <a:pt x="92" y="523"/>
                  </a:cubicBezTo>
                  <a:lnTo>
                    <a:pt x="69" y="523"/>
                  </a:lnTo>
                  <a:cubicBezTo>
                    <a:pt x="23" y="546"/>
                    <a:pt x="92" y="614"/>
                    <a:pt x="46" y="660"/>
                  </a:cubicBezTo>
                  <a:lnTo>
                    <a:pt x="114" y="660"/>
                  </a:lnTo>
                  <a:cubicBezTo>
                    <a:pt x="69" y="728"/>
                    <a:pt x="114" y="774"/>
                    <a:pt x="69" y="819"/>
                  </a:cubicBezTo>
                  <a:lnTo>
                    <a:pt x="137" y="842"/>
                  </a:lnTo>
                  <a:cubicBezTo>
                    <a:pt x="114" y="1069"/>
                    <a:pt x="228" y="1888"/>
                    <a:pt x="251" y="2115"/>
                  </a:cubicBezTo>
                  <a:lnTo>
                    <a:pt x="228" y="2092"/>
                  </a:lnTo>
                  <a:lnTo>
                    <a:pt x="228" y="2092"/>
                  </a:lnTo>
                  <a:cubicBezTo>
                    <a:pt x="273" y="2411"/>
                    <a:pt x="296" y="3093"/>
                    <a:pt x="387" y="3411"/>
                  </a:cubicBezTo>
                  <a:cubicBezTo>
                    <a:pt x="319" y="3480"/>
                    <a:pt x="342" y="3548"/>
                    <a:pt x="319" y="3593"/>
                  </a:cubicBezTo>
                  <a:lnTo>
                    <a:pt x="387" y="3593"/>
                  </a:lnTo>
                  <a:cubicBezTo>
                    <a:pt x="387" y="3775"/>
                    <a:pt x="433" y="3616"/>
                    <a:pt x="455" y="3775"/>
                  </a:cubicBezTo>
                  <a:cubicBezTo>
                    <a:pt x="501" y="3957"/>
                    <a:pt x="433" y="4685"/>
                    <a:pt x="387" y="4867"/>
                  </a:cubicBezTo>
                  <a:cubicBezTo>
                    <a:pt x="478" y="4958"/>
                    <a:pt x="410" y="5049"/>
                    <a:pt x="455" y="5140"/>
                  </a:cubicBezTo>
                  <a:lnTo>
                    <a:pt x="433" y="5140"/>
                  </a:lnTo>
                  <a:cubicBezTo>
                    <a:pt x="455" y="5231"/>
                    <a:pt x="364" y="5776"/>
                    <a:pt x="410" y="5890"/>
                  </a:cubicBezTo>
                  <a:lnTo>
                    <a:pt x="410" y="5867"/>
                  </a:lnTo>
                  <a:lnTo>
                    <a:pt x="410" y="5867"/>
                  </a:lnTo>
                  <a:cubicBezTo>
                    <a:pt x="478" y="5958"/>
                    <a:pt x="364" y="5936"/>
                    <a:pt x="342" y="6026"/>
                  </a:cubicBezTo>
                  <a:cubicBezTo>
                    <a:pt x="433" y="6026"/>
                    <a:pt x="501" y="6095"/>
                    <a:pt x="501" y="6140"/>
                  </a:cubicBezTo>
                  <a:lnTo>
                    <a:pt x="478" y="6140"/>
                  </a:lnTo>
                  <a:cubicBezTo>
                    <a:pt x="501" y="6186"/>
                    <a:pt x="592" y="6299"/>
                    <a:pt x="592" y="6368"/>
                  </a:cubicBezTo>
                  <a:lnTo>
                    <a:pt x="546" y="6368"/>
                  </a:lnTo>
                  <a:cubicBezTo>
                    <a:pt x="592" y="6436"/>
                    <a:pt x="569" y="6549"/>
                    <a:pt x="569" y="6595"/>
                  </a:cubicBezTo>
                  <a:cubicBezTo>
                    <a:pt x="546" y="6709"/>
                    <a:pt x="455" y="6868"/>
                    <a:pt x="524" y="7004"/>
                  </a:cubicBezTo>
                  <a:lnTo>
                    <a:pt x="364" y="7095"/>
                  </a:lnTo>
                  <a:lnTo>
                    <a:pt x="387" y="7118"/>
                  </a:lnTo>
                  <a:cubicBezTo>
                    <a:pt x="387" y="7118"/>
                    <a:pt x="1447" y="7262"/>
                    <a:pt x="2138" y="7262"/>
                  </a:cubicBezTo>
                  <a:cubicBezTo>
                    <a:pt x="2357" y="7262"/>
                    <a:pt x="2540" y="7247"/>
                    <a:pt x="2638" y="7209"/>
                  </a:cubicBezTo>
                  <a:lnTo>
                    <a:pt x="2684" y="7209"/>
                  </a:lnTo>
                  <a:lnTo>
                    <a:pt x="2684" y="7163"/>
                  </a:lnTo>
                  <a:cubicBezTo>
                    <a:pt x="2691" y="7149"/>
                    <a:pt x="2698" y="7144"/>
                    <a:pt x="2706" y="7144"/>
                  </a:cubicBezTo>
                  <a:cubicBezTo>
                    <a:pt x="2723" y="7144"/>
                    <a:pt x="2743" y="7171"/>
                    <a:pt x="2775" y="7186"/>
                  </a:cubicBezTo>
                  <a:lnTo>
                    <a:pt x="2798" y="7118"/>
                  </a:lnTo>
                  <a:lnTo>
                    <a:pt x="2752" y="7141"/>
                  </a:lnTo>
                  <a:lnTo>
                    <a:pt x="2707" y="7050"/>
                  </a:lnTo>
                  <a:cubicBezTo>
                    <a:pt x="2729" y="7004"/>
                    <a:pt x="2798" y="7050"/>
                    <a:pt x="2820" y="6982"/>
                  </a:cubicBezTo>
                  <a:cubicBezTo>
                    <a:pt x="2866" y="6686"/>
                    <a:pt x="2934" y="6413"/>
                    <a:pt x="2911" y="6095"/>
                  </a:cubicBezTo>
                  <a:lnTo>
                    <a:pt x="2911" y="6095"/>
                  </a:lnTo>
                  <a:lnTo>
                    <a:pt x="2957" y="6117"/>
                  </a:lnTo>
                  <a:cubicBezTo>
                    <a:pt x="2934" y="6026"/>
                    <a:pt x="2934" y="5936"/>
                    <a:pt x="2911" y="5867"/>
                  </a:cubicBezTo>
                  <a:lnTo>
                    <a:pt x="3002" y="5822"/>
                  </a:lnTo>
                  <a:lnTo>
                    <a:pt x="3002" y="5822"/>
                  </a:lnTo>
                  <a:cubicBezTo>
                    <a:pt x="3001" y="5822"/>
                    <a:pt x="3000" y="5823"/>
                    <a:pt x="2999" y="5823"/>
                  </a:cubicBezTo>
                  <a:cubicBezTo>
                    <a:pt x="2957" y="5823"/>
                    <a:pt x="2957" y="5366"/>
                    <a:pt x="2957" y="5344"/>
                  </a:cubicBezTo>
                  <a:lnTo>
                    <a:pt x="2866" y="5344"/>
                  </a:lnTo>
                  <a:cubicBezTo>
                    <a:pt x="2866" y="5253"/>
                    <a:pt x="2979" y="5322"/>
                    <a:pt x="2957" y="5231"/>
                  </a:cubicBezTo>
                  <a:cubicBezTo>
                    <a:pt x="2820" y="5208"/>
                    <a:pt x="2979" y="5094"/>
                    <a:pt x="2911" y="5071"/>
                  </a:cubicBezTo>
                  <a:cubicBezTo>
                    <a:pt x="2911" y="5071"/>
                    <a:pt x="2911" y="5026"/>
                    <a:pt x="2957" y="5026"/>
                  </a:cubicBezTo>
                  <a:cubicBezTo>
                    <a:pt x="2889" y="5026"/>
                    <a:pt x="2934" y="5003"/>
                    <a:pt x="2934" y="4958"/>
                  </a:cubicBezTo>
                  <a:lnTo>
                    <a:pt x="2934" y="4958"/>
                  </a:lnTo>
                  <a:lnTo>
                    <a:pt x="2889" y="4980"/>
                  </a:lnTo>
                  <a:lnTo>
                    <a:pt x="2843" y="4912"/>
                  </a:lnTo>
                  <a:lnTo>
                    <a:pt x="2934" y="4912"/>
                  </a:lnTo>
                  <a:cubicBezTo>
                    <a:pt x="2957" y="4776"/>
                    <a:pt x="3048" y="4025"/>
                    <a:pt x="3002" y="3866"/>
                  </a:cubicBezTo>
                  <a:lnTo>
                    <a:pt x="3002" y="3866"/>
                  </a:lnTo>
                  <a:cubicBezTo>
                    <a:pt x="2957" y="3889"/>
                    <a:pt x="2979" y="3934"/>
                    <a:pt x="2889" y="3957"/>
                  </a:cubicBezTo>
                  <a:cubicBezTo>
                    <a:pt x="2843" y="3912"/>
                    <a:pt x="2911" y="3889"/>
                    <a:pt x="2866" y="3866"/>
                  </a:cubicBezTo>
                  <a:cubicBezTo>
                    <a:pt x="3002" y="3866"/>
                    <a:pt x="2889" y="3775"/>
                    <a:pt x="3025" y="3752"/>
                  </a:cubicBezTo>
                  <a:lnTo>
                    <a:pt x="2957" y="3730"/>
                  </a:lnTo>
                  <a:lnTo>
                    <a:pt x="3002" y="3707"/>
                  </a:lnTo>
                  <a:cubicBezTo>
                    <a:pt x="2911" y="3525"/>
                    <a:pt x="2957" y="3662"/>
                    <a:pt x="2979" y="3502"/>
                  </a:cubicBezTo>
                  <a:cubicBezTo>
                    <a:pt x="2957" y="3411"/>
                    <a:pt x="2866" y="3366"/>
                    <a:pt x="2889" y="3298"/>
                  </a:cubicBezTo>
                  <a:lnTo>
                    <a:pt x="2889" y="3298"/>
                  </a:lnTo>
                  <a:lnTo>
                    <a:pt x="2820" y="3320"/>
                  </a:lnTo>
                  <a:cubicBezTo>
                    <a:pt x="2889" y="3298"/>
                    <a:pt x="2775" y="3252"/>
                    <a:pt x="2843" y="3229"/>
                  </a:cubicBezTo>
                  <a:cubicBezTo>
                    <a:pt x="2843" y="3211"/>
                    <a:pt x="2843" y="3149"/>
                    <a:pt x="2796" y="3149"/>
                  </a:cubicBezTo>
                  <a:cubicBezTo>
                    <a:pt x="2784" y="3149"/>
                    <a:pt x="2770" y="3152"/>
                    <a:pt x="2752" y="3161"/>
                  </a:cubicBezTo>
                  <a:cubicBezTo>
                    <a:pt x="2787" y="3144"/>
                    <a:pt x="2808" y="3100"/>
                    <a:pt x="2836" y="3100"/>
                  </a:cubicBezTo>
                  <a:cubicBezTo>
                    <a:pt x="2845" y="3100"/>
                    <a:pt x="2855" y="3105"/>
                    <a:pt x="2866" y="3116"/>
                  </a:cubicBezTo>
                  <a:lnTo>
                    <a:pt x="2843" y="3048"/>
                  </a:lnTo>
                  <a:lnTo>
                    <a:pt x="2820" y="3070"/>
                  </a:lnTo>
                  <a:cubicBezTo>
                    <a:pt x="2820" y="3002"/>
                    <a:pt x="2889" y="2957"/>
                    <a:pt x="2798" y="2911"/>
                  </a:cubicBezTo>
                  <a:lnTo>
                    <a:pt x="2752" y="2934"/>
                  </a:lnTo>
                  <a:cubicBezTo>
                    <a:pt x="2752" y="2888"/>
                    <a:pt x="2752" y="2843"/>
                    <a:pt x="2843" y="2820"/>
                  </a:cubicBezTo>
                  <a:lnTo>
                    <a:pt x="2866" y="2866"/>
                  </a:lnTo>
                  <a:cubicBezTo>
                    <a:pt x="2866" y="2797"/>
                    <a:pt x="2843" y="2752"/>
                    <a:pt x="2798" y="2684"/>
                  </a:cubicBezTo>
                  <a:lnTo>
                    <a:pt x="2798" y="2706"/>
                  </a:lnTo>
                  <a:cubicBezTo>
                    <a:pt x="2708" y="2617"/>
                    <a:pt x="2618" y="2194"/>
                    <a:pt x="2506" y="2096"/>
                  </a:cubicBezTo>
                  <a:lnTo>
                    <a:pt x="2506" y="2096"/>
                  </a:lnTo>
                  <a:lnTo>
                    <a:pt x="2593" y="2115"/>
                  </a:lnTo>
                  <a:cubicBezTo>
                    <a:pt x="2570" y="1956"/>
                    <a:pt x="2502" y="1206"/>
                    <a:pt x="2547" y="1069"/>
                  </a:cubicBezTo>
                  <a:cubicBezTo>
                    <a:pt x="2563" y="1054"/>
                    <a:pt x="2580" y="1049"/>
                    <a:pt x="2597" y="1049"/>
                  </a:cubicBezTo>
                  <a:cubicBezTo>
                    <a:pt x="2631" y="1049"/>
                    <a:pt x="2661" y="1069"/>
                    <a:pt x="2661" y="1069"/>
                  </a:cubicBezTo>
                  <a:cubicBezTo>
                    <a:pt x="2638" y="1001"/>
                    <a:pt x="2593" y="1046"/>
                    <a:pt x="2593" y="978"/>
                  </a:cubicBezTo>
                  <a:lnTo>
                    <a:pt x="2593" y="978"/>
                  </a:lnTo>
                  <a:lnTo>
                    <a:pt x="2661" y="1001"/>
                  </a:lnTo>
                  <a:lnTo>
                    <a:pt x="2661" y="1001"/>
                  </a:lnTo>
                  <a:lnTo>
                    <a:pt x="2638" y="955"/>
                  </a:lnTo>
                  <a:cubicBezTo>
                    <a:pt x="2627" y="967"/>
                    <a:pt x="2599" y="967"/>
                    <a:pt x="2567" y="967"/>
                  </a:cubicBezTo>
                  <a:cubicBezTo>
                    <a:pt x="2536" y="967"/>
                    <a:pt x="2502" y="967"/>
                    <a:pt x="2479" y="978"/>
                  </a:cubicBezTo>
                  <a:lnTo>
                    <a:pt x="2479" y="910"/>
                  </a:lnTo>
                  <a:lnTo>
                    <a:pt x="2547" y="910"/>
                  </a:lnTo>
                  <a:cubicBezTo>
                    <a:pt x="2547" y="887"/>
                    <a:pt x="2388" y="865"/>
                    <a:pt x="2411" y="796"/>
                  </a:cubicBezTo>
                  <a:cubicBezTo>
                    <a:pt x="2434" y="683"/>
                    <a:pt x="2411" y="546"/>
                    <a:pt x="2434" y="432"/>
                  </a:cubicBezTo>
                  <a:lnTo>
                    <a:pt x="2502" y="478"/>
                  </a:lnTo>
                  <a:lnTo>
                    <a:pt x="2502" y="432"/>
                  </a:lnTo>
                  <a:cubicBezTo>
                    <a:pt x="2495" y="436"/>
                    <a:pt x="2490" y="437"/>
                    <a:pt x="2486" y="437"/>
                  </a:cubicBezTo>
                  <a:cubicBezTo>
                    <a:pt x="2466" y="437"/>
                    <a:pt x="2472" y="405"/>
                    <a:pt x="2464" y="405"/>
                  </a:cubicBezTo>
                  <a:cubicBezTo>
                    <a:pt x="2462" y="405"/>
                    <a:pt x="2460" y="406"/>
                    <a:pt x="2456" y="410"/>
                  </a:cubicBezTo>
                  <a:cubicBezTo>
                    <a:pt x="2320" y="319"/>
                    <a:pt x="2434" y="205"/>
                    <a:pt x="2343" y="137"/>
                  </a:cubicBezTo>
                  <a:cubicBezTo>
                    <a:pt x="2229" y="137"/>
                    <a:pt x="296" y="46"/>
                    <a:pt x="160" y="46"/>
                  </a:cubicBezTo>
                  <a:lnTo>
                    <a:pt x="18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44"/>
            <p:cNvSpPr/>
            <p:nvPr/>
          </p:nvSpPr>
          <p:spPr>
            <a:xfrm rot="-2172959" flipH="1">
              <a:off x="8529902" y="670061"/>
              <a:ext cx="2882" cy="4291"/>
            </a:xfrm>
            <a:custGeom>
              <a:avLst/>
              <a:gdLst/>
              <a:ahLst/>
              <a:cxnLst/>
              <a:rect l="l" t="t" r="r" b="b"/>
              <a:pathLst>
                <a:path w="92" h="137" extrusionOk="0">
                  <a:moveTo>
                    <a:pt x="91" y="1"/>
                  </a:moveTo>
                  <a:lnTo>
                    <a:pt x="91" y="1"/>
                  </a:lnTo>
                  <a:cubicBezTo>
                    <a:pt x="23" y="46"/>
                    <a:pt x="0" y="69"/>
                    <a:pt x="0" y="137"/>
                  </a:cubicBezTo>
                  <a:cubicBezTo>
                    <a:pt x="69" y="114"/>
                    <a:pt x="69" y="46"/>
                    <a:pt x="9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44"/>
            <p:cNvSpPr/>
            <p:nvPr/>
          </p:nvSpPr>
          <p:spPr>
            <a:xfrm rot="-2172959" flipH="1">
              <a:off x="8528919" y="671315"/>
              <a:ext cx="31" cy="31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44"/>
            <p:cNvSpPr/>
            <p:nvPr/>
          </p:nvSpPr>
          <p:spPr>
            <a:xfrm rot="-2172959" flipH="1">
              <a:off x="8433367" y="393276"/>
              <a:ext cx="752" cy="720"/>
            </a:xfrm>
            <a:custGeom>
              <a:avLst/>
              <a:gdLst/>
              <a:ahLst/>
              <a:cxnLst/>
              <a:rect l="l" t="t" r="r" b="b"/>
              <a:pathLst>
                <a:path w="24" h="23" extrusionOk="0">
                  <a:moveTo>
                    <a:pt x="0" y="0"/>
                  </a:moveTo>
                  <a:lnTo>
                    <a:pt x="23" y="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44"/>
            <p:cNvSpPr/>
            <p:nvPr/>
          </p:nvSpPr>
          <p:spPr>
            <a:xfrm rot="-2172959" flipH="1">
              <a:off x="8429735" y="392326"/>
              <a:ext cx="99048" cy="286087"/>
            </a:xfrm>
            <a:custGeom>
              <a:avLst/>
              <a:gdLst/>
              <a:ahLst/>
              <a:cxnLst/>
              <a:rect l="l" t="t" r="r" b="b"/>
              <a:pathLst>
                <a:path w="3162" h="9133" extrusionOk="0">
                  <a:moveTo>
                    <a:pt x="159" y="1"/>
                  </a:moveTo>
                  <a:lnTo>
                    <a:pt x="137" y="69"/>
                  </a:lnTo>
                  <a:cubicBezTo>
                    <a:pt x="138" y="68"/>
                    <a:pt x="140" y="68"/>
                    <a:pt x="143" y="68"/>
                  </a:cubicBezTo>
                  <a:lnTo>
                    <a:pt x="143" y="68"/>
                  </a:lnTo>
                  <a:lnTo>
                    <a:pt x="159" y="1"/>
                  </a:lnTo>
                  <a:close/>
                  <a:moveTo>
                    <a:pt x="71" y="811"/>
                  </a:moveTo>
                  <a:lnTo>
                    <a:pt x="71" y="811"/>
                  </a:lnTo>
                  <a:cubicBezTo>
                    <a:pt x="69" y="813"/>
                    <a:pt x="68" y="816"/>
                    <a:pt x="68" y="819"/>
                  </a:cubicBezTo>
                  <a:cubicBezTo>
                    <a:pt x="69" y="816"/>
                    <a:pt x="70" y="814"/>
                    <a:pt x="71" y="811"/>
                  </a:cubicBezTo>
                  <a:close/>
                  <a:moveTo>
                    <a:pt x="2320" y="46"/>
                  </a:moveTo>
                  <a:cubicBezTo>
                    <a:pt x="2207" y="46"/>
                    <a:pt x="321" y="46"/>
                    <a:pt x="143" y="68"/>
                  </a:cubicBezTo>
                  <a:lnTo>
                    <a:pt x="143" y="68"/>
                  </a:lnTo>
                  <a:lnTo>
                    <a:pt x="137" y="91"/>
                  </a:lnTo>
                  <a:lnTo>
                    <a:pt x="205" y="91"/>
                  </a:lnTo>
                  <a:cubicBezTo>
                    <a:pt x="228" y="160"/>
                    <a:pt x="159" y="114"/>
                    <a:pt x="159" y="182"/>
                  </a:cubicBezTo>
                  <a:cubicBezTo>
                    <a:pt x="114" y="182"/>
                    <a:pt x="91" y="137"/>
                    <a:pt x="91" y="69"/>
                  </a:cubicBezTo>
                  <a:lnTo>
                    <a:pt x="91" y="69"/>
                  </a:lnTo>
                  <a:cubicBezTo>
                    <a:pt x="68" y="137"/>
                    <a:pt x="46" y="182"/>
                    <a:pt x="114" y="205"/>
                  </a:cubicBezTo>
                  <a:cubicBezTo>
                    <a:pt x="103" y="228"/>
                    <a:pt x="80" y="228"/>
                    <a:pt x="57" y="228"/>
                  </a:cubicBezTo>
                  <a:cubicBezTo>
                    <a:pt x="34" y="228"/>
                    <a:pt x="12" y="228"/>
                    <a:pt x="0" y="251"/>
                  </a:cubicBezTo>
                  <a:cubicBezTo>
                    <a:pt x="23" y="296"/>
                    <a:pt x="91" y="342"/>
                    <a:pt x="68" y="387"/>
                  </a:cubicBezTo>
                  <a:lnTo>
                    <a:pt x="46" y="387"/>
                  </a:lnTo>
                  <a:cubicBezTo>
                    <a:pt x="0" y="501"/>
                    <a:pt x="159" y="546"/>
                    <a:pt x="91" y="660"/>
                  </a:cubicBezTo>
                  <a:lnTo>
                    <a:pt x="68" y="660"/>
                  </a:lnTo>
                  <a:cubicBezTo>
                    <a:pt x="47" y="682"/>
                    <a:pt x="88" y="746"/>
                    <a:pt x="71" y="811"/>
                  </a:cubicBezTo>
                  <a:lnTo>
                    <a:pt x="71" y="811"/>
                  </a:lnTo>
                  <a:cubicBezTo>
                    <a:pt x="75" y="805"/>
                    <a:pt x="84" y="802"/>
                    <a:pt x="94" y="802"/>
                  </a:cubicBezTo>
                  <a:cubicBezTo>
                    <a:pt x="108" y="802"/>
                    <a:pt x="125" y="808"/>
                    <a:pt x="137" y="819"/>
                  </a:cubicBezTo>
                  <a:cubicBezTo>
                    <a:pt x="91" y="910"/>
                    <a:pt x="137" y="956"/>
                    <a:pt x="91" y="1001"/>
                  </a:cubicBezTo>
                  <a:lnTo>
                    <a:pt x="159" y="1069"/>
                  </a:lnTo>
                  <a:cubicBezTo>
                    <a:pt x="159" y="1319"/>
                    <a:pt x="341" y="2343"/>
                    <a:pt x="341" y="2616"/>
                  </a:cubicBezTo>
                  <a:cubicBezTo>
                    <a:pt x="387" y="3002"/>
                    <a:pt x="387" y="3844"/>
                    <a:pt x="500" y="4276"/>
                  </a:cubicBezTo>
                  <a:cubicBezTo>
                    <a:pt x="432" y="4321"/>
                    <a:pt x="455" y="4412"/>
                    <a:pt x="432" y="4480"/>
                  </a:cubicBezTo>
                  <a:cubicBezTo>
                    <a:pt x="442" y="4471"/>
                    <a:pt x="455" y="4465"/>
                    <a:pt x="467" y="4465"/>
                  </a:cubicBezTo>
                  <a:cubicBezTo>
                    <a:pt x="485" y="4465"/>
                    <a:pt x="500" y="4476"/>
                    <a:pt x="500" y="4503"/>
                  </a:cubicBezTo>
                  <a:cubicBezTo>
                    <a:pt x="500" y="4605"/>
                    <a:pt x="512" y="4605"/>
                    <a:pt x="526" y="4605"/>
                  </a:cubicBezTo>
                  <a:cubicBezTo>
                    <a:pt x="540" y="4605"/>
                    <a:pt x="557" y="4605"/>
                    <a:pt x="569" y="4708"/>
                  </a:cubicBezTo>
                  <a:cubicBezTo>
                    <a:pt x="637" y="4958"/>
                    <a:pt x="569" y="5890"/>
                    <a:pt x="523" y="6095"/>
                  </a:cubicBezTo>
                  <a:cubicBezTo>
                    <a:pt x="591" y="6209"/>
                    <a:pt x="523" y="6345"/>
                    <a:pt x="591" y="6459"/>
                  </a:cubicBezTo>
                  <a:lnTo>
                    <a:pt x="569" y="6459"/>
                  </a:lnTo>
                  <a:cubicBezTo>
                    <a:pt x="591" y="6572"/>
                    <a:pt x="523" y="7255"/>
                    <a:pt x="546" y="7391"/>
                  </a:cubicBezTo>
                  <a:cubicBezTo>
                    <a:pt x="591" y="7505"/>
                    <a:pt x="500" y="7482"/>
                    <a:pt x="478" y="7573"/>
                  </a:cubicBezTo>
                  <a:cubicBezTo>
                    <a:pt x="569" y="7573"/>
                    <a:pt x="614" y="7687"/>
                    <a:pt x="637" y="7709"/>
                  </a:cubicBezTo>
                  <a:lnTo>
                    <a:pt x="614" y="7709"/>
                  </a:lnTo>
                  <a:cubicBezTo>
                    <a:pt x="614" y="7778"/>
                    <a:pt x="705" y="7914"/>
                    <a:pt x="705" y="8028"/>
                  </a:cubicBezTo>
                  <a:lnTo>
                    <a:pt x="660" y="8005"/>
                  </a:lnTo>
                  <a:lnTo>
                    <a:pt x="660" y="8005"/>
                  </a:lnTo>
                  <a:cubicBezTo>
                    <a:pt x="705" y="8096"/>
                    <a:pt x="682" y="8255"/>
                    <a:pt x="682" y="8301"/>
                  </a:cubicBezTo>
                  <a:cubicBezTo>
                    <a:pt x="660" y="8437"/>
                    <a:pt x="569" y="8642"/>
                    <a:pt x="614" y="8846"/>
                  </a:cubicBezTo>
                  <a:lnTo>
                    <a:pt x="455" y="8937"/>
                  </a:lnTo>
                  <a:lnTo>
                    <a:pt x="478" y="8960"/>
                  </a:lnTo>
                  <a:cubicBezTo>
                    <a:pt x="478" y="8960"/>
                    <a:pt x="1478" y="9133"/>
                    <a:pt x="2168" y="9133"/>
                  </a:cubicBezTo>
                  <a:cubicBezTo>
                    <a:pt x="2414" y="9133"/>
                    <a:pt x="2621" y="9111"/>
                    <a:pt x="2729" y="9051"/>
                  </a:cubicBezTo>
                  <a:lnTo>
                    <a:pt x="2774" y="9051"/>
                  </a:lnTo>
                  <a:lnTo>
                    <a:pt x="2774" y="9006"/>
                  </a:lnTo>
                  <a:cubicBezTo>
                    <a:pt x="2797" y="8937"/>
                    <a:pt x="2752" y="8915"/>
                    <a:pt x="2797" y="8915"/>
                  </a:cubicBezTo>
                  <a:lnTo>
                    <a:pt x="2797" y="9006"/>
                  </a:lnTo>
                  <a:cubicBezTo>
                    <a:pt x="2797" y="8979"/>
                    <a:pt x="2804" y="8970"/>
                    <a:pt x="2814" y="8970"/>
                  </a:cubicBezTo>
                  <a:cubicBezTo>
                    <a:pt x="2829" y="8970"/>
                    <a:pt x="2852" y="8992"/>
                    <a:pt x="2865" y="9006"/>
                  </a:cubicBezTo>
                  <a:lnTo>
                    <a:pt x="2888" y="8937"/>
                  </a:lnTo>
                  <a:lnTo>
                    <a:pt x="2888" y="8937"/>
                  </a:lnTo>
                  <a:lnTo>
                    <a:pt x="2865" y="8960"/>
                  </a:lnTo>
                  <a:cubicBezTo>
                    <a:pt x="2843" y="8915"/>
                    <a:pt x="2797" y="8869"/>
                    <a:pt x="2820" y="8846"/>
                  </a:cubicBezTo>
                  <a:cubicBezTo>
                    <a:pt x="2820" y="8812"/>
                    <a:pt x="2843" y="8812"/>
                    <a:pt x="2865" y="8812"/>
                  </a:cubicBezTo>
                  <a:cubicBezTo>
                    <a:pt x="2888" y="8812"/>
                    <a:pt x="2911" y="8812"/>
                    <a:pt x="2911" y="8778"/>
                  </a:cubicBezTo>
                  <a:cubicBezTo>
                    <a:pt x="2979" y="8392"/>
                    <a:pt x="3047" y="8028"/>
                    <a:pt x="3047" y="7641"/>
                  </a:cubicBezTo>
                  <a:lnTo>
                    <a:pt x="3070" y="7664"/>
                  </a:lnTo>
                  <a:cubicBezTo>
                    <a:pt x="3070" y="7527"/>
                    <a:pt x="3070" y="7436"/>
                    <a:pt x="3047" y="7323"/>
                  </a:cubicBezTo>
                  <a:lnTo>
                    <a:pt x="3138" y="7277"/>
                  </a:lnTo>
                  <a:lnTo>
                    <a:pt x="3138" y="7277"/>
                  </a:lnTo>
                  <a:cubicBezTo>
                    <a:pt x="3137" y="7278"/>
                    <a:pt x="3137" y="7278"/>
                    <a:pt x="3136" y="7278"/>
                  </a:cubicBezTo>
                  <a:cubicBezTo>
                    <a:pt x="3093" y="7278"/>
                    <a:pt x="3093" y="6709"/>
                    <a:pt x="3093" y="6709"/>
                  </a:cubicBezTo>
                  <a:lnTo>
                    <a:pt x="3002" y="6686"/>
                  </a:lnTo>
                  <a:cubicBezTo>
                    <a:pt x="3002" y="6572"/>
                    <a:pt x="3116" y="6663"/>
                    <a:pt x="3093" y="6550"/>
                  </a:cubicBezTo>
                  <a:cubicBezTo>
                    <a:pt x="2956" y="6504"/>
                    <a:pt x="3116" y="6390"/>
                    <a:pt x="3025" y="6345"/>
                  </a:cubicBezTo>
                  <a:cubicBezTo>
                    <a:pt x="3047" y="6345"/>
                    <a:pt x="3047" y="6299"/>
                    <a:pt x="3093" y="6299"/>
                  </a:cubicBezTo>
                  <a:cubicBezTo>
                    <a:pt x="3025" y="6277"/>
                    <a:pt x="3070" y="6254"/>
                    <a:pt x="3047" y="6209"/>
                  </a:cubicBezTo>
                  <a:lnTo>
                    <a:pt x="3047" y="6209"/>
                  </a:lnTo>
                  <a:lnTo>
                    <a:pt x="3002" y="6231"/>
                  </a:lnTo>
                  <a:lnTo>
                    <a:pt x="2979" y="6163"/>
                  </a:lnTo>
                  <a:lnTo>
                    <a:pt x="3070" y="6163"/>
                  </a:lnTo>
                  <a:cubicBezTo>
                    <a:pt x="3093" y="5958"/>
                    <a:pt x="3161" y="5026"/>
                    <a:pt x="3138" y="4821"/>
                  </a:cubicBezTo>
                  <a:lnTo>
                    <a:pt x="3138" y="4821"/>
                  </a:lnTo>
                  <a:cubicBezTo>
                    <a:pt x="3070" y="4844"/>
                    <a:pt x="3116" y="4912"/>
                    <a:pt x="3025" y="4935"/>
                  </a:cubicBezTo>
                  <a:cubicBezTo>
                    <a:pt x="2979" y="4890"/>
                    <a:pt x="3047" y="4867"/>
                    <a:pt x="2979" y="4844"/>
                  </a:cubicBezTo>
                  <a:cubicBezTo>
                    <a:pt x="3116" y="4821"/>
                    <a:pt x="3025" y="4708"/>
                    <a:pt x="3138" y="4685"/>
                  </a:cubicBezTo>
                  <a:lnTo>
                    <a:pt x="3070" y="4662"/>
                  </a:lnTo>
                  <a:lnTo>
                    <a:pt x="3116" y="4639"/>
                  </a:lnTo>
                  <a:cubicBezTo>
                    <a:pt x="3025" y="4389"/>
                    <a:pt x="3070" y="4571"/>
                    <a:pt x="3093" y="4367"/>
                  </a:cubicBezTo>
                  <a:cubicBezTo>
                    <a:pt x="3070" y="4230"/>
                    <a:pt x="2979" y="4185"/>
                    <a:pt x="3002" y="4116"/>
                  </a:cubicBezTo>
                  <a:lnTo>
                    <a:pt x="2934" y="4116"/>
                  </a:lnTo>
                  <a:cubicBezTo>
                    <a:pt x="3002" y="4116"/>
                    <a:pt x="2888" y="4025"/>
                    <a:pt x="2956" y="4025"/>
                  </a:cubicBezTo>
                  <a:cubicBezTo>
                    <a:pt x="2956" y="3985"/>
                    <a:pt x="2956" y="3908"/>
                    <a:pt x="2892" y="3908"/>
                  </a:cubicBezTo>
                  <a:cubicBezTo>
                    <a:pt x="2888" y="3908"/>
                    <a:pt x="2883" y="3909"/>
                    <a:pt x="2879" y="3909"/>
                  </a:cubicBezTo>
                  <a:lnTo>
                    <a:pt x="2879" y="3909"/>
                  </a:lnTo>
                  <a:cubicBezTo>
                    <a:pt x="2907" y="3898"/>
                    <a:pt x="2926" y="3854"/>
                    <a:pt x="2943" y="3854"/>
                  </a:cubicBezTo>
                  <a:cubicBezTo>
                    <a:pt x="2947" y="3854"/>
                    <a:pt x="2952" y="3857"/>
                    <a:pt x="2956" y="3866"/>
                  </a:cubicBezTo>
                  <a:lnTo>
                    <a:pt x="2956" y="3775"/>
                  </a:lnTo>
                  <a:lnTo>
                    <a:pt x="2934" y="3821"/>
                  </a:lnTo>
                  <a:cubicBezTo>
                    <a:pt x="2911" y="3730"/>
                    <a:pt x="2979" y="3662"/>
                    <a:pt x="2911" y="3593"/>
                  </a:cubicBezTo>
                  <a:lnTo>
                    <a:pt x="2865" y="3639"/>
                  </a:lnTo>
                  <a:cubicBezTo>
                    <a:pt x="2865" y="3571"/>
                    <a:pt x="2843" y="3525"/>
                    <a:pt x="2934" y="3502"/>
                  </a:cubicBezTo>
                  <a:lnTo>
                    <a:pt x="2979" y="3548"/>
                  </a:lnTo>
                  <a:cubicBezTo>
                    <a:pt x="2956" y="3457"/>
                    <a:pt x="2956" y="3389"/>
                    <a:pt x="2911" y="3321"/>
                  </a:cubicBezTo>
                  <a:lnTo>
                    <a:pt x="2911" y="3343"/>
                  </a:lnTo>
                  <a:cubicBezTo>
                    <a:pt x="2820" y="3230"/>
                    <a:pt x="2729" y="2661"/>
                    <a:pt x="2615" y="2570"/>
                  </a:cubicBezTo>
                  <a:lnTo>
                    <a:pt x="2547" y="2616"/>
                  </a:lnTo>
                  <a:lnTo>
                    <a:pt x="2479" y="2547"/>
                  </a:lnTo>
                  <a:lnTo>
                    <a:pt x="2479" y="2547"/>
                  </a:lnTo>
                  <a:lnTo>
                    <a:pt x="2683" y="2570"/>
                  </a:lnTo>
                  <a:cubicBezTo>
                    <a:pt x="2683" y="2388"/>
                    <a:pt x="2570" y="1433"/>
                    <a:pt x="2593" y="1251"/>
                  </a:cubicBezTo>
                  <a:cubicBezTo>
                    <a:pt x="2600" y="1228"/>
                    <a:pt x="2615" y="1221"/>
                    <a:pt x="2632" y="1221"/>
                  </a:cubicBezTo>
                  <a:cubicBezTo>
                    <a:pt x="2666" y="1221"/>
                    <a:pt x="2706" y="1251"/>
                    <a:pt x="2706" y="1251"/>
                  </a:cubicBezTo>
                  <a:cubicBezTo>
                    <a:pt x="2683" y="1160"/>
                    <a:pt x="2638" y="1206"/>
                    <a:pt x="2638" y="1138"/>
                  </a:cubicBezTo>
                  <a:lnTo>
                    <a:pt x="2638" y="1138"/>
                  </a:lnTo>
                  <a:lnTo>
                    <a:pt x="2706" y="1160"/>
                  </a:lnTo>
                  <a:lnTo>
                    <a:pt x="2683" y="1092"/>
                  </a:lnTo>
                  <a:cubicBezTo>
                    <a:pt x="2661" y="1138"/>
                    <a:pt x="2570" y="1115"/>
                    <a:pt x="2524" y="1138"/>
                  </a:cubicBezTo>
                  <a:lnTo>
                    <a:pt x="2524" y="1047"/>
                  </a:lnTo>
                  <a:lnTo>
                    <a:pt x="2570" y="1047"/>
                  </a:lnTo>
                  <a:cubicBezTo>
                    <a:pt x="2570" y="1024"/>
                    <a:pt x="2411" y="1001"/>
                    <a:pt x="2433" y="910"/>
                  </a:cubicBezTo>
                  <a:cubicBezTo>
                    <a:pt x="2456" y="751"/>
                    <a:pt x="2433" y="592"/>
                    <a:pt x="2433" y="433"/>
                  </a:cubicBezTo>
                  <a:lnTo>
                    <a:pt x="2433" y="433"/>
                  </a:lnTo>
                  <a:lnTo>
                    <a:pt x="2502" y="501"/>
                  </a:lnTo>
                  <a:lnTo>
                    <a:pt x="2502" y="433"/>
                  </a:lnTo>
                  <a:cubicBezTo>
                    <a:pt x="2494" y="440"/>
                    <a:pt x="2488" y="444"/>
                    <a:pt x="2484" y="444"/>
                  </a:cubicBezTo>
                  <a:cubicBezTo>
                    <a:pt x="2467" y="444"/>
                    <a:pt x="2471" y="399"/>
                    <a:pt x="2464" y="399"/>
                  </a:cubicBezTo>
                  <a:cubicBezTo>
                    <a:pt x="2463" y="399"/>
                    <a:pt x="2460" y="402"/>
                    <a:pt x="2456" y="410"/>
                  </a:cubicBezTo>
                  <a:cubicBezTo>
                    <a:pt x="2297" y="296"/>
                    <a:pt x="2411" y="137"/>
                    <a:pt x="2320" y="4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44"/>
            <p:cNvSpPr/>
            <p:nvPr/>
          </p:nvSpPr>
          <p:spPr>
            <a:xfrm rot="-2172959" flipH="1">
              <a:off x="8446236" y="1227220"/>
              <a:ext cx="31" cy="752"/>
            </a:xfrm>
            <a:custGeom>
              <a:avLst/>
              <a:gdLst/>
              <a:ahLst/>
              <a:cxnLst/>
              <a:rect l="l" t="t" r="r" b="b"/>
              <a:pathLst>
                <a:path w="1" h="24" extrusionOk="0">
                  <a:moveTo>
                    <a:pt x="0" y="1"/>
                  </a:moveTo>
                  <a:lnTo>
                    <a:pt x="0" y="2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44"/>
            <p:cNvSpPr/>
            <p:nvPr/>
          </p:nvSpPr>
          <p:spPr>
            <a:xfrm rot="-2172959" flipH="1">
              <a:off x="9412993" y="640657"/>
              <a:ext cx="99737" cy="286087"/>
            </a:xfrm>
            <a:custGeom>
              <a:avLst/>
              <a:gdLst/>
              <a:ahLst/>
              <a:cxnLst/>
              <a:rect l="l" t="t" r="r" b="b"/>
              <a:pathLst>
                <a:path w="3184" h="9133" extrusionOk="0">
                  <a:moveTo>
                    <a:pt x="2502" y="2547"/>
                  </a:moveTo>
                  <a:lnTo>
                    <a:pt x="2612" y="2572"/>
                  </a:lnTo>
                  <a:lnTo>
                    <a:pt x="2612" y="2572"/>
                  </a:lnTo>
                  <a:lnTo>
                    <a:pt x="2547" y="2615"/>
                  </a:lnTo>
                  <a:lnTo>
                    <a:pt x="2502" y="2547"/>
                  </a:lnTo>
                  <a:close/>
                  <a:moveTo>
                    <a:pt x="3138" y="7277"/>
                  </a:moveTo>
                  <a:lnTo>
                    <a:pt x="3137" y="7277"/>
                  </a:lnTo>
                  <a:lnTo>
                    <a:pt x="3137" y="7277"/>
                  </a:lnTo>
                  <a:cubicBezTo>
                    <a:pt x="3138" y="7277"/>
                    <a:pt x="3138" y="7277"/>
                    <a:pt x="3138" y="7277"/>
                  </a:cubicBezTo>
                  <a:close/>
                  <a:moveTo>
                    <a:pt x="2820" y="8914"/>
                  </a:moveTo>
                  <a:lnTo>
                    <a:pt x="2801" y="8990"/>
                  </a:lnTo>
                  <a:lnTo>
                    <a:pt x="2801" y="8990"/>
                  </a:lnTo>
                  <a:cubicBezTo>
                    <a:pt x="2810" y="8934"/>
                    <a:pt x="2757" y="8914"/>
                    <a:pt x="2820" y="8914"/>
                  </a:cubicBezTo>
                  <a:close/>
                  <a:moveTo>
                    <a:pt x="159" y="0"/>
                  </a:moveTo>
                  <a:lnTo>
                    <a:pt x="137" y="91"/>
                  </a:lnTo>
                  <a:lnTo>
                    <a:pt x="228" y="91"/>
                  </a:lnTo>
                  <a:cubicBezTo>
                    <a:pt x="250" y="159"/>
                    <a:pt x="182" y="114"/>
                    <a:pt x="182" y="182"/>
                  </a:cubicBezTo>
                  <a:cubicBezTo>
                    <a:pt x="114" y="182"/>
                    <a:pt x="114" y="137"/>
                    <a:pt x="91" y="68"/>
                  </a:cubicBezTo>
                  <a:lnTo>
                    <a:pt x="91" y="68"/>
                  </a:lnTo>
                  <a:cubicBezTo>
                    <a:pt x="91" y="137"/>
                    <a:pt x="46" y="182"/>
                    <a:pt x="114" y="205"/>
                  </a:cubicBezTo>
                  <a:cubicBezTo>
                    <a:pt x="102" y="228"/>
                    <a:pt x="85" y="228"/>
                    <a:pt x="68" y="228"/>
                  </a:cubicBezTo>
                  <a:cubicBezTo>
                    <a:pt x="51" y="228"/>
                    <a:pt x="34" y="228"/>
                    <a:pt x="23" y="250"/>
                  </a:cubicBezTo>
                  <a:cubicBezTo>
                    <a:pt x="46" y="296"/>
                    <a:pt x="114" y="341"/>
                    <a:pt x="68" y="387"/>
                  </a:cubicBezTo>
                  <a:cubicBezTo>
                    <a:pt x="0" y="500"/>
                    <a:pt x="159" y="546"/>
                    <a:pt x="114" y="660"/>
                  </a:cubicBezTo>
                  <a:lnTo>
                    <a:pt x="91" y="660"/>
                  </a:lnTo>
                  <a:cubicBezTo>
                    <a:pt x="68" y="682"/>
                    <a:pt x="114" y="751"/>
                    <a:pt x="68" y="819"/>
                  </a:cubicBezTo>
                  <a:cubicBezTo>
                    <a:pt x="80" y="807"/>
                    <a:pt x="97" y="802"/>
                    <a:pt x="111" y="802"/>
                  </a:cubicBezTo>
                  <a:cubicBezTo>
                    <a:pt x="125" y="802"/>
                    <a:pt x="137" y="807"/>
                    <a:pt x="137" y="819"/>
                  </a:cubicBezTo>
                  <a:cubicBezTo>
                    <a:pt x="114" y="910"/>
                    <a:pt x="159" y="955"/>
                    <a:pt x="114" y="1001"/>
                  </a:cubicBezTo>
                  <a:lnTo>
                    <a:pt x="182" y="1069"/>
                  </a:lnTo>
                  <a:cubicBezTo>
                    <a:pt x="182" y="1319"/>
                    <a:pt x="364" y="2342"/>
                    <a:pt x="364" y="2615"/>
                  </a:cubicBezTo>
                  <a:lnTo>
                    <a:pt x="341" y="2615"/>
                  </a:lnTo>
                  <a:cubicBezTo>
                    <a:pt x="387" y="3002"/>
                    <a:pt x="409" y="3843"/>
                    <a:pt x="500" y="4275"/>
                  </a:cubicBezTo>
                  <a:cubicBezTo>
                    <a:pt x="455" y="4343"/>
                    <a:pt x="455" y="4412"/>
                    <a:pt x="455" y="4480"/>
                  </a:cubicBezTo>
                  <a:cubicBezTo>
                    <a:pt x="464" y="4470"/>
                    <a:pt x="478" y="4465"/>
                    <a:pt x="490" y="4465"/>
                  </a:cubicBezTo>
                  <a:cubicBezTo>
                    <a:pt x="508" y="4465"/>
                    <a:pt x="523" y="4476"/>
                    <a:pt x="523" y="4503"/>
                  </a:cubicBezTo>
                  <a:cubicBezTo>
                    <a:pt x="523" y="4605"/>
                    <a:pt x="529" y="4605"/>
                    <a:pt x="540" y="4605"/>
                  </a:cubicBezTo>
                  <a:cubicBezTo>
                    <a:pt x="552" y="4605"/>
                    <a:pt x="569" y="4605"/>
                    <a:pt x="591" y="4707"/>
                  </a:cubicBezTo>
                  <a:cubicBezTo>
                    <a:pt x="637" y="4957"/>
                    <a:pt x="569" y="5890"/>
                    <a:pt x="523" y="6094"/>
                  </a:cubicBezTo>
                  <a:cubicBezTo>
                    <a:pt x="614" y="6208"/>
                    <a:pt x="546" y="6367"/>
                    <a:pt x="614" y="6481"/>
                  </a:cubicBezTo>
                  <a:lnTo>
                    <a:pt x="591" y="6458"/>
                  </a:lnTo>
                  <a:lnTo>
                    <a:pt x="591" y="6458"/>
                  </a:lnTo>
                  <a:cubicBezTo>
                    <a:pt x="614" y="6572"/>
                    <a:pt x="546" y="7254"/>
                    <a:pt x="546" y="7413"/>
                  </a:cubicBezTo>
                  <a:lnTo>
                    <a:pt x="569" y="7391"/>
                  </a:lnTo>
                  <a:lnTo>
                    <a:pt x="569" y="7391"/>
                  </a:lnTo>
                  <a:cubicBezTo>
                    <a:pt x="614" y="7504"/>
                    <a:pt x="523" y="7482"/>
                    <a:pt x="478" y="7573"/>
                  </a:cubicBezTo>
                  <a:cubicBezTo>
                    <a:pt x="591" y="7573"/>
                    <a:pt x="637" y="7686"/>
                    <a:pt x="637" y="7732"/>
                  </a:cubicBezTo>
                  <a:lnTo>
                    <a:pt x="614" y="7709"/>
                  </a:lnTo>
                  <a:lnTo>
                    <a:pt x="614" y="7709"/>
                  </a:lnTo>
                  <a:cubicBezTo>
                    <a:pt x="637" y="7777"/>
                    <a:pt x="728" y="7914"/>
                    <a:pt x="728" y="8027"/>
                  </a:cubicBezTo>
                  <a:lnTo>
                    <a:pt x="682" y="8005"/>
                  </a:lnTo>
                  <a:lnTo>
                    <a:pt x="682" y="8005"/>
                  </a:lnTo>
                  <a:cubicBezTo>
                    <a:pt x="728" y="8096"/>
                    <a:pt x="705" y="8255"/>
                    <a:pt x="705" y="8323"/>
                  </a:cubicBezTo>
                  <a:cubicBezTo>
                    <a:pt x="682" y="8437"/>
                    <a:pt x="569" y="8641"/>
                    <a:pt x="637" y="8846"/>
                  </a:cubicBezTo>
                  <a:lnTo>
                    <a:pt x="478" y="8937"/>
                  </a:lnTo>
                  <a:lnTo>
                    <a:pt x="500" y="8960"/>
                  </a:lnTo>
                  <a:cubicBezTo>
                    <a:pt x="500" y="8960"/>
                    <a:pt x="1500" y="9133"/>
                    <a:pt x="2191" y="9133"/>
                  </a:cubicBezTo>
                  <a:cubicBezTo>
                    <a:pt x="2437" y="9133"/>
                    <a:pt x="2644" y="9110"/>
                    <a:pt x="2752" y="9051"/>
                  </a:cubicBezTo>
                  <a:lnTo>
                    <a:pt x="2797" y="9051"/>
                  </a:lnTo>
                  <a:lnTo>
                    <a:pt x="2797" y="9005"/>
                  </a:lnTo>
                  <a:cubicBezTo>
                    <a:pt x="2806" y="8978"/>
                    <a:pt x="2815" y="8969"/>
                    <a:pt x="2825" y="8969"/>
                  </a:cubicBezTo>
                  <a:cubicBezTo>
                    <a:pt x="2841" y="8969"/>
                    <a:pt x="2860" y="8991"/>
                    <a:pt x="2888" y="9005"/>
                  </a:cubicBezTo>
                  <a:lnTo>
                    <a:pt x="2911" y="8937"/>
                  </a:lnTo>
                  <a:lnTo>
                    <a:pt x="2865" y="8960"/>
                  </a:lnTo>
                  <a:cubicBezTo>
                    <a:pt x="2865" y="8914"/>
                    <a:pt x="2797" y="8869"/>
                    <a:pt x="2843" y="8846"/>
                  </a:cubicBezTo>
                  <a:cubicBezTo>
                    <a:pt x="2843" y="8812"/>
                    <a:pt x="2860" y="8812"/>
                    <a:pt x="2880" y="8812"/>
                  </a:cubicBezTo>
                  <a:cubicBezTo>
                    <a:pt x="2899" y="8812"/>
                    <a:pt x="2922" y="8812"/>
                    <a:pt x="2934" y="8778"/>
                  </a:cubicBezTo>
                  <a:cubicBezTo>
                    <a:pt x="2979" y="8391"/>
                    <a:pt x="3070" y="8027"/>
                    <a:pt x="3070" y="7641"/>
                  </a:cubicBezTo>
                  <a:lnTo>
                    <a:pt x="3093" y="7663"/>
                  </a:lnTo>
                  <a:cubicBezTo>
                    <a:pt x="3070" y="7550"/>
                    <a:pt x="3093" y="7436"/>
                    <a:pt x="3070" y="7322"/>
                  </a:cubicBezTo>
                  <a:lnTo>
                    <a:pt x="3137" y="7277"/>
                  </a:lnTo>
                  <a:lnTo>
                    <a:pt x="3137" y="7277"/>
                  </a:lnTo>
                  <a:cubicBezTo>
                    <a:pt x="3137" y="7278"/>
                    <a:pt x="3137" y="7278"/>
                    <a:pt x="3137" y="7278"/>
                  </a:cubicBezTo>
                  <a:cubicBezTo>
                    <a:pt x="3115" y="7278"/>
                    <a:pt x="3115" y="6708"/>
                    <a:pt x="3115" y="6708"/>
                  </a:cubicBezTo>
                  <a:lnTo>
                    <a:pt x="3025" y="6686"/>
                  </a:lnTo>
                  <a:cubicBezTo>
                    <a:pt x="3025" y="6572"/>
                    <a:pt x="3138" y="6663"/>
                    <a:pt x="3115" y="6549"/>
                  </a:cubicBezTo>
                  <a:cubicBezTo>
                    <a:pt x="2979" y="6504"/>
                    <a:pt x="3115" y="6390"/>
                    <a:pt x="3047" y="6345"/>
                  </a:cubicBezTo>
                  <a:cubicBezTo>
                    <a:pt x="3070" y="6345"/>
                    <a:pt x="3070" y="6299"/>
                    <a:pt x="3115" y="6299"/>
                  </a:cubicBezTo>
                  <a:cubicBezTo>
                    <a:pt x="3025" y="6276"/>
                    <a:pt x="3093" y="6254"/>
                    <a:pt x="3070" y="6208"/>
                  </a:cubicBezTo>
                  <a:lnTo>
                    <a:pt x="3070" y="6208"/>
                  </a:lnTo>
                  <a:lnTo>
                    <a:pt x="3025" y="6231"/>
                  </a:lnTo>
                  <a:lnTo>
                    <a:pt x="3002" y="6163"/>
                  </a:lnTo>
                  <a:lnTo>
                    <a:pt x="3070" y="6163"/>
                  </a:lnTo>
                  <a:cubicBezTo>
                    <a:pt x="3093" y="5958"/>
                    <a:pt x="3184" y="5026"/>
                    <a:pt x="3138" y="4821"/>
                  </a:cubicBezTo>
                  <a:lnTo>
                    <a:pt x="3138" y="4821"/>
                  </a:lnTo>
                  <a:cubicBezTo>
                    <a:pt x="3093" y="4844"/>
                    <a:pt x="3115" y="4912"/>
                    <a:pt x="3025" y="4935"/>
                  </a:cubicBezTo>
                  <a:cubicBezTo>
                    <a:pt x="2979" y="4889"/>
                    <a:pt x="3047" y="4866"/>
                    <a:pt x="3002" y="4844"/>
                  </a:cubicBezTo>
                  <a:cubicBezTo>
                    <a:pt x="3138" y="4821"/>
                    <a:pt x="3025" y="4707"/>
                    <a:pt x="3161" y="4685"/>
                  </a:cubicBezTo>
                  <a:lnTo>
                    <a:pt x="3093" y="4662"/>
                  </a:lnTo>
                  <a:lnTo>
                    <a:pt x="3138" y="4639"/>
                  </a:lnTo>
                  <a:cubicBezTo>
                    <a:pt x="3047" y="4389"/>
                    <a:pt x="3093" y="4571"/>
                    <a:pt x="3115" y="4366"/>
                  </a:cubicBezTo>
                  <a:cubicBezTo>
                    <a:pt x="3093" y="4230"/>
                    <a:pt x="2979" y="4184"/>
                    <a:pt x="3025" y="4116"/>
                  </a:cubicBezTo>
                  <a:lnTo>
                    <a:pt x="2956" y="4116"/>
                  </a:lnTo>
                  <a:cubicBezTo>
                    <a:pt x="3025" y="4116"/>
                    <a:pt x="2911" y="4025"/>
                    <a:pt x="2979" y="4025"/>
                  </a:cubicBezTo>
                  <a:cubicBezTo>
                    <a:pt x="2959" y="3985"/>
                    <a:pt x="2957" y="3908"/>
                    <a:pt x="2908" y="3908"/>
                  </a:cubicBezTo>
                  <a:cubicBezTo>
                    <a:pt x="2906" y="3908"/>
                    <a:pt x="2904" y="3908"/>
                    <a:pt x="2902" y="3908"/>
                  </a:cubicBezTo>
                  <a:lnTo>
                    <a:pt x="2902" y="3908"/>
                  </a:lnTo>
                  <a:cubicBezTo>
                    <a:pt x="2927" y="3896"/>
                    <a:pt x="2935" y="3853"/>
                    <a:pt x="2956" y="3853"/>
                  </a:cubicBezTo>
                  <a:cubicBezTo>
                    <a:pt x="2963" y="3853"/>
                    <a:pt x="2970" y="3857"/>
                    <a:pt x="2979" y="3866"/>
                  </a:cubicBezTo>
                  <a:lnTo>
                    <a:pt x="2979" y="3775"/>
                  </a:lnTo>
                  <a:lnTo>
                    <a:pt x="2956" y="3820"/>
                  </a:lnTo>
                  <a:cubicBezTo>
                    <a:pt x="2934" y="3729"/>
                    <a:pt x="3002" y="3661"/>
                    <a:pt x="2911" y="3593"/>
                  </a:cubicBezTo>
                  <a:lnTo>
                    <a:pt x="2888" y="3639"/>
                  </a:lnTo>
                  <a:cubicBezTo>
                    <a:pt x="2865" y="3570"/>
                    <a:pt x="2865" y="3525"/>
                    <a:pt x="2956" y="3502"/>
                  </a:cubicBezTo>
                  <a:lnTo>
                    <a:pt x="2979" y="3570"/>
                  </a:lnTo>
                  <a:cubicBezTo>
                    <a:pt x="2979" y="3457"/>
                    <a:pt x="2979" y="3388"/>
                    <a:pt x="2911" y="3320"/>
                  </a:cubicBezTo>
                  <a:lnTo>
                    <a:pt x="2911" y="3343"/>
                  </a:lnTo>
                  <a:cubicBezTo>
                    <a:pt x="2821" y="3231"/>
                    <a:pt x="2731" y="2674"/>
                    <a:pt x="2619" y="2573"/>
                  </a:cubicBezTo>
                  <a:lnTo>
                    <a:pt x="2619" y="2573"/>
                  </a:lnTo>
                  <a:lnTo>
                    <a:pt x="2706" y="2592"/>
                  </a:lnTo>
                  <a:cubicBezTo>
                    <a:pt x="2706" y="2388"/>
                    <a:pt x="2570" y="1433"/>
                    <a:pt x="2615" y="1274"/>
                  </a:cubicBezTo>
                  <a:cubicBezTo>
                    <a:pt x="2624" y="1237"/>
                    <a:pt x="2641" y="1226"/>
                    <a:pt x="2659" y="1226"/>
                  </a:cubicBezTo>
                  <a:cubicBezTo>
                    <a:pt x="2685" y="1226"/>
                    <a:pt x="2715" y="1251"/>
                    <a:pt x="2729" y="1251"/>
                  </a:cubicBezTo>
                  <a:cubicBezTo>
                    <a:pt x="2683" y="1160"/>
                    <a:pt x="2661" y="1205"/>
                    <a:pt x="2661" y="1137"/>
                  </a:cubicBezTo>
                  <a:lnTo>
                    <a:pt x="2661" y="1137"/>
                  </a:lnTo>
                  <a:lnTo>
                    <a:pt x="2706" y="1160"/>
                  </a:lnTo>
                  <a:lnTo>
                    <a:pt x="2706" y="1160"/>
                  </a:lnTo>
                  <a:lnTo>
                    <a:pt x="2683" y="1092"/>
                  </a:lnTo>
                  <a:cubicBezTo>
                    <a:pt x="2683" y="1137"/>
                    <a:pt x="2592" y="1114"/>
                    <a:pt x="2524" y="1137"/>
                  </a:cubicBezTo>
                  <a:lnTo>
                    <a:pt x="2524" y="1046"/>
                  </a:lnTo>
                  <a:lnTo>
                    <a:pt x="2592" y="1046"/>
                  </a:lnTo>
                  <a:cubicBezTo>
                    <a:pt x="2592" y="1023"/>
                    <a:pt x="2433" y="1001"/>
                    <a:pt x="2456" y="910"/>
                  </a:cubicBezTo>
                  <a:cubicBezTo>
                    <a:pt x="2479" y="751"/>
                    <a:pt x="2433" y="591"/>
                    <a:pt x="2433" y="432"/>
                  </a:cubicBezTo>
                  <a:lnTo>
                    <a:pt x="2433" y="432"/>
                  </a:lnTo>
                  <a:lnTo>
                    <a:pt x="2524" y="500"/>
                  </a:lnTo>
                  <a:lnTo>
                    <a:pt x="2524" y="432"/>
                  </a:lnTo>
                  <a:cubicBezTo>
                    <a:pt x="2516" y="440"/>
                    <a:pt x="2510" y="443"/>
                    <a:pt x="2504" y="443"/>
                  </a:cubicBezTo>
                  <a:cubicBezTo>
                    <a:pt x="2484" y="443"/>
                    <a:pt x="2477" y="399"/>
                    <a:pt x="2466" y="399"/>
                  </a:cubicBezTo>
                  <a:cubicBezTo>
                    <a:pt x="2463" y="399"/>
                    <a:pt x="2460" y="402"/>
                    <a:pt x="2456" y="409"/>
                  </a:cubicBezTo>
                  <a:cubicBezTo>
                    <a:pt x="2320" y="296"/>
                    <a:pt x="2433" y="137"/>
                    <a:pt x="2342" y="46"/>
                  </a:cubicBezTo>
                  <a:cubicBezTo>
                    <a:pt x="2206" y="46"/>
                    <a:pt x="296" y="46"/>
                    <a:pt x="159" y="68"/>
                  </a:cubicBezTo>
                  <a:lnTo>
                    <a:pt x="15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44"/>
            <p:cNvSpPr/>
            <p:nvPr/>
          </p:nvSpPr>
          <p:spPr>
            <a:xfrm rot="-2172959" flipH="1">
              <a:off x="8606772" y="1111873"/>
              <a:ext cx="2161" cy="3602"/>
            </a:xfrm>
            <a:custGeom>
              <a:avLst/>
              <a:gdLst/>
              <a:ahLst/>
              <a:cxnLst/>
              <a:rect l="l" t="t" r="r" b="b"/>
              <a:pathLst>
                <a:path w="69" h="115" extrusionOk="0">
                  <a:moveTo>
                    <a:pt x="69" y="1"/>
                  </a:moveTo>
                  <a:cubicBezTo>
                    <a:pt x="23" y="46"/>
                    <a:pt x="1" y="69"/>
                    <a:pt x="1" y="115"/>
                  </a:cubicBezTo>
                  <a:cubicBezTo>
                    <a:pt x="69" y="92"/>
                    <a:pt x="69" y="46"/>
                    <a:pt x="6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44"/>
            <p:cNvSpPr/>
            <p:nvPr/>
          </p:nvSpPr>
          <p:spPr>
            <a:xfrm rot="-2172959" flipH="1">
              <a:off x="8605923" y="1112847"/>
              <a:ext cx="31" cy="31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44"/>
            <p:cNvSpPr/>
            <p:nvPr/>
          </p:nvSpPr>
          <p:spPr>
            <a:xfrm rot="-2172959" flipH="1">
              <a:off x="8495703" y="841390"/>
              <a:ext cx="31" cy="752"/>
            </a:xfrm>
            <a:custGeom>
              <a:avLst/>
              <a:gdLst/>
              <a:ahLst/>
              <a:cxnLst/>
              <a:rect l="l" t="t" r="r" b="b"/>
              <a:pathLst>
                <a:path w="1" h="24" extrusionOk="0">
                  <a:moveTo>
                    <a:pt x="1" y="1"/>
                  </a:moveTo>
                  <a:lnTo>
                    <a:pt x="1" y="2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44"/>
            <p:cNvSpPr/>
            <p:nvPr/>
          </p:nvSpPr>
          <p:spPr>
            <a:xfrm rot="-2172959" flipH="1">
              <a:off x="8513447" y="830921"/>
              <a:ext cx="84796" cy="295641"/>
            </a:xfrm>
            <a:custGeom>
              <a:avLst/>
              <a:gdLst/>
              <a:ahLst/>
              <a:cxnLst/>
              <a:rect l="l" t="t" r="r" b="b"/>
              <a:pathLst>
                <a:path w="2707" h="9438" extrusionOk="0">
                  <a:moveTo>
                    <a:pt x="387" y="0"/>
                  </a:moveTo>
                  <a:lnTo>
                    <a:pt x="364" y="91"/>
                  </a:lnTo>
                  <a:cubicBezTo>
                    <a:pt x="366" y="91"/>
                    <a:pt x="367" y="91"/>
                    <a:pt x="369" y="91"/>
                  </a:cubicBezTo>
                  <a:lnTo>
                    <a:pt x="369" y="91"/>
                  </a:lnTo>
                  <a:lnTo>
                    <a:pt x="387" y="0"/>
                  </a:lnTo>
                  <a:close/>
                  <a:moveTo>
                    <a:pt x="2229" y="2956"/>
                  </a:moveTo>
                  <a:lnTo>
                    <a:pt x="2365" y="3002"/>
                  </a:lnTo>
                  <a:lnTo>
                    <a:pt x="2365" y="3002"/>
                  </a:lnTo>
                  <a:lnTo>
                    <a:pt x="2297" y="3047"/>
                  </a:lnTo>
                  <a:lnTo>
                    <a:pt x="2229" y="2956"/>
                  </a:lnTo>
                  <a:close/>
                  <a:moveTo>
                    <a:pt x="2525" y="9028"/>
                  </a:moveTo>
                  <a:lnTo>
                    <a:pt x="2525" y="9070"/>
                  </a:lnTo>
                  <a:lnTo>
                    <a:pt x="2525" y="9070"/>
                  </a:lnTo>
                  <a:cubicBezTo>
                    <a:pt x="2515" y="9048"/>
                    <a:pt x="2494" y="9043"/>
                    <a:pt x="2525" y="9028"/>
                  </a:cubicBezTo>
                  <a:close/>
                  <a:moveTo>
                    <a:pt x="319" y="68"/>
                  </a:moveTo>
                  <a:cubicBezTo>
                    <a:pt x="296" y="137"/>
                    <a:pt x="251" y="182"/>
                    <a:pt x="319" y="205"/>
                  </a:cubicBezTo>
                  <a:cubicBezTo>
                    <a:pt x="305" y="218"/>
                    <a:pt x="294" y="222"/>
                    <a:pt x="283" y="222"/>
                  </a:cubicBezTo>
                  <a:cubicBezTo>
                    <a:pt x="272" y="222"/>
                    <a:pt x="261" y="218"/>
                    <a:pt x="250" y="218"/>
                  </a:cubicBezTo>
                  <a:cubicBezTo>
                    <a:pt x="237" y="218"/>
                    <a:pt x="223" y="224"/>
                    <a:pt x="205" y="250"/>
                  </a:cubicBezTo>
                  <a:cubicBezTo>
                    <a:pt x="228" y="296"/>
                    <a:pt x="273" y="341"/>
                    <a:pt x="228" y="387"/>
                  </a:cubicBezTo>
                  <a:cubicBezTo>
                    <a:pt x="137" y="500"/>
                    <a:pt x="296" y="591"/>
                    <a:pt x="205" y="682"/>
                  </a:cubicBezTo>
                  <a:cubicBezTo>
                    <a:pt x="160" y="705"/>
                    <a:pt x="205" y="796"/>
                    <a:pt x="160" y="842"/>
                  </a:cubicBezTo>
                  <a:cubicBezTo>
                    <a:pt x="160" y="842"/>
                    <a:pt x="171" y="836"/>
                    <a:pt x="182" y="836"/>
                  </a:cubicBezTo>
                  <a:cubicBezTo>
                    <a:pt x="194" y="836"/>
                    <a:pt x="205" y="842"/>
                    <a:pt x="205" y="864"/>
                  </a:cubicBezTo>
                  <a:cubicBezTo>
                    <a:pt x="160" y="932"/>
                    <a:pt x="205" y="1001"/>
                    <a:pt x="137" y="1046"/>
                  </a:cubicBezTo>
                  <a:lnTo>
                    <a:pt x="205" y="1114"/>
                  </a:lnTo>
                  <a:cubicBezTo>
                    <a:pt x="160" y="1387"/>
                    <a:pt x="91" y="2479"/>
                    <a:pt x="114" y="2752"/>
                  </a:cubicBezTo>
                  <a:lnTo>
                    <a:pt x="91" y="2752"/>
                  </a:lnTo>
                  <a:cubicBezTo>
                    <a:pt x="91" y="3184"/>
                    <a:pt x="23" y="4048"/>
                    <a:pt x="91" y="4503"/>
                  </a:cubicBezTo>
                  <a:cubicBezTo>
                    <a:pt x="23" y="4548"/>
                    <a:pt x="23" y="4662"/>
                    <a:pt x="1" y="4730"/>
                  </a:cubicBezTo>
                  <a:cubicBezTo>
                    <a:pt x="20" y="4711"/>
                    <a:pt x="35" y="4704"/>
                    <a:pt x="46" y="4704"/>
                  </a:cubicBezTo>
                  <a:cubicBezTo>
                    <a:pt x="61" y="4704"/>
                    <a:pt x="69" y="4717"/>
                    <a:pt x="69" y="4730"/>
                  </a:cubicBezTo>
                  <a:cubicBezTo>
                    <a:pt x="46" y="4957"/>
                    <a:pt x="114" y="4753"/>
                    <a:pt x="137" y="4957"/>
                  </a:cubicBezTo>
                  <a:cubicBezTo>
                    <a:pt x="182" y="5230"/>
                    <a:pt x="114" y="6185"/>
                    <a:pt x="69" y="6413"/>
                  </a:cubicBezTo>
                  <a:cubicBezTo>
                    <a:pt x="137" y="6526"/>
                    <a:pt x="69" y="6686"/>
                    <a:pt x="137" y="6799"/>
                  </a:cubicBezTo>
                  <a:lnTo>
                    <a:pt x="114" y="6799"/>
                  </a:lnTo>
                  <a:cubicBezTo>
                    <a:pt x="137" y="6845"/>
                    <a:pt x="114" y="7072"/>
                    <a:pt x="114" y="7277"/>
                  </a:cubicBezTo>
                  <a:cubicBezTo>
                    <a:pt x="114" y="7482"/>
                    <a:pt x="114" y="7709"/>
                    <a:pt x="137" y="7777"/>
                  </a:cubicBezTo>
                  <a:lnTo>
                    <a:pt x="137" y="7754"/>
                  </a:lnTo>
                  <a:lnTo>
                    <a:pt x="137" y="7754"/>
                  </a:lnTo>
                  <a:cubicBezTo>
                    <a:pt x="205" y="7891"/>
                    <a:pt x="114" y="7868"/>
                    <a:pt x="91" y="7982"/>
                  </a:cubicBezTo>
                  <a:cubicBezTo>
                    <a:pt x="100" y="7980"/>
                    <a:pt x="108" y="7979"/>
                    <a:pt x="115" y="7979"/>
                  </a:cubicBezTo>
                  <a:cubicBezTo>
                    <a:pt x="194" y="7979"/>
                    <a:pt x="251" y="8077"/>
                    <a:pt x="251" y="8118"/>
                  </a:cubicBezTo>
                  <a:lnTo>
                    <a:pt x="228" y="8118"/>
                  </a:lnTo>
                  <a:cubicBezTo>
                    <a:pt x="251" y="8187"/>
                    <a:pt x="342" y="8323"/>
                    <a:pt x="364" y="8414"/>
                  </a:cubicBezTo>
                  <a:lnTo>
                    <a:pt x="319" y="8414"/>
                  </a:lnTo>
                  <a:cubicBezTo>
                    <a:pt x="364" y="8505"/>
                    <a:pt x="364" y="8664"/>
                    <a:pt x="364" y="8732"/>
                  </a:cubicBezTo>
                  <a:cubicBezTo>
                    <a:pt x="364" y="8869"/>
                    <a:pt x="273" y="9096"/>
                    <a:pt x="364" y="9278"/>
                  </a:cubicBezTo>
                  <a:lnTo>
                    <a:pt x="228" y="9437"/>
                  </a:lnTo>
                  <a:cubicBezTo>
                    <a:pt x="228" y="9437"/>
                    <a:pt x="2093" y="9437"/>
                    <a:pt x="2479" y="9164"/>
                  </a:cubicBezTo>
                  <a:lnTo>
                    <a:pt x="2525" y="9164"/>
                  </a:lnTo>
                  <a:lnTo>
                    <a:pt x="2525" y="9119"/>
                  </a:lnTo>
                  <a:cubicBezTo>
                    <a:pt x="2534" y="9092"/>
                    <a:pt x="2542" y="9083"/>
                    <a:pt x="2551" y="9083"/>
                  </a:cubicBezTo>
                  <a:cubicBezTo>
                    <a:pt x="2565" y="9083"/>
                    <a:pt x="2579" y="9105"/>
                    <a:pt x="2593" y="9119"/>
                  </a:cubicBezTo>
                  <a:lnTo>
                    <a:pt x="2616" y="9051"/>
                  </a:lnTo>
                  <a:lnTo>
                    <a:pt x="2593" y="9073"/>
                  </a:lnTo>
                  <a:cubicBezTo>
                    <a:pt x="2570" y="9028"/>
                    <a:pt x="2525" y="9005"/>
                    <a:pt x="2547" y="8960"/>
                  </a:cubicBezTo>
                  <a:cubicBezTo>
                    <a:pt x="2547" y="8914"/>
                    <a:pt x="2616" y="8960"/>
                    <a:pt x="2638" y="8891"/>
                  </a:cubicBezTo>
                  <a:cubicBezTo>
                    <a:pt x="2638" y="8528"/>
                    <a:pt x="2684" y="8187"/>
                    <a:pt x="2661" y="7823"/>
                  </a:cubicBezTo>
                  <a:lnTo>
                    <a:pt x="2661" y="7823"/>
                  </a:lnTo>
                  <a:lnTo>
                    <a:pt x="2684" y="7845"/>
                  </a:lnTo>
                  <a:cubicBezTo>
                    <a:pt x="2661" y="7732"/>
                    <a:pt x="2661" y="7641"/>
                    <a:pt x="2638" y="7550"/>
                  </a:cubicBezTo>
                  <a:lnTo>
                    <a:pt x="2707" y="7504"/>
                  </a:lnTo>
                  <a:lnTo>
                    <a:pt x="2707" y="7504"/>
                  </a:lnTo>
                  <a:cubicBezTo>
                    <a:pt x="2706" y="7505"/>
                    <a:pt x="2705" y="7505"/>
                    <a:pt x="2704" y="7505"/>
                  </a:cubicBezTo>
                  <a:cubicBezTo>
                    <a:pt x="2659" y="7505"/>
                    <a:pt x="2616" y="6959"/>
                    <a:pt x="2638" y="6959"/>
                  </a:cubicBezTo>
                  <a:lnTo>
                    <a:pt x="2547" y="6959"/>
                  </a:lnTo>
                  <a:cubicBezTo>
                    <a:pt x="2547" y="6845"/>
                    <a:pt x="2661" y="6913"/>
                    <a:pt x="2638" y="6822"/>
                  </a:cubicBezTo>
                  <a:cubicBezTo>
                    <a:pt x="2502" y="6777"/>
                    <a:pt x="2661" y="6663"/>
                    <a:pt x="2570" y="6617"/>
                  </a:cubicBezTo>
                  <a:cubicBezTo>
                    <a:pt x="2593" y="6617"/>
                    <a:pt x="2593" y="6572"/>
                    <a:pt x="2638" y="6572"/>
                  </a:cubicBezTo>
                  <a:cubicBezTo>
                    <a:pt x="2570" y="6572"/>
                    <a:pt x="2616" y="6526"/>
                    <a:pt x="2593" y="6504"/>
                  </a:cubicBezTo>
                  <a:lnTo>
                    <a:pt x="2593" y="6504"/>
                  </a:lnTo>
                  <a:lnTo>
                    <a:pt x="2547" y="6526"/>
                  </a:lnTo>
                  <a:lnTo>
                    <a:pt x="2525" y="6458"/>
                  </a:lnTo>
                  <a:lnTo>
                    <a:pt x="2616" y="6436"/>
                  </a:lnTo>
                  <a:cubicBezTo>
                    <a:pt x="2638" y="6254"/>
                    <a:pt x="2707" y="5389"/>
                    <a:pt x="2684" y="5208"/>
                  </a:cubicBezTo>
                  <a:lnTo>
                    <a:pt x="2684" y="5208"/>
                  </a:lnTo>
                  <a:cubicBezTo>
                    <a:pt x="2616" y="5230"/>
                    <a:pt x="2661" y="5276"/>
                    <a:pt x="2570" y="5299"/>
                  </a:cubicBezTo>
                  <a:cubicBezTo>
                    <a:pt x="2525" y="5253"/>
                    <a:pt x="2593" y="5230"/>
                    <a:pt x="2547" y="5208"/>
                  </a:cubicBezTo>
                  <a:cubicBezTo>
                    <a:pt x="2661" y="5185"/>
                    <a:pt x="2570" y="5094"/>
                    <a:pt x="2707" y="5048"/>
                  </a:cubicBezTo>
                  <a:lnTo>
                    <a:pt x="2638" y="5026"/>
                  </a:lnTo>
                  <a:lnTo>
                    <a:pt x="2684" y="5003"/>
                  </a:lnTo>
                  <a:cubicBezTo>
                    <a:pt x="2593" y="4776"/>
                    <a:pt x="2638" y="4957"/>
                    <a:pt x="2661" y="4753"/>
                  </a:cubicBezTo>
                  <a:cubicBezTo>
                    <a:pt x="2661" y="4639"/>
                    <a:pt x="2570" y="4571"/>
                    <a:pt x="2616" y="4525"/>
                  </a:cubicBezTo>
                  <a:lnTo>
                    <a:pt x="2547" y="4525"/>
                  </a:lnTo>
                  <a:cubicBezTo>
                    <a:pt x="2616" y="4525"/>
                    <a:pt x="2502" y="4434"/>
                    <a:pt x="2570" y="4434"/>
                  </a:cubicBezTo>
                  <a:cubicBezTo>
                    <a:pt x="2570" y="4394"/>
                    <a:pt x="2570" y="4317"/>
                    <a:pt x="2506" y="4317"/>
                  </a:cubicBezTo>
                  <a:cubicBezTo>
                    <a:pt x="2502" y="4317"/>
                    <a:pt x="2497" y="4317"/>
                    <a:pt x="2492" y="4318"/>
                  </a:cubicBezTo>
                  <a:lnTo>
                    <a:pt x="2492" y="4318"/>
                  </a:lnTo>
                  <a:cubicBezTo>
                    <a:pt x="2521" y="4307"/>
                    <a:pt x="2541" y="4263"/>
                    <a:pt x="2568" y="4263"/>
                  </a:cubicBezTo>
                  <a:cubicBezTo>
                    <a:pt x="2576" y="4263"/>
                    <a:pt x="2584" y="4266"/>
                    <a:pt x="2593" y="4275"/>
                  </a:cubicBezTo>
                  <a:lnTo>
                    <a:pt x="2593" y="4207"/>
                  </a:lnTo>
                  <a:lnTo>
                    <a:pt x="2570" y="4230"/>
                  </a:lnTo>
                  <a:cubicBezTo>
                    <a:pt x="2547" y="4139"/>
                    <a:pt x="2638" y="4093"/>
                    <a:pt x="2547" y="4025"/>
                  </a:cubicBezTo>
                  <a:lnTo>
                    <a:pt x="2525" y="4048"/>
                  </a:lnTo>
                  <a:cubicBezTo>
                    <a:pt x="2525" y="4002"/>
                    <a:pt x="2502" y="3934"/>
                    <a:pt x="2593" y="3934"/>
                  </a:cubicBezTo>
                  <a:lnTo>
                    <a:pt x="2616" y="3980"/>
                  </a:lnTo>
                  <a:cubicBezTo>
                    <a:pt x="2638" y="3889"/>
                    <a:pt x="2616" y="3820"/>
                    <a:pt x="2593" y="3752"/>
                  </a:cubicBezTo>
                  <a:lnTo>
                    <a:pt x="2570" y="3775"/>
                  </a:lnTo>
                  <a:cubicBezTo>
                    <a:pt x="2502" y="3661"/>
                    <a:pt x="2456" y="3116"/>
                    <a:pt x="2365" y="3002"/>
                  </a:cubicBezTo>
                  <a:lnTo>
                    <a:pt x="2365" y="3002"/>
                  </a:lnTo>
                  <a:lnTo>
                    <a:pt x="2434" y="3025"/>
                  </a:lnTo>
                  <a:cubicBezTo>
                    <a:pt x="2434" y="2843"/>
                    <a:pt x="2479" y="1933"/>
                    <a:pt x="2547" y="1774"/>
                  </a:cubicBezTo>
                  <a:cubicBezTo>
                    <a:pt x="2563" y="1751"/>
                    <a:pt x="2580" y="1744"/>
                    <a:pt x="2597" y="1744"/>
                  </a:cubicBezTo>
                  <a:cubicBezTo>
                    <a:pt x="2631" y="1744"/>
                    <a:pt x="2661" y="1774"/>
                    <a:pt x="2661" y="1774"/>
                  </a:cubicBezTo>
                  <a:cubicBezTo>
                    <a:pt x="2661" y="1683"/>
                    <a:pt x="2593" y="1728"/>
                    <a:pt x="2616" y="1660"/>
                  </a:cubicBezTo>
                  <a:lnTo>
                    <a:pt x="2616" y="1660"/>
                  </a:lnTo>
                  <a:lnTo>
                    <a:pt x="2684" y="1683"/>
                  </a:lnTo>
                  <a:lnTo>
                    <a:pt x="2661" y="1615"/>
                  </a:lnTo>
                  <a:cubicBezTo>
                    <a:pt x="2650" y="1637"/>
                    <a:pt x="2621" y="1643"/>
                    <a:pt x="2590" y="1643"/>
                  </a:cubicBezTo>
                  <a:cubicBezTo>
                    <a:pt x="2559" y="1643"/>
                    <a:pt x="2525" y="1637"/>
                    <a:pt x="2502" y="1637"/>
                  </a:cubicBezTo>
                  <a:lnTo>
                    <a:pt x="2525" y="1546"/>
                  </a:lnTo>
                  <a:lnTo>
                    <a:pt x="2570" y="1569"/>
                  </a:lnTo>
                  <a:cubicBezTo>
                    <a:pt x="2570" y="1546"/>
                    <a:pt x="2434" y="1501"/>
                    <a:pt x="2456" y="1410"/>
                  </a:cubicBezTo>
                  <a:cubicBezTo>
                    <a:pt x="2502" y="1274"/>
                    <a:pt x="2502" y="1114"/>
                    <a:pt x="2547" y="955"/>
                  </a:cubicBezTo>
                  <a:lnTo>
                    <a:pt x="2593" y="1046"/>
                  </a:lnTo>
                  <a:lnTo>
                    <a:pt x="2616" y="978"/>
                  </a:lnTo>
                  <a:lnTo>
                    <a:pt x="2616" y="978"/>
                  </a:lnTo>
                  <a:cubicBezTo>
                    <a:pt x="2610" y="981"/>
                    <a:pt x="2606" y="982"/>
                    <a:pt x="2603" y="982"/>
                  </a:cubicBezTo>
                  <a:cubicBezTo>
                    <a:pt x="2578" y="982"/>
                    <a:pt x="2587" y="929"/>
                    <a:pt x="2576" y="929"/>
                  </a:cubicBezTo>
                  <a:cubicBezTo>
                    <a:pt x="2575" y="929"/>
                    <a:pt x="2573" y="930"/>
                    <a:pt x="2570" y="932"/>
                  </a:cubicBezTo>
                  <a:cubicBezTo>
                    <a:pt x="2456" y="796"/>
                    <a:pt x="2593" y="682"/>
                    <a:pt x="2502" y="569"/>
                  </a:cubicBezTo>
                  <a:cubicBezTo>
                    <a:pt x="2389" y="546"/>
                    <a:pt x="538" y="100"/>
                    <a:pt x="369" y="91"/>
                  </a:cubicBezTo>
                  <a:lnTo>
                    <a:pt x="369" y="91"/>
                  </a:lnTo>
                  <a:lnTo>
                    <a:pt x="364" y="114"/>
                  </a:lnTo>
                  <a:lnTo>
                    <a:pt x="433" y="114"/>
                  </a:lnTo>
                  <a:cubicBezTo>
                    <a:pt x="455" y="205"/>
                    <a:pt x="387" y="137"/>
                    <a:pt x="387" y="205"/>
                  </a:cubicBezTo>
                  <a:cubicBezTo>
                    <a:pt x="319" y="205"/>
                    <a:pt x="319" y="137"/>
                    <a:pt x="319" y="6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44"/>
            <p:cNvSpPr/>
            <p:nvPr/>
          </p:nvSpPr>
          <p:spPr>
            <a:xfrm rot="-2172959" flipH="1">
              <a:off x="8207475" y="617552"/>
              <a:ext cx="2161" cy="2882"/>
            </a:xfrm>
            <a:custGeom>
              <a:avLst/>
              <a:gdLst/>
              <a:ahLst/>
              <a:cxnLst/>
              <a:rect l="l" t="t" r="r" b="b"/>
              <a:pathLst>
                <a:path w="69" h="92" extrusionOk="0">
                  <a:moveTo>
                    <a:pt x="69" y="1"/>
                  </a:moveTo>
                  <a:lnTo>
                    <a:pt x="69" y="1"/>
                  </a:lnTo>
                  <a:cubicBezTo>
                    <a:pt x="23" y="23"/>
                    <a:pt x="1" y="69"/>
                    <a:pt x="1" y="92"/>
                  </a:cubicBezTo>
                  <a:cubicBezTo>
                    <a:pt x="46" y="92"/>
                    <a:pt x="69" y="46"/>
                    <a:pt x="6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44"/>
            <p:cNvSpPr/>
            <p:nvPr/>
          </p:nvSpPr>
          <p:spPr>
            <a:xfrm rot="-2172959" flipH="1">
              <a:off x="8206839" y="618456"/>
              <a:ext cx="31" cy="31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44"/>
            <p:cNvSpPr/>
            <p:nvPr/>
          </p:nvSpPr>
          <p:spPr>
            <a:xfrm rot="-2172959" flipH="1">
              <a:off x="8119927" y="387314"/>
              <a:ext cx="31" cy="752"/>
            </a:xfrm>
            <a:custGeom>
              <a:avLst/>
              <a:gdLst/>
              <a:ahLst/>
              <a:cxnLst/>
              <a:rect l="l" t="t" r="r" b="b"/>
              <a:pathLst>
                <a:path w="1" h="24" extrusionOk="0">
                  <a:moveTo>
                    <a:pt x="0" y="0"/>
                  </a:moveTo>
                  <a:lnTo>
                    <a:pt x="0" y="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44"/>
            <p:cNvSpPr/>
            <p:nvPr/>
          </p:nvSpPr>
          <p:spPr>
            <a:xfrm rot="-2172959" flipH="1">
              <a:off x="8111260" y="382278"/>
              <a:ext cx="94036" cy="245678"/>
            </a:xfrm>
            <a:custGeom>
              <a:avLst/>
              <a:gdLst/>
              <a:ahLst/>
              <a:cxnLst/>
              <a:rect l="l" t="t" r="r" b="b"/>
              <a:pathLst>
                <a:path w="3002" h="7843" extrusionOk="0">
                  <a:moveTo>
                    <a:pt x="2783" y="5569"/>
                  </a:moveTo>
                  <a:cubicBezTo>
                    <a:pt x="2787" y="5571"/>
                    <a:pt x="2792" y="5573"/>
                    <a:pt x="2797" y="5575"/>
                  </a:cubicBezTo>
                  <a:cubicBezTo>
                    <a:pt x="2792" y="5572"/>
                    <a:pt x="2788" y="5570"/>
                    <a:pt x="2783" y="5569"/>
                  </a:cubicBezTo>
                  <a:close/>
                  <a:moveTo>
                    <a:pt x="2342" y="7689"/>
                  </a:moveTo>
                  <a:lnTo>
                    <a:pt x="2324" y="7745"/>
                  </a:lnTo>
                  <a:lnTo>
                    <a:pt x="2324" y="7745"/>
                  </a:lnTo>
                  <a:cubicBezTo>
                    <a:pt x="2330" y="7708"/>
                    <a:pt x="2281" y="7689"/>
                    <a:pt x="2342" y="7689"/>
                  </a:cubicBezTo>
                  <a:close/>
                  <a:moveTo>
                    <a:pt x="2446" y="1"/>
                  </a:moveTo>
                  <a:cubicBezTo>
                    <a:pt x="2108" y="1"/>
                    <a:pt x="467" y="120"/>
                    <a:pt x="341" y="162"/>
                  </a:cubicBezTo>
                  <a:lnTo>
                    <a:pt x="341" y="117"/>
                  </a:lnTo>
                  <a:lnTo>
                    <a:pt x="319" y="185"/>
                  </a:lnTo>
                  <a:lnTo>
                    <a:pt x="387" y="185"/>
                  </a:lnTo>
                  <a:cubicBezTo>
                    <a:pt x="432" y="231"/>
                    <a:pt x="341" y="208"/>
                    <a:pt x="364" y="253"/>
                  </a:cubicBezTo>
                  <a:cubicBezTo>
                    <a:pt x="296" y="253"/>
                    <a:pt x="273" y="208"/>
                    <a:pt x="273" y="185"/>
                  </a:cubicBezTo>
                  <a:lnTo>
                    <a:pt x="273" y="185"/>
                  </a:lnTo>
                  <a:cubicBezTo>
                    <a:pt x="273" y="208"/>
                    <a:pt x="228" y="253"/>
                    <a:pt x="296" y="253"/>
                  </a:cubicBezTo>
                  <a:cubicBezTo>
                    <a:pt x="273" y="299"/>
                    <a:pt x="228" y="276"/>
                    <a:pt x="205" y="322"/>
                  </a:cubicBezTo>
                  <a:cubicBezTo>
                    <a:pt x="228" y="344"/>
                    <a:pt x="273" y="367"/>
                    <a:pt x="250" y="390"/>
                  </a:cubicBezTo>
                  <a:lnTo>
                    <a:pt x="228" y="390"/>
                  </a:lnTo>
                  <a:cubicBezTo>
                    <a:pt x="182" y="481"/>
                    <a:pt x="341" y="504"/>
                    <a:pt x="296" y="595"/>
                  </a:cubicBezTo>
                  <a:lnTo>
                    <a:pt x="273" y="572"/>
                  </a:lnTo>
                  <a:lnTo>
                    <a:pt x="273" y="572"/>
                  </a:lnTo>
                  <a:cubicBezTo>
                    <a:pt x="228" y="617"/>
                    <a:pt x="296" y="640"/>
                    <a:pt x="250" y="708"/>
                  </a:cubicBezTo>
                  <a:lnTo>
                    <a:pt x="319" y="708"/>
                  </a:lnTo>
                  <a:cubicBezTo>
                    <a:pt x="296" y="754"/>
                    <a:pt x="341" y="776"/>
                    <a:pt x="273" y="822"/>
                  </a:cubicBezTo>
                  <a:lnTo>
                    <a:pt x="341" y="867"/>
                  </a:lnTo>
                  <a:cubicBezTo>
                    <a:pt x="341" y="1072"/>
                    <a:pt x="432" y="1913"/>
                    <a:pt x="410" y="2141"/>
                  </a:cubicBezTo>
                  <a:lnTo>
                    <a:pt x="387" y="2141"/>
                  </a:lnTo>
                  <a:cubicBezTo>
                    <a:pt x="410" y="2459"/>
                    <a:pt x="364" y="3164"/>
                    <a:pt x="410" y="3551"/>
                  </a:cubicBezTo>
                  <a:cubicBezTo>
                    <a:pt x="341" y="3596"/>
                    <a:pt x="341" y="3664"/>
                    <a:pt x="319" y="3733"/>
                  </a:cubicBezTo>
                  <a:lnTo>
                    <a:pt x="387" y="3733"/>
                  </a:lnTo>
                  <a:cubicBezTo>
                    <a:pt x="364" y="3915"/>
                    <a:pt x="432" y="3755"/>
                    <a:pt x="432" y="3937"/>
                  </a:cubicBezTo>
                  <a:cubicBezTo>
                    <a:pt x="478" y="4142"/>
                    <a:pt x="319" y="4938"/>
                    <a:pt x="250" y="5120"/>
                  </a:cubicBezTo>
                  <a:cubicBezTo>
                    <a:pt x="319" y="5211"/>
                    <a:pt x="250" y="5347"/>
                    <a:pt x="296" y="5438"/>
                  </a:cubicBezTo>
                  <a:lnTo>
                    <a:pt x="273" y="5438"/>
                  </a:lnTo>
                  <a:cubicBezTo>
                    <a:pt x="296" y="5529"/>
                    <a:pt x="137" y="6120"/>
                    <a:pt x="159" y="6257"/>
                  </a:cubicBezTo>
                  <a:lnTo>
                    <a:pt x="159" y="6234"/>
                  </a:lnTo>
                  <a:lnTo>
                    <a:pt x="159" y="6234"/>
                  </a:lnTo>
                  <a:cubicBezTo>
                    <a:pt x="205" y="6348"/>
                    <a:pt x="114" y="6325"/>
                    <a:pt x="68" y="6416"/>
                  </a:cubicBezTo>
                  <a:cubicBezTo>
                    <a:pt x="182" y="6416"/>
                    <a:pt x="228" y="6507"/>
                    <a:pt x="228" y="6552"/>
                  </a:cubicBezTo>
                  <a:lnTo>
                    <a:pt x="205" y="6552"/>
                  </a:lnTo>
                  <a:cubicBezTo>
                    <a:pt x="205" y="6598"/>
                    <a:pt x="296" y="6734"/>
                    <a:pt x="296" y="6825"/>
                  </a:cubicBezTo>
                  <a:lnTo>
                    <a:pt x="228" y="6803"/>
                  </a:lnTo>
                  <a:lnTo>
                    <a:pt x="228" y="6803"/>
                  </a:lnTo>
                  <a:cubicBezTo>
                    <a:pt x="273" y="6893"/>
                    <a:pt x="250" y="7030"/>
                    <a:pt x="250" y="7075"/>
                  </a:cubicBezTo>
                  <a:cubicBezTo>
                    <a:pt x="205" y="7212"/>
                    <a:pt x="114" y="7394"/>
                    <a:pt x="159" y="7576"/>
                  </a:cubicBezTo>
                  <a:lnTo>
                    <a:pt x="0" y="7667"/>
                  </a:lnTo>
                  <a:lnTo>
                    <a:pt x="0" y="7689"/>
                  </a:lnTo>
                  <a:cubicBezTo>
                    <a:pt x="0" y="7689"/>
                    <a:pt x="478" y="7758"/>
                    <a:pt x="978" y="7803"/>
                  </a:cubicBezTo>
                  <a:cubicBezTo>
                    <a:pt x="1240" y="7826"/>
                    <a:pt x="1507" y="7843"/>
                    <a:pt x="1734" y="7843"/>
                  </a:cubicBezTo>
                  <a:cubicBezTo>
                    <a:pt x="1962" y="7843"/>
                    <a:pt x="2149" y="7826"/>
                    <a:pt x="2251" y="7780"/>
                  </a:cubicBezTo>
                  <a:lnTo>
                    <a:pt x="2320" y="7803"/>
                  </a:lnTo>
                  <a:lnTo>
                    <a:pt x="2320" y="7758"/>
                  </a:lnTo>
                  <a:cubicBezTo>
                    <a:pt x="2329" y="7738"/>
                    <a:pt x="2339" y="7731"/>
                    <a:pt x="2349" y="7731"/>
                  </a:cubicBezTo>
                  <a:cubicBezTo>
                    <a:pt x="2362" y="7731"/>
                    <a:pt x="2375" y="7744"/>
                    <a:pt x="2388" y="7758"/>
                  </a:cubicBezTo>
                  <a:lnTo>
                    <a:pt x="2433" y="7712"/>
                  </a:lnTo>
                  <a:lnTo>
                    <a:pt x="2388" y="7712"/>
                  </a:lnTo>
                  <a:lnTo>
                    <a:pt x="2365" y="7621"/>
                  </a:lnTo>
                  <a:cubicBezTo>
                    <a:pt x="2365" y="7598"/>
                    <a:pt x="2382" y="7598"/>
                    <a:pt x="2402" y="7598"/>
                  </a:cubicBezTo>
                  <a:cubicBezTo>
                    <a:pt x="2422" y="7598"/>
                    <a:pt x="2445" y="7598"/>
                    <a:pt x="2456" y="7576"/>
                  </a:cubicBezTo>
                  <a:cubicBezTo>
                    <a:pt x="2524" y="7303"/>
                    <a:pt x="2615" y="7007"/>
                    <a:pt x="2638" y="6689"/>
                  </a:cubicBezTo>
                  <a:lnTo>
                    <a:pt x="2661" y="6689"/>
                  </a:lnTo>
                  <a:cubicBezTo>
                    <a:pt x="2661" y="6598"/>
                    <a:pt x="2684" y="6507"/>
                    <a:pt x="2661" y="6439"/>
                  </a:cubicBezTo>
                  <a:lnTo>
                    <a:pt x="2752" y="6393"/>
                  </a:lnTo>
                  <a:lnTo>
                    <a:pt x="2752" y="6393"/>
                  </a:lnTo>
                  <a:cubicBezTo>
                    <a:pt x="2751" y="6394"/>
                    <a:pt x="2750" y="6394"/>
                    <a:pt x="2749" y="6394"/>
                  </a:cubicBezTo>
                  <a:cubicBezTo>
                    <a:pt x="2708" y="6394"/>
                    <a:pt x="2752" y="5915"/>
                    <a:pt x="2752" y="5893"/>
                  </a:cubicBezTo>
                  <a:lnTo>
                    <a:pt x="2661" y="5893"/>
                  </a:lnTo>
                  <a:cubicBezTo>
                    <a:pt x="2684" y="5802"/>
                    <a:pt x="2775" y="5870"/>
                    <a:pt x="2775" y="5779"/>
                  </a:cubicBezTo>
                  <a:cubicBezTo>
                    <a:pt x="2638" y="5734"/>
                    <a:pt x="2797" y="5643"/>
                    <a:pt x="2729" y="5597"/>
                  </a:cubicBezTo>
                  <a:cubicBezTo>
                    <a:pt x="2747" y="5597"/>
                    <a:pt x="2751" y="5568"/>
                    <a:pt x="2775" y="5568"/>
                  </a:cubicBezTo>
                  <a:cubicBezTo>
                    <a:pt x="2777" y="5568"/>
                    <a:pt x="2780" y="5569"/>
                    <a:pt x="2783" y="5569"/>
                  </a:cubicBezTo>
                  <a:lnTo>
                    <a:pt x="2783" y="5569"/>
                  </a:lnTo>
                  <a:cubicBezTo>
                    <a:pt x="2736" y="5548"/>
                    <a:pt x="2775" y="5526"/>
                    <a:pt x="2775" y="5484"/>
                  </a:cubicBezTo>
                  <a:lnTo>
                    <a:pt x="2775" y="5484"/>
                  </a:lnTo>
                  <a:lnTo>
                    <a:pt x="2729" y="5506"/>
                  </a:lnTo>
                  <a:lnTo>
                    <a:pt x="2706" y="5438"/>
                  </a:lnTo>
                  <a:lnTo>
                    <a:pt x="2775" y="5438"/>
                  </a:lnTo>
                  <a:cubicBezTo>
                    <a:pt x="2820" y="5279"/>
                    <a:pt x="2979" y="4483"/>
                    <a:pt x="2956" y="4324"/>
                  </a:cubicBezTo>
                  <a:cubicBezTo>
                    <a:pt x="2911" y="4324"/>
                    <a:pt x="2934" y="4392"/>
                    <a:pt x="2843" y="4392"/>
                  </a:cubicBezTo>
                  <a:cubicBezTo>
                    <a:pt x="2797" y="4347"/>
                    <a:pt x="2865" y="4324"/>
                    <a:pt x="2820" y="4301"/>
                  </a:cubicBezTo>
                  <a:cubicBezTo>
                    <a:pt x="2956" y="4301"/>
                    <a:pt x="2865" y="4210"/>
                    <a:pt x="3002" y="4187"/>
                  </a:cubicBezTo>
                  <a:lnTo>
                    <a:pt x="2934" y="4165"/>
                  </a:lnTo>
                  <a:lnTo>
                    <a:pt x="2979" y="4142"/>
                  </a:lnTo>
                  <a:cubicBezTo>
                    <a:pt x="2911" y="3937"/>
                    <a:pt x="2934" y="4096"/>
                    <a:pt x="2979" y="3915"/>
                  </a:cubicBezTo>
                  <a:cubicBezTo>
                    <a:pt x="2979" y="3801"/>
                    <a:pt x="2865" y="3733"/>
                    <a:pt x="2911" y="3687"/>
                  </a:cubicBezTo>
                  <a:lnTo>
                    <a:pt x="2843" y="3687"/>
                  </a:lnTo>
                  <a:cubicBezTo>
                    <a:pt x="2911" y="3687"/>
                    <a:pt x="2820" y="3596"/>
                    <a:pt x="2888" y="3596"/>
                  </a:cubicBezTo>
                  <a:cubicBezTo>
                    <a:pt x="2868" y="3576"/>
                    <a:pt x="2884" y="3502"/>
                    <a:pt x="2823" y="3502"/>
                  </a:cubicBezTo>
                  <a:cubicBezTo>
                    <a:pt x="2816" y="3502"/>
                    <a:pt x="2807" y="3503"/>
                    <a:pt x="2797" y="3505"/>
                  </a:cubicBezTo>
                  <a:cubicBezTo>
                    <a:pt x="2832" y="3488"/>
                    <a:pt x="2853" y="3444"/>
                    <a:pt x="2881" y="3444"/>
                  </a:cubicBezTo>
                  <a:cubicBezTo>
                    <a:pt x="2890" y="3444"/>
                    <a:pt x="2900" y="3449"/>
                    <a:pt x="2911" y="3460"/>
                  </a:cubicBezTo>
                  <a:lnTo>
                    <a:pt x="2911" y="3392"/>
                  </a:lnTo>
                  <a:lnTo>
                    <a:pt x="2865" y="3437"/>
                  </a:lnTo>
                  <a:cubicBezTo>
                    <a:pt x="2865" y="3346"/>
                    <a:pt x="2934" y="3301"/>
                    <a:pt x="2865" y="3232"/>
                  </a:cubicBezTo>
                  <a:lnTo>
                    <a:pt x="2820" y="3255"/>
                  </a:lnTo>
                  <a:cubicBezTo>
                    <a:pt x="2820" y="3210"/>
                    <a:pt x="2820" y="3164"/>
                    <a:pt x="2911" y="3141"/>
                  </a:cubicBezTo>
                  <a:lnTo>
                    <a:pt x="2934" y="3210"/>
                  </a:lnTo>
                  <a:cubicBezTo>
                    <a:pt x="2956" y="3119"/>
                    <a:pt x="2934" y="3050"/>
                    <a:pt x="2911" y="2982"/>
                  </a:cubicBezTo>
                  <a:lnTo>
                    <a:pt x="2888" y="3005"/>
                  </a:lnTo>
                  <a:cubicBezTo>
                    <a:pt x="2820" y="2914"/>
                    <a:pt x="2775" y="2391"/>
                    <a:pt x="2661" y="2300"/>
                  </a:cubicBezTo>
                  <a:lnTo>
                    <a:pt x="2593" y="2345"/>
                  </a:lnTo>
                  <a:lnTo>
                    <a:pt x="2547" y="2255"/>
                  </a:lnTo>
                  <a:lnTo>
                    <a:pt x="2752" y="2323"/>
                  </a:lnTo>
                  <a:cubicBezTo>
                    <a:pt x="2752" y="2232"/>
                    <a:pt x="2752" y="1982"/>
                    <a:pt x="2752" y="1732"/>
                  </a:cubicBezTo>
                  <a:cubicBezTo>
                    <a:pt x="2729" y="1459"/>
                    <a:pt x="2729" y="1208"/>
                    <a:pt x="2752" y="1140"/>
                  </a:cubicBezTo>
                  <a:cubicBezTo>
                    <a:pt x="2771" y="1111"/>
                    <a:pt x="2795" y="1103"/>
                    <a:pt x="2816" y="1103"/>
                  </a:cubicBezTo>
                  <a:cubicBezTo>
                    <a:pt x="2843" y="1103"/>
                    <a:pt x="2865" y="1118"/>
                    <a:pt x="2865" y="1118"/>
                  </a:cubicBezTo>
                  <a:cubicBezTo>
                    <a:pt x="2843" y="1049"/>
                    <a:pt x="2797" y="1095"/>
                    <a:pt x="2797" y="1027"/>
                  </a:cubicBezTo>
                  <a:lnTo>
                    <a:pt x="2865" y="1027"/>
                  </a:lnTo>
                  <a:lnTo>
                    <a:pt x="2865" y="981"/>
                  </a:lnTo>
                  <a:cubicBezTo>
                    <a:pt x="2820" y="1004"/>
                    <a:pt x="2752" y="1004"/>
                    <a:pt x="2684" y="1027"/>
                  </a:cubicBezTo>
                  <a:lnTo>
                    <a:pt x="2706" y="936"/>
                  </a:lnTo>
                  <a:lnTo>
                    <a:pt x="2752" y="936"/>
                  </a:lnTo>
                  <a:cubicBezTo>
                    <a:pt x="2752" y="913"/>
                    <a:pt x="2593" y="890"/>
                    <a:pt x="2638" y="822"/>
                  </a:cubicBezTo>
                  <a:cubicBezTo>
                    <a:pt x="2661" y="685"/>
                    <a:pt x="2615" y="504"/>
                    <a:pt x="2615" y="367"/>
                  </a:cubicBezTo>
                  <a:lnTo>
                    <a:pt x="2615" y="367"/>
                  </a:lnTo>
                  <a:lnTo>
                    <a:pt x="2684" y="413"/>
                  </a:lnTo>
                  <a:lnTo>
                    <a:pt x="2706" y="344"/>
                  </a:lnTo>
                  <a:lnTo>
                    <a:pt x="2706" y="344"/>
                  </a:lnTo>
                  <a:cubicBezTo>
                    <a:pt x="2692" y="354"/>
                    <a:pt x="2682" y="357"/>
                    <a:pt x="2675" y="357"/>
                  </a:cubicBezTo>
                  <a:cubicBezTo>
                    <a:pt x="2650" y="357"/>
                    <a:pt x="2654" y="318"/>
                    <a:pt x="2644" y="318"/>
                  </a:cubicBezTo>
                  <a:cubicBezTo>
                    <a:pt x="2643" y="318"/>
                    <a:pt x="2641" y="319"/>
                    <a:pt x="2638" y="322"/>
                  </a:cubicBezTo>
                  <a:cubicBezTo>
                    <a:pt x="2502" y="231"/>
                    <a:pt x="2593" y="71"/>
                    <a:pt x="2502" y="3"/>
                  </a:cubicBezTo>
                  <a:cubicBezTo>
                    <a:pt x="2493" y="2"/>
                    <a:pt x="2474" y="1"/>
                    <a:pt x="24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44"/>
            <p:cNvSpPr/>
            <p:nvPr/>
          </p:nvSpPr>
          <p:spPr>
            <a:xfrm rot="-2172959" flipH="1">
              <a:off x="8311711" y="1054880"/>
              <a:ext cx="2882" cy="3571"/>
            </a:xfrm>
            <a:custGeom>
              <a:avLst/>
              <a:gdLst/>
              <a:ahLst/>
              <a:cxnLst/>
              <a:rect l="l" t="t" r="r" b="b"/>
              <a:pathLst>
                <a:path w="92" h="114" extrusionOk="0">
                  <a:moveTo>
                    <a:pt x="91" y="0"/>
                  </a:moveTo>
                  <a:lnTo>
                    <a:pt x="91" y="0"/>
                  </a:lnTo>
                  <a:cubicBezTo>
                    <a:pt x="23" y="23"/>
                    <a:pt x="0" y="68"/>
                    <a:pt x="23" y="114"/>
                  </a:cubicBezTo>
                  <a:cubicBezTo>
                    <a:pt x="68" y="91"/>
                    <a:pt x="68" y="23"/>
                    <a:pt x="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44"/>
            <p:cNvSpPr/>
            <p:nvPr/>
          </p:nvSpPr>
          <p:spPr>
            <a:xfrm rot="-2172959" flipH="1">
              <a:off x="8310728" y="1055413"/>
              <a:ext cx="31" cy="752"/>
            </a:xfrm>
            <a:custGeom>
              <a:avLst/>
              <a:gdLst/>
              <a:ahLst/>
              <a:cxnLst/>
              <a:rect l="l" t="t" r="r" b="b"/>
              <a:pathLst>
                <a:path w="1" h="24" extrusionOk="0">
                  <a:moveTo>
                    <a:pt x="0" y="0"/>
                  </a:moveTo>
                  <a:lnTo>
                    <a:pt x="0" y="0"/>
                  </a:lnTo>
                  <a:lnTo>
                    <a:pt x="0" y="2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44"/>
            <p:cNvSpPr/>
            <p:nvPr/>
          </p:nvSpPr>
          <p:spPr>
            <a:xfrm rot="-2172959" flipH="1">
              <a:off x="8219755" y="782752"/>
              <a:ext cx="752" cy="752"/>
            </a:xfrm>
            <a:custGeom>
              <a:avLst/>
              <a:gdLst/>
              <a:ahLst/>
              <a:cxnLst/>
              <a:rect l="l" t="t" r="r" b="b"/>
              <a:pathLst>
                <a:path w="24" h="24" extrusionOk="0">
                  <a:moveTo>
                    <a:pt x="0" y="0"/>
                  </a:moveTo>
                  <a:lnTo>
                    <a:pt x="23" y="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44"/>
            <p:cNvSpPr/>
            <p:nvPr/>
          </p:nvSpPr>
          <p:spPr>
            <a:xfrm rot="-2172959" flipH="1">
              <a:off x="8217808" y="781016"/>
              <a:ext cx="96198" cy="281138"/>
            </a:xfrm>
            <a:custGeom>
              <a:avLst/>
              <a:gdLst/>
              <a:ahLst/>
              <a:cxnLst/>
              <a:rect l="l" t="t" r="r" b="b"/>
              <a:pathLst>
                <a:path w="3071" h="8975" extrusionOk="0">
                  <a:moveTo>
                    <a:pt x="182" y="1"/>
                  </a:moveTo>
                  <a:lnTo>
                    <a:pt x="160" y="69"/>
                  </a:lnTo>
                  <a:cubicBezTo>
                    <a:pt x="162" y="69"/>
                    <a:pt x="165" y="69"/>
                    <a:pt x="169" y="69"/>
                  </a:cubicBezTo>
                  <a:lnTo>
                    <a:pt x="169" y="69"/>
                  </a:lnTo>
                  <a:lnTo>
                    <a:pt x="182" y="1"/>
                  </a:lnTo>
                  <a:close/>
                  <a:moveTo>
                    <a:pt x="2388" y="2616"/>
                  </a:moveTo>
                  <a:lnTo>
                    <a:pt x="2516" y="2644"/>
                  </a:lnTo>
                  <a:lnTo>
                    <a:pt x="2516" y="2644"/>
                  </a:lnTo>
                  <a:lnTo>
                    <a:pt x="2456" y="2684"/>
                  </a:lnTo>
                  <a:lnTo>
                    <a:pt x="2388" y="2616"/>
                  </a:lnTo>
                  <a:close/>
                  <a:moveTo>
                    <a:pt x="2843" y="8710"/>
                  </a:moveTo>
                  <a:lnTo>
                    <a:pt x="2825" y="8766"/>
                  </a:lnTo>
                  <a:lnTo>
                    <a:pt x="2825" y="8766"/>
                  </a:lnTo>
                  <a:cubicBezTo>
                    <a:pt x="2831" y="8729"/>
                    <a:pt x="2782" y="8710"/>
                    <a:pt x="2843" y="8710"/>
                  </a:cubicBezTo>
                  <a:close/>
                  <a:moveTo>
                    <a:pt x="114" y="69"/>
                  </a:moveTo>
                  <a:cubicBezTo>
                    <a:pt x="91" y="137"/>
                    <a:pt x="46" y="183"/>
                    <a:pt x="114" y="206"/>
                  </a:cubicBezTo>
                  <a:cubicBezTo>
                    <a:pt x="103" y="228"/>
                    <a:pt x="86" y="228"/>
                    <a:pt x="69" y="228"/>
                  </a:cubicBezTo>
                  <a:cubicBezTo>
                    <a:pt x="52" y="228"/>
                    <a:pt x="35" y="228"/>
                    <a:pt x="23" y="251"/>
                  </a:cubicBezTo>
                  <a:cubicBezTo>
                    <a:pt x="46" y="296"/>
                    <a:pt x="91" y="342"/>
                    <a:pt x="69" y="387"/>
                  </a:cubicBezTo>
                  <a:lnTo>
                    <a:pt x="46" y="387"/>
                  </a:lnTo>
                  <a:cubicBezTo>
                    <a:pt x="1" y="501"/>
                    <a:pt x="160" y="569"/>
                    <a:pt x="91" y="660"/>
                  </a:cubicBezTo>
                  <a:lnTo>
                    <a:pt x="69" y="660"/>
                  </a:lnTo>
                  <a:cubicBezTo>
                    <a:pt x="46" y="706"/>
                    <a:pt x="91" y="774"/>
                    <a:pt x="46" y="842"/>
                  </a:cubicBezTo>
                  <a:cubicBezTo>
                    <a:pt x="59" y="829"/>
                    <a:pt x="80" y="816"/>
                    <a:pt x="95" y="816"/>
                  </a:cubicBezTo>
                  <a:cubicBezTo>
                    <a:pt x="106" y="816"/>
                    <a:pt x="114" y="823"/>
                    <a:pt x="114" y="842"/>
                  </a:cubicBezTo>
                  <a:cubicBezTo>
                    <a:pt x="69" y="910"/>
                    <a:pt x="114" y="956"/>
                    <a:pt x="69" y="1024"/>
                  </a:cubicBezTo>
                  <a:lnTo>
                    <a:pt x="137" y="1070"/>
                  </a:lnTo>
                  <a:cubicBezTo>
                    <a:pt x="114" y="1343"/>
                    <a:pt x="228" y="2366"/>
                    <a:pt x="251" y="2639"/>
                  </a:cubicBezTo>
                  <a:lnTo>
                    <a:pt x="228" y="2639"/>
                  </a:lnTo>
                  <a:cubicBezTo>
                    <a:pt x="273" y="3025"/>
                    <a:pt x="296" y="3867"/>
                    <a:pt x="387" y="4276"/>
                  </a:cubicBezTo>
                  <a:cubicBezTo>
                    <a:pt x="319" y="4344"/>
                    <a:pt x="342" y="4435"/>
                    <a:pt x="319" y="4503"/>
                  </a:cubicBezTo>
                  <a:cubicBezTo>
                    <a:pt x="328" y="4484"/>
                    <a:pt x="342" y="4477"/>
                    <a:pt x="355" y="4477"/>
                  </a:cubicBezTo>
                  <a:cubicBezTo>
                    <a:pt x="372" y="4477"/>
                    <a:pt x="387" y="4490"/>
                    <a:pt x="387" y="4503"/>
                  </a:cubicBezTo>
                  <a:cubicBezTo>
                    <a:pt x="387" y="4708"/>
                    <a:pt x="433" y="4503"/>
                    <a:pt x="455" y="4731"/>
                  </a:cubicBezTo>
                  <a:cubicBezTo>
                    <a:pt x="524" y="4958"/>
                    <a:pt x="478" y="5868"/>
                    <a:pt x="433" y="6095"/>
                  </a:cubicBezTo>
                  <a:cubicBezTo>
                    <a:pt x="524" y="6186"/>
                    <a:pt x="455" y="6345"/>
                    <a:pt x="524" y="6459"/>
                  </a:cubicBezTo>
                  <a:lnTo>
                    <a:pt x="501" y="6436"/>
                  </a:lnTo>
                  <a:lnTo>
                    <a:pt x="501" y="6436"/>
                  </a:lnTo>
                  <a:cubicBezTo>
                    <a:pt x="524" y="6550"/>
                    <a:pt x="455" y="7232"/>
                    <a:pt x="501" y="7369"/>
                  </a:cubicBezTo>
                  <a:cubicBezTo>
                    <a:pt x="569" y="7482"/>
                    <a:pt x="455" y="7460"/>
                    <a:pt x="433" y="7551"/>
                  </a:cubicBezTo>
                  <a:cubicBezTo>
                    <a:pt x="546" y="7551"/>
                    <a:pt x="592" y="7641"/>
                    <a:pt x="592" y="7687"/>
                  </a:cubicBezTo>
                  <a:cubicBezTo>
                    <a:pt x="592" y="7755"/>
                    <a:pt x="683" y="7869"/>
                    <a:pt x="705" y="7983"/>
                  </a:cubicBezTo>
                  <a:lnTo>
                    <a:pt x="637" y="7983"/>
                  </a:lnTo>
                  <a:cubicBezTo>
                    <a:pt x="705" y="8051"/>
                    <a:pt x="683" y="8210"/>
                    <a:pt x="705" y="8278"/>
                  </a:cubicBezTo>
                  <a:cubicBezTo>
                    <a:pt x="683" y="8415"/>
                    <a:pt x="592" y="8619"/>
                    <a:pt x="660" y="8801"/>
                  </a:cubicBezTo>
                  <a:lnTo>
                    <a:pt x="501" y="8915"/>
                  </a:lnTo>
                  <a:lnTo>
                    <a:pt x="524" y="8938"/>
                  </a:lnTo>
                  <a:cubicBezTo>
                    <a:pt x="524" y="8938"/>
                    <a:pt x="1031" y="8975"/>
                    <a:pt x="1572" y="8975"/>
                  </a:cubicBezTo>
                  <a:cubicBezTo>
                    <a:pt x="2067" y="8975"/>
                    <a:pt x="2590" y="8944"/>
                    <a:pt x="2775" y="8824"/>
                  </a:cubicBezTo>
                  <a:lnTo>
                    <a:pt x="2820" y="8824"/>
                  </a:lnTo>
                  <a:lnTo>
                    <a:pt x="2820" y="8778"/>
                  </a:lnTo>
                  <a:cubicBezTo>
                    <a:pt x="2828" y="8763"/>
                    <a:pt x="2835" y="8758"/>
                    <a:pt x="2844" y="8758"/>
                  </a:cubicBezTo>
                  <a:cubicBezTo>
                    <a:pt x="2861" y="8758"/>
                    <a:pt x="2881" y="8778"/>
                    <a:pt x="2911" y="8778"/>
                  </a:cubicBezTo>
                  <a:lnTo>
                    <a:pt x="2934" y="8710"/>
                  </a:lnTo>
                  <a:lnTo>
                    <a:pt x="2888" y="8733"/>
                  </a:lnTo>
                  <a:cubicBezTo>
                    <a:pt x="2888" y="8710"/>
                    <a:pt x="2820" y="8665"/>
                    <a:pt x="2843" y="8619"/>
                  </a:cubicBezTo>
                  <a:cubicBezTo>
                    <a:pt x="2866" y="8574"/>
                    <a:pt x="2934" y="8619"/>
                    <a:pt x="2934" y="8551"/>
                  </a:cubicBezTo>
                  <a:cubicBezTo>
                    <a:pt x="2979" y="8187"/>
                    <a:pt x="3025" y="7846"/>
                    <a:pt x="3002" y="7482"/>
                  </a:cubicBezTo>
                  <a:lnTo>
                    <a:pt x="3002" y="7482"/>
                  </a:lnTo>
                  <a:lnTo>
                    <a:pt x="3048" y="7505"/>
                  </a:lnTo>
                  <a:cubicBezTo>
                    <a:pt x="3025" y="7391"/>
                    <a:pt x="3025" y="7300"/>
                    <a:pt x="3002" y="7187"/>
                  </a:cubicBezTo>
                  <a:lnTo>
                    <a:pt x="3070" y="7141"/>
                  </a:lnTo>
                  <a:lnTo>
                    <a:pt x="3070" y="7141"/>
                  </a:lnTo>
                  <a:cubicBezTo>
                    <a:pt x="3070" y="7142"/>
                    <a:pt x="3069" y="7142"/>
                    <a:pt x="3068" y="7142"/>
                  </a:cubicBezTo>
                  <a:cubicBezTo>
                    <a:pt x="3025" y="7142"/>
                    <a:pt x="3025" y="6595"/>
                    <a:pt x="3025" y="6595"/>
                  </a:cubicBezTo>
                  <a:lnTo>
                    <a:pt x="2934" y="6573"/>
                  </a:lnTo>
                  <a:cubicBezTo>
                    <a:pt x="2934" y="6482"/>
                    <a:pt x="3048" y="6550"/>
                    <a:pt x="3025" y="6459"/>
                  </a:cubicBezTo>
                  <a:cubicBezTo>
                    <a:pt x="2888" y="6414"/>
                    <a:pt x="3025" y="6277"/>
                    <a:pt x="2957" y="6254"/>
                  </a:cubicBezTo>
                  <a:cubicBezTo>
                    <a:pt x="2957" y="6254"/>
                    <a:pt x="2957" y="6209"/>
                    <a:pt x="3002" y="6209"/>
                  </a:cubicBezTo>
                  <a:cubicBezTo>
                    <a:pt x="2934" y="6186"/>
                    <a:pt x="3002" y="6163"/>
                    <a:pt x="2979" y="6118"/>
                  </a:cubicBezTo>
                  <a:lnTo>
                    <a:pt x="2979" y="6118"/>
                  </a:lnTo>
                  <a:lnTo>
                    <a:pt x="2934" y="6141"/>
                  </a:lnTo>
                  <a:lnTo>
                    <a:pt x="2911" y="6072"/>
                  </a:lnTo>
                  <a:lnTo>
                    <a:pt x="2979" y="6072"/>
                  </a:lnTo>
                  <a:cubicBezTo>
                    <a:pt x="3002" y="5891"/>
                    <a:pt x="3048" y="5004"/>
                    <a:pt x="3002" y="4799"/>
                  </a:cubicBezTo>
                  <a:lnTo>
                    <a:pt x="3002" y="4799"/>
                  </a:lnTo>
                  <a:cubicBezTo>
                    <a:pt x="2957" y="4822"/>
                    <a:pt x="3002" y="4890"/>
                    <a:pt x="2911" y="4913"/>
                  </a:cubicBezTo>
                  <a:cubicBezTo>
                    <a:pt x="2866" y="4867"/>
                    <a:pt x="2934" y="4844"/>
                    <a:pt x="2866" y="4822"/>
                  </a:cubicBezTo>
                  <a:cubicBezTo>
                    <a:pt x="3002" y="4799"/>
                    <a:pt x="2888" y="4685"/>
                    <a:pt x="3025" y="4663"/>
                  </a:cubicBezTo>
                  <a:lnTo>
                    <a:pt x="2957" y="4640"/>
                  </a:lnTo>
                  <a:lnTo>
                    <a:pt x="3002" y="4617"/>
                  </a:lnTo>
                  <a:cubicBezTo>
                    <a:pt x="2911" y="4390"/>
                    <a:pt x="2957" y="4572"/>
                    <a:pt x="2979" y="4367"/>
                  </a:cubicBezTo>
                  <a:cubicBezTo>
                    <a:pt x="2957" y="4230"/>
                    <a:pt x="2866" y="4185"/>
                    <a:pt x="2888" y="4117"/>
                  </a:cubicBezTo>
                  <a:lnTo>
                    <a:pt x="2820" y="4117"/>
                  </a:lnTo>
                  <a:cubicBezTo>
                    <a:pt x="2888" y="4117"/>
                    <a:pt x="2775" y="4049"/>
                    <a:pt x="2843" y="4026"/>
                  </a:cubicBezTo>
                  <a:cubicBezTo>
                    <a:pt x="2843" y="4007"/>
                    <a:pt x="2843" y="3924"/>
                    <a:pt x="2790" y="3924"/>
                  </a:cubicBezTo>
                  <a:cubicBezTo>
                    <a:pt x="2779" y="3924"/>
                    <a:pt x="2767" y="3927"/>
                    <a:pt x="2752" y="3935"/>
                  </a:cubicBezTo>
                  <a:cubicBezTo>
                    <a:pt x="2786" y="3918"/>
                    <a:pt x="2807" y="3864"/>
                    <a:pt x="2834" y="3864"/>
                  </a:cubicBezTo>
                  <a:cubicBezTo>
                    <a:pt x="2843" y="3864"/>
                    <a:pt x="2854" y="3871"/>
                    <a:pt x="2866" y="3889"/>
                  </a:cubicBezTo>
                  <a:lnTo>
                    <a:pt x="2843" y="3798"/>
                  </a:lnTo>
                  <a:lnTo>
                    <a:pt x="2820" y="3844"/>
                  </a:lnTo>
                  <a:cubicBezTo>
                    <a:pt x="2820" y="3753"/>
                    <a:pt x="2888" y="3685"/>
                    <a:pt x="2798" y="3617"/>
                  </a:cubicBezTo>
                  <a:lnTo>
                    <a:pt x="2752" y="3662"/>
                  </a:lnTo>
                  <a:cubicBezTo>
                    <a:pt x="2752" y="3594"/>
                    <a:pt x="2752" y="3548"/>
                    <a:pt x="2843" y="3526"/>
                  </a:cubicBezTo>
                  <a:lnTo>
                    <a:pt x="2866" y="3594"/>
                  </a:lnTo>
                  <a:cubicBezTo>
                    <a:pt x="2866" y="3480"/>
                    <a:pt x="2843" y="3435"/>
                    <a:pt x="2798" y="3344"/>
                  </a:cubicBezTo>
                  <a:lnTo>
                    <a:pt x="2798" y="3389"/>
                  </a:lnTo>
                  <a:cubicBezTo>
                    <a:pt x="2709" y="3279"/>
                    <a:pt x="2643" y="2764"/>
                    <a:pt x="2535" y="2649"/>
                  </a:cubicBezTo>
                  <a:lnTo>
                    <a:pt x="2535" y="2649"/>
                  </a:lnTo>
                  <a:lnTo>
                    <a:pt x="2593" y="2661"/>
                  </a:lnTo>
                  <a:cubicBezTo>
                    <a:pt x="2570" y="2480"/>
                    <a:pt x="2502" y="1547"/>
                    <a:pt x="2547" y="1388"/>
                  </a:cubicBezTo>
                  <a:cubicBezTo>
                    <a:pt x="2563" y="1365"/>
                    <a:pt x="2580" y="1358"/>
                    <a:pt x="2597" y="1358"/>
                  </a:cubicBezTo>
                  <a:cubicBezTo>
                    <a:pt x="2631" y="1358"/>
                    <a:pt x="2661" y="1388"/>
                    <a:pt x="2661" y="1388"/>
                  </a:cubicBezTo>
                  <a:cubicBezTo>
                    <a:pt x="2638" y="1297"/>
                    <a:pt x="2593" y="1343"/>
                    <a:pt x="2593" y="1274"/>
                  </a:cubicBezTo>
                  <a:lnTo>
                    <a:pt x="2593" y="1274"/>
                  </a:lnTo>
                  <a:lnTo>
                    <a:pt x="2661" y="1297"/>
                  </a:lnTo>
                  <a:lnTo>
                    <a:pt x="2638" y="1229"/>
                  </a:lnTo>
                  <a:cubicBezTo>
                    <a:pt x="2616" y="1274"/>
                    <a:pt x="2547" y="1252"/>
                    <a:pt x="2479" y="1274"/>
                  </a:cubicBezTo>
                  <a:lnTo>
                    <a:pt x="2479" y="1183"/>
                  </a:lnTo>
                  <a:lnTo>
                    <a:pt x="2547" y="1183"/>
                  </a:lnTo>
                  <a:cubicBezTo>
                    <a:pt x="2547" y="1161"/>
                    <a:pt x="2388" y="1138"/>
                    <a:pt x="2411" y="1047"/>
                  </a:cubicBezTo>
                  <a:cubicBezTo>
                    <a:pt x="2434" y="910"/>
                    <a:pt x="2411" y="751"/>
                    <a:pt x="2434" y="615"/>
                  </a:cubicBezTo>
                  <a:lnTo>
                    <a:pt x="2502" y="660"/>
                  </a:lnTo>
                  <a:lnTo>
                    <a:pt x="2525" y="592"/>
                  </a:lnTo>
                  <a:lnTo>
                    <a:pt x="2525" y="592"/>
                  </a:lnTo>
                  <a:cubicBezTo>
                    <a:pt x="2511" y="601"/>
                    <a:pt x="2500" y="605"/>
                    <a:pt x="2493" y="605"/>
                  </a:cubicBezTo>
                  <a:cubicBezTo>
                    <a:pt x="2468" y="605"/>
                    <a:pt x="2472" y="566"/>
                    <a:pt x="2463" y="566"/>
                  </a:cubicBezTo>
                  <a:cubicBezTo>
                    <a:pt x="2461" y="566"/>
                    <a:pt x="2459" y="567"/>
                    <a:pt x="2456" y="569"/>
                  </a:cubicBezTo>
                  <a:cubicBezTo>
                    <a:pt x="2320" y="456"/>
                    <a:pt x="2434" y="319"/>
                    <a:pt x="2343" y="228"/>
                  </a:cubicBezTo>
                  <a:cubicBezTo>
                    <a:pt x="2231" y="228"/>
                    <a:pt x="365" y="75"/>
                    <a:pt x="169" y="69"/>
                  </a:cubicBezTo>
                  <a:lnTo>
                    <a:pt x="169" y="69"/>
                  </a:lnTo>
                  <a:lnTo>
                    <a:pt x="160" y="115"/>
                  </a:lnTo>
                  <a:lnTo>
                    <a:pt x="228" y="115"/>
                  </a:lnTo>
                  <a:cubicBezTo>
                    <a:pt x="239" y="149"/>
                    <a:pt x="228" y="149"/>
                    <a:pt x="214" y="149"/>
                  </a:cubicBezTo>
                  <a:cubicBezTo>
                    <a:pt x="199" y="149"/>
                    <a:pt x="182" y="149"/>
                    <a:pt x="182" y="183"/>
                  </a:cubicBezTo>
                  <a:cubicBezTo>
                    <a:pt x="176" y="186"/>
                    <a:pt x="171" y="187"/>
                    <a:pt x="165" y="187"/>
                  </a:cubicBezTo>
                  <a:cubicBezTo>
                    <a:pt x="131" y="187"/>
                    <a:pt x="114" y="128"/>
                    <a:pt x="114" y="6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16" name="Google Shape;1216;p44"/>
          <p:cNvSpPr/>
          <p:nvPr/>
        </p:nvSpPr>
        <p:spPr>
          <a:xfrm rot="8805984">
            <a:off x="-378285" y="4591077"/>
            <a:ext cx="710042" cy="710042"/>
          </a:xfrm>
          <a:custGeom>
            <a:avLst/>
            <a:gdLst/>
            <a:ahLst/>
            <a:cxnLst/>
            <a:rect l="l" t="t" r="r" b="b"/>
            <a:pathLst>
              <a:path w="19106" h="19106" extrusionOk="0">
                <a:moveTo>
                  <a:pt x="9565" y="1"/>
                </a:moveTo>
                <a:cubicBezTo>
                  <a:pt x="4269" y="1"/>
                  <a:pt x="1" y="4269"/>
                  <a:pt x="1" y="9564"/>
                </a:cubicBezTo>
                <a:cubicBezTo>
                  <a:pt x="1" y="14837"/>
                  <a:pt x="4269" y="19105"/>
                  <a:pt x="9565" y="19105"/>
                </a:cubicBezTo>
                <a:cubicBezTo>
                  <a:pt x="14837" y="19105"/>
                  <a:pt x="19106" y="14837"/>
                  <a:pt x="19106" y="9564"/>
                </a:cubicBezTo>
                <a:cubicBezTo>
                  <a:pt x="19106" y="4269"/>
                  <a:pt x="14837" y="1"/>
                  <a:pt x="95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7" name="Google Shape;1217;p44"/>
          <p:cNvSpPr/>
          <p:nvPr/>
        </p:nvSpPr>
        <p:spPr>
          <a:xfrm rot="7755084">
            <a:off x="477350" y="4554463"/>
            <a:ext cx="415427" cy="415427"/>
          </a:xfrm>
          <a:custGeom>
            <a:avLst/>
            <a:gdLst/>
            <a:ahLst/>
            <a:cxnLst/>
            <a:rect l="l" t="t" r="r" b="b"/>
            <a:pathLst>
              <a:path w="19106" h="19106" extrusionOk="0">
                <a:moveTo>
                  <a:pt x="9565" y="1"/>
                </a:moveTo>
                <a:cubicBezTo>
                  <a:pt x="4269" y="1"/>
                  <a:pt x="1" y="4269"/>
                  <a:pt x="1" y="9564"/>
                </a:cubicBezTo>
                <a:cubicBezTo>
                  <a:pt x="1" y="14837"/>
                  <a:pt x="4269" y="19105"/>
                  <a:pt x="9565" y="19105"/>
                </a:cubicBezTo>
                <a:cubicBezTo>
                  <a:pt x="14837" y="19105"/>
                  <a:pt x="19106" y="14837"/>
                  <a:pt x="19106" y="9564"/>
                </a:cubicBezTo>
                <a:cubicBezTo>
                  <a:pt x="19106" y="4269"/>
                  <a:pt x="14837" y="1"/>
                  <a:pt x="9565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8" name="Google Shape;1218;p44"/>
          <p:cNvSpPr/>
          <p:nvPr/>
        </p:nvSpPr>
        <p:spPr>
          <a:xfrm rot="7753986">
            <a:off x="55664" y="4103956"/>
            <a:ext cx="273611" cy="273604"/>
          </a:xfrm>
          <a:custGeom>
            <a:avLst/>
            <a:gdLst/>
            <a:ahLst/>
            <a:cxnLst/>
            <a:rect l="l" t="t" r="r" b="b"/>
            <a:pathLst>
              <a:path w="19106" h="19106" extrusionOk="0">
                <a:moveTo>
                  <a:pt x="9565" y="1"/>
                </a:moveTo>
                <a:cubicBezTo>
                  <a:pt x="4269" y="1"/>
                  <a:pt x="1" y="4269"/>
                  <a:pt x="1" y="9564"/>
                </a:cubicBezTo>
                <a:cubicBezTo>
                  <a:pt x="1" y="14837"/>
                  <a:pt x="4269" y="19105"/>
                  <a:pt x="9565" y="19105"/>
                </a:cubicBezTo>
                <a:cubicBezTo>
                  <a:pt x="14837" y="19105"/>
                  <a:pt x="19106" y="14837"/>
                  <a:pt x="19106" y="9564"/>
                </a:cubicBezTo>
                <a:cubicBezTo>
                  <a:pt x="19106" y="4269"/>
                  <a:pt x="14837" y="1"/>
                  <a:pt x="956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1143;p44">
            <a:extLst>
              <a:ext uri="{FF2B5EF4-FFF2-40B4-BE49-F238E27FC236}">
                <a16:creationId xmlns:a16="http://schemas.microsoft.com/office/drawing/2014/main" id="{9CA41944-02C4-899B-5AC7-C6F33FB59D85}"/>
              </a:ext>
            </a:extLst>
          </p:cNvPr>
          <p:cNvSpPr txBox="1">
            <a:spLocks/>
          </p:cNvSpPr>
          <p:nvPr/>
        </p:nvSpPr>
        <p:spPr>
          <a:xfrm>
            <a:off x="745312" y="2370660"/>
            <a:ext cx="8194811" cy="920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rgarine"/>
              <a:buNone/>
              <a:defRPr sz="2800" b="0" i="0" u="none" strike="noStrike" cap="none">
                <a:solidFill>
                  <a:schemeClr val="dk2"/>
                </a:solidFill>
                <a:latin typeface="Margarine"/>
                <a:ea typeface="Margarine"/>
                <a:cs typeface="Margarine"/>
                <a:sym typeface="Margari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thaiDist">
              <a:spcBef>
                <a:spcPct val="0"/>
              </a:spcBef>
              <a:buFontTx/>
              <a:buNone/>
            </a:pPr>
            <a:r>
              <a:rPr lang="th-TH" altLang="en-US" sz="3000" b="1" dirty="0">
                <a:solidFill>
                  <a:srgbClr val="002060"/>
                </a:solidFill>
                <a:latin typeface="DilleniaUPC" panose="02020603050405020304" pitchFamily="18" charset="-34"/>
                <a:ea typeface="Angsana New" panose="02020603050405020304" pitchFamily="18" charset="-34"/>
                <a:cs typeface="DilleniaUPC" panose="02020603050405020304" pitchFamily="18" charset="-34"/>
              </a:rPr>
              <a:t>ระบบฐานข้อมูล </a:t>
            </a:r>
            <a:r>
              <a:rPr lang="en-US" altLang="en-US" sz="3000" b="1" dirty="0">
                <a:solidFill>
                  <a:srgbClr val="002060"/>
                </a:solidFill>
                <a:latin typeface="DilleniaUPC" panose="02020603050405020304" pitchFamily="18" charset="-34"/>
                <a:ea typeface="Angsana New" panose="02020603050405020304" pitchFamily="18" charset="-34"/>
                <a:cs typeface="DilleniaUPC" panose="02020603050405020304" pitchFamily="18" charset="-34"/>
              </a:rPr>
              <a:t>(Database System)</a:t>
            </a:r>
          </a:p>
          <a:p>
            <a:pPr algn="thaiDist">
              <a:spcBef>
                <a:spcPct val="0"/>
              </a:spcBef>
              <a:buFontTx/>
              <a:buNone/>
            </a:pPr>
            <a:r>
              <a:rPr lang="en-US" altLang="en-US" sz="3200" b="1" dirty="0">
                <a:solidFill>
                  <a:srgbClr val="002060"/>
                </a:solidFill>
                <a:latin typeface="DilleniaUPC" panose="02020603050405020304" pitchFamily="18" charset="-34"/>
                <a:ea typeface="Angsana New" panose="02020603050405020304" pitchFamily="18" charset="-34"/>
                <a:cs typeface="DilleniaUPC" panose="02020603050405020304" pitchFamily="18" charset="-34"/>
              </a:rPr>
              <a:t>	</a:t>
            </a:r>
            <a:r>
              <a:rPr lang="th-TH" altLang="en-US" sz="3000" dirty="0">
                <a:solidFill>
                  <a:srgbClr val="002060"/>
                </a:solidFill>
                <a:latin typeface="DilleniaUPC" panose="02020603050405020304" pitchFamily="18" charset="-34"/>
                <a:ea typeface="Angsana New" panose="02020603050405020304" pitchFamily="18" charset="-34"/>
                <a:cs typeface="DilleniaUPC" panose="02020603050405020304" pitchFamily="18" charset="-34"/>
              </a:rPr>
              <a:t>หมายถึง  ระบบที่รวบรวมข้อมูลต่าง ๆ ที่เกี่ยวข้องกันเข้าไว้ด้วยกันอย่างมีระบบมีความสัมพันธ์ระหว่างข้อมูลต่าง ๆ ที่ชัดเจน ในระบบฐานข้อมูลจะประกอบด้วยแฟ้มข้อมูลหลายแฟ้มที่มีข้อมูลเกี่ยวข้องสัมพันธ์กันเข้าไว้ด้วยกันอย่างเป็นระบบและเปิดโอกาสให้ผู้ใช้สามารถใช้งานละดูแลรักษาป้องกันข้อมูลเหล่านี้ ได้อย่างมีประสิทธิภาพ โดยมีซอฟต์แวร์ที่เปรียบเสมือนสื่อกลาง</a:t>
            </a:r>
            <a:endParaRPr lang="en-US" altLang="en-US" sz="3000" dirty="0">
              <a:solidFill>
                <a:srgbClr val="002060"/>
              </a:solidFill>
              <a:latin typeface="DilleniaUPC" panose="02020603050405020304" pitchFamily="18" charset="-34"/>
              <a:ea typeface="Angsana New" panose="02020603050405020304" pitchFamily="18" charset="-34"/>
              <a:cs typeface="DilleniaUPC" panose="02020603050405020304" pitchFamily="18" charset="-34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45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59200" cy="31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altLang="en-US" sz="4000" b="1" dirty="0">
                <a:solidFill>
                  <a:srgbClr val="002060"/>
                </a:solidFill>
                <a:latin typeface="DilleniaUPC" panose="02020603050405020304" pitchFamily="18" charset="-34"/>
                <a:ea typeface="Angsana New" panose="02020603050405020304" pitchFamily="18" charset="-34"/>
                <a:cs typeface="DilleniaUPC" panose="02020603050405020304" pitchFamily="18" charset="-34"/>
                <a:sym typeface="Angsana New" panose="02020603050405020304" pitchFamily="18" charset="-34"/>
              </a:rPr>
              <a:t>นิยามศัพท์เฉพาะ (</a:t>
            </a:r>
            <a:r>
              <a:rPr lang="en-US" altLang="en-US" sz="4000" b="1" dirty="0">
                <a:solidFill>
                  <a:srgbClr val="002060"/>
                </a:solidFill>
                <a:latin typeface="DilleniaUPC" panose="02020603050405020304" pitchFamily="18" charset="-34"/>
                <a:ea typeface="Angsana New" panose="02020603050405020304" pitchFamily="18" charset="-34"/>
                <a:cs typeface="DilleniaUPC" panose="02020603050405020304" pitchFamily="18" charset="-34"/>
                <a:sym typeface="Angsana New" panose="02020603050405020304" pitchFamily="18" charset="-34"/>
              </a:rPr>
              <a:t>Definition of Terms)</a:t>
            </a:r>
            <a:endParaRPr sz="4500" dirty="0"/>
          </a:p>
        </p:txBody>
      </p:sp>
      <p:sp>
        <p:nvSpPr>
          <p:cNvPr id="1365" name="Google Shape;1365;p45"/>
          <p:cNvSpPr/>
          <p:nvPr/>
        </p:nvSpPr>
        <p:spPr>
          <a:xfrm rot="8806038">
            <a:off x="7953926" y="870792"/>
            <a:ext cx="399959" cy="399959"/>
          </a:xfrm>
          <a:custGeom>
            <a:avLst/>
            <a:gdLst/>
            <a:ahLst/>
            <a:cxnLst/>
            <a:rect l="l" t="t" r="r" b="b"/>
            <a:pathLst>
              <a:path w="19106" h="19106" extrusionOk="0">
                <a:moveTo>
                  <a:pt x="9565" y="1"/>
                </a:moveTo>
                <a:cubicBezTo>
                  <a:pt x="4269" y="1"/>
                  <a:pt x="1" y="4269"/>
                  <a:pt x="1" y="9564"/>
                </a:cubicBezTo>
                <a:cubicBezTo>
                  <a:pt x="1" y="14837"/>
                  <a:pt x="4269" y="19105"/>
                  <a:pt x="9565" y="19105"/>
                </a:cubicBezTo>
                <a:cubicBezTo>
                  <a:pt x="14837" y="19105"/>
                  <a:pt x="19106" y="14837"/>
                  <a:pt x="19106" y="9564"/>
                </a:cubicBezTo>
                <a:cubicBezTo>
                  <a:pt x="19106" y="4269"/>
                  <a:pt x="14837" y="1"/>
                  <a:pt x="95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6" name="Google Shape;1366;p45"/>
          <p:cNvSpPr/>
          <p:nvPr/>
        </p:nvSpPr>
        <p:spPr>
          <a:xfrm rot="8806258">
            <a:off x="8412202" y="1085914"/>
            <a:ext cx="265067" cy="265067"/>
          </a:xfrm>
          <a:custGeom>
            <a:avLst/>
            <a:gdLst/>
            <a:ahLst/>
            <a:cxnLst/>
            <a:rect l="l" t="t" r="r" b="b"/>
            <a:pathLst>
              <a:path w="19106" h="19106" extrusionOk="0">
                <a:moveTo>
                  <a:pt x="9565" y="1"/>
                </a:moveTo>
                <a:cubicBezTo>
                  <a:pt x="4269" y="1"/>
                  <a:pt x="1" y="4269"/>
                  <a:pt x="1" y="9564"/>
                </a:cubicBezTo>
                <a:cubicBezTo>
                  <a:pt x="1" y="14837"/>
                  <a:pt x="4269" y="19105"/>
                  <a:pt x="9565" y="19105"/>
                </a:cubicBezTo>
                <a:cubicBezTo>
                  <a:pt x="14837" y="19105"/>
                  <a:pt x="19106" y="14837"/>
                  <a:pt x="19106" y="9564"/>
                </a:cubicBezTo>
                <a:cubicBezTo>
                  <a:pt x="19106" y="4269"/>
                  <a:pt x="14837" y="1"/>
                  <a:pt x="9565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7" name="Google Shape;1367;p45"/>
          <p:cNvSpPr/>
          <p:nvPr/>
        </p:nvSpPr>
        <p:spPr>
          <a:xfrm rot="8805525">
            <a:off x="8476925" y="791252"/>
            <a:ext cx="240147" cy="240121"/>
          </a:xfrm>
          <a:custGeom>
            <a:avLst/>
            <a:gdLst/>
            <a:ahLst/>
            <a:cxnLst/>
            <a:rect l="l" t="t" r="r" b="b"/>
            <a:pathLst>
              <a:path w="19106" h="19106" extrusionOk="0">
                <a:moveTo>
                  <a:pt x="9565" y="1"/>
                </a:moveTo>
                <a:cubicBezTo>
                  <a:pt x="4269" y="1"/>
                  <a:pt x="1" y="4269"/>
                  <a:pt x="1" y="9564"/>
                </a:cubicBezTo>
                <a:cubicBezTo>
                  <a:pt x="1" y="14837"/>
                  <a:pt x="4269" y="19105"/>
                  <a:pt x="9565" y="19105"/>
                </a:cubicBezTo>
                <a:cubicBezTo>
                  <a:pt x="14837" y="19105"/>
                  <a:pt x="19106" y="14837"/>
                  <a:pt x="19106" y="9564"/>
                </a:cubicBezTo>
                <a:cubicBezTo>
                  <a:pt x="19106" y="4269"/>
                  <a:pt x="14837" y="1"/>
                  <a:pt x="956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68" name="Google Shape;1368;p45"/>
          <p:cNvGrpSpPr/>
          <p:nvPr/>
        </p:nvGrpSpPr>
        <p:grpSpPr>
          <a:xfrm>
            <a:off x="-469025" y="-598960"/>
            <a:ext cx="1727186" cy="1727018"/>
            <a:chOff x="-487900" y="-616135"/>
            <a:chExt cx="1727186" cy="1727018"/>
          </a:xfrm>
        </p:grpSpPr>
        <p:sp>
          <p:nvSpPr>
            <p:cNvPr id="1369" name="Google Shape;1369;p45"/>
            <p:cNvSpPr/>
            <p:nvPr/>
          </p:nvSpPr>
          <p:spPr>
            <a:xfrm rot="-2172959" flipH="1">
              <a:off x="825673" y="399492"/>
              <a:ext cx="2161" cy="4323"/>
            </a:xfrm>
            <a:custGeom>
              <a:avLst/>
              <a:gdLst/>
              <a:ahLst/>
              <a:cxnLst/>
              <a:rect l="l" t="t" r="r" b="b"/>
              <a:pathLst>
                <a:path w="69" h="138" extrusionOk="0">
                  <a:moveTo>
                    <a:pt x="68" y="1"/>
                  </a:moveTo>
                  <a:lnTo>
                    <a:pt x="68" y="1"/>
                  </a:lnTo>
                  <a:cubicBezTo>
                    <a:pt x="23" y="46"/>
                    <a:pt x="0" y="69"/>
                    <a:pt x="23" y="137"/>
                  </a:cubicBezTo>
                  <a:cubicBezTo>
                    <a:pt x="68" y="92"/>
                    <a:pt x="68" y="46"/>
                    <a:pt x="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45"/>
            <p:cNvSpPr/>
            <p:nvPr/>
          </p:nvSpPr>
          <p:spPr>
            <a:xfrm rot="-2172959" flipH="1">
              <a:off x="824611" y="400536"/>
              <a:ext cx="31" cy="31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45"/>
            <p:cNvSpPr/>
            <p:nvPr/>
          </p:nvSpPr>
          <p:spPr>
            <a:xfrm rot="-2172959" flipH="1">
              <a:off x="733552" y="128374"/>
              <a:ext cx="31" cy="1472"/>
            </a:xfrm>
            <a:custGeom>
              <a:avLst/>
              <a:gdLst/>
              <a:ahLst/>
              <a:cxnLst/>
              <a:rect l="l" t="t" r="r" b="b"/>
              <a:pathLst>
                <a:path w="1" h="47" extrusionOk="0">
                  <a:moveTo>
                    <a:pt x="0" y="1"/>
                  </a:moveTo>
                  <a:lnTo>
                    <a:pt x="0" y="4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45"/>
            <p:cNvSpPr/>
            <p:nvPr/>
          </p:nvSpPr>
          <p:spPr>
            <a:xfrm rot="-2172959" flipH="1">
              <a:off x="736682" y="125258"/>
              <a:ext cx="93347" cy="287089"/>
            </a:xfrm>
            <a:custGeom>
              <a:avLst/>
              <a:gdLst/>
              <a:ahLst/>
              <a:cxnLst/>
              <a:rect l="l" t="t" r="r" b="b"/>
              <a:pathLst>
                <a:path w="2980" h="9165" extrusionOk="0">
                  <a:moveTo>
                    <a:pt x="56" y="823"/>
                  </a:moveTo>
                  <a:cubicBezTo>
                    <a:pt x="50" y="828"/>
                    <a:pt x="46" y="835"/>
                    <a:pt x="46" y="841"/>
                  </a:cubicBezTo>
                  <a:cubicBezTo>
                    <a:pt x="50" y="836"/>
                    <a:pt x="53" y="829"/>
                    <a:pt x="56" y="823"/>
                  </a:cubicBezTo>
                  <a:close/>
                  <a:moveTo>
                    <a:pt x="2275" y="2752"/>
                  </a:moveTo>
                  <a:lnTo>
                    <a:pt x="2402" y="2780"/>
                  </a:lnTo>
                  <a:lnTo>
                    <a:pt x="2402" y="2780"/>
                  </a:lnTo>
                  <a:lnTo>
                    <a:pt x="2343" y="2820"/>
                  </a:lnTo>
                  <a:lnTo>
                    <a:pt x="2275" y="2752"/>
                  </a:lnTo>
                  <a:close/>
                  <a:moveTo>
                    <a:pt x="2843" y="8687"/>
                  </a:moveTo>
                  <a:lnTo>
                    <a:pt x="2843" y="8717"/>
                  </a:lnTo>
                  <a:lnTo>
                    <a:pt x="2843" y="8717"/>
                  </a:lnTo>
                  <a:cubicBezTo>
                    <a:pt x="2833" y="8697"/>
                    <a:pt x="2813" y="8687"/>
                    <a:pt x="2843" y="8687"/>
                  </a:cubicBezTo>
                  <a:close/>
                  <a:moveTo>
                    <a:pt x="228" y="0"/>
                  </a:moveTo>
                  <a:lnTo>
                    <a:pt x="182" y="91"/>
                  </a:lnTo>
                  <a:lnTo>
                    <a:pt x="251" y="114"/>
                  </a:lnTo>
                  <a:cubicBezTo>
                    <a:pt x="273" y="148"/>
                    <a:pt x="262" y="148"/>
                    <a:pt x="248" y="148"/>
                  </a:cubicBezTo>
                  <a:cubicBezTo>
                    <a:pt x="234" y="148"/>
                    <a:pt x="217" y="148"/>
                    <a:pt x="228" y="182"/>
                  </a:cubicBezTo>
                  <a:cubicBezTo>
                    <a:pt x="160" y="182"/>
                    <a:pt x="137" y="114"/>
                    <a:pt x="137" y="68"/>
                  </a:cubicBezTo>
                  <a:lnTo>
                    <a:pt x="137" y="68"/>
                  </a:lnTo>
                  <a:cubicBezTo>
                    <a:pt x="137" y="114"/>
                    <a:pt x="92" y="159"/>
                    <a:pt x="160" y="182"/>
                  </a:cubicBezTo>
                  <a:cubicBezTo>
                    <a:pt x="137" y="205"/>
                    <a:pt x="114" y="205"/>
                    <a:pt x="94" y="205"/>
                  </a:cubicBezTo>
                  <a:cubicBezTo>
                    <a:pt x="74" y="205"/>
                    <a:pt x="57" y="205"/>
                    <a:pt x="46" y="227"/>
                  </a:cubicBezTo>
                  <a:cubicBezTo>
                    <a:pt x="69" y="273"/>
                    <a:pt x="114" y="341"/>
                    <a:pt x="92" y="387"/>
                  </a:cubicBezTo>
                  <a:lnTo>
                    <a:pt x="69" y="387"/>
                  </a:lnTo>
                  <a:cubicBezTo>
                    <a:pt x="1" y="500"/>
                    <a:pt x="160" y="569"/>
                    <a:pt x="92" y="659"/>
                  </a:cubicBezTo>
                  <a:lnTo>
                    <a:pt x="69" y="659"/>
                  </a:lnTo>
                  <a:cubicBezTo>
                    <a:pt x="48" y="680"/>
                    <a:pt x="84" y="758"/>
                    <a:pt x="56" y="823"/>
                  </a:cubicBezTo>
                  <a:lnTo>
                    <a:pt x="56" y="823"/>
                  </a:lnTo>
                  <a:cubicBezTo>
                    <a:pt x="62" y="818"/>
                    <a:pt x="70" y="815"/>
                    <a:pt x="78" y="815"/>
                  </a:cubicBezTo>
                  <a:cubicBezTo>
                    <a:pt x="91" y="815"/>
                    <a:pt x="105" y="822"/>
                    <a:pt x="114" y="841"/>
                  </a:cubicBezTo>
                  <a:cubicBezTo>
                    <a:pt x="69" y="910"/>
                    <a:pt x="92" y="978"/>
                    <a:pt x="46" y="1023"/>
                  </a:cubicBezTo>
                  <a:lnTo>
                    <a:pt x="114" y="1092"/>
                  </a:lnTo>
                  <a:cubicBezTo>
                    <a:pt x="92" y="1342"/>
                    <a:pt x="114" y="2410"/>
                    <a:pt x="137" y="2683"/>
                  </a:cubicBezTo>
                  <a:cubicBezTo>
                    <a:pt x="160" y="3093"/>
                    <a:pt x="160" y="3934"/>
                    <a:pt x="228" y="4366"/>
                  </a:cubicBezTo>
                  <a:cubicBezTo>
                    <a:pt x="182" y="4434"/>
                    <a:pt x="182" y="4525"/>
                    <a:pt x="160" y="4593"/>
                  </a:cubicBezTo>
                  <a:cubicBezTo>
                    <a:pt x="179" y="4574"/>
                    <a:pt x="194" y="4567"/>
                    <a:pt x="205" y="4567"/>
                  </a:cubicBezTo>
                  <a:cubicBezTo>
                    <a:pt x="220" y="4567"/>
                    <a:pt x="228" y="4580"/>
                    <a:pt x="228" y="4593"/>
                  </a:cubicBezTo>
                  <a:cubicBezTo>
                    <a:pt x="228" y="4798"/>
                    <a:pt x="273" y="4616"/>
                    <a:pt x="296" y="4821"/>
                  </a:cubicBezTo>
                  <a:cubicBezTo>
                    <a:pt x="364" y="5071"/>
                    <a:pt x="342" y="6003"/>
                    <a:pt x="296" y="6208"/>
                  </a:cubicBezTo>
                  <a:cubicBezTo>
                    <a:pt x="387" y="6322"/>
                    <a:pt x="319" y="6481"/>
                    <a:pt x="387" y="6595"/>
                  </a:cubicBezTo>
                  <a:lnTo>
                    <a:pt x="364" y="6572"/>
                  </a:lnTo>
                  <a:lnTo>
                    <a:pt x="364" y="6572"/>
                  </a:lnTo>
                  <a:cubicBezTo>
                    <a:pt x="387" y="6640"/>
                    <a:pt x="387" y="6845"/>
                    <a:pt x="387" y="7049"/>
                  </a:cubicBezTo>
                  <a:cubicBezTo>
                    <a:pt x="387" y="7254"/>
                    <a:pt x="387" y="7481"/>
                    <a:pt x="410" y="7550"/>
                  </a:cubicBezTo>
                  <a:lnTo>
                    <a:pt x="433" y="7527"/>
                  </a:lnTo>
                  <a:lnTo>
                    <a:pt x="433" y="7527"/>
                  </a:lnTo>
                  <a:cubicBezTo>
                    <a:pt x="501" y="7641"/>
                    <a:pt x="387" y="7641"/>
                    <a:pt x="364" y="7732"/>
                  </a:cubicBezTo>
                  <a:cubicBezTo>
                    <a:pt x="375" y="7730"/>
                    <a:pt x="384" y="7729"/>
                    <a:pt x="394" y="7729"/>
                  </a:cubicBezTo>
                  <a:cubicBezTo>
                    <a:pt x="490" y="7729"/>
                    <a:pt x="546" y="7827"/>
                    <a:pt x="546" y="7868"/>
                  </a:cubicBezTo>
                  <a:lnTo>
                    <a:pt x="524" y="7868"/>
                  </a:lnTo>
                  <a:cubicBezTo>
                    <a:pt x="546" y="7914"/>
                    <a:pt x="637" y="8050"/>
                    <a:pt x="660" y="8164"/>
                  </a:cubicBezTo>
                  <a:lnTo>
                    <a:pt x="615" y="8164"/>
                  </a:lnTo>
                  <a:cubicBezTo>
                    <a:pt x="683" y="8232"/>
                    <a:pt x="683" y="8391"/>
                    <a:pt x="683" y="8459"/>
                  </a:cubicBezTo>
                  <a:cubicBezTo>
                    <a:pt x="683" y="8596"/>
                    <a:pt x="592" y="8823"/>
                    <a:pt x="683" y="9005"/>
                  </a:cubicBezTo>
                  <a:lnTo>
                    <a:pt x="546" y="9141"/>
                  </a:lnTo>
                  <a:lnTo>
                    <a:pt x="569" y="9164"/>
                  </a:lnTo>
                  <a:cubicBezTo>
                    <a:pt x="569" y="9164"/>
                    <a:pt x="2434" y="9096"/>
                    <a:pt x="2798" y="8800"/>
                  </a:cubicBezTo>
                  <a:lnTo>
                    <a:pt x="2843" y="8800"/>
                  </a:lnTo>
                  <a:lnTo>
                    <a:pt x="2843" y="8755"/>
                  </a:lnTo>
                  <a:cubicBezTo>
                    <a:pt x="2853" y="8736"/>
                    <a:pt x="2862" y="8729"/>
                    <a:pt x="2872" y="8729"/>
                  </a:cubicBezTo>
                  <a:cubicBezTo>
                    <a:pt x="2885" y="8729"/>
                    <a:pt x="2898" y="8742"/>
                    <a:pt x="2911" y="8755"/>
                  </a:cubicBezTo>
                  <a:lnTo>
                    <a:pt x="2934" y="8687"/>
                  </a:lnTo>
                  <a:lnTo>
                    <a:pt x="2911" y="8709"/>
                  </a:lnTo>
                  <a:cubicBezTo>
                    <a:pt x="2889" y="8687"/>
                    <a:pt x="2843" y="8641"/>
                    <a:pt x="2866" y="8618"/>
                  </a:cubicBezTo>
                  <a:cubicBezTo>
                    <a:pt x="2866" y="8550"/>
                    <a:pt x="2934" y="8596"/>
                    <a:pt x="2934" y="8528"/>
                  </a:cubicBezTo>
                  <a:cubicBezTo>
                    <a:pt x="2957" y="8186"/>
                    <a:pt x="2980" y="7845"/>
                    <a:pt x="2934" y="7504"/>
                  </a:cubicBezTo>
                  <a:lnTo>
                    <a:pt x="2980" y="7504"/>
                  </a:lnTo>
                  <a:cubicBezTo>
                    <a:pt x="2934" y="7413"/>
                    <a:pt x="2934" y="7322"/>
                    <a:pt x="2911" y="7231"/>
                  </a:cubicBezTo>
                  <a:lnTo>
                    <a:pt x="2980" y="7186"/>
                  </a:lnTo>
                  <a:lnTo>
                    <a:pt x="2980" y="7186"/>
                  </a:lnTo>
                  <a:cubicBezTo>
                    <a:pt x="2979" y="7186"/>
                    <a:pt x="2978" y="7187"/>
                    <a:pt x="2977" y="7187"/>
                  </a:cubicBezTo>
                  <a:cubicBezTo>
                    <a:pt x="2932" y="7187"/>
                    <a:pt x="2889" y="6662"/>
                    <a:pt x="2911" y="6640"/>
                  </a:cubicBezTo>
                  <a:lnTo>
                    <a:pt x="2820" y="6640"/>
                  </a:lnTo>
                  <a:cubicBezTo>
                    <a:pt x="2798" y="6526"/>
                    <a:pt x="2911" y="6617"/>
                    <a:pt x="2889" y="6504"/>
                  </a:cubicBezTo>
                  <a:cubicBezTo>
                    <a:pt x="2752" y="6481"/>
                    <a:pt x="2889" y="6344"/>
                    <a:pt x="2820" y="6322"/>
                  </a:cubicBezTo>
                  <a:cubicBezTo>
                    <a:pt x="2843" y="6322"/>
                    <a:pt x="2843" y="6276"/>
                    <a:pt x="2889" y="6276"/>
                  </a:cubicBezTo>
                  <a:cubicBezTo>
                    <a:pt x="2798" y="6254"/>
                    <a:pt x="2866" y="6231"/>
                    <a:pt x="2843" y="6185"/>
                  </a:cubicBezTo>
                  <a:lnTo>
                    <a:pt x="2843" y="6185"/>
                  </a:lnTo>
                  <a:lnTo>
                    <a:pt x="2798" y="6208"/>
                  </a:lnTo>
                  <a:lnTo>
                    <a:pt x="2775" y="6140"/>
                  </a:lnTo>
                  <a:lnTo>
                    <a:pt x="2843" y="6140"/>
                  </a:lnTo>
                  <a:cubicBezTo>
                    <a:pt x="2866" y="5958"/>
                    <a:pt x="2911" y="5094"/>
                    <a:pt x="2866" y="4912"/>
                  </a:cubicBezTo>
                  <a:lnTo>
                    <a:pt x="2866" y="4912"/>
                  </a:lnTo>
                  <a:cubicBezTo>
                    <a:pt x="2798" y="4935"/>
                    <a:pt x="2843" y="5003"/>
                    <a:pt x="2752" y="5026"/>
                  </a:cubicBezTo>
                  <a:cubicBezTo>
                    <a:pt x="2707" y="4957"/>
                    <a:pt x="2775" y="4935"/>
                    <a:pt x="2707" y="4912"/>
                  </a:cubicBezTo>
                  <a:cubicBezTo>
                    <a:pt x="2843" y="4889"/>
                    <a:pt x="2752" y="4798"/>
                    <a:pt x="2866" y="4775"/>
                  </a:cubicBezTo>
                  <a:lnTo>
                    <a:pt x="2798" y="4753"/>
                  </a:lnTo>
                  <a:lnTo>
                    <a:pt x="2843" y="4730"/>
                  </a:lnTo>
                  <a:cubicBezTo>
                    <a:pt x="2775" y="4503"/>
                    <a:pt x="2798" y="4684"/>
                    <a:pt x="2820" y="4480"/>
                  </a:cubicBezTo>
                  <a:cubicBezTo>
                    <a:pt x="2820" y="4366"/>
                    <a:pt x="2707" y="4298"/>
                    <a:pt x="2752" y="4230"/>
                  </a:cubicBezTo>
                  <a:lnTo>
                    <a:pt x="2752" y="4230"/>
                  </a:lnTo>
                  <a:lnTo>
                    <a:pt x="2684" y="4252"/>
                  </a:lnTo>
                  <a:cubicBezTo>
                    <a:pt x="2752" y="4230"/>
                    <a:pt x="2638" y="4161"/>
                    <a:pt x="2707" y="4161"/>
                  </a:cubicBezTo>
                  <a:cubicBezTo>
                    <a:pt x="2707" y="4125"/>
                    <a:pt x="2707" y="4058"/>
                    <a:pt x="2658" y="4058"/>
                  </a:cubicBezTo>
                  <a:cubicBezTo>
                    <a:pt x="2647" y="4058"/>
                    <a:pt x="2633" y="4062"/>
                    <a:pt x="2616" y="4070"/>
                  </a:cubicBezTo>
                  <a:cubicBezTo>
                    <a:pt x="2652" y="4052"/>
                    <a:pt x="2674" y="3990"/>
                    <a:pt x="2693" y="3990"/>
                  </a:cubicBezTo>
                  <a:cubicBezTo>
                    <a:pt x="2698" y="3990"/>
                    <a:pt x="2702" y="3993"/>
                    <a:pt x="2707" y="4002"/>
                  </a:cubicBezTo>
                  <a:lnTo>
                    <a:pt x="2707" y="3934"/>
                  </a:lnTo>
                  <a:lnTo>
                    <a:pt x="2684" y="3957"/>
                  </a:lnTo>
                  <a:cubicBezTo>
                    <a:pt x="2684" y="3866"/>
                    <a:pt x="2752" y="3820"/>
                    <a:pt x="2661" y="3752"/>
                  </a:cubicBezTo>
                  <a:lnTo>
                    <a:pt x="2638" y="3798"/>
                  </a:lnTo>
                  <a:cubicBezTo>
                    <a:pt x="2616" y="3729"/>
                    <a:pt x="2616" y="3684"/>
                    <a:pt x="2707" y="3661"/>
                  </a:cubicBezTo>
                  <a:lnTo>
                    <a:pt x="2729" y="3729"/>
                  </a:lnTo>
                  <a:cubicBezTo>
                    <a:pt x="2729" y="3616"/>
                    <a:pt x="2729" y="3570"/>
                    <a:pt x="2684" y="3479"/>
                  </a:cubicBezTo>
                  <a:lnTo>
                    <a:pt x="2684" y="3525"/>
                  </a:lnTo>
                  <a:cubicBezTo>
                    <a:pt x="2595" y="3414"/>
                    <a:pt x="2528" y="2914"/>
                    <a:pt x="2420" y="2784"/>
                  </a:cubicBezTo>
                  <a:lnTo>
                    <a:pt x="2420" y="2784"/>
                  </a:lnTo>
                  <a:lnTo>
                    <a:pt x="2479" y="2797"/>
                  </a:lnTo>
                  <a:cubicBezTo>
                    <a:pt x="2456" y="2615"/>
                    <a:pt x="2456" y="1706"/>
                    <a:pt x="2502" y="1546"/>
                  </a:cubicBezTo>
                  <a:cubicBezTo>
                    <a:pt x="2517" y="1531"/>
                    <a:pt x="2535" y="1526"/>
                    <a:pt x="2552" y="1526"/>
                  </a:cubicBezTo>
                  <a:cubicBezTo>
                    <a:pt x="2585" y="1526"/>
                    <a:pt x="2616" y="1546"/>
                    <a:pt x="2616" y="1546"/>
                  </a:cubicBezTo>
                  <a:cubicBezTo>
                    <a:pt x="2593" y="1478"/>
                    <a:pt x="2547" y="1501"/>
                    <a:pt x="2547" y="1433"/>
                  </a:cubicBezTo>
                  <a:lnTo>
                    <a:pt x="2547" y="1433"/>
                  </a:lnTo>
                  <a:lnTo>
                    <a:pt x="2616" y="1455"/>
                  </a:lnTo>
                  <a:lnTo>
                    <a:pt x="2616" y="1410"/>
                  </a:lnTo>
                  <a:cubicBezTo>
                    <a:pt x="2593" y="1421"/>
                    <a:pt x="2565" y="1421"/>
                    <a:pt x="2533" y="1421"/>
                  </a:cubicBezTo>
                  <a:cubicBezTo>
                    <a:pt x="2502" y="1421"/>
                    <a:pt x="2468" y="1421"/>
                    <a:pt x="2434" y="1433"/>
                  </a:cubicBezTo>
                  <a:lnTo>
                    <a:pt x="2456" y="1342"/>
                  </a:lnTo>
                  <a:lnTo>
                    <a:pt x="2502" y="1342"/>
                  </a:lnTo>
                  <a:cubicBezTo>
                    <a:pt x="2502" y="1342"/>
                    <a:pt x="2366" y="1296"/>
                    <a:pt x="2388" y="1205"/>
                  </a:cubicBezTo>
                  <a:cubicBezTo>
                    <a:pt x="2411" y="1069"/>
                    <a:pt x="2411" y="910"/>
                    <a:pt x="2434" y="773"/>
                  </a:cubicBezTo>
                  <a:lnTo>
                    <a:pt x="2502" y="841"/>
                  </a:lnTo>
                  <a:lnTo>
                    <a:pt x="2525" y="773"/>
                  </a:lnTo>
                  <a:lnTo>
                    <a:pt x="2525" y="773"/>
                  </a:lnTo>
                  <a:cubicBezTo>
                    <a:pt x="2517" y="776"/>
                    <a:pt x="2510" y="777"/>
                    <a:pt x="2505" y="777"/>
                  </a:cubicBezTo>
                  <a:cubicBezTo>
                    <a:pt x="2467" y="777"/>
                    <a:pt x="2474" y="724"/>
                    <a:pt x="2463" y="724"/>
                  </a:cubicBezTo>
                  <a:cubicBezTo>
                    <a:pt x="2461" y="724"/>
                    <a:pt x="2459" y="725"/>
                    <a:pt x="2456" y="728"/>
                  </a:cubicBezTo>
                  <a:cubicBezTo>
                    <a:pt x="2320" y="614"/>
                    <a:pt x="2456" y="500"/>
                    <a:pt x="2366" y="387"/>
                  </a:cubicBezTo>
                  <a:cubicBezTo>
                    <a:pt x="2252" y="387"/>
                    <a:pt x="342" y="68"/>
                    <a:pt x="205" y="68"/>
                  </a:cubicBezTo>
                  <a:lnTo>
                    <a:pt x="2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45"/>
            <p:cNvSpPr/>
            <p:nvPr/>
          </p:nvSpPr>
          <p:spPr>
            <a:xfrm rot="-2172959" flipH="1">
              <a:off x="129069" y="-185420"/>
              <a:ext cx="2882" cy="4291"/>
            </a:xfrm>
            <a:custGeom>
              <a:avLst/>
              <a:gdLst/>
              <a:ahLst/>
              <a:cxnLst/>
              <a:rect l="l" t="t" r="r" b="b"/>
              <a:pathLst>
                <a:path w="92" h="137" extrusionOk="0">
                  <a:moveTo>
                    <a:pt x="91" y="0"/>
                  </a:moveTo>
                  <a:lnTo>
                    <a:pt x="91" y="0"/>
                  </a:lnTo>
                  <a:cubicBezTo>
                    <a:pt x="23" y="46"/>
                    <a:pt x="0" y="91"/>
                    <a:pt x="23" y="137"/>
                  </a:cubicBezTo>
                  <a:cubicBezTo>
                    <a:pt x="68" y="91"/>
                    <a:pt x="68" y="46"/>
                    <a:pt x="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45"/>
            <p:cNvSpPr/>
            <p:nvPr/>
          </p:nvSpPr>
          <p:spPr>
            <a:xfrm rot="-2172959" flipH="1">
              <a:off x="128086" y="-184167"/>
              <a:ext cx="31" cy="31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45"/>
            <p:cNvSpPr/>
            <p:nvPr/>
          </p:nvSpPr>
          <p:spPr>
            <a:xfrm rot="-2172959" flipH="1">
              <a:off x="37811" y="-456100"/>
              <a:ext cx="31" cy="720"/>
            </a:xfrm>
            <a:custGeom>
              <a:avLst/>
              <a:gdLst/>
              <a:ahLst/>
              <a:cxnLst/>
              <a:rect l="l" t="t" r="r" b="b"/>
              <a:pathLst>
                <a:path w="1" h="23" extrusionOk="0">
                  <a:moveTo>
                    <a:pt x="0" y="0"/>
                  </a:moveTo>
                  <a:lnTo>
                    <a:pt x="0" y="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45"/>
            <p:cNvSpPr/>
            <p:nvPr/>
          </p:nvSpPr>
          <p:spPr>
            <a:xfrm rot="-2172959" flipH="1">
              <a:off x="40719" y="-459895"/>
              <a:ext cx="93347" cy="287089"/>
            </a:xfrm>
            <a:custGeom>
              <a:avLst/>
              <a:gdLst/>
              <a:ahLst/>
              <a:cxnLst/>
              <a:rect l="l" t="t" r="r" b="b"/>
              <a:pathLst>
                <a:path w="2980" h="9165" extrusionOk="0">
                  <a:moveTo>
                    <a:pt x="54" y="829"/>
                  </a:moveTo>
                  <a:lnTo>
                    <a:pt x="54" y="829"/>
                  </a:lnTo>
                  <a:cubicBezTo>
                    <a:pt x="49" y="832"/>
                    <a:pt x="46" y="836"/>
                    <a:pt x="46" y="842"/>
                  </a:cubicBezTo>
                  <a:cubicBezTo>
                    <a:pt x="49" y="838"/>
                    <a:pt x="52" y="833"/>
                    <a:pt x="54" y="829"/>
                  </a:cubicBezTo>
                  <a:close/>
                  <a:moveTo>
                    <a:pt x="2843" y="8687"/>
                  </a:moveTo>
                  <a:lnTo>
                    <a:pt x="2843" y="8724"/>
                  </a:lnTo>
                  <a:lnTo>
                    <a:pt x="2843" y="8724"/>
                  </a:lnTo>
                  <a:cubicBezTo>
                    <a:pt x="2833" y="8697"/>
                    <a:pt x="2813" y="8687"/>
                    <a:pt x="2843" y="8687"/>
                  </a:cubicBezTo>
                  <a:close/>
                  <a:moveTo>
                    <a:pt x="228" y="1"/>
                  </a:moveTo>
                  <a:lnTo>
                    <a:pt x="183" y="114"/>
                  </a:lnTo>
                  <a:lnTo>
                    <a:pt x="274" y="114"/>
                  </a:lnTo>
                  <a:cubicBezTo>
                    <a:pt x="296" y="182"/>
                    <a:pt x="228" y="137"/>
                    <a:pt x="228" y="205"/>
                  </a:cubicBezTo>
                  <a:cubicBezTo>
                    <a:pt x="160" y="205"/>
                    <a:pt x="160" y="137"/>
                    <a:pt x="137" y="69"/>
                  </a:cubicBezTo>
                  <a:lnTo>
                    <a:pt x="137" y="69"/>
                  </a:lnTo>
                  <a:cubicBezTo>
                    <a:pt x="137" y="137"/>
                    <a:pt x="92" y="182"/>
                    <a:pt x="160" y="205"/>
                  </a:cubicBezTo>
                  <a:cubicBezTo>
                    <a:pt x="153" y="219"/>
                    <a:pt x="142" y="222"/>
                    <a:pt x="130" y="222"/>
                  </a:cubicBezTo>
                  <a:cubicBezTo>
                    <a:pt x="117" y="222"/>
                    <a:pt x="102" y="218"/>
                    <a:pt x="88" y="218"/>
                  </a:cubicBezTo>
                  <a:cubicBezTo>
                    <a:pt x="71" y="218"/>
                    <a:pt x="55" y="224"/>
                    <a:pt x="46" y="251"/>
                  </a:cubicBezTo>
                  <a:cubicBezTo>
                    <a:pt x="69" y="296"/>
                    <a:pt x="137" y="342"/>
                    <a:pt x="92" y="387"/>
                  </a:cubicBezTo>
                  <a:lnTo>
                    <a:pt x="69" y="387"/>
                  </a:lnTo>
                  <a:cubicBezTo>
                    <a:pt x="1" y="501"/>
                    <a:pt x="160" y="569"/>
                    <a:pt x="92" y="683"/>
                  </a:cubicBezTo>
                  <a:lnTo>
                    <a:pt x="69" y="660"/>
                  </a:lnTo>
                  <a:lnTo>
                    <a:pt x="69" y="660"/>
                  </a:lnTo>
                  <a:cubicBezTo>
                    <a:pt x="48" y="703"/>
                    <a:pt x="86" y="765"/>
                    <a:pt x="54" y="829"/>
                  </a:cubicBezTo>
                  <a:lnTo>
                    <a:pt x="54" y="829"/>
                  </a:lnTo>
                  <a:cubicBezTo>
                    <a:pt x="58" y="826"/>
                    <a:pt x="65" y="825"/>
                    <a:pt x="72" y="825"/>
                  </a:cubicBezTo>
                  <a:cubicBezTo>
                    <a:pt x="86" y="825"/>
                    <a:pt x="103" y="831"/>
                    <a:pt x="114" y="842"/>
                  </a:cubicBezTo>
                  <a:cubicBezTo>
                    <a:pt x="69" y="933"/>
                    <a:pt x="92" y="978"/>
                    <a:pt x="46" y="1024"/>
                  </a:cubicBezTo>
                  <a:lnTo>
                    <a:pt x="114" y="1092"/>
                  </a:lnTo>
                  <a:cubicBezTo>
                    <a:pt x="92" y="1365"/>
                    <a:pt x="114" y="2434"/>
                    <a:pt x="137" y="2707"/>
                  </a:cubicBezTo>
                  <a:lnTo>
                    <a:pt x="137" y="2684"/>
                  </a:lnTo>
                  <a:cubicBezTo>
                    <a:pt x="160" y="3093"/>
                    <a:pt x="160" y="3957"/>
                    <a:pt x="228" y="4367"/>
                  </a:cubicBezTo>
                  <a:cubicBezTo>
                    <a:pt x="183" y="4435"/>
                    <a:pt x="183" y="4526"/>
                    <a:pt x="183" y="4594"/>
                  </a:cubicBezTo>
                  <a:cubicBezTo>
                    <a:pt x="192" y="4575"/>
                    <a:pt x="202" y="4568"/>
                    <a:pt x="210" y="4568"/>
                  </a:cubicBezTo>
                  <a:cubicBezTo>
                    <a:pt x="221" y="4568"/>
                    <a:pt x="228" y="4581"/>
                    <a:pt x="228" y="4594"/>
                  </a:cubicBezTo>
                  <a:cubicBezTo>
                    <a:pt x="228" y="4821"/>
                    <a:pt x="274" y="4617"/>
                    <a:pt x="296" y="4821"/>
                  </a:cubicBezTo>
                  <a:cubicBezTo>
                    <a:pt x="365" y="5072"/>
                    <a:pt x="342" y="6004"/>
                    <a:pt x="296" y="6231"/>
                  </a:cubicBezTo>
                  <a:cubicBezTo>
                    <a:pt x="387" y="6345"/>
                    <a:pt x="342" y="6481"/>
                    <a:pt x="387" y="6595"/>
                  </a:cubicBezTo>
                  <a:lnTo>
                    <a:pt x="365" y="6595"/>
                  </a:lnTo>
                  <a:cubicBezTo>
                    <a:pt x="387" y="6641"/>
                    <a:pt x="387" y="6845"/>
                    <a:pt x="387" y="7050"/>
                  </a:cubicBezTo>
                  <a:cubicBezTo>
                    <a:pt x="387" y="7277"/>
                    <a:pt x="387" y="7482"/>
                    <a:pt x="410" y="7550"/>
                  </a:cubicBezTo>
                  <a:lnTo>
                    <a:pt x="433" y="7527"/>
                  </a:lnTo>
                  <a:lnTo>
                    <a:pt x="433" y="7527"/>
                  </a:lnTo>
                  <a:cubicBezTo>
                    <a:pt x="501" y="7664"/>
                    <a:pt x="387" y="7641"/>
                    <a:pt x="365" y="7755"/>
                  </a:cubicBezTo>
                  <a:cubicBezTo>
                    <a:pt x="377" y="7752"/>
                    <a:pt x="389" y="7751"/>
                    <a:pt x="400" y="7751"/>
                  </a:cubicBezTo>
                  <a:cubicBezTo>
                    <a:pt x="492" y="7751"/>
                    <a:pt x="547" y="7828"/>
                    <a:pt x="547" y="7869"/>
                  </a:cubicBezTo>
                  <a:lnTo>
                    <a:pt x="524" y="7869"/>
                  </a:lnTo>
                  <a:cubicBezTo>
                    <a:pt x="547" y="7937"/>
                    <a:pt x="637" y="8050"/>
                    <a:pt x="683" y="8164"/>
                  </a:cubicBezTo>
                  <a:lnTo>
                    <a:pt x="615" y="8164"/>
                  </a:lnTo>
                  <a:cubicBezTo>
                    <a:pt x="683" y="8232"/>
                    <a:pt x="683" y="8414"/>
                    <a:pt x="683" y="8460"/>
                  </a:cubicBezTo>
                  <a:cubicBezTo>
                    <a:pt x="683" y="8596"/>
                    <a:pt x="615" y="8824"/>
                    <a:pt x="706" y="9006"/>
                  </a:cubicBezTo>
                  <a:lnTo>
                    <a:pt x="547" y="9165"/>
                  </a:lnTo>
                  <a:lnTo>
                    <a:pt x="569" y="9165"/>
                  </a:lnTo>
                  <a:cubicBezTo>
                    <a:pt x="569" y="9165"/>
                    <a:pt x="2434" y="9097"/>
                    <a:pt x="2798" y="8824"/>
                  </a:cubicBezTo>
                  <a:lnTo>
                    <a:pt x="2843" y="8824"/>
                  </a:lnTo>
                  <a:lnTo>
                    <a:pt x="2843" y="8778"/>
                  </a:lnTo>
                  <a:cubicBezTo>
                    <a:pt x="2853" y="8749"/>
                    <a:pt x="2863" y="8741"/>
                    <a:pt x="2874" y="8741"/>
                  </a:cubicBezTo>
                  <a:cubicBezTo>
                    <a:pt x="2890" y="8741"/>
                    <a:pt x="2908" y="8755"/>
                    <a:pt x="2934" y="8755"/>
                  </a:cubicBezTo>
                  <a:lnTo>
                    <a:pt x="2957" y="8687"/>
                  </a:lnTo>
                  <a:lnTo>
                    <a:pt x="2911" y="8710"/>
                  </a:lnTo>
                  <a:cubicBezTo>
                    <a:pt x="2889" y="8687"/>
                    <a:pt x="2843" y="8664"/>
                    <a:pt x="2866" y="8619"/>
                  </a:cubicBezTo>
                  <a:cubicBezTo>
                    <a:pt x="2866" y="8551"/>
                    <a:pt x="2957" y="8596"/>
                    <a:pt x="2957" y="8528"/>
                  </a:cubicBezTo>
                  <a:cubicBezTo>
                    <a:pt x="2957" y="8187"/>
                    <a:pt x="2980" y="7846"/>
                    <a:pt x="2934" y="7505"/>
                  </a:cubicBezTo>
                  <a:lnTo>
                    <a:pt x="2934" y="7505"/>
                  </a:lnTo>
                  <a:lnTo>
                    <a:pt x="2980" y="7527"/>
                  </a:lnTo>
                  <a:cubicBezTo>
                    <a:pt x="2934" y="7414"/>
                    <a:pt x="2934" y="7323"/>
                    <a:pt x="2911" y="7232"/>
                  </a:cubicBezTo>
                  <a:lnTo>
                    <a:pt x="2980" y="7186"/>
                  </a:lnTo>
                  <a:lnTo>
                    <a:pt x="2980" y="7186"/>
                  </a:lnTo>
                  <a:cubicBezTo>
                    <a:pt x="2979" y="7187"/>
                    <a:pt x="2978" y="7187"/>
                    <a:pt x="2977" y="7187"/>
                  </a:cubicBezTo>
                  <a:cubicBezTo>
                    <a:pt x="2932" y="7187"/>
                    <a:pt x="2889" y="6663"/>
                    <a:pt x="2911" y="6663"/>
                  </a:cubicBezTo>
                  <a:lnTo>
                    <a:pt x="2821" y="6663"/>
                  </a:lnTo>
                  <a:cubicBezTo>
                    <a:pt x="2798" y="6550"/>
                    <a:pt x="2911" y="6618"/>
                    <a:pt x="2889" y="6527"/>
                  </a:cubicBezTo>
                  <a:cubicBezTo>
                    <a:pt x="2752" y="6481"/>
                    <a:pt x="2911" y="6368"/>
                    <a:pt x="2821" y="6322"/>
                  </a:cubicBezTo>
                  <a:cubicBezTo>
                    <a:pt x="2843" y="6322"/>
                    <a:pt x="2843" y="6277"/>
                    <a:pt x="2889" y="6277"/>
                  </a:cubicBezTo>
                  <a:cubicBezTo>
                    <a:pt x="2798" y="6277"/>
                    <a:pt x="2866" y="6231"/>
                    <a:pt x="2843" y="6209"/>
                  </a:cubicBezTo>
                  <a:lnTo>
                    <a:pt x="2843" y="6209"/>
                  </a:lnTo>
                  <a:lnTo>
                    <a:pt x="2798" y="6231"/>
                  </a:lnTo>
                  <a:lnTo>
                    <a:pt x="2775" y="6163"/>
                  </a:lnTo>
                  <a:lnTo>
                    <a:pt x="2843" y="6140"/>
                  </a:lnTo>
                  <a:cubicBezTo>
                    <a:pt x="2866" y="5958"/>
                    <a:pt x="2911" y="5117"/>
                    <a:pt x="2866" y="4912"/>
                  </a:cubicBezTo>
                  <a:lnTo>
                    <a:pt x="2866" y="4912"/>
                  </a:lnTo>
                  <a:cubicBezTo>
                    <a:pt x="2798" y="4935"/>
                    <a:pt x="2843" y="5003"/>
                    <a:pt x="2752" y="5026"/>
                  </a:cubicBezTo>
                  <a:cubicBezTo>
                    <a:pt x="2707" y="4981"/>
                    <a:pt x="2775" y="4958"/>
                    <a:pt x="2730" y="4935"/>
                  </a:cubicBezTo>
                  <a:cubicBezTo>
                    <a:pt x="2843" y="4912"/>
                    <a:pt x="2752" y="4821"/>
                    <a:pt x="2889" y="4776"/>
                  </a:cubicBezTo>
                  <a:lnTo>
                    <a:pt x="2798" y="4753"/>
                  </a:lnTo>
                  <a:lnTo>
                    <a:pt x="2843" y="4730"/>
                  </a:lnTo>
                  <a:cubicBezTo>
                    <a:pt x="2775" y="4503"/>
                    <a:pt x="2821" y="4685"/>
                    <a:pt x="2821" y="4480"/>
                  </a:cubicBezTo>
                  <a:cubicBezTo>
                    <a:pt x="2821" y="4367"/>
                    <a:pt x="2707" y="4321"/>
                    <a:pt x="2752" y="4253"/>
                  </a:cubicBezTo>
                  <a:lnTo>
                    <a:pt x="2684" y="4253"/>
                  </a:lnTo>
                  <a:cubicBezTo>
                    <a:pt x="2752" y="4253"/>
                    <a:pt x="2639" y="4185"/>
                    <a:pt x="2707" y="4162"/>
                  </a:cubicBezTo>
                  <a:cubicBezTo>
                    <a:pt x="2707" y="4143"/>
                    <a:pt x="2707" y="4060"/>
                    <a:pt x="2654" y="4060"/>
                  </a:cubicBezTo>
                  <a:cubicBezTo>
                    <a:pt x="2643" y="4060"/>
                    <a:pt x="2631" y="4064"/>
                    <a:pt x="2616" y="4071"/>
                  </a:cubicBezTo>
                  <a:cubicBezTo>
                    <a:pt x="2649" y="4054"/>
                    <a:pt x="2670" y="4001"/>
                    <a:pt x="2697" y="4001"/>
                  </a:cubicBezTo>
                  <a:cubicBezTo>
                    <a:pt x="2707" y="4001"/>
                    <a:pt x="2718" y="4007"/>
                    <a:pt x="2730" y="4026"/>
                  </a:cubicBezTo>
                  <a:lnTo>
                    <a:pt x="2707" y="3935"/>
                  </a:lnTo>
                  <a:lnTo>
                    <a:pt x="2684" y="3980"/>
                  </a:lnTo>
                  <a:cubicBezTo>
                    <a:pt x="2684" y="3889"/>
                    <a:pt x="2752" y="3821"/>
                    <a:pt x="2661" y="3775"/>
                  </a:cubicBezTo>
                  <a:lnTo>
                    <a:pt x="2639" y="3798"/>
                  </a:lnTo>
                  <a:cubicBezTo>
                    <a:pt x="2616" y="3753"/>
                    <a:pt x="2616" y="3684"/>
                    <a:pt x="2707" y="3662"/>
                  </a:cubicBezTo>
                  <a:lnTo>
                    <a:pt x="2730" y="3730"/>
                  </a:lnTo>
                  <a:cubicBezTo>
                    <a:pt x="2730" y="3639"/>
                    <a:pt x="2730" y="3571"/>
                    <a:pt x="2684" y="3502"/>
                  </a:cubicBezTo>
                  <a:lnTo>
                    <a:pt x="2684" y="3525"/>
                  </a:lnTo>
                  <a:cubicBezTo>
                    <a:pt x="2593" y="3434"/>
                    <a:pt x="2525" y="2889"/>
                    <a:pt x="2411" y="2798"/>
                  </a:cubicBezTo>
                  <a:lnTo>
                    <a:pt x="2343" y="2843"/>
                  </a:lnTo>
                  <a:lnTo>
                    <a:pt x="2275" y="2752"/>
                  </a:lnTo>
                  <a:lnTo>
                    <a:pt x="2479" y="2798"/>
                  </a:lnTo>
                  <a:cubicBezTo>
                    <a:pt x="2457" y="2638"/>
                    <a:pt x="2457" y="1729"/>
                    <a:pt x="2502" y="1570"/>
                  </a:cubicBezTo>
                  <a:cubicBezTo>
                    <a:pt x="2522" y="1540"/>
                    <a:pt x="2545" y="1532"/>
                    <a:pt x="2566" y="1532"/>
                  </a:cubicBezTo>
                  <a:cubicBezTo>
                    <a:pt x="2594" y="1532"/>
                    <a:pt x="2616" y="1547"/>
                    <a:pt x="2616" y="1547"/>
                  </a:cubicBezTo>
                  <a:cubicBezTo>
                    <a:pt x="2593" y="1479"/>
                    <a:pt x="2548" y="1524"/>
                    <a:pt x="2570" y="1456"/>
                  </a:cubicBezTo>
                  <a:lnTo>
                    <a:pt x="2570" y="1456"/>
                  </a:lnTo>
                  <a:lnTo>
                    <a:pt x="2616" y="1479"/>
                  </a:lnTo>
                  <a:lnTo>
                    <a:pt x="2616" y="1410"/>
                  </a:lnTo>
                  <a:cubicBezTo>
                    <a:pt x="2605" y="1433"/>
                    <a:pt x="2576" y="1439"/>
                    <a:pt x="2542" y="1439"/>
                  </a:cubicBezTo>
                  <a:cubicBezTo>
                    <a:pt x="2508" y="1439"/>
                    <a:pt x="2468" y="1433"/>
                    <a:pt x="2434" y="1433"/>
                  </a:cubicBezTo>
                  <a:lnTo>
                    <a:pt x="2457" y="1365"/>
                  </a:lnTo>
                  <a:lnTo>
                    <a:pt x="2502" y="1365"/>
                  </a:lnTo>
                  <a:cubicBezTo>
                    <a:pt x="2502" y="1342"/>
                    <a:pt x="2366" y="1297"/>
                    <a:pt x="2388" y="1229"/>
                  </a:cubicBezTo>
                  <a:cubicBezTo>
                    <a:pt x="2434" y="1069"/>
                    <a:pt x="2411" y="933"/>
                    <a:pt x="2434" y="774"/>
                  </a:cubicBezTo>
                  <a:lnTo>
                    <a:pt x="2502" y="842"/>
                  </a:lnTo>
                  <a:lnTo>
                    <a:pt x="2525" y="774"/>
                  </a:lnTo>
                  <a:lnTo>
                    <a:pt x="2525" y="774"/>
                  </a:lnTo>
                  <a:cubicBezTo>
                    <a:pt x="2511" y="783"/>
                    <a:pt x="2501" y="787"/>
                    <a:pt x="2493" y="787"/>
                  </a:cubicBezTo>
                  <a:cubicBezTo>
                    <a:pt x="2468" y="787"/>
                    <a:pt x="2473" y="747"/>
                    <a:pt x="2463" y="747"/>
                  </a:cubicBezTo>
                  <a:cubicBezTo>
                    <a:pt x="2461" y="747"/>
                    <a:pt x="2459" y="748"/>
                    <a:pt x="2457" y="751"/>
                  </a:cubicBezTo>
                  <a:cubicBezTo>
                    <a:pt x="2320" y="637"/>
                    <a:pt x="2457" y="501"/>
                    <a:pt x="2366" y="410"/>
                  </a:cubicBezTo>
                  <a:cubicBezTo>
                    <a:pt x="2252" y="387"/>
                    <a:pt x="342" y="92"/>
                    <a:pt x="205" y="69"/>
                  </a:cubicBezTo>
                  <a:lnTo>
                    <a:pt x="22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45"/>
            <p:cNvSpPr/>
            <p:nvPr/>
          </p:nvSpPr>
          <p:spPr>
            <a:xfrm rot="-2172959" flipH="1">
              <a:off x="773555" y="695095"/>
              <a:ext cx="2882" cy="3602"/>
            </a:xfrm>
            <a:custGeom>
              <a:avLst/>
              <a:gdLst/>
              <a:ahLst/>
              <a:cxnLst/>
              <a:rect l="l" t="t" r="r" b="b"/>
              <a:pathLst>
                <a:path w="92" h="115" extrusionOk="0">
                  <a:moveTo>
                    <a:pt x="91" y="1"/>
                  </a:moveTo>
                  <a:lnTo>
                    <a:pt x="91" y="1"/>
                  </a:lnTo>
                  <a:cubicBezTo>
                    <a:pt x="23" y="24"/>
                    <a:pt x="0" y="69"/>
                    <a:pt x="0" y="115"/>
                  </a:cubicBezTo>
                  <a:cubicBezTo>
                    <a:pt x="68" y="92"/>
                    <a:pt x="68" y="46"/>
                    <a:pt x="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45"/>
            <p:cNvSpPr/>
            <p:nvPr/>
          </p:nvSpPr>
          <p:spPr>
            <a:xfrm rot="-2172959" flipH="1">
              <a:off x="772775" y="696282"/>
              <a:ext cx="31" cy="31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45"/>
            <p:cNvSpPr/>
            <p:nvPr/>
          </p:nvSpPr>
          <p:spPr>
            <a:xfrm rot="-2172959" flipH="1">
              <a:off x="685636" y="450316"/>
              <a:ext cx="31" cy="720"/>
            </a:xfrm>
            <a:custGeom>
              <a:avLst/>
              <a:gdLst/>
              <a:ahLst/>
              <a:cxnLst/>
              <a:rect l="l" t="t" r="r" b="b"/>
              <a:pathLst>
                <a:path w="1" h="23" extrusionOk="0">
                  <a:moveTo>
                    <a:pt x="1" y="0"/>
                  </a:moveTo>
                  <a:lnTo>
                    <a:pt x="1" y="2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45"/>
            <p:cNvSpPr/>
            <p:nvPr/>
          </p:nvSpPr>
          <p:spPr>
            <a:xfrm rot="-2172959" flipH="1">
              <a:off x="682966" y="449076"/>
              <a:ext cx="89056" cy="253729"/>
            </a:xfrm>
            <a:custGeom>
              <a:avLst/>
              <a:gdLst/>
              <a:ahLst/>
              <a:cxnLst/>
              <a:rect l="l" t="t" r="r" b="b"/>
              <a:pathLst>
                <a:path w="2843" h="8100" extrusionOk="0">
                  <a:moveTo>
                    <a:pt x="57" y="714"/>
                  </a:moveTo>
                  <a:cubicBezTo>
                    <a:pt x="50" y="716"/>
                    <a:pt x="46" y="721"/>
                    <a:pt x="46" y="728"/>
                  </a:cubicBezTo>
                  <a:cubicBezTo>
                    <a:pt x="50" y="724"/>
                    <a:pt x="54" y="719"/>
                    <a:pt x="57" y="714"/>
                  </a:cubicBezTo>
                  <a:close/>
                  <a:moveTo>
                    <a:pt x="2431" y="7931"/>
                  </a:moveTo>
                  <a:cubicBezTo>
                    <a:pt x="2436" y="7931"/>
                    <a:pt x="2443" y="7933"/>
                    <a:pt x="2456" y="7937"/>
                  </a:cubicBezTo>
                  <a:lnTo>
                    <a:pt x="2437" y="7993"/>
                  </a:lnTo>
                  <a:lnTo>
                    <a:pt x="2437" y="7993"/>
                  </a:lnTo>
                  <a:cubicBezTo>
                    <a:pt x="2443" y="7960"/>
                    <a:pt x="2412" y="7931"/>
                    <a:pt x="2431" y="7931"/>
                  </a:cubicBezTo>
                  <a:close/>
                  <a:moveTo>
                    <a:pt x="205" y="1"/>
                  </a:moveTo>
                  <a:lnTo>
                    <a:pt x="182" y="91"/>
                  </a:lnTo>
                  <a:lnTo>
                    <a:pt x="250" y="91"/>
                  </a:lnTo>
                  <a:cubicBezTo>
                    <a:pt x="273" y="160"/>
                    <a:pt x="205" y="114"/>
                    <a:pt x="205" y="160"/>
                  </a:cubicBezTo>
                  <a:cubicBezTo>
                    <a:pt x="159" y="160"/>
                    <a:pt x="137" y="114"/>
                    <a:pt x="137" y="46"/>
                  </a:cubicBezTo>
                  <a:lnTo>
                    <a:pt x="137" y="46"/>
                  </a:lnTo>
                  <a:cubicBezTo>
                    <a:pt x="137" y="91"/>
                    <a:pt x="91" y="137"/>
                    <a:pt x="159" y="160"/>
                  </a:cubicBezTo>
                  <a:cubicBezTo>
                    <a:pt x="137" y="182"/>
                    <a:pt x="114" y="182"/>
                    <a:pt x="94" y="182"/>
                  </a:cubicBezTo>
                  <a:cubicBezTo>
                    <a:pt x="74" y="182"/>
                    <a:pt x="57" y="182"/>
                    <a:pt x="46" y="205"/>
                  </a:cubicBezTo>
                  <a:cubicBezTo>
                    <a:pt x="68" y="251"/>
                    <a:pt x="114" y="296"/>
                    <a:pt x="91" y="342"/>
                  </a:cubicBezTo>
                  <a:lnTo>
                    <a:pt x="68" y="342"/>
                  </a:lnTo>
                  <a:cubicBezTo>
                    <a:pt x="0" y="433"/>
                    <a:pt x="159" y="501"/>
                    <a:pt x="91" y="592"/>
                  </a:cubicBezTo>
                  <a:lnTo>
                    <a:pt x="68" y="569"/>
                  </a:lnTo>
                  <a:lnTo>
                    <a:pt x="68" y="569"/>
                  </a:lnTo>
                  <a:cubicBezTo>
                    <a:pt x="48" y="610"/>
                    <a:pt x="82" y="669"/>
                    <a:pt x="57" y="714"/>
                  </a:cubicBezTo>
                  <a:lnTo>
                    <a:pt x="57" y="714"/>
                  </a:lnTo>
                  <a:cubicBezTo>
                    <a:pt x="61" y="712"/>
                    <a:pt x="66" y="711"/>
                    <a:pt x="71" y="711"/>
                  </a:cubicBezTo>
                  <a:cubicBezTo>
                    <a:pt x="85" y="711"/>
                    <a:pt x="102" y="717"/>
                    <a:pt x="114" y="728"/>
                  </a:cubicBezTo>
                  <a:cubicBezTo>
                    <a:pt x="68" y="796"/>
                    <a:pt x="114" y="842"/>
                    <a:pt x="46" y="887"/>
                  </a:cubicBezTo>
                  <a:lnTo>
                    <a:pt x="114" y="956"/>
                  </a:lnTo>
                  <a:cubicBezTo>
                    <a:pt x="91" y="1183"/>
                    <a:pt x="159" y="2138"/>
                    <a:pt x="159" y="2365"/>
                  </a:cubicBezTo>
                  <a:lnTo>
                    <a:pt x="137" y="2365"/>
                  </a:lnTo>
                  <a:cubicBezTo>
                    <a:pt x="159" y="2729"/>
                    <a:pt x="137" y="3457"/>
                    <a:pt x="205" y="3844"/>
                  </a:cubicBezTo>
                  <a:cubicBezTo>
                    <a:pt x="137" y="3889"/>
                    <a:pt x="159" y="3980"/>
                    <a:pt x="137" y="4048"/>
                  </a:cubicBezTo>
                  <a:lnTo>
                    <a:pt x="205" y="4048"/>
                  </a:lnTo>
                  <a:cubicBezTo>
                    <a:pt x="182" y="4230"/>
                    <a:pt x="227" y="4048"/>
                    <a:pt x="250" y="4253"/>
                  </a:cubicBezTo>
                  <a:cubicBezTo>
                    <a:pt x="296" y="4458"/>
                    <a:pt x="227" y="5253"/>
                    <a:pt x="159" y="5435"/>
                  </a:cubicBezTo>
                  <a:cubicBezTo>
                    <a:pt x="250" y="5549"/>
                    <a:pt x="182" y="5663"/>
                    <a:pt x="227" y="5776"/>
                  </a:cubicBezTo>
                  <a:lnTo>
                    <a:pt x="205" y="5754"/>
                  </a:lnTo>
                  <a:lnTo>
                    <a:pt x="205" y="5754"/>
                  </a:lnTo>
                  <a:cubicBezTo>
                    <a:pt x="250" y="5867"/>
                    <a:pt x="137" y="6459"/>
                    <a:pt x="182" y="6572"/>
                  </a:cubicBezTo>
                  <a:cubicBezTo>
                    <a:pt x="227" y="6663"/>
                    <a:pt x="137" y="6663"/>
                    <a:pt x="114" y="6732"/>
                  </a:cubicBezTo>
                  <a:cubicBezTo>
                    <a:pt x="205" y="6732"/>
                    <a:pt x="273" y="6822"/>
                    <a:pt x="273" y="6868"/>
                  </a:cubicBezTo>
                  <a:lnTo>
                    <a:pt x="250" y="6868"/>
                  </a:lnTo>
                  <a:cubicBezTo>
                    <a:pt x="273" y="6913"/>
                    <a:pt x="341" y="7027"/>
                    <a:pt x="364" y="7118"/>
                  </a:cubicBezTo>
                  <a:lnTo>
                    <a:pt x="296" y="7118"/>
                  </a:lnTo>
                  <a:cubicBezTo>
                    <a:pt x="364" y="7186"/>
                    <a:pt x="341" y="7323"/>
                    <a:pt x="341" y="7368"/>
                  </a:cubicBezTo>
                  <a:cubicBezTo>
                    <a:pt x="318" y="7505"/>
                    <a:pt x="205" y="7664"/>
                    <a:pt x="273" y="7846"/>
                  </a:cubicBezTo>
                  <a:lnTo>
                    <a:pt x="114" y="7937"/>
                  </a:lnTo>
                  <a:lnTo>
                    <a:pt x="137" y="7937"/>
                  </a:lnTo>
                  <a:cubicBezTo>
                    <a:pt x="137" y="7937"/>
                    <a:pt x="1153" y="8100"/>
                    <a:pt x="1844" y="8100"/>
                  </a:cubicBezTo>
                  <a:cubicBezTo>
                    <a:pt x="2083" y="8100"/>
                    <a:pt x="2283" y="8080"/>
                    <a:pt x="2388" y="8028"/>
                  </a:cubicBezTo>
                  <a:lnTo>
                    <a:pt x="2433" y="8050"/>
                  </a:lnTo>
                  <a:lnTo>
                    <a:pt x="2433" y="8005"/>
                  </a:lnTo>
                  <a:cubicBezTo>
                    <a:pt x="2443" y="7986"/>
                    <a:pt x="2452" y="7979"/>
                    <a:pt x="2464" y="7979"/>
                  </a:cubicBezTo>
                  <a:cubicBezTo>
                    <a:pt x="2479" y="7979"/>
                    <a:pt x="2498" y="7992"/>
                    <a:pt x="2524" y="8005"/>
                  </a:cubicBezTo>
                  <a:lnTo>
                    <a:pt x="2547" y="7959"/>
                  </a:lnTo>
                  <a:lnTo>
                    <a:pt x="2524" y="7959"/>
                  </a:lnTo>
                  <a:lnTo>
                    <a:pt x="2479" y="7869"/>
                  </a:lnTo>
                  <a:cubicBezTo>
                    <a:pt x="2479" y="7834"/>
                    <a:pt x="2501" y="7834"/>
                    <a:pt x="2524" y="7834"/>
                  </a:cubicBezTo>
                  <a:cubicBezTo>
                    <a:pt x="2547" y="7834"/>
                    <a:pt x="2570" y="7834"/>
                    <a:pt x="2570" y="7800"/>
                  </a:cubicBezTo>
                  <a:cubicBezTo>
                    <a:pt x="2615" y="7482"/>
                    <a:pt x="2683" y="7164"/>
                    <a:pt x="2683" y="6845"/>
                  </a:cubicBezTo>
                  <a:lnTo>
                    <a:pt x="2706" y="6845"/>
                  </a:lnTo>
                  <a:cubicBezTo>
                    <a:pt x="2706" y="6754"/>
                    <a:pt x="2706" y="6663"/>
                    <a:pt x="2683" y="6572"/>
                  </a:cubicBezTo>
                  <a:lnTo>
                    <a:pt x="2774" y="6550"/>
                  </a:lnTo>
                  <a:cubicBezTo>
                    <a:pt x="2729" y="6550"/>
                    <a:pt x="2729" y="6049"/>
                    <a:pt x="2752" y="6027"/>
                  </a:cubicBezTo>
                  <a:lnTo>
                    <a:pt x="2638" y="6027"/>
                  </a:lnTo>
                  <a:cubicBezTo>
                    <a:pt x="2638" y="5936"/>
                    <a:pt x="2752" y="6004"/>
                    <a:pt x="2729" y="5913"/>
                  </a:cubicBezTo>
                  <a:cubicBezTo>
                    <a:pt x="2592" y="5867"/>
                    <a:pt x="2752" y="5754"/>
                    <a:pt x="2683" y="5731"/>
                  </a:cubicBezTo>
                  <a:cubicBezTo>
                    <a:pt x="2683" y="5731"/>
                    <a:pt x="2706" y="5685"/>
                    <a:pt x="2752" y="5685"/>
                  </a:cubicBezTo>
                  <a:cubicBezTo>
                    <a:pt x="2661" y="5663"/>
                    <a:pt x="2729" y="5640"/>
                    <a:pt x="2706" y="5617"/>
                  </a:cubicBezTo>
                  <a:lnTo>
                    <a:pt x="2661" y="5617"/>
                  </a:lnTo>
                  <a:lnTo>
                    <a:pt x="2638" y="5572"/>
                  </a:lnTo>
                  <a:lnTo>
                    <a:pt x="2706" y="5572"/>
                  </a:lnTo>
                  <a:cubicBezTo>
                    <a:pt x="2752" y="5390"/>
                    <a:pt x="2843" y="4594"/>
                    <a:pt x="2797" y="4412"/>
                  </a:cubicBezTo>
                  <a:lnTo>
                    <a:pt x="2797" y="4412"/>
                  </a:lnTo>
                  <a:cubicBezTo>
                    <a:pt x="2752" y="4435"/>
                    <a:pt x="2774" y="4503"/>
                    <a:pt x="2683" y="4526"/>
                  </a:cubicBezTo>
                  <a:cubicBezTo>
                    <a:pt x="2638" y="4458"/>
                    <a:pt x="2706" y="4458"/>
                    <a:pt x="2661" y="4435"/>
                  </a:cubicBezTo>
                  <a:cubicBezTo>
                    <a:pt x="2797" y="4412"/>
                    <a:pt x="2706" y="4321"/>
                    <a:pt x="2843" y="4298"/>
                  </a:cubicBezTo>
                  <a:lnTo>
                    <a:pt x="2752" y="4276"/>
                  </a:lnTo>
                  <a:lnTo>
                    <a:pt x="2797" y="4253"/>
                  </a:lnTo>
                  <a:cubicBezTo>
                    <a:pt x="2729" y="4048"/>
                    <a:pt x="2774" y="4207"/>
                    <a:pt x="2797" y="4025"/>
                  </a:cubicBezTo>
                  <a:cubicBezTo>
                    <a:pt x="2774" y="3935"/>
                    <a:pt x="2683" y="3866"/>
                    <a:pt x="2729" y="3821"/>
                  </a:cubicBezTo>
                  <a:lnTo>
                    <a:pt x="2661" y="3821"/>
                  </a:lnTo>
                  <a:cubicBezTo>
                    <a:pt x="2729" y="3821"/>
                    <a:pt x="2615" y="3753"/>
                    <a:pt x="2683" y="3730"/>
                  </a:cubicBezTo>
                  <a:cubicBezTo>
                    <a:pt x="2665" y="3712"/>
                    <a:pt x="2676" y="3649"/>
                    <a:pt x="2634" y="3649"/>
                  </a:cubicBezTo>
                  <a:cubicBezTo>
                    <a:pt x="2624" y="3649"/>
                    <a:pt x="2610" y="3653"/>
                    <a:pt x="2592" y="3662"/>
                  </a:cubicBezTo>
                  <a:cubicBezTo>
                    <a:pt x="2627" y="3644"/>
                    <a:pt x="2648" y="3601"/>
                    <a:pt x="2667" y="3601"/>
                  </a:cubicBezTo>
                  <a:cubicBezTo>
                    <a:pt x="2672" y="3601"/>
                    <a:pt x="2678" y="3605"/>
                    <a:pt x="2683" y="3616"/>
                  </a:cubicBezTo>
                  <a:lnTo>
                    <a:pt x="2683" y="3548"/>
                  </a:lnTo>
                  <a:lnTo>
                    <a:pt x="2661" y="3571"/>
                  </a:lnTo>
                  <a:cubicBezTo>
                    <a:pt x="2661" y="3480"/>
                    <a:pt x="2729" y="3434"/>
                    <a:pt x="2638" y="3389"/>
                  </a:cubicBezTo>
                  <a:lnTo>
                    <a:pt x="2615" y="3411"/>
                  </a:lnTo>
                  <a:cubicBezTo>
                    <a:pt x="2615" y="3366"/>
                    <a:pt x="2592" y="3321"/>
                    <a:pt x="2683" y="3298"/>
                  </a:cubicBezTo>
                  <a:lnTo>
                    <a:pt x="2706" y="3343"/>
                  </a:lnTo>
                  <a:cubicBezTo>
                    <a:pt x="2706" y="3275"/>
                    <a:pt x="2706" y="3207"/>
                    <a:pt x="2661" y="3139"/>
                  </a:cubicBezTo>
                  <a:lnTo>
                    <a:pt x="2661" y="3161"/>
                  </a:lnTo>
                  <a:cubicBezTo>
                    <a:pt x="2570" y="3070"/>
                    <a:pt x="2524" y="2593"/>
                    <a:pt x="2411" y="2502"/>
                  </a:cubicBezTo>
                  <a:lnTo>
                    <a:pt x="2342" y="2547"/>
                  </a:lnTo>
                  <a:lnTo>
                    <a:pt x="2297" y="2456"/>
                  </a:lnTo>
                  <a:lnTo>
                    <a:pt x="2297" y="2456"/>
                  </a:lnTo>
                  <a:lnTo>
                    <a:pt x="2479" y="2525"/>
                  </a:lnTo>
                  <a:cubicBezTo>
                    <a:pt x="2479" y="2365"/>
                    <a:pt x="2456" y="1547"/>
                    <a:pt x="2501" y="1410"/>
                  </a:cubicBezTo>
                  <a:cubicBezTo>
                    <a:pt x="2517" y="1388"/>
                    <a:pt x="2534" y="1380"/>
                    <a:pt x="2552" y="1380"/>
                  </a:cubicBezTo>
                  <a:cubicBezTo>
                    <a:pt x="2587" y="1380"/>
                    <a:pt x="2623" y="1410"/>
                    <a:pt x="2638" y="1410"/>
                  </a:cubicBezTo>
                  <a:cubicBezTo>
                    <a:pt x="2615" y="1319"/>
                    <a:pt x="2570" y="1365"/>
                    <a:pt x="2570" y="1297"/>
                  </a:cubicBezTo>
                  <a:lnTo>
                    <a:pt x="2570" y="1297"/>
                  </a:lnTo>
                  <a:lnTo>
                    <a:pt x="2638" y="1319"/>
                  </a:lnTo>
                  <a:lnTo>
                    <a:pt x="2615" y="1274"/>
                  </a:lnTo>
                  <a:cubicBezTo>
                    <a:pt x="2604" y="1285"/>
                    <a:pt x="2575" y="1285"/>
                    <a:pt x="2544" y="1285"/>
                  </a:cubicBezTo>
                  <a:cubicBezTo>
                    <a:pt x="2513" y="1285"/>
                    <a:pt x="2479" y="1285"/>
                    <a:pt x="2456" y="1297"/>
                  </a:cubicBezTo>
                  <a:lnTo>
                    <a:pt x="2456" y="1228"/>
                  </a:lnTo>
                  <a:lnTo>
                    <a:pt x="2501" y="1228"/>
                  </a:lnTo>
                  <a:cubicBezTo>
                    <a:pt x="2524" y="1206"/>
                    <a:pt x="2365" y="1183"/>
                    <a:pt x="2388" y="1092"/>
                  </a:cubicBezTo>
                  <a:cubicBezTo>
                    <a:pt x="2433" y="978"/>
                    <a:pt x="2411" y="842"/>
                    <a:pt x="2433" y="705"/>
                  </a:cubicBezTo>
                  <a:lnTo>
                    <a:pt x="2501" y="774"/>
                  </a:lnTo>
                  <a:lnTo>
                    <a:pt x="2524" y="705"/>
                  </a:lnTo>
                  <a:lnTo>
                    <a:pt x="2524" y="705"/>
                  </a:lnTo>
                  <a:cubicBezTo>
                    <a:pt x="2514" y="709"/>
                    <a:pt x="2507" y="710"/>
                    <a:pt x="2500" y="710"/>
                  </a:cubicBezTo>
                  <a:cubicBezTo>
                    <a:pt x="2462" y="710"/>
                    <a:pt x="2476" y="660"/>
                    <a:pt x="2456" y="660"/>
                  </a:cubicBezTo>
                  <a:cubicBezTo>
                    <a:pt x="2320" y="569"/>
                    <a:pt x="2456" y="455"/>
                    <a:pt x="2365" y="364"/>
                  </a:cubicBezTo>
                  <a:cubicBezTo>
                    <a:pt x="2251" y="364"/>
                    <a:pt x="341" y="69"/>
                    <a:pt x="205" y="69"/>
                  </a:cubicBezTo>
                  <a:lnTo>
                    <a:pt x="20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45"/>
            <p:cNvSpPr/>
            <p:nvPr/>
          </p:nvSpPr>
          <p:spPr>
            <a:xfrm rot="-2172959" flipH="1">
              <a:off x="507690" y="845625"/>
              <a:ext cx="2882" cy="3602"/>
            </a:xfrm>
            <a:custGeom>
              <a:avLst/>
              <a:gdLst/>
              <a:ahLst/>
              <a:cxnLst/>
              <a:rect l="l" t="t" r="r" b="b"/>
              <a:pathLst>
                <a:path w="92" h="115" extrusionOk="0">
                  <a:moveTo>
                    <a:pt x="91" y="1"/>
                  </a:moveTo>
                  <a:lnTo>
                    <a:pt x="91" y="1"/>
                  </a:lnTo>
                  <a:cubicBezTo>
                    <a:pt x="23" y="46"/>
                    <a:pt x="0" y="69"/>
                    <a:pt x="0" y="115"/>
                  </a:cubicBezTo>
                  <a:cubicBezTo>
                    <a:pt x="69" y="92"/>
                    <a:pt x="69" y="46"/>
                    <a:pt x="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45"/>
            <p:cNvSpPr/>
            <p:nvPr/>
          </p:nvSpPr>
          <p:spPr>
            <a:xfrm rot="-2172959" flipH="1">
              <a:off x="506911" y="846812"/>
              <a:ext cx="31" cy="31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45"/>
            <p:cNvSpPr/>
            <p:nvPr/>
          </p:nvSpPr>
          <p:spPr>
            <a:xfrm rot="-2172959" flipH="1">
              <a:off x="429164" y="612492"/>
              <a:ext cx="31" cy="752"/>
            </a:xfrm>
            <a:custGeom>
              <a:avLst/>
              <a:gdLst/>
              <a:ahLst/>
              <a:cxnLst/>
              <a:rect l="l" t="t" r="r" b="b"/>
              <a:pathLst>
                <a:path w="1" h="24" extrusionOk="0">
                  <a:moveTo>
                    <a:pt x="0" y="1"/>
                  </a:moveTo>
                  <a:lnTo>
                    <a:pt x="0" y="2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45"/>
            <p:cNvSpPr/>
            <p:nvPr/>
          </p:nvSpPr>
          <p:spPr>
            <a:xfrm rot="-2172959" flipH="1">
              <a:off x="421371" y="612948"/>
              <a:ext cx="89776" cy="238474"/>
            </a:xfrm>
            <a:custGeom>
              <a:avLst/>
              <a:gdLst/>
              <a:ahLst/>
              <a:cxnLst/>
              <a:rect l="l" t="t" r="r" b="b"/>
              <a:pathLst>
                <a:path w="2866" h="7613" extrusionOk="0">
                  <a:moveTo>
                    <a:pt x="205" y="0"/>
                  </a:moveTo>
                  <a:lnTo>
                    <a:pt x="182" y="46"/>
                  </a:lnTo>
                  <a:cubicBezTo>
                    <a:pt x="185" y="46"/>
                    <a:pt x="187" y="46"/>
                    <a:pt x="190" y="47"/>
                  </a:cubicBezTo>
                  <a:lnTo>
                    <a:pt x="190" y="47"/>
                  </a:lnTo>
                  <a:lnTo>
                    <a:pt x="205" y="0"/>
                  </a:lnTo>
                  <a:close/>
                  <a:moveTo>
                    <a:pt x="2479" y="7459"/>
                  </a:moveTo>
                  <a:lnTo>
                    <a:pt x="2461" y="7514"/>
                  </a:lnTo>
                  <a:lnTo>
                    <a:pt x="2461" y="7514"/>
                  </a:lnTo>
                  <a:cubicBezTo>
                    <a:pt x="2467" y="7477"/>
                    <a:pt x="2418" y="7459"/>
                    <a:pt x="2479" y="7459"/>
                  </a:cubicBezTo>
                  <a:close/>
                  <a:moveTo>
                    <a:pt x="137" y="46"/>
                  </a:moveTo>
                  <a:cubicBezTo>
                    <a:pt x="114" y="91"/>
                    <a:pt x="69" y="136"/>
                    <a:pt x="137" y="159"/>
                  </a:cubicBezTo>
                  <a:cubicBezTo>
                    <a:pt x="126" y="182"/>
                    <a:pt x="109" y="182"/>
                    <a:pt x="92" y="182"/>
                  </a:cubicBezTo>
                  <a:cubicBezTo>
                    <a:pt x="74" y="182"/>
                    <a:pt x="57" y="182"/>
                    <a:pt x="46" y="205"/>
                  </a:cubicBezTo>
                  <a:cubicBezTo>
                    <a:pt x="46" y="227"/>
                    <a:pt x="114" y="273"/>
                    <a:pt x="69" y="318"/>
                  </a:cubicBezTo>
                  <a:cubicBezTo>
                    <a:pt x="1" y="409"/>
                    <a:pt x="160" y="478"/>
                    <a:pt x="92" y="546"/>
                  </a:cubicBezTo>
                  <a:lnTo>
                    <a:pt x="69" y="546"/>
                  </a:lnTo>
                  <a:cubicBezTo>
                    <a:pt x="23" y="569"/>
                    <a:pt x="69" y="637"/>
                    <a:pt x="46" y="682"/>
                  </a:cubicBezTo>
                  <a:lnTo>
                    <a:pt x="114" y="705"/>
                  </a:lnTo>
                  <a:cubicBezTo>
                    <a:pt x="69" y="750"/>
                    <a:pt x="92" y="796"/>
                    <a:pt x="46" y="841"/>
                  </a:cubicBezTo>
                  <a:lnTo>
                    <a:pt x="114" y="910"/>
                  </a:lnTo>
                  <a:cubicBezTo>
                    <a:pt x="92" y="1114"/>
                    <a:pt x="160" y="2001"/>
                    <a:pt x="160" y="2229"/>
                  </a:cubicBezTo>
                  <a:lnTo>
                    <a:pt x="137" y="2229"/>
                  </a:lnTo>
                  <a:cubicBezTo>
                    <a:pt x="160" y="2570"/>
                    <a:pt x="137" y="3275"/>
                    <a:pt x="228" y="3616"/>
                  </a:cubicBezTo>
                  <a:cubicBezTo>
                    <a:pt x="160" y="3684"/>
                    <a:pt x="160" y="3752"/>
                    <a:pt x="160" y="3820"/>
                  </a:cubicBezTo>
                  <a:lnTo>
                    <a:pt x="205" y="3820"/>
                  </a:lnTo>
                  <a:cubicBezTo>
                    <a:pt x="205" y="3980"/>
                    <a:pt x="251" y="3820"/>
                    <a:pt x="273" y="4002"/>
                  </a:cubicBezTo>
                  <a:cubicBezTo>
                    <a:pt x="319" y="4207"/>
                    <a:pt x="251" y="4957"/>
                    <a:pt x="182" y="5117"/>
                  </a:cubicBezTo>
                  <a:cubicBezTo>
                    <a:pt x="273" y="5207"/>
                    <a:pt x="205" y="5344"/>
                    <a:pt x="251" y="5435"/>
                  </a:cubicBezTo>
                  <a:lnTo>
                    <a:pt x="228" y="5412"/>
                  </a:lnTo>
                  <a:lnTo>
                    <a:pt x="228" y="5412"/>
                  </a:lnTo>
                  <a:cubicBezTo>
                    <a:pt x="273" y="5526"/>
                    <a:pt x="160" y="6072"/>
                    <a:pt x="205" y="6185"/>
                  </a:cubicBezTo>
                  <a:lnTo>
                    <a:pt x="205" y="6163"/>
                  </a:lnTo>
                  <a:lnTo>
                    <a:pt x="205" y="6163"/>
                  </a:lnTo>
                  <a:cubicBezTo>
                    <a:pt x="251" y="6276"/>
                    <a:pt x="160" y="6254"/>
                    <a:pt x="137" y="6344"/>
                  </a:cubicBezTo>
                  <a:cubicBezTo>
                    <a:pt x="147" y="6342"/>
                    <a:pt x="156" y="6341"/>
                    <a:pt x="165" y="6341"/>
                  </a:cubicBezTo>
                  <a:cubicBezTo>
                    <a:pt x="238" y="6341"/>
                    <a:pt x="276" y="6418"/>
                    <a:pt x="296" y="6458"/>
                  </a:cubicBezTo>
                  <a:lnTo>
                    <a:pt x="273" y="6458"/>
                  </a:lnTo>
                  <a:cubicBezTo>
                    <a:pt x="273" y="6504"/>
                    <a:pt x="364" y="6617"/>
                    <a:pt x="387" y="6686"/>
                  </a:cubicBezTo>
                  <a:lnTo>
                    <a:pt x="319" y="6686"/>
                  </a:lnTo>
                  <a:cubicBezTo>
                    <a:pt x="387" y="6754"/>
                    <a:pt x="342" y="6890"/>
                    <a:pt x="364" y="6936"/>
                  </a:cubicBezTo>
                  <a:cubicBezTo>
                    <a:pt x="342" y="7049"/>
                    <a:pt x="228" y="7209"/>
                    <a:pt x="296" y="7368"/>
                  </a:cubicBezTo>
                  <a:lnTo>
                    <a:pt x="137" y="7459"/>
                  </a:lnTo>
                  <a:lnTo>
                    <a:pt x="160" y="7459"/>
                  </a:lnTo>
                  <a:cubicBezTo>
                    <a:pt x="160" y="7459"/>
                    <a:pt x="1196" y="7612"/>
                    <a:pt x="1887" y="7612"/>
                  </a:cubicBezTo>
                  <a:cubicBezTo>
                    <a:pt x="2117" y="7612"/>
                    <a:pt x="2309" y="7595"/>
                    <a:pt x="2411" y="7550"/>
                  </a:cubicBezTo>
                  <a:lnTo>
                    <a:pt x="2456" y="7572"/>
                  </a:lnTo>
                  <a:lnTo>
                    <a:pt x="2456" y="7527"/>
                  </a:lnTo>
                  <a:cubicBezTo>
                    <a:pt x="2466" y="7508"/>
                    <a:pt x="2476" y="7501"/>
                    <a:pt x="2487" y="7501"/>
                  </a:cubicBezTo>
                  <a:cubicBezTo>
                    <a:pt x="2503" y="7501"/>
                    <a:pt x="2521" y="7514"/>
                    <a:pt x="2547" y="7527"/>
                  </a:cubicBezTo>
                  <a:lnTo>
                    <a:pt x="2570" y="7481"/>
                  </a:lnTo>
                  <a:lnTo>
                    <a:pt x="2525" y="7504"/>
                  </a:lnTo>
                  <a:lnTo>
                    <a:pt x="2502" y="7391"/>
                  </a:lnTo>
                  <a:cubicBezTo>
                    <a:pt x="2502" y="7368"/>
                    <a:pt x="2519" y="7368"/>
                    <a:pt x="2539" y="7368"/>
                  </a:cubicBezTo>
                  <a:cubicBezTo>
                    <a:pt x="2559" y="7368"/>
                    <a:pt x="2582" y="7368"/>
                    <a:pt x="2593" y="7345"/>
                  </a:cubicBezTo>
                  <a:cubicBezTo>
                    <a:pt x="2638" y="7049"/>
                    <a:pt x="2707" y="6754"/>
                    <a:pt x="2707" y="6435"/>
                  </a:cubicBezTo>
                  <a:lnTo>
                    <a:pt x="2729" y="6458"/>
                  </a:lnTo>
                  <a:cubicBezTo>
                    <a:pt x="2707" y="6344"/>
                    <a:pt x="2729" y="6276"/>
                    <a:pt x="2707" y="6185"/>
                  </a:cubicBezTo>
                  <a:lnTo>
                    <a:pt x="2775" y="6163"/>
                  </a:lnTo>
                  <a:cubicBezTo>
                    <a:pt x="2729" y="6163"/>
                    <a:pt x="2752" y="5685"/>
                    <a:pt x="2752" y="5685"/>
                  </a:cubicBezTo>
                  <a:lnTo>
                    <a:pt x="2661" y="5662"/>
                  </a:lnTo>
                  <a:cubicBezTo>
                    <a:pt x="2661" y="5571"/>
                    <a:pt x="2775" y="5640"/>
                    <a:pt x="2752" y="5549"/>
                  </a:cubicBezTo>
                  <a:cubicBezTo>
                    <a:pt x="2616" y="5526"/>
                    <a:pt x="2775" y="5412"/>
                    <a:pt x="2707" y="5389"/>
                  </a:cubicBezTo>
                  <a:cubicBezTo>
                    <a:pt x="2707" y="5389"/>
                    <a:pt x="2707" y="5344"/>
                    <a:pt x="2752" y="5344"/>
                  </a:cubicBezTo>
                  <a:cubicBezTo>
                    <a:pt x="2684" y="5344"/>
                    <a:pt x="2752" y="5298"/>
                    <a:pt x="2729" y="5276"/>
                  </a:cubicBezTo>
                  <a:lnTo>
                    <a:pt x="2729" y="5276"/>
                  </a:lnTo>
                  <a:lnTo>
                    <a:pt x="2684" y="5298"/>
                  </a:lnTo>
                  <a:lnTo>
                    <a:pt x="2661" y="5230"/>
                  </a:lnTo>
                  <a:lnTo>
                    <a:pt x="2729" y="5230"/>
                  </a:lnTo>
                  <a:cubicBezTo>
                    <a:pt x="2752" y="5071"/>
                    <a:pt x="2866" y="4321"/>
                    <a:pt x="2820" y="4161"/>
                  </a:cubicBezTo>
                  <a:lnTo>
                    <a:pt x="2820" y="4161"/>
                  </a:lnTo>
                  <a:cubicBezTo>
                    <a:pt x="2775" y="4184"/>
                    <a:pt x="2798" y="4230"/>
                    <a:pt x="2707" y="4252"/>
                  </a:cubicBezTo>
                  <a:cubicBezTo>
                    <a:pt x="2661" y="4207"/>
                    <a:pt x="2729" y="4184"/>
                    <a:pt x="2684" y="4161"/>
                  </a:cubicBezTo>
                  <a:cubicBezTo>
                    <a:pt x="2820" y="4139"/>
                    <a:pt x="2707" y="4070"/>
                    <a:pt x="2843" y="4025"/>
                  </a:cubicBezTo>
                  <a:lnTo>
                    <a:pt x="2775" y="4025"/>
                  </a:lnTo>
                  <a:lnTo>
                    <a:pt x="2820" y="4002"/>
                  </a:lnTo>
                  <a:cubicBezTo>
                    <a:pt x="2752" y="3798"/>
                    <a:pt x="2775" y="3957"/>
                    <a:pt x="2798" y="3775"/>
                  </a:cubicBezTo>
                  <a:cubicBezTo>
                    <a:pt x="2798" y="3684"/>
                    <a:pt x="2707" y="3638"/>
                    <a:pt x="2729" y="3593"/>
                  </a:cubicBezTo>
                  <a:lnTo>
                    <a:pt x="2661" y="3593"/>
                  </a:lnTo>
                  <a:cubicBezTo>
                    <a:pt x="2729" y="3593"/>
                    <a:pt x="2616" y="3525"/>
                    <a:pt x="2684" y="3502"/>
                  </a:cubicBezTo>
                  <a:cubicBezTo>
                    <a:pt x="2684" y="3482"/>
                    <a:pt x="2701" y="3429"/>
                    <a:pt x="2647" y="3429"/>
                  </a:cubicBezTo>
                  <a:cubicBezTo>
                    <a:pt x="2639" y="3429"/>
                    <a:pt x="2628" y="3431"/>
                    <a:pt x="2616" y="3434"/>
                  </a:cubicBezTo>
                  <a:cubicBezTo>
                    <a:pt x="2650" y="3417"/>
                    <a:pt x="2659" y="3373"/>
                    <a:pt x="2680" y="3373"/>
                  </a:cubicBezTo>
                  <a:cubicBezTo>
                    <a:pt x="2687" y="3373"/>
                    <a:pt x="2696" y="3377"/>
                    <a:pt x="2707" y="3388"/>
                  </a:cubicBezTo>
                  <a:lnTo>
                    <a:pt x="2707" y="3320"/>
                  </a:lnTo>
                  <a:lnTo>
                    <a:pt x="2684" y="3343"/>
                  </a:lnTo>
                  <a:cubicBezTo>
                    <a:pt x="2661" y="3275"/>
                    <a:pt x="2729" y="3229"/>
                    <a:pt x="2661" y="3184"/>
                  </a:cubicBezTo>
                  <a:lnTo>
                    <a:pt x="2616" y="3206"/>
                  </a:lnTo>
                  <a:cubicBezTo>
                    <a:pt x="2616" y="3161"/>
                    <a:pt x="2616" y="3115"/>
                    <a:pt x="2707" y="3093"/>
                  </a:cubicBezTo>
                  <a:lnTo>
                    <a:pt x="2729" y="3138"/>
                  </a:lnTo>
                  <a:cubicBezTo>
                    <a:pt x="2729" y="3070"/>
                    <a:pt x="2729" y="3024"/>
                    <a:pt x="2684" y="2956"/>
                  </a:cubicBezTo>
                  <a:lnTo>
                    <a:pt x="2684" y="2979"/>
                  </a:lnTo>
                  <a:cubicBezTo>
                    <a:pt x="2593" y="2888"/>
                    <a:pt x="2525" y="2433"/>
                    <a:pt x="2411" y="2365"/>
                  </a:cubicBezTo>
                  <a:lnTo>
                    <a:pt x="2343" y="2388"/>
                  </a:lnTo>
                  <a:lnTo>
                    <a:pt x="2297" y="2320"/>
                  </a:lnTo>
                  <a:lnTo>
                    <a:pt x="2502" y="2365"/>
                  </a:lnTo>
                  <a:cubicBezTo>
                    <a:pt x="2502" y="2229"/>
                    <a:pt x="2456" y="1455"/>
                    <a:pt x="2502" y="1319"/>
                  </a:cubicBezTo>
                  <a:cubicBezTo>
                    <a:pt x="2517" y="1304"/>
                    <a:pt x="2535" y="1299"/>
                    <a:pt x="2552" y="1299"/>
                  </a:cubicBezTo>
                  <a:cubicBezTo>
                    <a:pt x="2588" y="1299"/>
                    <a:pt x="2623" y="1319"/>
                    <a:pt x="2638" y="1319"/>
                  </a:cubicBezTo>
                  <a:cubicBezTo>
                    <a:pt x="2616" y="1251"/>
                    <a:pt x="2570" y="1296"/>
                    <a:pt x="2570" y="1228"/>
                  </a:cubicBezTo>
                  <a:lnTo>
                    <a:pt x="2570" y="1228"/>
                  </a:lnTo>
                  <a:lnTo>
                    <a:pt x="2638" y="1251"/>
                  </a:lnTo>
                  <a:lnTo>
                    <a:pt x="2616" y="1205"/>
                  </a:lnTo>
                  <a:cubicBezTo>
                    <a:pt x="2604" y="1217"/>
                    <a:pt x="2576" y="1217"/>
                    <a:pt x="2545" y="1217"/>
                  </a:cubicBezTo>
                  <a:cubicBezTo>
                    <a:pt x="2513" y="1217"/>
                    <a:pt x="2479" y="1217"/>
                    <a:pt x="2456" y="1228"/>
                  </a:cubicBezTo>
                  <a:lnTo>
                    <a:pt x="2456" y="1160"/>
                  </a:lnTo>
                  <a:lnTo>
                    <a:pt x="2502" y="1160"/>
                  </a:lnTo>
                  <a:cubicBezTo>
                    <a:pt x="2525" y="1137"/>
                    <a:pt x="2366" y="1114"/>
                    <a:pt x="2388" y="1046"/>
                  </a:cubicBezTo>
                  <a:cubicBezTo>
                    <a:pt x="2434" y="910"/>
                    <a:pt x="2411" y="796"/>
                    <a:pt x="2434" y="660"/>
                  </a:cubicBezTo>
                  <a:lnTo>
                    <a:pt x="2502" y="728"/>
                  </a:lnTo>
                  <a:lnTo>
                    <a:pt x="2502" y="682"/>
                  </a:lnTo>
                  <a:cubicBezTo>
                    <a:pt x="2497" y="685"/>
                    <a:pt x="2493" y="686"/>
                    <a:pt x="2489" y="686"/>
                  </a:cubicBezTo>
                  <a:cubicBezTo>
                    <a:pt x="2465" y="686"/>
                    <a:pt x="2473" y="633"/>
                    <a:pt x="2463" y="633"/>
                  </a:cubicBezTo>
                  <a:cubicBezTo>
                    <a:pt x="2461" y="633"/>
                    <a:pt x="2459" y="634"/>
                    <a:pt x="2456" y="637"/>
                  </a:cubicBezTo>
                  <a:cubicBezTo>
                    <a:pt x="2320" y="546"/>
                    <a:pt x="2434" y="432"/>
                    <a:pt x="2366" y="364"/>
                  </a:cubicBezTo>
                  <a:cubicBezTo>
                    <a:pt x="2231" y="341"/>
                    <a:pt x="375" y="76"/>
                    <a:pt x="190" y="47"/>
                  </a:cubicBezTo>
                  <a:lnTo>
                    <a:pt x="190" y="47"/>
                  </a:lnTo>
                  <a:lnTo>
                    <a:pt x="182" y="68"/>
                  </a:lnTo>
                  <a:lnTo>
                    <a:pt x="251" y="91"/>
                  </a:lnTo>
                  <a:cubicBezTo>
                    <a:pt x="262" y="125"/>
                    <a:pt x="251" y="125"/>
                    <a:pt x="236" y="125"/>
                  </a:cubicBezTo>
                  <a:cubicBezTo>
                    <a:pt x="222" y="125"/>
                    <a:pt x="205" y="125"/>
                    <a:pt x="205" y="159"/>
                  </a:cubicBezTo>
                  <a:cubicBezTo>
                    <a:pt x="137" y="159"/>
                    <a:pt x="137" y="114"/>
                    <a:pt x="137" y="4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45"/>
            <p:cNvSpPr/>
            <p:nvPr/>
          </p:nvSpPr>
          <p:spPr>
            <a:xfrm rot="-2172959" flipH="1">
              <a:off x="1041563" y="247972"/>
              <a:ext cx="31" cy="720"/>
            </a:xfrm>
            <a:custGeom>
              <a:avLst/>
              <a:gdLst/>
              <a:ahLst/>
              <a:cxnLst/>
              <a:rect l="l" t="t" r="r" b="b"/>
              <a:pathLst>
                <a:path w="1" h="23" extrusionOk="0">
                  <a:moveTo>
                    <a:pt x="0" y="0"/>
                  </a:moveTo>
                  <a:lnTo>
                    <a:pt x="0" y="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45"/>
            <p:cNvSpPr/>
            <p:nvPr/>
          </p:nvSpPr>
          <p:spPr>
            <a:xfrm rot="-2172959" flipH="1">
              <a:off x="1033761" y="248400"/>
              <a:ext cx="89776" cy="238474"/>
            </a:xfrm>
            <a:custGeom>
              <a:avLst/>
              <a:gdLst/>
              <a:ahLst/>
              <a:cxnLst/>
              <a:rect l="l" t="t" r="r" b="b"/>
              <a:pathLst>
                <a:path w="2866" h="7613" extrusionOk="0">
                  <a:moveTo>
                    <a:pt x="228" y="0"/>
                  </a:moveTo>
                  <a:lnTo>
                    <a:pt x="183" y="69"/>
                  </a:lnTo>
                  <a:lnTo>
                    <a:pt x="251" y="69"/>
                  </a:lnTo>
                  <a:cubicBezTo>
                    <a:pt x="296" y="137"/>
                    <a:pt x="205" y="91"/>
                    <a:pt x="228" y="137"/>
                  </a:cubicBezTo>
                  <a:cubicBezTo>
                    <a:pt x="160" y="137"/>
                    <a:pt x="137" y="91"/>
                    <a:pt x="137" y="46"/>
                  </a:cubicBezTo>
                  <a:lnTo>
                    <a:pt x="137" y="46"/>
                  </a:lnTo>
                  <a:cubicBezTo>
                    <a:pt x="137" y="91"/>
                    <a:pt x="92" y="137"/>
                    <a:pt x="160" y="137"/>
                  </a:cubicBezTo>
                  <a:cubicBezTo>
                    <a:pt x="148" y="160"/>
                    <a:pt x="126" y="160"/>
                    <a:pt x="103" y="160"/>
                  </a:cubicBezTo>
                  <a:cubicBezTo>
                    <a:pt x="80" y="160"/>
                    <a:pt x="57" y="160"/>
                    <a:pt x="46" y="182"/>
                  </a:cubicBezTo>
                  <a:cubicBezTo>
                    <a:pt x="69" y="228"/>
                    <a:pt x="137" y="273"/>
                    <a:pt x="92" y="319"/>
                  </a:cubicBezTo>
                  <a:lnTo>
                    <a:pt x="69" y="296"/>
                  </a:lnTo>
                  <a:lnTo>
                    <a:pt x="69" y="296"/>
                  </a:lnTo>
                  <a:cubicBezTo>
                    <a:pt x="1" y="410"/>
                    <a:pt x="160" y="455"/>
                    <a:pt x="92" y="546"/>
                  </a:cubicBezTo>
                  <a:lnTo>
                    <a:pt x="92" y="523"/>
                  </a:lnTo>
                  <a:cubicBezTo>
                    <a:pt x="46" y="569"/>
                    <a:pt x="92" y="614"/>
                    <a:pt x="46" y="683"/>
                  </a:cubicBezTo>
                  <a:lnTo>
                    <a:pt x="114" y="683"/>
                  </a:lnTo>
                  <a:cubicBezTo>
                    <a:pt x="69" y="751"/>
                    <a:pt x="114" y="796"/>
                    <a:pt x="69" y="842"/>
                  </a:cubicBezTo>
                  <a:lnTo>
                    <a:pt x="114" y="887"/>
                  </a:lnTo>
                  <a:cubicBezTo>
                    <a:pt x="114" y="1115"/>
                    <a:pt x="160" y="2001"/>
                    <a:pt x="160" y="2229"/>
                  </a:cubicBezTo>
                  <a:lnTo>
                    <a:pt x="160" y="2206"/>
                  </a:lnTo>
                  <a:cubicBezTo>
                    <a:pt x="183" y="2547"/>
                    <a:pt x="160" y="3252"/>
                    <a:pt x="228" y="3616"/>
                  </a:cubicBezTo>
                  <a:cubicBezTo>
                    <a:pt x="160" y="3661"/>
                    <a:pt x="183" y="3752"/>
                    <a:pt x="160" y="3798"/>
                  </a:cubicBezTo>
                  <a:lnTo>
                    <a:pt x="228" y="3798"/>
                  </a:lnTo>
                  <a:cubicBezTo>
                    <a:pt x="205" y="3980"/>
                    <a:pt x="273" y="3821"/>
                    <a:pt x="296" y="3980"/>
                  </a:cubicBezTo>
                  <a:cubicBezTo>
                    <a:pt x="342" y="4184"/>
                    <a:pt x="251" y="4935"/>
                    <a:pt x="205" y="5117"/>
                  </a:cubicBezTo>
                  <a:cubicBezTo>
                    <a:pt x="273" y="5208"/>
                    <a:pt x="205" y="5321"/>
                    <a:pt x="273" y="5412"/>
                  </a:cubicBezTo>
                  <a:lnTo>
                    <a:pt x="251" y="5412"/>
                  </a:lnTo>
                  <a:cubicBezTo>
                    <a:pt x="273" y="5503"/>
                    <a:pt x="183" y="6072"/>
                    <a:pt x="205" y="6186"/>
                  </a:cubicBezTo>
                  <a:lnTo>
                    <a:pt x="228" y="6163"/>
                  </a:lnTo>
                  <a:lnTo>
                    <a:pt x="228" y="6163"/>
                  </a:lnTo>
                  <a:cubicBezTo>
                    <a:pt x="273" y="6254"/>
                    <a:pt x="183" y="6254"/>
                    <a:pt x="137" y="6322"/>
                  </a:cubicBezTo>
                  <a:cubicBezTo>
                    <a:pt x="251" y="6322"/>
                    <a:pt x="296" y="6413"/>
                    <a:pt x="296" y="6436"/>
                  </a:cubicBezTo>
                  <a:lnTo>
                    <a:pt x="273" y="6436"/>
                  </a:lnTo>
                  <a:cubicBezTo>
                    <a:pt x="296" y="6481"/>
                    <a:pt x="387" y="6595"/>
                    <a:pt x="387" y="6686"/>
                  </a:cubicBezTo>
                  <a:lnTo>
                    <a:pt x="342" y="6686"/>
                  </a:lnTo>
                  <a:cubicBezTo>
                    <a:pt x="387" y="6754"/>
                    <a:pt x="364" y="6868"/>
                    <a:pt x="364" y="6936"/>
                  </a:cubicBezTo>
                  <a:cubicBezTo>
                    <a:pt x="342" y="7027"/>
                    <a:pt x="251" y="7209"/>
                    <a:pt x="319" y="7345"/>
                  </a:cubicBezTo>
                  <a:lnTo>
                    <a:pt x="160" y="7436"/>
                  </a:lnTo>
                  <a:lnTo>
                    <a:pt x="160" y="7459"/>
                  </a:lnTo>
                  <a:cubicBezTo>
                    <a:pt x="160" y="7459"/>
                    <a:pt x="1209" y="7613"/>
                    <a:pt x="1896" y="7613"/>
                  </a:cubicBezTo>
                  <a:cubicBezTo>
                    <a:pt x="2125" y="7613"/>
                    <a:pt x="2314" y="7595"/>
                    <a:pt x="2411" y="7550"/>
                  </a:cubicBezTo>
                  <a:lnTo>
                    <a:pt x="2479" y="7550"/>
                  </a:lnTo>
                  <a:lnTo>
                    <a:pt x="2457" y="7505"/>
                  </a:lnTo>
                  <a:cubicBezTo>
                    <a:pt x="2490" y="7471"/>
                    <a:pt x="2462" y="7450"/>
                    <a:pt x="2463" y="7450"/>
                  </a:cubicBezTo>
                  <a:lnTo>
                    <a:pt x="2463" y="7450"/>
                  </a:lnTo>
                  <a:cubicBezTo>
                    <a:pt x="2463" y="7450"/>
                    <a:pt x="2467" y="7453"/>
                    <a:pt x="2479" y="7459"/>
                  </a:cubicBezTo>
                  <a:lnTo>
                    <a:pt x="2479" y="7505"/>
                  </a:lnTo>
                  <a:cubicBezTo>
                    <a:pt x="2486" y="7490"/>
                    <a:pt x="2493" y="7485"/>
                    <a:pt x="2500" y="7485"/>
                  </a:cubicBezTo>
                  <a:cubicBezTo>
                    <a:pt x="2516" y="7485"/>
                    <a:pt x="2532" y="7512"/>
                    <a:pt x="2547" y="7527"/>
                  </a:cubicBezTo>
                  <a:lnTo>
                    <a:pt x="2570" y="7459"/>
                  </a:lnTo>
                  <a:lnTo>
                    <a:pt x="2547" y="7482"/>
                  </a:lnTo>
                  <a:lnTo>
                    <a:pt x="2502" y="7391"/>
                  </a:lnTo>
                  <a:cubicBezTo>
                    <a:pt x="2502" y="7345"/>
                    <a:pt x="2593" y="7391"/>
                    <a:pt x="2593" y="7323"/>
                  </a:cubicBezTo>
                  <a:cubicBezTo>
                    <a:pt x="2638" y="7027"/>
                    <a:pt x="2729" y="6731"/>
                    <a:pt x="2707" y="6436"/>
                  </a:cubicBezTo>
                  <a:lnTo>
                    <a:pt x="2752" y="6436"/>
                  </a:lnTo>
                  <a:cubicBezTo>
                    <a:pt x="2729" y="6345"/>
                    <a:pt x="2729" y="6254"/>
                    <a:pt x="2707" y="6186"/>
                  </a:cubicBezTo>
                  <a:lnTo>
                    <a:pt x="2798" y="6140"/>
                  </a:lnTo>
                  <a:lnTo>
                    <a:pt x="2798" y="6140"/>
                  </a:lnTo>
                  <a:cubicBezTo>
                    <a:pt x="2797" y="6141"/>
                    <a:pt x="2796" y="6141"/>
                    <a:pt x="2795" y="6141"/>
                  </a:cubicBezTo>
                  <a:cubicBezTo>
                    <a:pt x="2752" y="6141"/>
                    <a:pt x="2753" y="5663"/>
                    <a:pt x="2775" y="5663"/>
                  </a:cubicBezTo>
                  <a:lnTo>
                    <a:pt x="2684" y="5663"/>
                  </a:lnTo>
                  <a:cubicBezTo>
                    <a:pt x="2684" y="5572"/>
                    <a:pt x="2798" y="5640"/>
                    <a:pt x="2775" y="5549"/>
                  </a:cubicBezTo>
                  <a:cubicBezTo>
                    <a:pt x="2638" y="5503"/>
                    <a:pt x="2775" y="5412"/>
                    <a:pt x="2707" y="5367"/>
                  </a:cubicBezTo>
                  <a:cubicBezTo>
                    <a:pt x="2729" y="5367"/>
                    <a:pt x="2729" y="5344"/>
                    <a:pt x="2775" y="5344"/>
                  </a:cubicBezTo>
                  <a:cubicBezTo>
                    <a:pt x="2707" y="5321"/>
                    <a:pt x="2752" y="5299"/>
                    <a:pt x="2729" y="5276"/>
                  </a:cubicBezTo>
                  <a:lnTo>
                    <a:pt x="2684" y="5276"/>
                  </a:lnTo>
                  <a:lnTo>
                    <a:pt x="2661" y="5231"/>
                  </a:lnTo>
                  <a:lnTo>
                    <a:pt x="2752" y="5231"/>
                  </a:lnTo>
                  <a:cubicBezTo>
                    <a:pt x="2775" y="5071"/>
                    <a:pt x="2866" y="4321"/>
                    <a:pt x="2843" y="4139"/>
                  </a:cubicBezTo>
                  <a:lnTo>
                    <a:pt x="2843" y="4139"/>
                  </a:lnTo>
                  <a:cubicBezTo>
                    <a:pt x="2775" y="4162"/>
                    <a:pt x="2820" y="4207"/>
                    <a:pt x="2729" y="4230"/>
                  </a:cubicBezTo>
                  <a:cubicBezTo>
                    <a:pt x="2684" y="4184"/>
                    <a:pt x="2752" y="4162"/>
                    <a:pt x="2684" y="4162"/>
                  </a:cubicBezTo>
                  <a:cubicBezTo>
                    <a:pt x="2820" y="4139"/>
                    <a:pt x="2729" y="4048"/>
                    <a:pt x="2866" y="4025"/>
                  </a:cubicBezTo>
                  <a:lnTo>
                    <a:pt x="2798" y="4003"/>
                  </a:lnTo>
                  <a:lnTo>
                    <a:pt x="2843" y="3980"/>
                  </a:lnTo>
                  <a:cubicBezTo>
                    <a:pt x="2752" y="3798"/>
                    <a:pt x="2798" y="3934"/>
                    <a:pt x="2820" y="3775"/>
                  </a:cubicBezTo>
                  <a:cubicBezTo>
                    <a:pt x="2820" y="3684"/>
                    <a:pt x="2707" y="3616"/>
                    <a:pt x="2752" y="3571"/>
                  </a:cubicBezTo>
                  <a:lnTo>
                    <a:pt x="2684" y="3571"/>
                  </a:lnTo>
                  <a:cubicBezTo>
                    <a:pt x="2752" y="3571"/>
                    <a:pt x="2638" y="3502"/>
                    <a:pt x="2707" y="3502"/>
                  </a:cubicBezTo>
                  <a:cubicBezTo>
                    <a:pt x="2707" y="3482"/>
                    <a:pt x="2707" y="3408"/>
                    <a:pt x="2642" y="3408"/>
                  </a:cubicBezTo>
                  <a:cubicBezTo>
                    <a:pt x="2639" y="3408"/>
                    <a:pt x="2636" y="3408"/>
                    <a:pt x="2632" y="3408"/>
                  </a:cubicBezTo>
                  <a:lnTo>
                    <a:pt x="2632" y="3408"/>
                  </a:lnTo>
                  <a:cubicBezTo>
                    <a:pt x="2662" y="3397"/>
                    <a:pt x="2682" y="3361"/>
                    <a:pt x="2711" y="3361"/>
                  </a:cubicBezTo>
                  <a:cubicBezTo>
                    <a:pt x="2717" y="3361"/>
                    <a:pt x="2723" y="3363"/>
                    <a:pt x="2729" y="3366"/>
                  </a:cubicBezTo>
                  <a:lnTo>
                    <a:pt x="2707" y="3320"/>
                  </a:lnTo>
                  <a:lnTo>
                    <a:pt x="2684" y="3343"/>
                  </a:lnTo>
                  <a:cubicBezTo>
                    <a:pt x="2684" y="3252"/>
                    <a:pt x="2752" y="3229"/>
                    <a:pt x="2661" y="3161"/>
                  </a:cubicBezTo>
                  <a:lnTo>
                    <a:pt x="2638" y="3184"/>
                  </a:lnTo>
                  <a:cubicBezTo>
                    <a:pt x="2638" y="3138"/>
                    <a:pt x="2616" y="3093"/>
                    <a:pt x="2707" y="3093"/>
                  </a:cubicBezTo>
                  <a:lnTo>
                    <a:pt x="2729" y="3138"/>
                  </a:lnTo>
                  <a:cubicBezTo>
                    <a:pt x="2752" y="3047"/>
                    <a:pt x="2729" y="3002"/>
                    <a:pt x="2684" y="2934"/>
                  </a:cubicBezTo>
                  <a:lnTo>
                    <a:pt x="2684" y="2957"/>
                  </a:lnTo>
                  <a:cubicBezTo>
                    <a:pt x="2593" y="2866"/>
                    <a:pt x="2547" y="2434"/>
                    <a:pt x="2434" y="2343"/>
                  </a:cubicBezTo>
                  <a:lnTo>
                    <a:pt x="2366" y="2388"/>
                  </a:lnTo>
                  <a:lnTo>
                    <a:pt x="2297" y="2297"/>
                  </a:lnTo>
                  <a:lnTo>
                    <a:pt x="2502" y="2343"/>
                  </a:lnTo>
                  <a:cubicBezTo>
                    <a:pt x="2502" y="2206"/>
                    <a:pt x="2479" y="1456"/>
                    <a:pt x="2525" y="1319"/>
                  </a:cubicBezTo>
                  <a:cubicBezTo>
                    <a:pt x="2540" y="1297"/>
                    <a:pt x="2558" y="1289"/>
                    <a:pt x="2574" y="1289"/>
                  </a:cubicBezTo>
                  <a:cubicBezTo>
                    <a:pt x="2608" y="1289"/>
                    <a:pt x="2638" y="1319"/>
                    <a:pt x="2638" y="1319"/>
                  </a:cubicBezTo>
                  <a:cubicBezTo>
                    <a:pt x="2616" y="1251"/>
                    <a:pt x="2570" y="1274"/>
                    <a:pt x="2570" y="1228"/>
                  </a:cubicBezTo>
                  <a:lnTo>
                    <a:pt x="2638" y="1228"/>
                  </a:lnTo>
                  <a:lnTo>
                    <a:pt x="2616" y="1183"/>
                  </a:lnTo>
                  <a:cubicBezTo>
                    <a:pt x="2604" y="1206"/>
                    <a:pt x="2582" y="1211"/>
                    <a:pt x="2553" y="1211"/>
                  </a:cubicBezTo>
                  <a:cubicBezTo>
                    <a:pt x="2525" y="1211"/>
                    <a:pt x="2491" y="1206"/>
                    <a:pt x="2457" y="1206"/>
                  </a:cubicBezTo>
                  <a:lnTo>
                    <a:pt x="2479" y="1137"/>
                  </a:lnTo>
                  <a:lnTo>
                    <a:pt x="2525" y="1137"/>
                  </a:lnTo>
                  <a:cubicBezTo>
                    <a:pt x="2525" y="1137"/>
                    <a:pt x="2366" y="1092"/>
                    <a:pt x="2411" y="1024"/>
                  </a:cubicBezTo>
                  <a:cubicBezTo>
                    <a:pt x="2434" y="910"/>
                    <a:pt x="2411" y="773"/>
                    <a:pt x="2434" y="660"/>
                  </a:cubicBezTo>
                  <a:lnTo>
                    <a:pt x="2502" y="705"/>
                  </a:lnTo>
                  <a:lnTo>
                    <a:pt x="2525" y="660"/>
                  </a:lnTo>
                  <a:lnTo>
                    <a:pt x="2525" y="660"/>
                  </a:lnTo>
                  <a:cubicBezTo>
                    <a:pt x="2515" y="663"/>
                    <a:pt x="2507" y="665"/>
                    <a:pt x="2500" y="665"/>
                  </a:cubicBezTo>
                  <a:cubicBezTo>
                    <a:pt x="2469" y="665"/>
                    <a:pt x="2473" y="632"/>
                    <a:pt x="2464" y="632"/>
                  </a:cubicBezTo>
                  <a:cubicBezTo>
                    <a:pt x="2462" y="632"/>
                    <a:pt x="2460" y="634"/>
                    <a:pt x="2457" y="637"/>
                  </a:cubicBezTo>
                  <a:cubicBezTo>
                    <a:pt x="2320" y="523"/>
                    <a:pt x="2457" y="432"/>
                    <a:pt x="2366" y="341"/>
                  </a:cubicBezTo>
                  <a:cubicBezTo>
                    <a:pt x="2252" y="319"/>
                    <a:pt x="342" y="69"/>
                    <a:pt x="205" y="46"/>
                  </a:cubicBezTo>
                  <a:lnTo>
                    <a:pt x="2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45"/>
            <p:cNvSpPr/>
            <p:nvPr/>
          </p:nvSpPr>
          <p:spPr>
            <a:xfrm rot="-2172959" flipH="1">
              <a:off x="-161466" y="128673"/>
              <a:ext cx="2882" cy="2882"/>
            </a:xfrm>
            <a:custGeom>
              <a:avLst/>
              <a:gdLst/>
              <a:ahLst/>
              <a:cxnLst/>
              <a:rect l="l" t="t" r="r" b="b"/>
              <a:pathLst>
                <a:path w="92" h="92" extrusionOk="0">
                  <a:moveTo>
                    <a:pt x="91" y="1"/>
                  </a:moveTo>
                  <a:lnTo>
                    <a:pt x="91" y="1"/>
                  </a:lnTo>
                  <a:cubicBezTo>
                    <a:pt x="23" y="23"/>
                    <a:pt x="0" y="46"/>
                    <a:pt x="0" y="91"/>
                  </a:cubicBezTo>
                  <a:cubicBezTo>
                    <a:pt x="68" y="69"/>
                    <a:pt x="68" y="46"/>
                    <a:pt x="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45"/>
            <p:cNvSpPr/>
            <p:nvPr/>
          </p:nvSpPr>
          <p:spPr>
            <a:xfrm rot="-2172959" flipH="1">
              <a:off x="-162033" y="129791"/>
              <a:ext cx="31" cy="31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45"/>
            <p:cNvSpPr/>
            <p:nvPr/>
          </p:nvSpPr>
          <p:spPr>
            <a:xfrm rot="-2172959" flipH="1">
              <a:off x="-239824" y="-104761"/>
              <a:ext cx="752" cy="752"/>
            </a:xfrm>
            <a:custGeom>
              <a:avLst/>
              <a:gdLst/>
              <a:ahLst/>
              <a:cxnLst/>
              <a:rect l="l" t="t" r="r" b="b"/>
              <a:pathLst>
                <a:path w="24" h="24" extrusionOk="0">
                  <a:moveTo>
                    <a:pt x="1" y="0"/>
                  </a:moveTo>
                  <a:lnTo>
                    <a:pt x="24" y="2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45"/>
            <p:cNvSpPr/>
            <p:nvPr/>
          </p:nvSpPr>
          <p:spPr>
            <a:xfrm rot="-2172959" flipH="1">
              <a:off x="-246941" y="-104311"/>
              <a:ext cx="89056" cy="238474"/>
            </a:xfrm>
            <a:custGeom>
              <a:avLst/>
              <a:gdLst/>
              <a:ahLst/>
              <a:cxnLst/>
              <a:rect l="l" t="t" r="r" b="b"/>
              <a:pathLst>
                <a:path w="2843" h="7613" extrusionOk="0">
                  <a:moveTo>
                    <a:pt x="205" y="1"/>
                  </a:moveTo>
                  <a:lnTo>
                    <a:pt x="182" y="46"/>
                  </a:lnTo>
                  <a:cubicBezTo>
                    <a:pt x="184" y="46"/>
                    <a:pt x="187" y="47"/>
                    <a:pt x="189" y="47"/>
                  </a:cubicBezTo>
                  <a:lnTo>
                    <a:pt x="189" y="47"/>
                  </a:lnTo>
                  <a:lnTo>
                    <a:pt x="205" y="1"/>
                  </a:lnTo>
                  <a:close/>
                  <a:moveTo>
                    <a:pt x="2454" y="7453"/>
                  </a:moveTo>
                  <a:cubicBezTo>
                    <a:pt x="2458" y="7453"/>
                    <a:pt x="2466" y="7455"/>
                    <a:pt x="2479" y="7459"/>
                  </a:cubicBezTo>
                  <a:lnTo>
                    <a:pt x="2460" y="7515"/>
                  </a:lnTo>
                  <a:lnTo>
                    <a:pt x="2460" y="7515"/>
                  </a:lnTo>
                  <a:cubicBezTo>
                    <a:pt x="2466" y="7483"/>
                    <a:pt x="2435" y="7453"/>
                    <a:pt x="2454" y="7453"/>
                  </a:cubicBezTo>
                  <a:close/>
                  <a:moveTo>
                    <a:pt x="137" y="46"/>
                  </a:moveTo>
                  <a:cubicBezTo>
                    <a:pt x="114" y="92"/>
                    <a:pt x="68" y="137"/>
                    <a:pt x="137" y="160"/>
                  </a:cubicBezTo>
                  <a:cubicBezTo>
                    <a:pt x="131" y="165"/>
                    <a:pt x="125" y="167"/>
                    <a:pt x="118" y="167"/>
                  </a:cubicBezTo>
                  <a:cubicBezTo>
                    <a:pt x="106" y="167"/>
                    <a:pt x="91" y="161"/>
                    <a:pt x="78" y="161"/>
                  </a:cubicBezTo>
                  <a:cubicBezTo>
                    <a:pt x="66" y="161"/>
                    <a:pt x="54" y="166"/>
                    <a:pt x="46" y="183"/>
                  </a:cubicBezTo>
                  <a:cubicBezTo>
                    <a:pt x="46" y="228"/>
                    <a:pt x="114" y="273"/>
                    <a:pt x="68" y="319"/>
                  </a:cubicBezTo>
                  <a:cubicBezTo>
                    <a:pt x="0" y="410"/>
                    <a:pt x="159" y="455"/>
                    <a:pt x="91" y="546"/>
                  </a:cubicBezTo>
                  <a:lnTo>
                    <a:pt x="68" y="524"/>
                  </a:lnTo>
                  <a:cubicBezTo>
                    <a:pt x="23" y="569"/>
                    <a:pt x="68" y="637"/>
                    <a:pt x="46" y="683"/>
                  </a:cubicBezTo>
                  <a:lnTo>
                    <a:pt x="91" y="683"/>
                  </a:lnTo>
                  <a:cubicBezTo>
                    <a:pt x="68" y="751"/>
                    <a:pt x="91" y="796"/>
                    <a:pt x="46" y="842"/>
                  </a:cubicBezTo>
                  <a:lnTo>
                    <a:pt x="114" y="887"/>
                  </a:lnTo>
                  <a:cubicBezTo>
                    <a:pt x="91" y="1115"/>
                    <a:pt x="159" y="2002"/>
                    <a:pt x="159" y="2229"/>
                  </a:cubicBezTo>
                  <a:lnTo>
                    <a:pt x="137" y="2206"/>
                  </a:lnTo>
                  <a:lnTo>
                    <a:pt x="137" y="2206"/>
                  </a:lnTo>
                  <a:cubicBezTo>
                    <a:pt x="159" y="2570"/>
                    <a:pt x="137" y="3252"/>
                    <a:pt x="205" y="3616"/>
                  </a:cubicBezTo>
                  <a:cubicBezTo>
                    <a:pt x="159" y="3662"/>
                    <a:pt x="159" y="3753"/>
                    <a:pt x="137" y="3798"/>
                  </a:cubicBezTo>
                  <a:lnTo>
                    <a:pt x="205" y="3798"/>
                  </a:lnTo>
                  <a:cubicBezTo>
                    <a:pt x="205" y="3980"/>
                    <a:pt x="250" y="3821"/>
                    <a:pt x="273" y="3980"/>
                  </a:cubicBezTo>
                  <a:cubicBezTo>
                    <a:pt x="319" y="4185"/>
                    <a:pt x="228" y="4935"/>
                    <a:pt x="182" y="5117"/>
                  </a:cubicBezTo>
                  <a:cubicBezTo>
                    <a:pt x="273" y="5208"/>
                    <a:pt x="205" y="5322"/>
                    <a:pt x="250" y="5413"/>
                  </a:cubicBezTo>
                  <a:lnTo>
                    <a:pt x="228" y="5413"/>
                  </a:lnTo>
                  <a:cubicBezTo>
                    <a:pt x="250" y="5504"/>
                    <a:pt x="159" y="6072"/>
                    <a:pt x="182" y="6186"/>
                  </a:cubicBezTo>
                  <a:lnTo>
                    <a:pt x="205" y="6163"/>
                  </a:lnTo>
                  <a:lnTo>
                    <a:pt x="205" y="6163"/>
                  </a:lnTo>
                  <a:cubicBezTo>
                    <a:pt x="250" y="6254"/>
                    <a:pt x="159" y="6254"/>
                    <a:pt x="137" y="6322"/>
                  </a:cubicBezTo>
                  <a:cubicBezTo>
                    <a:pt x="228" y="6322"/>
                    <a:pt x="273" y="6413"/>
                    <a:pt x="296" y="6436"/>
                  </a:cubicBezTo>
                  <a:lnTo>
                    <a:pt x="273" y="6436"/>
                  </a:lnTo>
                  <a:cubicBezTo>
                    <a:pt x="273" y="6481"/>
                    <a:pt x="364" y="6595"/>
                    <a:pt x="364" y="6686"/>
                  </a:cubicBezTo>
                  <a:lnTo>
                    <a:pt x="319" y="6686"/>
                  </a:lnTo>
                  <a:cubicBezTo>
                    <a:pt x="387" y="6754"/>
                    <a:pt x="341" y="6868"/>
                    <a:pt x="364" y="6936"/>
                  </a:cubicBezTo>
                  <a:cubicBezTo>
                    <a:pt x="319" y="7027"/>
                    <a:pt x="228" y="7209"/>
                    <a:pt x="296" y="7368"/>
                  </a:cubicBezTo>
                  <a:lnTo>
                    <a:pt x="137" y="7437"/>
                  </a:lnTo>
                  <a:lnTo>
                    <a:pt x="159" y="7459"/>
                  </a:lnTo>
                  <a:cubicBezTo>
                    <a:pt x="159" y="7459"/>
                    <a:pt x="1195" y="7613"/>
                    <a:pt x="1886" y="7613"/>
                  </a:cubicBezTo>
                  <a:cubicBezTo>
                    <a:pt x="2116" y="7613"/>
                    <a:pt x="2308" y="7596"/>
                    <a:pt x="2411" y="7550"/>
                  </a:cubicBezTo>
                  <a:lnTo>
                    <a:pt x="2456" y="7550"/>
                  </a:lnTo>
                  <a:lnTo>
                    <a:pt x="2456" y="7528"/>
                  </a:lnTo>
                  <a:cubicBezTo>
                    <a:pt x="2458" y="7524"/>
                    <a:pt x="2459" y="7521"/>
                    <a:pt x="2460" y="7518"/>
                  </a:cubicBezTo>
                  <a:lnTo>
                    <a:pt x="2460" y="7518"/>
                  </a:lnTo>
                  <a:cubicBezTo>
                    <a:pt x="2467" y="7498"/>
                    <a:pt x="2475" y="7491"/>
                    <a:pt x="2484" y="7491"/>
                  </a:cubicBezTo>
                  <a:cubicBezTo>
                    <a:pt x="2500" y="7491"/>
                    <a:pt x="2519" y="7514"/>
                    <a:pt x="2547" y="7528"/>
                  </a:cubicBezTo>
                  <a:lnTo>
                    <a:pt x="2570" y="7482"/>
                  </a:lnTo>
                  <a:lnTo>
                    <a:pt x="2524" y="7482"/>
                  </a:lnTo>
                  <a:lnTo>
                    <a:pt x="2479" y="7391"/>
                  </a:lnTo>
                  <a:cubicBezTo>
                    <a:pt x="2502" y="7346"/>
                    <a:pt x="2570" y="7391"/>
                    <a:pt x="2593" y="7323"/>
                  </a:cubicBezTo>
                  <a:cubicBezTo>
                    <a:pt x="2638" y="7027"/>
                    <a:pt x="2706" y="6732"/>
                    <a:pt x="2706" y="6436"/>
                  </a:cubicBezTo>
                  <a:lnTo>
                    <a:pt x="2729" y="6436"/>
                  </a:lnTo>
                  <a:cubicBezTo>
                    <a:pt x="2706" y="6345"/>
                    <a:pt x="2729" y="6254"/>
                    <a:pt x="2706" y="6186"/>
                  </a:cubicBezTo>
                  <a:lnTo>
                    <a:pt x="2774" y="6140"/>
                  </a:lnTo>
                  <a:lnTo>
                    <a:pt x="2774" y="6140"/>
                  </a:lnTo>
                  <a:cubicBezTo>
                    <a:pt x="2773" y="6141"/>
                    <a:pt x="2772" y="6141"/>
                    <a:pt x="2771" y="6141"/>
                  </a:cubicBezTo>
                  <a:cubicBezTo>
                    <a:pt x="2730" y="6141"/>
                    <a:pt x="2752" y="5685"/>
                    <a:pt x="2752" y="5663"/>
                  </a:cubicBezTo>
                  <a:lnTo>
                    <a:pt x="2661" y="5663"/>
                  </a:lnTo>
                  <a:cubicBezTo>
                    <a:pt x="2661" y="5572"/>
                    <a:pt x="2774" y="5640"/>
                    <a:pt x="2752" y="5549"/>
                  </a:cubicBezTo>
                  <a:cubicBezTo>
                    <a:pt x="2615" y="5504"/>
                    <a:pt x="2774" y="5413"/>
                    <a:pt x="2706" y="5367"/>
                  </a:cubicBezTo>
                  <a:cubicBezTo>
                    <a:pt x="2706" y="5367"/>
                    <a:pt x="2706" y="5344"/>
                    <a:pt x="2752" y="5344"/>
                  </a:cubicBezTo>
                  <a:cubicBezTo>
                    <a:pt x="2683" y="5322"/>
                    <a:pt x="2752" y="5299"/>
                    <a:pt x="2729" y="5276"/>
                  </a:cubicBezTo>
                  <a:lnTo>
                    <a:pt x="2683" y="5276"/>
                  </a:lnTo>
                  <a:lnTo>
                    <a:pt x="2661" y="5231"/>
                  </a:lnTo>
                  <a:lnTo>
                    <a:pt x="2729" y="5231"/>
                  </a:lnTo>
                  <a:cubicBezTo>
                    <a:pt x="2752" y="5072"/>
                    <a:pt x="2843" y="4321"/>
                    <a:pt x="2820" y="4139"/>
                  </a:cubicBezTo>
                  <a:lnTo>
                    <a:pt x="2820" y="4139"/>
                  </a:lnTo>
                  <a:cubicBezTo>
                    <a:pt x="2774" y="4162"/>
                    <a:pt x="2797" y="4230"/>
                    <a:pt x="2706" y="4230"/>
                  </a:cubicBezTo>
                  <a:cubicBezTo>
                    <a:pt x="2661" y="4185"/>
                    <a:pt x="2729" y="4162"/>
                    <a:pt x="2683" y="4162"/>
                  </a:cubicBezTo>
                  <a:cubicBezTo>
                    <a:pt x="2820" y="4139"/>
                    <a:pt x="2706" y="4048"/>
                    <a:pt x="2843" y="4026"/>
                  </a:cubicBezTo>
                  <a:lnTo>
                    <a:pt x="2774" y="4003"/>
                  </a:lnTo>
                  <a:lnTo>
                    <a:pt x="2820" y="3980"/>
                  </a:lnTo>
                  <a:cubicBezTo>
                    <a:pt x="2752" y="3798"/>
                    <a:pt x="2774" y="3935"/>
                    <a:pt x="2797" y="3775"/>
                  </a:cubicBezTo>
                  <a:cubicBezTo>
                    <a:pt x="2797" y="3684"/>
                    <a:pt x="2683" y="3639"/>
                    <a:pt x="2729" y="3571"/>
                  </a:cubicBezTo>
                  <a:lnTo>
                    <a:pt x="2661" y="3571"/>
                  </a:lnTo>
                  <a:cubicBezTo>
                    <a:pt x="2729" y="3571"/>
                    <a:pt x="2615" y="3503"/>
                    <a:pt x="2683" y="3503"/>
                  </a:cubicBezTo>
                  <a:cubicBezTo>
                    <a:pt x="2683" y="3482"/>
                    <a:pt x="2683" y="3408"/>
                    <a:pt x="2619" y="3408"/>
                  </a:cubicBezTo>
                  <a:cubicBezTo>
                    <a:pt x="2616" y="3408"/>
                    <a:pt x="2613" y="3408"/>
                    <a:pt x="2609" y="3409"/>
                  </a:cubicBezTo>
                  <a:lnTo>
                    <a:pt x="2609" y="3409"/>
                  </a:lnTo>
                  <a:cubicBezTo>
                    <a:pt x="2634" y="3399"/>
                    <a:pt x="2653" y="3373"/>
                    <a:pt x="2676" y="3373"/>
                  </a:cubicBezTo>
                  <a:cubicBezTo>
                    <a:pt x="2685" y="3373"/>
                    <a:pt x="2695" y="3377"/>
                    <a:pt x="2706" y="3389"/>
                  </a:cubicBezTo>
                  <a:lnTo>
                    <a:pt x="2706" y="3321"/>
                  </a:lnTo>
                  <a:lnTo>
                    <a:pt x="2683" y="3343"/>
                  </a:lnTo>
                  <a:cubicBezTo>
                    <a:pt x="2661" y="3252"/>
                    <a:pt x="2729" y="3230"/>
                    <a:pt x="2661" y="3161"/>
                  </a:cubicBezTo>
                  <a:lnTo>
                    <a:pt x="2615" y="3184"/>
                  </a:lnTo>
                  <a:cubicBezTo>
                    <a:pt x="2615" y="3139"/>
                    <a:pt x="2615" y="3116"/>
                    <a:pt x="2706" y="3093"/>
                  </a:cubicBezTo>
                  <a:lnTo>
                    <a:pt x="2729" y="3139"/>
                  </a:lnTo>
                  <a:cubicBezTo>
                    <a:pt x="2729" y="3048"/>
                    <a:pt x="2729" y="3002"/>
                    <a:pt x="2683" y="2934"/>
                  </a:cubicBezTo>
                  <a:lnTo>
                    <a:pt x="2683" y="2957"/>
                  </a:lnTo>
                  <a:cubicBezTo>
                    <a:pt x="2593" y="2866"/>
                    <a:pt x="2524" y="2434"/>
                    <a:pt x="2411" y="2343"/>
                  </a:cubicBezTo>
                  <a:lnTo>
                    <a:pt x="2342" y="2388"/>
                  </a:lnTo>
                  <a:lnTo>
                    <a:pt x="2297" y="2297"/>
                  </a:lnTo>
                  <a:lnTo>
                    <a:pt x="2502" y="2366"/>
                  </a:lnTo>
                  <a:cubicBezTo>
                    <a:pt x="2502" y="2206"/>
                    <a:pt x="2456" y="1456"/>
                    <a:pt x="2502" y="1320"/>
                  </a:cubicBezTo>
                  <a:cubicBezTo>
                    <a:pt x="2517" y="1304"/>
                    <a:pt x="2534" y="1299"/>
                    <a:pt x="2552" y="1299"/>
                  </a:cubicBezTo>
                  <a:cubicBezTo>
                    <a:pt x="2587" y="1299"/>
                    <a:pt x="2623" y="1320"/>
                    <a:pt x="2638" y="1320"/>
                  </a:cubicBezTo>
                  <a:cubicBezTo>
                    <a:pt x="2615" y="1251"/>
                    <a:pt x="2547" y="1274"/>
                    <a:pt x="2570" y="1229"/>
                  </a:cubicBezTo>
                  <a:lnTo>
                    <a:pt x="2570" y="1229"/>
                  </a:lnTo>
                  <a:lnTo>
                    <a:pt x="2638" y="1251"/>
                  </a:lnTo>
                  <a:lnTo>
                    <a:pt x="2615" y="1183"/>
                  </a:lnTo>
                  <a:cubicBezTo>
                    <a:pt x="2604" y="1206"/>
                    <a:pt x="2575" y="1211"/>
                    <a:pt x="2544" y="1211"/>
                  </a:cubicBezTo>
                  <a:cubicBezTo>
                    <a:pt x="2513" y="1211"/>
                    <a:pt x="2479" y="1206"/>
                    <a:pt x="2456" y="1206"/>
                  </a:cubicBezTo>
                  <a:lnTo>
                    <a:pt x="2456" y="1138"/>
                  </a:lnTo>
                  <a:lnTo>
                    <a:pt x="2502" y="1138"/>
                  </a:lnTo>
                  <a:cubicBezTo>
                    <a:pt x="2502" y="1138"/>
                    <a:pt x="2365" y="1092"/>
                    <a:pt x="2388" y="1024"/>
                  </a:cubicBezTo>
                  <a:cubicBezTo>
                    <a:pt x="2411" y="910"/>
                    <a:pt x="2411" y="774"/>
                    <a:pt x="2411" y="660"/>
                  </a:cubicBezTo>
                  <a:lnTo>
                    <a:pt x="2479" y="706"/>
                  </a:lnTo>
                  <a:lnTo>
                    <a:pt x="2502" y="660"/>
                  </a:lnTo>
                  <a:lnTo>
                    <a:pt x="2502" y="660"/>
                  </a:lnTo>
                  <a:cubicBezTo>
                    <a:pt x="2495" y="663"/>
                    <a:pt x="2490" y="665"/>
                    <a:pt x="2486" y="665"/>
                  </a:cubicBezTo>
                  <a:cubicBezTo>
                    <a:pt x="2466" y="665"/>
                    <a:pt x="2472" y="633"/>
                    <a:pt x="2464" y="633"/>
                  </a:cubicBezTo>
                  <a:cubicBezTo>
                    <a:pt x="2462" y="633"/>
                    <a:pt x="2459" y="634"/>
                    <a:pt x="2456" y="637"/>
                  </a:cubicBezTo>
                  <a:cubicBezTo>
                    <a:pt x="2320" y="524"/>
                    <a:pt x="2433" y="433"/>
                    <a:pt x="2342" y="342"/>
                  </a:cubicBezTo>
                  <a:cubicBezTo>
                    <a:pt x="2230" y="319"/>
                    <a:pt x="375" y="76"/>
                    <a:pt x="189" y="47"/>
                  </a:cubicBezTo>
                  <a:lnTo>
                    <a:pt x="189" y="47"/>
                  </a:lnTo>
                  <a:lnTo>
                    <a:pt x="182" y="69"/>
                  </a:lnTo>
                  <a:lnTo>
                    <a:pt x="250" y="69"/>
                  </a:lnTo>
                  <a:cubicBezTo>
                    <a:pt x="273" y="137"/>
                    <a:pt x="205" y="92"/>
                    <a:pt x="205" y="160"/>
                  </a:cubicBezTo>
                  <a:cubicBezTo>
                    <a:pt x="137" y="160"/>
                    <a:pt x="137" y="92"/>
                    <a:pt x="137" y="4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45"/>
            <p:cNvSpPr/>
            <p:nvPr/>
          </p:nvSpPr>
          <p:spPr>
            <a:xfrm rot="-2172959" flipH="1">
              <a:off x="107628" y="95860"/>
              <a:ext cx="2882" cy="2882"/>
            </a:xfrm>
            <a:custGeom>
              <a:avLst/>
              <a:gdLst/>
              <a:ahLst/>
              <a:cxnLst/>
              <a:rect l="l" t="t" r="r" b="b"/>
              <a:pathLst>
                <a:path w="92" h="92" extrusionOk="0">
                  <a:moveTo>
                    <a:pt x="91" y="0"/>
                  </a:moveTo>
                  <a:lnTo>
                    <a:pt x="91" y="0"/>
                  </a:lnTo>
                  <a:cubicBezTo>
                    <a:pt x="23" y="23"/>
                    <a:pt x="0" y="46"/>
                    <a:pt x="23" y="91"/>
                  </a:cubicBezTo>
                  <a:cubicBezTo>
                    <a:pt x="69" y="68"/>
                    <a:pt x="91" y="46"/>
                    <a:pt x="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45"/>
            <p:cNvSpPr/>
            <p:nvPr/>
          </p:nvSpPr>
          <p:spPr>
            <a:xfrm rot="-2172959" flipH="1">
              <a:off x="107061" y="96978"/>
              <a:ext cx="31" cy="31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45"/>
            <p:cNvSpPr/>
            <p:nvPr/>
          </p:nvSpPr>
          <p:spPr>
            <a:xfrm rot="-2172959" flipH="1">
              <a:off x="29321" y="-137386"/>
              <a:ext cx="31" cy="752"/>
            </a:xfrm>
            <a:custGeom>
              <a:avLst/>
              <a:gdLst/>
              <a:ahLst/>
              <a:cxnLst/>
              <a:rect l="l" t="t" r="r" b="b"/>
              <a:pathLst>
                <a:path w="1" h="24" extrusionOk="0">
                  <a:moveTo>
                    <a:pt x="1" y="1"/>
                  </a:moveTo>
                  <a:lnTo>
                    <a:pt x="1" y="2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45"/>
            <p:cNvSpPr/>
            <p:nvPr/>
          </p:nvSpPr>
          <p:spPr>
            <a:xfrm rot="-2172959" flipH="1">
              <a:off x="21290" y="-137562"/>
              <a:ext cx="89776" cy="239194"/>
            </a:xfrm>
            <a:custGeom>
              <a:avLst/>
              <a:gdLst/>
              <a:ahLst/>
              <a:cxnLst/>
              <a:rect l="l" t="t" r="r" b="b"/>
              <a:pathLst>
                <a:path w="2866" h="7636" extrusionOk="0">
                  <a:moveTo>
                    <a:pt x="205" y="0"/>
                  </a:moveTo>
                  <a:lnTo>
                    <a:pt x="182" y="91"/>
                  </a:lnTo>
                  <a:lnTo>
                    <a:pt x="251" y="91"/>
                  </a:lnTo>
                  <a:cubicBezTo>
                    <a:pt x="273" y="160"/>
                    <a:pt x="205" y="114"/>
                    <a:pt x="205" y="160"/>
                  </a:cubicBezTo>
                  <a:cubicBezTo>
                    <a:pt x="160" y="160"/>
                    <a:pt x="137" y="114"/>
                    <a:pt x="137" y="69"/>
                  </a:cubicBezTo>
                  <a:lnTo>
                    <a:pt x="137" y="69"/>
                  </a:lnTo>
                  <a:cubicBezTo>
                    <a:pt x="137" y="114"/>
                    <a:pt x="91" y="160"/>
                    <a:pt x="160" y="160"/>
                  </a:cubicBezTo>
                  <a:cubicBezTo>
                    <a:pt x="137" y="182"/>
                    <a:pt x="114" y="182"/>
                    <a:pt x="94" y="182"/>
                  </a:cubicBezTo>
                  <a:cubicBezTo>
                    <a:pt x="74" y="182"/>
                    <a:pt x="57" y="182"/>
                    <a:pt x="46" y="205"/>
                  </a:cubicBezTo>
                  <a:cubicBezTo>
                    <a:pt x="69" y="251"/>
                    <a:pt x="114" y="296"/>
                    <a:pt x="91" y="319"/>
                  </a:cubicBezTo>
                  <a:lnTo>
                    <a:pt x="69" y="319"/>
                  </a:lnTo>
                  <a:cubicBezTo>
                    <a:pt x="1" y="410"/>
                    <a:pt x="160" y="478"/>
                    <a:pt x="91" y="569"/>
                  </a:cubicBezTo>
                  <a:lnTo>
                    <a:pt x="69" y="546"/>
                  </a:lnTo>
                  <a:lnTo>
                    <a:pt x="69" y="546"/>
                  </a:lnTo>
                  <a:cubicBezTo>
                    <a:pt x="46" y="592"/>
                    <a:pt x="91" y="637"/>
                    <a:pt x="46" y="705"/>
                  </a:cubicBezTo>
                  <a:lnTo>
                    <a:pt x="114" y="705"/>
                  </a:lnTo>
                  <a:cubicBezTo>
                    <a:pt x="69" y="774"/>
                    <a:pt x="114" y="819"/>
                    <a:pt x="69" y="865"/>
                  </a:cubicBezTo>
                  <a:lnTo>
                    <a:pt x="114" y="910"/>
                  </a:lnTo>
                  <a:cubicBezTo>
                    <a:pt x="91" y="1137"/>
                    <a:pt x="160" y="2024"/>
                    <a:pt x="160" y="2252"/>
                  </a:cubicBezTo>
                  <a:lnTo>
                    <a:pt x="160" y="2229"/>
                  </a:lnTo>
                  <a:cubicBezTo>
                    <a:pt x="182" y="2570"/>
                    <a:pt x="160" y="3275"/>
                    <a:pt x="228" y="3639"/>
                  </a:cubicBezTo>
                  <a:cubicBezTo>
                    <a:pt x="160" y="3684"/>
                    <a:pt x="182" y="3775"/>
                    <a:pt x="160" y="3821"/>
                  </a:cubicBezTo>
                  <a:lnTo>
                    <a:pt x="228" y="3821"/>
                  </a:lnTo>
                  <a:cubicBezTo>
                    <a:pt x="205" y="4003"/>
                    <a:pt x="273" y="3844"/>
                    <a:pt x="273" y="4003"/>
                  </a:cubicBezTo>
                  <a:cubicBezTo>
                    <a:pt x="342" y="4207"/>
                    <a:pt x="251" y="4958"/>
                    <a:pt x="205" y="5140"/>
                  </a:cubicBezTo>
                  <a:cubicBezTo>
                    <a:pt x="273" y="5231"/>
                    <a:pt x="205" y="5344"/>
                    <a:pt x="273" y="5435"/>
                  </a:cubicBezTo>
                  <a:lnTo>
                    <a:pt x="251" y="5435"/>
                  </a:lnTo>
                  <a:cubicBezTo>
                    <a:pt x="273" y="5526"/>
                    <a:pt x="182" y="6072"/>
                    <a:pt x="205" y="6208"/>
                  </a:cubicBezTo>
                  <a:lnTo>
                    <a:pt x="205" y="6186"/>
                  </a:lnTo>
                  <a:lnTo>
                    <a:pt x="205" y="6186"/>
                  </a:lnTo>
                  <a:cubicBezTo>
                    <a:pt x="273" y="6277"/>
                    <a:pt x="182" y="6277"/>
                    <a:pt x="137" y="6345"/>
                  </a:cubicBezTo>
                  <a:cubicBezTo>
                    <a:pt x="228" y="6345"/>
                    <a:pt x="296" y="6436"/>
                    <a:pt x="296" y="6459"/>
                  </a:cubicBezTo>
                  <a:lnTo>
                    <a:pt x="273" y="6459"/>
                  </a:lnTo>
                  <a:cubicBezTo>
                    <a:pt x="296" y="6504"/>
                    <a:pt x="364" y="6618"/>
                    <a:pt x="387" y="6709"/>
                  </a:cubicBezTo>
                  <a:lnTo>
                    <a:pt x="342" y="6709"/>
                  </a:lnTo>
                  <a:cubicBezTo>
                    <a:pt x="387" y="6777"/>
                    <a:pt x="364" y="6891"/>
                    <a:pt x="364" y="6959"/>
                  </a:cubicBezTo>
                  <a:cubicBezTo>
                    <a:pt x="342" y="7050"/>
                    <a:pt x="251" y="7232"/>
                    <a:pt x="319" y="7368"/>
                  </a:cubicBezTo>
                  <a:lnTo>
                    <a:pt x="160" y="7459"/>
                  </a:lnTo>
                  <a:lnTo>
                    <a:pt x="160" y="7482"/>
                  </a:lnTo>
                  <a:cubicBezTo>
                    <a:pt x="160" y="7482"/>
                    <a:pt x="1209" y="7635"/>
                    <a:pt x="1896" y="7635"/>
                  </a:cubicBezTo>
                  <a:cubicBezTo>
                    <a:pt x="2125" y="7635"/>
                    <a:pt x="2314" y="7618"/>
                    <a:pt x="2411" y="7573"/>
                  </a:cubicBezTo>
                  <a:lnTo>
                    <a:pt x="2456" y="7573"/>
                  </a:lnTo>
                  <a:lnTo>
                    <a:pt x="2456" y="7550"/>
                  </a:lnTo>
                  <a:cubicBezTo>
                    <a:pt x="2473" y="7499"/>
                    <a:pt x="2452" y="7473"/>
                    <a:pt x="2460" y="7473"/>
                  </a:cubicBezTo>
                  <a:cubicBezTo>
                    <a:pt x="2462" y="7473"/>
                    <a:pt x="2468" y="7476"/>
                    <a:pt x="2479" y="7482"/>
                  </a:cubicBezTo>
                  <a:lnTo>
                    <a:pt x="2479" y="7527"/>
                  </a:lnTo>
                  <a:cubicBezTo>
                    <a:pt x="2479" y="7513"/>
                    <a:pt x="2484" y="7508"/>
                    <a:pt x="2490" y="7508"/>
                  </a:cubicBezTo>
                  <a:cubicBezTo>
                    <a:pt x="2505" y="7508"/>
                    <a:pt x="2532" y="7534"/>
                    <a:pt x="2547" y="7550"/>
                  </a:cubicBezTo>
                  <a:lnTo>
                    <a:pt x="2570" y="7482"/>
                  </a:lnTo>
                  <a:lnTo>
                    <a:pt x="2547" y="7505"/>
                  </a:lnTo>
                  <a:lnTo>
                    <a:pt x="2502" y="7414"/>
                  </a:lnTo>
                  <a:cubicBezTo>
                    <a:pt x="2502" y="7368"/>
                    <a:pt x="2593" y="7414"/>
                    <a:pt x="2593" y="7345"/>
                  </a:cubicBezTo>
                  <a:cubicBezTo>
                    <a:pt x="2638" y="7050"/>
                    <a:pt x="2707" y="6754"/>
                    <a:pt x="2707" y="6459"/>
                  </a:cubicBezTo>
                  <a:lnTo>
                    <a:pt x="2752" y="6459"/>
                  </a:lnTo>
                  <a:cubicBezTo>
                    <a:pt x="2729" y="6368"/>
                    <a:pt x="2729" y="6277"/>
                    <a:pt x="2707" y="6208"/>
                  </a:cubicBezTo>
                  <a:lnTo>
                    <a:pt x="2798" y="6163"/>
                  </a:lnTo>
                  <a:lnTo>
                    <a:pt x="2798" y="6163"/>
                  </a:lnTo>
                  <a:cubicBezTo>
                    <a:pt x="2797" y="6163"/>
                    <a:pt x="2796" y="6164"/>
                    <a:pt x="2795" y="6164"/>
                  </a:cubicBezTo>
                  <a:cubicBezTo>
                    <a:pt x="2752" y="6164"/>
                    <a:pt x="2753" y="5685"/>
                    <a:pt x="2775" y="5685"/>
                  </a:cubicBezTo>
                  <a:lnTo>
                    <a:pt x="2684" y="5685"/>
                  </a:lnTo>
                  <a:cubicBezTo>
                    <a:pt x="2684" y="5594"/>
                    <a:pt x="2775" y="5663"/>
                    <a:pt x="2752" y="5572"/>
                  </a:cubicBezTo>
                  <a:cubicBezTo>
                    <a:pt x="2638" y="5526"/>
                    <a:pt x="2775" y="5435"/>
                    <a:pt x="2707" y="5390"/>
                  </a:cubicBezTo>
                  <a:cubicBezTo>
                    <a:pt x="2729" y="5390"/>
                    <a:pt x="2729" y="5367"/>
                    <a:pt x="2775" y="5367"/>
                  </a:cubicBezTo>
                  <a:cubicBezTo>
                    <a:pt x="2684" y="5344"/>
                    <a:pt x="2752" y="5322"/>
                    <a:pt x="2729" y="5299"/>
                  </a:cubicBezTo>
                  <a:lnTo>
                    <a:pt x="2684" y="5299"/>
                  </a:lnTo>
                  <a:lnTo>
                    <a:pt x="2661" y="5253"/>
                  </a:lnTo>
                  <a:lnTo>
                    <a:pt x="2729" y="5253"/>
                  </a:lnTo>
                  <a:cubicBezTo>
                    <a:pt x="2775" y="5094"/>
                    <a:pt x="2866" y="4344"/>
                    <a:pt x="2843" y="4162"/>
                  </a:cubicBezTo>
                  <a:lnTo>
                    <a:pt x="2843" y="4162"/>
                  </a:lnTo>
                  <a:cubicBezTo>
                    <a:pt x="2775" y="4185"/>
                    <a:pt x="2820" y="4230"/>
                    <a:pt x="2729" y="4253"/>
                  </a:cubicBezTo>
                  <a:cubicBezTo>
                    <a:pt x="2684" y="4207"/>
                    <a:pt x="2752" y="4185"/>
                    <a:pt x="2684" y="4185"/>
                  </a:cubicBezTo>
                  <a:cubicBezTo>
                    <a:pt x="2820" y="4162"/>
                    <a:pt x="2729" y="4071"/>
                    <a:pt x="2866" y="4048"/>
                  </a:cubicBezTo>
                  <a:lnTo>
                    <a:pt x="2775" y="4025"/>
                  </a:lnTo>
                  <a:lnTo>
                    <a:pt x="2820" y="4003"/>
                  </a:lnTo>
                  <a:cubicBezTo>
                    <a:pt x="2752" y="3821"/>
                    <a:pt x="2798" y="3957"/>
                    <a:pt x="2820" y="3798"/>
                  </a:cubicBezTo>
                  <a:cubicBezTo>
                    <a:pt x="2798" y="3684"/>
                    <a:pt x="2707" y="3639"/>
                    <a:pt x="2752" y="3593"/>
                  </a:cubicBezTo>
                  <a:lnTo>
                    <a:pt x="2684" y="3593"/>
                  </a:lnTo>
                  <a:cubicBezTo>
                    <a:pt x="2752" y="3593"/>
                    <a:pt x="2638" y="3525"/>
                    <a:pt x="2707" y="3525"/>
                  </a:cubicBezTo>
                  <a:cubicBezTo>
                    <a:pt x="2686" y="3505"/>
                    <a:pt x="2702" y="3431"/>
                    <a:pt x="2642" y="3431"/>
                  </a:cubicBezTo>
                  <a:cubicBezTo>
                    <a:pt x="2639" y="3431"/>
                    <a:pt x="2635" y="3431"/>
                    <a:pt x="2632" y="3431"/>
                  </a:cubicBezTo>
                  <a:lnTo>
                    <a:pt x="2632" y="3431"/>
                  </a:lnTo>
                  <a:cubicBezTo>
                    <a:pt x="2661" y="3420"/>
                    <a:pt x="2680" y="3384"/>
                    <a:pt x="2697" y="3384"/>
                  </a:cubicBezTo>
                  <a:cubicBezTo>
                    <a:pt x="2700" y="3384"/>
                    <a:pt x="2703" y="3385"/>
                    <a:pt x="2707" y="3389"/>
                  </a:cubicBezTo>
                  <a:lnTo>
                    <a:pt x="2707" y="3343"/>
                  </a:lnTo>
                  <a:lnTo>
                    <a:pt x="2684" y="3366"/>
                  </a:lnTo>
                  <a:cubicBezTo>
                    <a:pt x="2684" y="3275"/>
                    <a:pt x="2752" y="3230"/>
                    <a:pt x="2661" y="3184"/>
                  </a:cubicBezTo>
                  <a:lnTo>
                    <a:pt x="2638" y="3207"/>
                  </a:lnTo>
                  <a:cubicBezTo>
                    <a:pt x="2638" y="3161"/>
                    <a:pt x="2616" y="3116"/>
                    <a:pt x="2707" y="3116"/>
                  </a:cubicBezTo>
                  <a:lnTo>
                    <a:pt x="2729" y="3161"/>
                  </a:lnTo>
                  <a:cubicBezTo>
                    <a:pt x="2729" y="3070"/>
                    <a:pt x="2729" y="3025"/>
                    <a:pt x="2684" y="2957"/>
                  </a:cubicBezTo>
                  <a:lnTo>
                    <a:pt x="2684" y="2979"/>
                  </a:lnTo>
                  <a:cubicBezTo>
                    <a:pt x="2593" y="2888"/>
                    <a:pt x="2547" y="2456"/>
                    <a:pt x="2434" y="2365"/>
                  </a:cubicBezTo>
                  <a:lnTo>
                    <a:pt x="2365" y="2388"/>
                  </a:lnTo>
                  <a:lnTo>
                    <a:pt x="2297" y="2320"/>
                  </a:lnTo>
                  <a:lnTo>
                    <a:pt x="2502" y="2365"/>
                  </a:lnTo>
                  <a:cubicBezTo>
                    <a:pt x="2502" y="2229"/>
                    <a:pt x="2479" y="1479"/>
                    <a:pt x="2525" y="1342"/>
                  </a:cubicBezTo>
                  <a:cubicBezTo>
                    <a:pt x="2532" y="1319"/>
                    <a:pt x="2547" y="1312"/>
                    <a:pt x="2564" y="1312"/>
                  </a:cubicBezTo>
                  <a:cubicBezTo>
                    <a:pt x="2598" y="1312"/>
                    <a:pt x="2638" y="1342"/>
                    <a:pt x="2638" y="1342"/>
                  </a:cubicBezTo>
                  <a:cubicBezTo>
                    <a:pt x="2616" y="1274"/>
                    <a:pt x="2570" y="1297"/>
                    <a:pt x="2570" y="1251"/>
                  </a:cubicBezTo>
                  <a:lnTo>
                    <a:pt x="2638" y="1251"/>
                  </a:lnTo>
                  <a:lnTo>
                    <a:pt x="2616" y="1206"/>
                  </a:lnTo>
                  <a:cubicBezTo>
                    <a:pt x="2604" y="1228"/>
                    <a:pt x="2576" y="1234"/>
                    <a:pt x="2545" y="1234"/>
                  </a:cubicBezTo>
                  <a:cubicBezTo>
                    <a:pt x="2513" y="1234"/>
                    <a:pt x="2479" y="1228"/>
                    <a:pt x="2456" y="1228"/>
                  </a:cubicBezTo>
                  <a:lnTo>
                    <a:pt x="2456" y="1160"/>
                  </a:lnTo>
                  <a:lnTo>
                    <a:pt x="2525" y="1160"/>
                  </a:lnTo>
                  <a:cubicBezTo>
                    <a:pt x="2525" y="1160"/>
                    <a:pt x="2365" y="1115"/>
                    <a:pt x="2411" y="1047"/>
                  </a:cubicBezTo>
                  <a:cubicBezTo>
                    <a:pt x="2434" y="933"/>
                    <a:pt x="2411" y="796"/>
                    <a:pt x="2434" y="683"/>
                  </a:cubicBezTo>
                  <a:lnTo>
                    <a:pt x="2502" y="728"/>
                  </a:lnTo>
                  <a:lnTo>
                    <a:pt x="2525" y="683"/>
                  </a:lnTo>
                  <a:lnTo>
                    <a:pt x="2525" y="683"/>
                  </a:lnTo>
                  <a:cubicBezTo>
                    <a:pt x="2515" y="686"/>
                    <a:pt x="2507" y="687"/>
                    <a:pt x="2500" y="687"/>
                  </a:cubicBezTo>
                  <a:cubicBezTo>
                    <a:pt x="2469" y="687"/>
                    <a:pt x="2473" y="655"/>
                    <a:pt x="2464" y="655"/>
                  </a:cubicBezTo>
                  <a:cubicBezTo>
                    <a:pt x="2462" y="655"/>
                    <a:pt x="2460" y="657"/>
                    <a:pt x="2456" y="660"/>
                  </a:cubicBezTo>
                  <a:cubicBezTo>
                    <a:pt x="2320" y="546"/>
                    <a:pt x="2456" y="455"/>
                    <a:pt x="2365" y="364"/>
                  </a:cubicBezTo>
                  <a:cubicBezTo>
                    <a:pt x="2252" y="342"/>
                    <a:pt x="342" y="91"/>
                    <a:pt x="205" y="69"/>
                  </a:cubicBezTo>
                  <a:lnTo>
                    <a:pt x="20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45"/>
            <p:cNvSpPr/>
            <p:nvPr/>
          </p:nvSpPr>
          <p:spPr>
            <a:xfrm rot="-2172959" flipH="1">
              <a:off x="447975" y="500025"/>
              <a:ext cx="2882" cy="3602"/>
            </a:xfrm>
            <a:custGeom>
              <a:avLst/>
              <a:gdLst/>
              <a:ahLst/>
              <a:cxnLst/>
              <a:rect l="l" t="t" r="r" b="b"/>
              <a:pathLst>
                <a:path w="92" h="115" extrusionOk="0">
                  <a:moveTo>
                    <a:pt x="91" y="1"/>
                  </a:moveTo>
                  <a:lnTo>
                    <a:pt x="91" y="1"/>
                  </a:lnTo>
                  <a:cubicBezTo>
                    <a:pt x="23" y="46"/>
                    <a:pt x="0" y="69"/>
                    <a:pt x="0" y="114"/>
                  </a:cubicBezTo>
                  <a:cubicBezTo>
                    <a:pt x="69" y="92"/>
                    <a:pt x="69" y="46"/>
                    <a:pt x="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45"/>
            <p:cNvSpPr/>
            <p:nvPr/>
          </p:nvSpPr>
          <p:spPr>
            <a:xfrm rot="-2172959" flipH="1">
              <a:off x="447195" y="501212"/>
              <a:ext cx="31" cy="31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45"/>
            <p:cNvSpPr/>
            <p:nvPr/>
          </p:nvSpPr>
          <p:spPr>
            <a:xfrm rot="-2172959" flipH="1">
              <a:off x="345847" y="238280"/>
              <a:ext cx="31" cy="720"/>
            </a:xfrm>
            <a:custGeom>
              <a:avLst/>
              <a:gdLst/>
              <a:ahLst/>
              <a:cxnLst/>
              <a:rect l="l" t="t" r="r" b="b"/>
              <a:pathLst>
                <a:path w="1" h="23" extrusionOk="0">
                  <a:moveTo>
                    <a:pt x="0" y="0"/>
                  </a:moveTo>
                  <a:lnTo>
                    <a:pt x="0" y="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45"/>
            <p:cNvSpPr/>
            <p:nvPr/>
          </p:nvSpPr>
          <p:spPr>
            <a:xfrm rot="-2172959" flipH="1">
              <a:off x="350561" y="234615"/>
              <a:ext cx="88367" cy="276533"/>
            </a:xfrm>
            <a:custGeom>
              <a:avLst/>
              <a:gdLst/>
              <a:ahLst/>
              <a:cxnLst/>
              <a:rect l="l" t="t" r="r" b="b"/>
              <a:pathLst>
                <a:path w="2821" h="8828" extrusionOk="0">
                  <a:moveTo>
                    <a:pt x="56" y="778"/>
                  </a:moveTo>
                  <a:cubicBezTo>
                    <a:pt x="50" y="783"/>
                    <a:pt x="46" y="789"/>
                    <a:pt x="46" y="796"/>
                  </a:cubicBezTo>
                  <a:cubicBezTo>
                    <a:pt x="50" y="790"/>
                    <a:pt x="54" y="784"/>
                    <a:pt x="56" y="778"/>
                  </a:cubicBezTo>
                  <a:close/>
                  <a:moveTo>
                    <a:pt x="2275" y="2661"/>
                  </a:moveTo>
                  <a:lnTo>
                    <a:pt x="2411" y="2706"/>
                  </a:lnTo>
                  <a:lnTo>
                    <a:pt x="2411" y="2706"/>
                  </a:lnTo>
                  <a:lnTo>
                    <a:pt x="2320" y="2752"/>
                  </a:lnTo>
                  <a:lnTo>
                    <a:pt x="2275" y="2661"/>
                  </a:lnTo>
                  <a:close/>
                  <a:moveTo>
                    <a:pt x="205" y="0"/>
                  </a:moveTo>
                  <a:lnTo>
                    <a:pt x="183" y="91"/>
                  </a:lnTo>
                  <a:lnTo>
                    <a:pt x="251" y="91"/>
                  </a:lnTo>
                  <a:cubicBezTo>
                    <a:pt x="274" y="159"/>
                    <a:pt x="205" y="114"/>
                    <a:pt x="205" y="182"/>
                  </a:cubicBezTo>
                  <a:cubicBezTo>
                    <a:pt x="160" y="182"/>
                    <a:pt x="137" y="114"/>
                    <a:pt x="137" y="46"/>
                  </a:cubicBezTo>
                  <a:cubicBezTo>
                    <a:pt x="137" y="114"/>
                    <a:pt x="92" y="159"/>
                    <a:pt x="137" y="182"/>
                  </a:cubicBezTo>
                  <a:cubicBezTo>
                    <a:pt x="130" y="196"/>
                    <a:pt x="122" y="199"/>
                    <a:pt x="112" y="199"/>
                  </a:cubicBezTo>
                  <a:cubicBezTo>
                    <a:pt x="102" y="199"/>
                    <a:pt x="91" y="195"/>
                    <a:pt x="80" y="195"/>
                  </a:cubicBezTo>
                  <a:cubicBezTo>
                    <a:pt x="67" y="195"/>
                    <a:pt x="55" y="201"/>
                    <a:pt x="46" y="228"/>
                  </a:cubicBezTo>
                  <a:cubicBezTo>
                    <a:pt x="69" y="250"/>
                    <a:pt x="114" y="319"/>
                    <a:pt x="92" y="364"/>
                  </a:cubicBezTo>
                  <a:lnTo>
                    <a:pt x="69" y="364"/>
                  </a:lnTo>
                  <a:cubicBezTo>
                    <a:pt x="1" y="455"/>
                    <a:pt x="160" y="523"/>
                    <a:pt x="92" y="637"/>
                  </a:cubicBezTo>
                  <a:lnTo>
                    <a:pt x="69" y="614"/>
                  </a:lnTo>
                  <a:lnTo>
                    <a:pt x="69" y="614"/>
                  </a:lnTo>
                  <a:cubicBezTo>
                    <a:pt x="48" y="656"/>
                    <a:pt x="84" y="716"/>
                    <a:pt x="56" y="778"/>
                  </a:cubicBezTo>
                  <a:lnTo>
                    <a:pt x="56" y="778"/>
                  </a:lnTo>
                  <a:cubicBezTo>
                    <a:pt x="62" y="773"/>
                    <a:pt x="70" y="770"/>
                    <a:pt x="79" y="770"/>
                  </a:cubicBezTo>
                  <a:cubicBezTo>
                    <a:pt x="91" y="770"/>
                    <a:pt x="105" y="777"/>
                    <a:pt x="114" y="796"/>
                  </a:cubicBezTo>
                  <a:cubicBezTo>
                    <a:pt x="69" y="864"/>
                    <a:pt x="92" y="910"/>
                    <a:pt x="46" y="978"/>
                  </a:cubicBezTo>
                  <a:lnTo>
                    <a:pt x="114" y="1024"/>
                  </a:lnTo>
                  <a:cubicBezTo>
                    <a:pt x="92" y="1271"/>
                    <a:pt x="136" y="2301"/>
                    <a:pt x="137" y="2563"/>
                  </a:cubicBezTo>
                  <a:lnTo>
                    <a:pt x="137" y="2563"/>
                  </a:lnTo>
                  <a:cubicBezTo>
                    <a:pt x="137" y="2977"/>
                    <a:pt x="115" y="3780"/>
                    <a:pt x="183" y="4184"/>
                  </a:cubicBezTo>
                  <a:cubicBezTo>
                    <a:pt x="114" y="4230"/>
                    <a:pt x="137" y="4321"/>
                    <a:pt x="114" y="4389"/>
                  </a:cubicBezTo>
                  <a:cubicBezTo>
                    <a:pt x="124" y="4370"/>
                    <a:pt x="138" y="4363"/>
                    <a:pt x="150" y="4363"/>
                  </a:cubicBezTo>
                  <a:cubicBezTo>
                    <a:pt x="168" y="4363"/>
                    <a:pt x="183" y="4376"/>
                    <a:pt x="183" y="4389"/>
                  </a:cubicBezTo>
                  <a:cubicBezTo>
                    <a:pt x="160" y="4594"/>
                    <a:pt x="228" y="4412"/>
                    <a:pt x="228" y="4616"/>
                  </a:cubicBezTo>
                  <a:cubicBezTo>
                    <a:pt x="274" y="4844"/>
                    <a:pt x="183" y="5731"/>
                    <a:pt x="137" y="5935"/>
                  </a:cubicBezTo>
                  <a:cubicBezTo>
                    <a:pt x="228" y="6026"/>
                    <a:pt x="160" y="6163"/>
                    <a:pt x="205" y="6276"/>
                  </a:cubicBezTo>
                  <a:lnTo>
                    <a:pt x="183" y="6276"/>
                  </a:lnTo>
                  <a:cubicBezTo>
                    <a:pt x="205" y="6390"/>
                    <a:pt x="114" y="7027"/>
                    <a:pt x="137" y="7163"/>
                  </a:cubicBezTo>
                  <a:lnTo>
                    <a:pt x="160" y="7141"/>
                  </a:lnTo>
                  <a:lnTo>
                    <a:pt x="160" y="7141"/>
                  </a:lnTo>
                  <a:cubicBezTo>
                    <a:pt x="205" y="7277"/>
                    <a:pt x="114" y="7254"/>
                    <a:pt x="69" y="7345"/>
                  </a:cubicBezTo>
                  <a:cubicBezTo>
                    <a:pt x="79" y="7343"/>
                    <a:pt x="89" y="7342"/>
                    <a:pt x="98" y="7342"/>
                  </a:cubicBezTo>
                  <a:cubicBezTo>
                    <a:pt x="190" y="7342"/>
                    <a:pt x="228" y="7440"/>
                    <a:pt x="228" y="7482"/>
                  </a:cubicBezTo>
                  <a:lnTo>
                    <a:pt x="205" y="7459"/>
                  </a:lnTo>
                  <a:lnTo>
                    <a:pt x="205" y="7459"/>
                  </a:lnTo>
                  <a:cubicBezTo>
                    <a:pt x="228" y="7527"/>
                    <a:pt x="296" y="7664"/>
                    <a:pt x="319" y="7755"/>
                  </a:cubicBezTo>
                  <a:lnTo>
                    <a:pt x="274" y="7755"/>
                  </a:lnTo>
                  <a:cubicBezTo>
                    <a:pt x="319" y="7823"/>
                    <a:pt x="296" y="7982"/>
                    <a:pt x="296" y="8027"/>
                  </a:cubicBezTo>
                  <a:cubicBezTo>
                    <a:pt x="274" y="8164"/>
                    <a:pt x="160" y="8369"/>
                    <a:pt x="228" y="8550"/>
                  </a:cubicBezTo>
                  <a:lnTo>
                    <a:pt x="69" y="8641"/>
                  </a:lnTo>
                  <a:lnTo>
                    <a:pt x="92" y="8664"/>
                  </a:lnTo>
                  <a:cubicBezTo>
                    <a:pt x="92" y="8664"/>
                    <a:pt x="1108" y="8827"/>
                    <a:pt x="1799" y="8827"/>
                  </a:cubicBezTo>
                  <a:cubicBezTo>
                    <a:pt x="2038" y="8827"/>
                    <a:pt x="2238" y="8808"/>
                    <a:pt x="2343" y="8755"/>
                  </a:cubicBezTo>
                  <a:lnTo>
                    <a:pt x="2388" y="8755"/>
                  </a:lnTo>
                  <a:lnTo>
                    <a:pt x="2388" y="8710"/>
                  </a:lnTo>
                  <a:cubicBezTo>
                    <a:pt x="2411" y="8641"/>
                    <a:pt x="2366" y="8619"/>
                    <a:pt x="2411" y="8619"/>
                  </a:cubicBezTo>
                  <a:lnTo>
                    <a:pt x="2411" y="8710"/>
                  </a:lnTo>
                  <a:cubicBezTo>
                    <a:pt x="2411" y="8683"/>
                    <a:pt x="2415" y="8674"/>
                    <a:pt x="2422" y="8674"/>
                  </a:cubicBezTo>
                  <a:cubicBezTo>
                    <a:pt x="2433" y="8674"/>
                    <a:pt x="2452" y="8696"/>
                    <a:pt x="2479" y="8710"/>
                  </a:cubicBezTo>
                  <a:lnTo>
                    <a:pt x="2502" y="8641"/>
                  </a:lnTo>
                  <a:lnTo>
                    <a:pt x="2502" y="8641"/>
                  </a:lnTo>
                  <a:lnTo>
                    <a:pt x="2479" y="8664"/>
                  </a:lnTo>
                  <a:cubicBezTo>
                    <a:pt x="2457" y="8641"/>
                    <a:pt x="2411" y="8596"/>
                    <a:pt x="2434" y="8550"/>
                  </a:cubicBezTo>
                  <a:cubicBezTo>
                    <a:pt x="2434" y="8505"/>
                    <a:pt x="2525" y="8550"/>
                    <a:pt x="2525" y="8482"/>
                  </a:cubicBezTo>
                  <a:cubicBezTo>
                    <a:pt x="2570" y="8141"/>
                    <a:pt x="2639" y="7800"/>
                    <a:pt x="2639" y="7436"/>
                  </a:cubicBezTo>
                  <a:lnTo>
                    <a:pt x="2684" y="7459"/>
                  </a:lnTo>
                  <a:cubicBezTo>
                    <a:pt x="2661" y="7345"/>
                    <a:pt x="2661" y="7254"/>
                    <a:pt x="2639" y="7163"/>
                  </a:cubicBezTo>
                  <a:lnTo>
                    <a:pt x="2730" y="7118"/>
                  </a:lnTo>
                  <a:lnTo>
                    <a:pt x="2730" y="7118"/>
                  </a:lnTo>
                  <a:cubicBezTo>
                    <a:pt x="2729" y="7118"/>
                    <a:pt x="2728" y="7119"/>
                    <a:pt x="2727" y="7119"/>
                  </a:cubicBezTo>
                  <a:cubicBezTo>
                    <a:pt x="2685" y="7119"/>
                    <a:pt x="2707" y="6572"/>
                    <a:pt x="2707" y="6572"/>
                  </a:cubicBezTo>
                  <a:lnTo>
                    <a:pt x="2616" y="6549"/>
                  </a:lnTo>
                  <a:cubicBezTo>
                    <a:pt x="2616" y="6458"/>
                    <a:pt x="2730" y="6527"/>
                    <a:pt x="2707" y="6436"/>
                  </a:cubicBezTo>
                  <a:cubicBezTo>
                    <a:pt x="2570" y="6390"/>
                    <a:pt x="2730" y="6276"/>
                    <a:pt x="2661" y="6231"/>
                  </a:cubicBezTo>
                  <a:cubicBezTo>
                    <a:pt x="2661" y="6231"/>
                    <a:pt x="2661" y="6186"/>
                    <a:pt x="2707" y="6186"/>
                  </a:cubicBezTo>
                  <a:cubicBezTo>
                    <a:pt x="2639" y="6163"/>
                    <a:pt x="2684" y="6140"/>
                    <a:pt x="2684" y="6117"/>
                  </a:cubicBezTo>
                  <a:lnTo>
                    <a:pt x="2639" y="6117"/>
                  </a:lnTo>
                  <a:lnTo>
                    <a:pt x="2616" y="6049"/>
                  </a:lnTo>
                  <a:lnTo>
                    <a:pt x="2684" y="6049"/>
                  </a:lnTo>
                  <a:cubicBezTo>
                    <a:pt x="2707" y="5867"/>
                    <a:pt x="2820" y="5003"/>
                    <a:pt x="2775" y="4798"/>
                  </a:cubicBezTo>
                  <a:lnTo>
                    <a:pt x="2775" y="4798"/>
                  </a:lnTo>
                  <a:cubicBezTo>
                    <a:pt x="2730" y="4821"/>
                    <a:pt x="2752" y="4889"/>
                    <a:pt x="2661" y="4912"/>
                  </a:cubicBezTo>
                  <a:cubicBezTo>
                    <a:pt x="2616" y="4867"/>
                    <a:pt x="2684" y="4844"/>
                    <a:pt x="2639" y="4821"/>
                  </a:cubicBezTo>
                  <a:cubicBezTo>
                    <a:pt x="2775" y="4798"/>
                    <a:pt x="2684" y="4707"/>
                    <a:pt x="2820" y="4662"/>
                  </a:cubicBezTo>
                  <a:lnTo>
                    <a:pt x="2730" y="4662"/>
                  </a:lnTo>
                  <a:lnTo>
                    <a:pt x="2775" y="4639"/>
                  </a:lnTo>
                  <a:cubicBezTo>
                    <a:pt x="2707" y="4412"/>
                    <a:pt x="2752" y="4571"/>
                    <a:pt x="2775" y="4389"/>
                  </a:cubicBezTo>
                  <a:cubicBezTo>
                    <a:pt x="2752" y="4275"/>
                    <a:pt x="2661" y="4207"/>
                    <a:pt x="2707" y="4139"/>
                  </a:cubicBezTo>
                  <a:lnTo>
                    <a:pt x="2707" y="4139"/>
                  </a:lnTo>
                  <a:lnTo>
                    <a:pt x="2639" y="4162"/>
                  </a:lnTo>
                  <a:cubicBezTo>
                    <a:pt x="2707" y="4139"/>
                    <a:pt x="2593" y="4071"/>
                    <a:pt x="2661" y="4071"/>
                  </a:cubicBezTo>
                  <a:cubicBezTo>
                    <a:pt x="2661" y="4030"/>
                    <a:pt x="2661" y="3953"/>
                    <a:pt x="2597" y="3953"/>
                  </a:cubicBezTo>
                  <a:cubicBezTo>
                    <a:pt x="2593" y="3953"/>
                    <a:pt x="2588" y="3954"/>
                    <a:pt x="2584" y="3954"/>
                  </a:cubicBezTo>
                  <a:lnTo>
                    <a:pt x="2584" y="3954"/>
                  </a:lnTo>
                  <a:cubicBezTo>
                    <a:pt x="2612" y="3943"/>
                    <a:pt x="2632" y="3899"/>
                    <a:pt x="2659" y="3899"/>
                  </a:cubicBezTo>
                  <a:cubicBezTo>
                    <a:pt x="2667" y="3899"/>
                    <a:pt x="2675" y="3902"/>
                    <a:pt x="2684" y="3912"/>
                  </a:cubicBezTo>
                  <a:lnTo>
                    <a:pt x="2684" y="3843"/>
                  </a:lnTo>
                  <a:lnTo>
                    <a:pt x="2639" y="3889"/>
                  </a:lnTo>
                  <a:cubicBezTo>
                    <a:pt x="2639" y="3775"/>
                    <a:pt x="2707" y="3730"/>
                    <a:pt x="2639" y="3661"/>
                  </a:cubicBezTo>
                  <a:lnTo>
                    <a:pt x="2593" y="3707"/>
                  </a:lnTo>
                  <a:cubicBezTo>
                    <a:pt x="2593" y="3639"/>
                    <a:pt x="2593" y="3593"/>
                    <a:pt x="2684" y="3593"/>
                  </a:cubicBezTo>
                  <a:lnTo>
                    <a:pt x="2707" y="3639"/>
                  </a:lnTo>
                  <a:cubicBezTo>
                    <a:pt x="2707" y="3548"/>
                    <a:pt x="2707" y="3479"/>
                    <a:pt x="2661" y="3411"/>
                  </a:cubicBezTo>
                  <a:lnTo>
                    <a:pt x="2639" y="3434"/>
                  </a:lnTo>
                  <a:cubicBezTo>
                    <a:pt x="2570" y="3343"/>
                    <a:pt x="2502" y="2820"/>
                    <a:pt x="2411" y="2706"/>
                  </a:cubicBezTo>
                  <a:lnTo>
                    <a:pt x="2411" y="2706"/>
                  </a:lnTo>
                  <a:lnTo>
                    <a:pt x="2479" y="2729"/>
                  </a:lnTo>
                  <a:cubicBezTo>
                    <a:pt x="2479" y="2547"/>
                    <a:pt x="2457" y="1660"/>
                    <a:pt x="2502" y="1524"/>
                  </a:cubicBezTo>
                  <a:cubicBezTo>
                    <a:pt x="2522" y="1495"/>
                    <a:pt x="2545" y="1486"/>
                    <a:pt x="2566" y="1486"/>
                  </a:cubicBezTo>
                  <a:cubicBezTo>
                    <a:pt x="2594" y="1486"/>
                    <a:pt x="2616" y="1501"/>
                    <a:pt x="2616" y="1501"/>
                  </a:cubicBezTo>
                  <a:cubicBezTo>
                    <a:pt x="2593" y="1433"/>
                    <a:pt x="2548" y="1478"/>
                    <a:pt x="2570" y="1410"/>
                  </a:cubicBezTo>
                  <a:lnTo>
                    <a:pt x="2570" y="1410"/>
                  </a:lnTo>
                  <a:lnTo>
                    <a:pt x="2616" y="1433"/>
                  </a:lnTo>
                  <a:lnTo>
                    <a:pt x="2616" y="1365"/>
                  </a:lnTo>
                  <a:cubicBezTo>
                    <a:pt x="2604" y="1387"/>
                    <a:pt x="2576" y="1393"/>
                    <a:pt x="2542" y="1393"/>
                  </a:cubicBezTo>
                  <a:cubicBezTo>
                    <a:pt x="2508" y="1393"/>
                    <a:pt x="2468" y="1387"/>
                    <a:pt x="2434" y="1387"/>
                  </a:cubicBezTo>
                  <a:lnTo>
                    <a:pt x="2457" y="1319"/>
                  </a:lnTo>
                  <a:lnTo>
                    <a:pt x="2502" y="1319"/>
                  </a:lnTo>
                  <a:cubicBezTo>
                    <a:pt x="2502" y="1296"/>
                    <a:pt x="2366" y="1251"/>
                    <a:pt x="2388" y="1183"/>
                  </a:cubicBezTo>
                  <a:cubicBezTo>
                    <a:pt x="2411" y="1046"/>
                    <a:pt x="2411" y="887"/>
                    <a:pt x="2434" y="751"/>
                  </a:cubicBezTo>
                  <a:lnTo>
                    <a:pt x="2502" y="819"/>
                  </a:lnTo>
                  <a:lnTo>
                    <a:pt x="2502" y="751"/>
                  </a:lnTo>
                  <a:cubicBezTo>
                    <a:pt x="2497" y="753"/>
                    <a:pt x="2493" y="754"/>
                    <a:pt x="2489" y="754"/>
                  </a:cubicBezTo>
                  <a:cubicBezTo>
                    <a:pt x="2465" y="754"/>
                    <a:pt x="2474" y="702"/>
                    <a:pt x="2463" y="702"/>
                  </a:cubicBezTo>
                  <a:cubicBezTo>
                    <a:pt x="2461" y="702"/>
                    <a:pt x="2459" y="703"/>
                    <a:pt x="2457" y="705"/>
                  </a:cubicBezTo>
                  <a:cubicBezTo>
                    <a:pt x="2320" y="592"/>
                    <a:pt x="2457" y="478"/>
                    <a:pt x="2366" y="387"/>
                  </a:cubicBezTo>
                  <a:cubicBezTo>
                    <a:pt x="2252" y="364"/>
                    <a:pt x="342" y="68"/>
                    <a:pt x="205" y="46"/>
                  </a:cubicBezTo>
                  <a:lnTo>
                    <a:pt x="20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45"/>
            <p:cNvSpPr/>
            <p:nvPr/>
          </p:nvSpPr>
          <p:spPr>
            <a:xfrm rot="-2172959" flipH="1">
              <a:off x="587899" y="-166495"/>
              <a:ext cx="2882" cy="4323"/>
            </a:xfrm>
            <a:custGeom>
              <a:avLst/>
              <a:gdLst/>
              <a:ahLst/>
              <a:cxnLst/>
              <a:rect l="l" t="t" r="r" b="b"/>
              <a:pathLst>
                <a:path w="92" h="138" extrusionOk="0">
                  <a:moveTo>
                    <a:pt x="91" y="1"/>
                  </a:moveTo>
                  <a:lnTo>
                    <a:pt x="91" y="1"/>
                  </a:lnTo>
                  <a:cubicBezTo>
                    <a:pt x="23" y="46"/>
                    <a:pt x="0" y="69"/>
                    <a:pt x="0" y="137"/>
                  </a:cubicBezTo>
                  <a:cubicBezTo>
                    <a:pt x="69" y="92"/>
                    <a:pt x="69" y="46"/>
                    <a:pt x="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45"/>
            <p:cNvSpPr/>
            <p:nvPr/>
          </p:nvSpPr>
          <p:spPr>
            <a:xfrm rot="-2172959" flipH="1">
              <a:off x="586906" y="-165238"/>
              <a:ext cx="31" cy="31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45"/>
            <p:cNvSpPr/>
            <p:nvPr/>
          </p:nvSpPr>
          <p:spPr>
            <a:xfrm rot="-2172959" flipH="1">
              <a:off x="485771" y="-428240"/>
              <a:ext cx="31" cy="1441"/>
            </a:xfrm>
            <a:custGeom>
              <a:avLst/>
              <a:gdLst/>
              <a:ahLst/>
              <a:cxnLst/>
              <a:rect l="l" t="t" r="r" b="b"/>
              <a:pathLst>
                <a:path w="1" h="46" extrusionOk="0">
                  <a:moveTo>
                    <a:pt x="0" y="0"/>
                  </a:moveTo>
                  <a:lnTo>
                    <a:pt x="0" y="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45"/>
            <p:cNvSpPr/>
            <p:nvPr/>
          </p:nvSpPr>
          <p:spPr>
            <a:xfrm rot="-2172959" flipH="1">
              <a:off x="542066" y="-303648"/>
              <a:ext cx="88367" cy="276533"/>
            </a:xfrm>
            <a:custGeom>
              <a:avLst/>
              <a:gdLst/>
              <a:ahLst/>
              <a:cxnLst/>
              <a:rect l="l" t="t" r="r" b="b"/>
              <a:pathLst>
                <a:path w="2821" h="8828" extrusionOk="0">
                  <a:moveTo>
                    <a:pt x="56" y="778"/>
                  </a:moveTo>
                  <a:cubicBezTo>
                    <a:pt x="50" y="783"/>
                    <a:pt x="46" y="790"/>
                    <a:pt x="46" y="796"/>
                  </a:cubicBezTo>
                  <a:cubicBezTo>
                    <a:pt x="50" y="790"/>
                    <a:pt x="54" y="784"/>
                    <a:pt x="56" y="778"/>
                  </a:cubicBezTo>
                  <a:close/>
                  <a:moveTo>
                    <a:pt x="2275" y="2684"/>
                  </a:moveTo>
                  <a:lnTo>
                    <a:pt x="2403" y="2712"/>
                  </a:lnTo>
                  <a:lnTo>
                    <a:pt x="2403" y="2712"/>
                  </a:lnTo>
                  <a:lnTo>
                    <a:pt x="2343" y="2752"/>
                  </a:lnTo>
                  <a:lnTo>
                    <a:pt x="2275" y="2684"/>
                  </a:lnTo>
                  <a:close/>
                  <a:moveTo>
                    <a:pt x="228" y="0"/>
                  </a:moveTo>
                  <a:lnTo>
                    <a:pt x="183" y="91"/>
                  </a:lnTo>
                  <a:lnTo>
                    <a:pt x="251" y="91"/>
                  </a:lnTo>
                  <a:cubicBezTo>
                    <a:pt x="274" y="160"/>
                    <a:pt x="205" y="114"/>
                    <a:pt x="205" y="182"/>
                  </a:cubicBezTo>
                  <a:cubicBezTo>
                    <a:pt x="160" y="182"/>
                    <a:pt x="137" y="114"/>
                    <a:pt x="137" y="69"/>
                  </a:cubicBezTo>
                  <a:lnTo>
                    <a:pt x="137" y="69"/>
                  </a:lnTo>
                  <a:cubicBezTo>
                    <a:pt x="137" y="114"/>
                    <a:pt x="92" y="160"/>
                    <a:pt x="160" y="182"/>
                  </a:cubicBezTo>
                  <a:cubicBezTo>
                    <a:pt x="146" y="196"/>
                    <a:pt x="133" y="199"/>
                    <a:pt x="120" y="199"/>
                  </a:cubicBezTo>
                  <a:cubicBezTo>
                    <a:pt x="106" y="199"/>
                    <a:pt x="93" y="195"/>
                    <a:pt x="82" y="195"/>
                  </a:cubicBezTo>
                  <a:cubicBezTo>
                    <a:pt x="67" y="195"/>
                    <a:pt x="55" y="201"/>
                    <a:pt x="46" y="228"/>
                  </a:cubicBezTo>
                  <a:cubicBezTo>
                    <a:pt x="69" y="273"/>
                    <a:pt x="114" y="319"/>
                    <a:pt x="92" y="364"/>
                  </a:cubicBezTo>
                  <a:lnTo>
                    <a:pt x="69" y="364"/>
                  </a:lnTo>
                  <a:cubicBezTo>
                    <a:pt x="1" y="478"/>
                    <a:pt x="160" y="546"/>
                    <a:pt x="92" y="637"/>
                  </a:cubicBezTo>
                  <a:lnTo>
                    <a:pt x="69" y="614"/>
                  </a:lnTo>
                  <a:lnTo>
                    <a:pt x="69" y="614"/>
                  </a:lnTo>
                  <a:cubicBezTo>
                    <a:pt x="48" y="656"/>
                    <a:pt x="84" y="716"/>
                    <a:pt x="56" y="778"/>
                  </a:cubicBezTo>
                  <a:lnTo>
                    <a:pt x="56" y="778"/>
                  </a:lnTo>
                  <a:cubicBezTo>
                    <a:pt x="62" y="773"/>
                    <a:pt x="70" y="770"/>
                    <a:pt x="78" y="770"/>
                  </a:cubicBezTo>
                  <a:cubicBezTo>
                    <a:pt x="91" y="770"/>
                    <a:pt x="105" y="777"/>
                    <a:pt x="114" y="796"/>
                  </a:cubicBezTo>
                  <a:cubicBezTo>
                    <a:pt x="69" y="865"/>
                    <a:pt x="92" y="933"/>
                    <a:pt x="46" y="978"/>
                  </a:cubicBezTo>
                  <a:lnTo>
                    <a:pt x="114" y="1024"/>
                  </a:lnTo>
                  <a:cubicBezTo>
                    <a:pt x="92" y="1297"/>
                    <a:pt x="137" y="2320"/>
                    <a:pt x="137" y="2570"/>
                  </a:cubicBezTo>
                  <a:cubicBezTo>
                    <a:pt x="137" y="2957"/>
                    <a:pt x="114" y="3775"/>
                    <a:pt x="183" y="4185"/>
                  </a:cubicBezTo>
                  <a:cubicBezTo>
                    <a:pt x="114" y="4253"/>
                    <a:pt x="137" y="4321"/>
                    <a:pt x="114" y="4389"/>
                  </a:cubicBezTo>
                  <a:cubicBezTo>
                    <a:pt x="124" y="4380"/>
                    <a:pt x="137" y="4374"/>
                    <a:pt x="149" y="4374"/>
                  </a:cubicBezTo>
                  <a:cubicBezTo>
                    <a:pt x="167" y="4374"/>
                    <a:pt x="183" y="4385"/>
                    <a:pt x="183" y="4412"/>
                  </a:cubicBezTo>
                  <a:cubicBezTo>
                    <a:pt x="160" y="4594"/>
                    <a:pt x="228" y="4412"/>
                    <a:pt x="228" y="4617"/>
                  </a:cubicBezTo>
                  <a:cubicBezTo>
                    <a:pt x="296" y="4844"/>
                    <a:pt x="205" y="5731"/>
                    <a:pt x="137" y="5936"/>
                  </a:cubicBezTo>
                  <a:cubicBezTo>
                    <a:pt x="228" y="6049"/>
                    <a:pt x="160" y="6186"/>
                    <a:pt x="205" y="6277"/>
                  </a:cubicBezTo>
                  <a:lnTo>
                    <a:pt x="183" y="6277"/>
                  </a:lnTo>
                  <a:cubicBezTo>
                    <a:pt x="205" y="6390"/>
                    <a:pt x="114" y="7027"/>
                    <a:pt x="137" y="7164"/>
                  </a:cubicBezTo>
                  <a:lnTo>
                    <a:pt x="160" y="7164"/>
                  </a:lnTo>
                  <a:cubicBezTo>
                    <a:pt x="205" y="7277"/>
                    <a:pt x="114" y="7255"/>
                    <a:pt x="69" y="7345"/>
                  </a:cubicBezTo>
                  <a:cubicBezTo>
                    <a:pt x="183" y="7345"/>
                    <a:pt x="228" y="7436"/>
                    <a:pt x="228" y="7482"/>
                  </a:cubicBezTo>
                  <a:lnTo>
                    <a:pt x="205" y="7482"/>
                  </a:lnTo>
                  <a:cubicBezTo>
                    <a:pt x="228" y="7527"/>
                    <a:pt x="319" y="7664"/>
                    <a:pt x="319" y="7755"/>
                  </a:cubicBezTo>
                  <a:lnTo>
                    <a:pt x="274" y="7755"/>
                  </a:lnTo>
                  <a:cubicBezTo>
                    <a:pt x="319" y="7846"/>
                    <a:pt x="296" y="7982"/>
                    <a:pt x="296" y="8050"/>
                  </a:cubicBezTo>
                  <a:cubicBezTo>
                    <a:pt x="274" y="8164"/>
                    <a:pt x="183" y="8369"/>
                    <a:pt x="228" y="8551"/>
                  </a:cubicBezTo>
                  <a:lnTo>
                    <a:pt x="92" y="8642"/>
                  </a:lnTo>
                  <a:lnTo>
                    <a:pt x="92" y="8664"/>
                  </a:lnTo>
                  <a:cubicBezTo>
                    <a:pt x="92" y="8664"/>
                    <a:pt x="1108" y="8828"/>
                    <a:pt x="1799" y="8828"/>
                  </a:cubicBezTo>
                  <a:cubicBezTo>
                    <a:pt x="2038" y="8828"/>
                    <a:pt x="2238" y="8808"/>
                    <a:pt x="2343" y="8755"/>
                  </a:cubicBezTo>
                  <a:lnTo>
                    <a:pt x="2388" y="8755"/>
                  </a:lnTo>
                  <a:lnTo>
                    <a:pt x="2388" y="8710"/>
                  </a:lnTo>
                  <a:cubicBezTo>
                    <a:pt x="2407" y="8673"/>
                    <a:pt x="2380" y="8636"/>
                    <a:pt x="2394" y="8636"/>
                  </a:cubicBezTo>
                  <a:cubicBezTo>
                    <a:pt x="2397" y="8636"/>
                    <a:pt x="2403" y="8637"/>
                    <a:pt x="2411" y="8642"/>
                  </a:cubicBezTo>
                  <a:lnTo>
                    <a:pt x="2411" y="8710"/>
                  </a:lnTo>
                  <a:cubicBezTo>
                    <a:pt x="2411" y="8691"/>
                    <a:pt x="2419" y="8684"/>
                    <a:pt x="2430" y="8684"/>
                  </a:cubicBezTo>
                  <a:cubicBezTo>
                    <a:pt x="2445" y="8684"/>
                    <a:pt x="2466" y="8697"/>
                    <a:pt x="2479" y="8710"/>
                  </a:cubicBezTo>
                  <a:lnTo>
                    <a:pt x="2502" y="8664"/>
                  </a:lnTo>
                  <a:lnTo>
                    <a:pt x="2479" y="8664"/>
                  </a:lnTo>
                  <a:cubicBezTo>
                    <a:pt x="2457" y="8642"/>
                    <a:pt x="2411" y="8596"/>
                    <a:pt x="2434" y="8551"/>
                  </a:cubicBezTo>
                  <a:cubicBezTo>
                    <a:pt x="2434" y="8528"/>
                    <a:pt x="2457" y="8528"/>
                    <a:pt x="2479" y="8528"/>
                  </a:cubicBezTo>
                  <a:cubicBezTo>
                    <a:pt x="2502" y="8528"/>
                    <a:pt x="2525" y="8528"/>
                    <a:pt x="2525" y="8505"/>
                  </a:cubicBezTo>
                  <a:cubicBezTo>
                    <a:pt x="2570" y="8141"/>
                    <a:pt x="2661" y="7800"/>
                    <a:pt x="2661" y="7459"/>
                  </a:cubicBezTo>
                  <a:lnTo>
                    <a:pt x="2684" y="7459"/>
                  </a:lnTo>
                  <a:cubicBezTo>
                    <a:pt x="2661" y="7345"/>
                    <a:pt x="2684" y="7255"/>
                    <a:pt x="2661" y="7164"/>
                  </a:cubicBezTo>
                  <a:lnTo>
                    <a:pt x="2729" y="7118"/>
                  </a:lnTo>
                  <a:lnTo>
                    <a:pt x="2729" y="7118"/>
                  </a:lnTo>
                  <a:cubicBezTo>
                    <a:pt x="2729" y="7119"/>
                    <a:pt x="2728" y="7119"/>
                    <a:pt x="2727" y="7119"/>
                  </a:cubicBezTo>
                  <a:cubicBezTo>
                    <a:pt x="2685" y="7119"/>
                    <a:pt x="2707" y="6572"/>
                    <a:pt x="2707" y="6572"/>
                  </a:cubicBezTo>
                  <a:lnTo>
                    <a:pt x="2616" y="6550"/>
                  </a:lnTo>
                  <a:cubicBezTo>
                    <a:pt x="2616" y="6459"/>
                    <a:pt x="2729" y="6527"/>
                    <a:pt x="2707" y="6436"/>
                  </a:cubicBezTo>
                  <a:cubicBezTo>
                    <a:pt x="2570" y="6390"/>
                    <a:pt x="2729" y="6277"/>
                    <a:pt x="2661" y="6231"/>
                  </a:cubicBezTo>
                  <a:cubicBezTo>
                    <a:pt x="2661" y="6231"/>
                    <a:pt x="2661" y="6186"/>
                    <a:pt x="2707" y="6186"/>
                  </a:cubicBezTo>
                  <a:cubicBezTo>
                    <a:pt x="2638" y="6186"/>
                    <a:pt x="2707" y="6140"/>
                    <a:pt x="2684" y="6118"/>
                  </a:cubicBezTo>
                  <a:lnTo>
                    <a:pt x="2638" y="6118"/>
                  </a:lnTo>
                  <a:lnTo>
                    <a:pt x="2616" y="6049"/>
                  </a:lnTo>
                  <a:lnTo>
                    <a:pt x="2684" y="6049"/>
                  </a:lnTo>
                  <a:cubicBezTo>
                    <a:pt x="2707" y="5867"/>
                    <a:pt x="2820" y="5003"/>
                    <a:pt x="2775" y="4821"/>
                  </a:cubicBezTo>
                  <a:lnTo>
                    <a:pt x="2775" y="4821"/>
                  </a:lnTo>
                  <a:cubicBezTo>
                    <a:pt x="2729" y="4844"/>
                    <a:pt x="2775" y="4890"/>
                    <a:pt x="2684" y="4912"/>
                  </a:cubicBezTo>
                  <a:cubicBezTo>
                    <a:pt x="2616" y="4867"/>
                    <a:pt x="2684" y="4844"/>
                    <a:pt x="2638" y="4821"/>
                  </a:cubicBezTo>
                  <a:cubicBezTo>
                    <a:pt x="2775" y="4799"/>
                    <a:pt x="2684" y="4708"/>
                    <a:pt x="2820" y="4685"/>
                  </a:cubicBezTo>
                  <a:lnTo>
                    <a:pt x="2729" y="4662"/>
                  </a:lnTo>
                  <a:lnTo>
                    <a:pt x="2775" y="4639"/>
                  </a:lnTo>
                  <a:cubicBezTo>
                    <a:pt x="2707" y="4412"/>
                    <a:pt x="2752" y="4594"/>
                    <a:pt x="2775" y="4389"/>
                  </a:cubicBezTo>
                  <a:cubicBezTo>
                    <a:pt x="2775" y="4276"/>
                    <a:pt x="2661" y="4207"/>
                    <a:pt x="2707" y="4162"/>
                  </a:cubicBezTo>
                  <a:lnTo>
                    <a:pt x="2638" y="4162"/>
                  </a:lnTo>
                  <a:cubicBezTo>
                    <a:pt x="2707" y="4162"/>
                    <a:pt x="2593" y="4071"/>
                    <a:pt x="2661" y="4071"/>
                  </a:cubicBezTo>
                  <a:cubicBezTo>
                    <a:pt x="2661" y="4052"/>
                    <a:pt x="2661" y="3969"/>
                    <a:pt x="2608" y="3969"/>
                  </a:cubicBezTo>
                  <a:cubicBezTo>
                    <a:pt x="2598" y="3969"/>
                    <a:pt x="2585" y="3972"/>
                    <a:pt x="2570" y="3980"/>
                  </a:cubicBezTo>
                  <a:cubicBezTo>
                    <a:pt x="2604" y="3963"/>
                    <a:pt x="2625" y="3910"/>
                    <a:pt x="2652" y="3910"/>
                  </a:cubicBezTo>
                  <a:cubicBezTo>
                    <a:pt x="2662" y="3910"/>
                    <a:pt x="2672" y="3916"/>
                    <a:pt x="2684" y="3934"/>
                  </a:cubicBezTo>
                  <a:lnTo>
                    <a:pt x="2684" y="3844"/>
                  </a:lnTo>
                  <a:lnTo>
                    <a:pt x="2661" y="3889"/>
                  </a:lnTo>
                  <a:cubicBezTo>
                    <a:pt x="2638" y="3798"/>
                    <a:pt x="2707" y="3753"/>
                    <a:pt x="2638" y="3684"/>
                  </a:cubicBezTo>
                  <a:lnTo>
                    <a:pt x="2593" y="3707"/>
                  </a:lnTo>
                  <a:cubicBezTo>
                    <a:pt x="2593" y="3662"/>
                    <a:pt x="2593" y="3616"/>
                    <a:pt x="2684" y="3593"/>
                  </a:cubicBezTo>
                  <a:lnTo>
                    <a:pt x="2707" y="3639"/>
                  </a:lnTo>
                  <a:cubicBezTo>
                    <a:pt x="2707" y="3548"/>
                    <a:pt x="2707" y="3502"/>
                    <a:pt x="2661" y="3411"/>
                  </a:cubicBezTo>
                  <a:lnTo>
                    <a:pt x="2661" y="3434"/>
                  </a:lnTo>
                  <a:cubicBezTo>
                    <a:pt x="2572" y="3345"/>
                    <a:pt x="2505" y="2846"/>
                    <a:pt x="2418" y="2716"/>
                  </a:cubicBezTo>
                  <a:lnTo>
                    <a:pt x="2418" y="2716"/>
                  </a:lnTo>
                  <a:lnTo>
                    <a:pt x="2479" y="2729"/>
                  </a:lnTo>
                  <a:cubicBezTo>
                    <a:pt x="2479" y="2570"/>
                    <a:pt x="2457" y="1683"/>
                    <a:pt x="2502" y="1524"/>
                  </a:cubicBezTo>
                  <a:cubicBezTo>
                    <a:pt x="2520" y="1497"/>
                    <a:pt x="2541" y="1488"/>
                    <a:pt x="2562" y="1488"/>
                  </a:cubicBezTo>
                  <a:cubicBezTo>
                    <a:pt x="2594" y="1488"/>
                    <a:pt x="2625" y="1510"/>
                    <a:pt x="2638" y="1524"/>
                  </a:cubicBezTo>
                  <a:cubicBezTo>
                    <a:pt x="2593" y="1433"/>
                    <a:pt x="2548" y="1479"/>
                    <a:pt x="2570" y="1410"/>
                  </a:cubicBezTo>
                  <a:lnTo>
                    <a:pt x="2570" y="1410"/>
                  </a:lnTo>
                  <a:lnTo>
                    <a:pt x="2616" y="1433"/>
                  </a:lnTo>
                  <a:lnTo>
                    <a:pt x="2616" y="1365"/>
                  </a:lnTo>
                  <a:cubicBezTo>
                    <a:pt x="2604" y="1388"/>
                    <a:pt x="2576" y="1393"/>
                    <a:pt x="2545" y="1393"/>
                  </a:cubicBezTo>
                  <a:cubicBezTo>
                    <a:pt x="2513" y="1393"/>
                    <a:pt x="2479" y="1388"/>
                    <a:pt x="2457" y="1388"/>
                  </a:cubicBezTo>
                  <a:lnTo>
                    <a:pt x="2457" y="1319"/>
                  </a:lnTo>
                  <a:lnTo>
                    <a:pt x="2502" y="1319"/>
                  </a:lnTo>
                  <a:cubicBezTo>
                    <a:pt x="2502" y="1297"/>
                    <a:pt x="2366" y="1274"/>
                    <a:pt x="2388" y="1183"/>
                  </a:cubicBezTo>
                  <a:cubicBezTo>
                    <a:pt x="2434" y="1047"/>
                    <a:pt x="2411" y="887"/>
                    <a:pt x="2434" y="751"/>
                  </a:cubicBezTo>
                  <a:lnTo>
                    <a:pt x="2502" y="819"/>
                  </a:lnTo>
                  <a:lnTo>
                    <a:pt x="2525" y="751"/>
                  </a:lnTo>
                  <a:lnTo>
                    <a:pt x="2525" y="751"/>
                  </a:lnTo>
                  <a:cubicBezTo>
                    <a:pt x="2517" y="753"/>
                    <a:pt x="2510" y="755"/>
                    <a:pt x="2505" y="755"/>
                  </a:cubicBezTo>
                  <a:cubicBezTo>
                    <a:pt x="2471" y="755"/>
                    <a:pt x="2473" y="715"/>
                    <a:pt x="2466" y="715"/>
                  </a:cubicBezTo>
                  <a:cubicBezTo>
                    <a:pt x="2464" y="715"/>
                    <a:pt x="2461" y="719"/>
                    <a:pt x="2457" y="728"/>
                  </a:cubicBezTo>
                  <a:cubicBezTo>
                    <a:pt x="2320" y="614"/>
                    <a:pt x="2457" y="478"/>
                    <a:pt x="2366" y="387"/>
                  </a:cubicBezTo>
                  <a:cubicBezTo>
                    <a:pt x="2252" y="364"/>
                    <a:pt x="342" y="69"/>
                    <a:pt x="205" y="69"/>
                  </a:cubicBezTo>
                  <a:lnTo>
                    <a:pt x="2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45"/>
            <p:cNvSpPr/>
            <p:nvPr/>
          </p:nvSpPr>
          <p:spPr>
            <a:xfrm rot="-2172959" flipH="1">
              <a:off x="-384912" y="593676"/>
              <a:ext cx="2161" cy="3602"/>
            </a:xfrm>
            <a:custGeom>
              <a:avLst/>
              <a:gdLst/>
              <a:ahLst/>
              <a:cxnLst/>
              <a:rect l="l" t="t" r="r" b="b"/>
              <a:pathLst>
                <a:path w="69" h="115" extrusionOk="0">
                  <a:moveTo>
                    <a:pt x="69" y="1"/>
                  </a:moveTo>
                  <a:lnTo>
                    <a:pt x="69" y="1"/>
                  </a:lnTo>
                  <a:cubicBezTo>
                    <a:pt x="23" y="46"/>
                    <a:pt x="1" y="69"/>
                    <a:pt x="1" y="115"/>
                  </a:cubicBezTo>
                  <a:cubicBezTo>
                    <a:pt x="69" y="92"/>
                    <a:pt x="69" y="46"/>
                    <a:pt x="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45"/>
            <p:cNvSpPr/>
            <p:nvPr/>
          </p:nvSpPr>
          <p:spPr>
            <a:xfrm rot="-2172959" flipH="1">
              <a:off x="-385761" y="594650"/>
              <a:ext cx="31" cy="31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45"/>
            <p:cNvSpPr/>
            <p:nvPr/>
          </p:nvSpPr>
          <p:spPr>
            <a:xfrm rot="-2172959" flipH="1">
              <a:off x="-487691" y="332144"/>
              <a:ext cx="31" cy="720"/>
            </a:xfrm>
            <a:custGeom>
              <a:avLst/>
              <a:gdLst/>
              <a:ahLst/>
              <a:cxnLst/>
              <a:rect l="l" t="t" r="r" b="b"/>
              <a:pathLst>
                <a:path w="1" h="23" extrusionOk="0">
                  <a:moveTo>
                    <a:pt x="0" y="0"/>
                  </a:moveTo>
                  <a:lnTo>
                    <a:pt x="0" y="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45"/>
            <p:cNvSpPr/>
            <p:nvPr/>
          </p:nvSpPr>
          <p:spPr>
            <a:xfrm rot="-2172959" flipH="1">
              <a:off x="196576" y="-616957"/>
              <a:ext cx="87646" cy="276533"/>
            </a:xfrm>
            <a:custGeom>
              <a:avLst/>
              <a:gdLst/>
              <a:ahLst/>
              <a:cxnLst/>
              <a:rect l="l" t="t" r="r" b="b"/>
              <a:pathLst>
                <a:path w="2798" h="8828" extrusionOk="0">
                  <a:moveTo>
                    <a:pt x="206" y="0"/>
                  </a:moveTo>
                  <a:lnTo>
                    <a:pt x="183" y="46"/>
                  </a:lnTo>
                  <a:cubicBezTo>
                    <a:pt x="186" y="46"/>
                    <a:pt x="189" y="47"/>
                    <a:pt x="194" y="48"/>
                  </a:cubicBezTo>
                  <a:lnTo>
                    <a:pt x="194" y="48"/>
                  </a:lnTo>
                  <a:lnTo>
                    <a:pt x="206" y="0"/>
                  </a:lnTo>
                  <a:close/>
                  <a:moveTo>
                    <a:pt x="2411" y="8619"/>
                  </a:moveTo>
                  <a:lnTo>
                    <a:pt x="2392" y="8695"/>
                  </a:lnTo>
                  <a:lnTo>
                    <a:pt x="2392" y="8695"/>
                  </a:lnTo>
                  <a:cubicBezTo>
                    <a:pt x="2402" y="8638"/>
                    <a:pt x="2348" y="8619"/>
                    <a:pt x="2411" y="8619"/>
                  </a:cubicBezTo>
                  <a:close/>
                  <a:moveTo>
                    <a:pt x="137" y="46"/>
                  </a:moveTo>
                  <a:cubicBezTo>
                    <a:pt x="115" y="114"/>
                    <a:pt x="69" y="160"/>
                    <a:pt x="137" y="182"/>
                  </a:cubicBezTo>
                  <a:cubicBezTo>
                    <a:pt x="131" y="196"/>
                    <a:pt x="122" y="199"/>
                    <a:pt x="112" y="199"/>
                  </a:cubicBezTo>
                  <a:cubicBezTo>
                    <a:pt x="102" y="199"/>
                    <a:pt x="91" y="195"/>
                    <a:pt x="81" y="195"/>
                  </a:cubicBezTo>
                  <a:cubicBezTo>
                    <a:pt x="68" y="195"/>
                    <a:pt x="55" y="201"/>
                    <a:pt x="46" y="228"/>
                  </a:cubicBezTo>
                  <a:cubicBezTo>
                    <a:pt x="46" y="251"/>
                    <a:pt x="115" y="319"/>
                    <a:pt x="69" y="364"/>
                  </a:cubicBezTo>
                  <a:cubicBezTo>
                    <a:pt x="1" y="455"/>
                    <a:pt x="160" y="523"/>
                    <a:pt x="92" y="637"/>
                  </a:cubicBezTo>
                  <a:lnTo>
                    <a:pt x="69" y="614"/>
                  </a:lnTo>
                  <a:cubicBezTo>
                    <a:pt x="24" y="660"/>
                    <a:pt x="69" y="728"/>
                    <a:pt x="24" y="796"/>
                  </a:cubicBezTo>
                  <a:cubicBezTo>
                    <a:pt x="37" y="783"/>
                    <a:pt x="58" y="770"/>
                    <a:pt x="73" y="770"/>
                  </a:cubicBezTo>
                  <a:cubicBezTo>
                    <a:pt x="84" y="770"/>
                    <a:pt x="92" y="777"/>
                    <a:pt x="92" y="796"/>
                  </a:cubicBezTo>
                  <a:cubicBezTo>
                    <a:pt x="46" y="865"/>
                    <a:pt x="92" y="910"/>
                    <a:pt x="46" y="978"/>
                  </a:cubicBezTo>
                  <a:lnTo>
                    <a:pt x="92" y="1024"/>
                  </a:lnTo>
                  <a:cubicBezTo>
                    <a:pt x="69" y="1274"/>
                    <a:pt x="137" y="2320"/>
                    <a:pt x="137" y="2570"/>
                  </a:cubicBezTo>
                  <a:lnTo>
                    <a:pt x="115" y="2547"/>
                  </a:lnTo>
                  <a:lnTo>
                    <a:pt x="115" y="2547"/>
                  </a:lnTo>
                  <a:cubicBezTo>
                    <a:pt x="137" y="2957"/>
                    <a:pt x="115" y="3775"/>
                    <a:pt x="183" y="4185"/>
                  </a:cubicBezTo>
                  <a:cubicBezTo>
                    <a:pt x="115" y="4230"/>
                    <a:pt x="115" y="4321"/>
                    <a:pt x="115" y="4389"/>
                  </a:cubicBezTo>
                  <a:cubicBezTo>
                    <a:pt x="124" y="4370"/>
                    <a:pt x="138" y="4363"/>
                    <a:pt x="149" y="4363"/>
                  </a:cubicBezTo>
                  <a:cubicBezTo>
                    <a:pt x="164" y="4363"/>
                    <a:pt x="173" y="4376"/>
                    <a:pt x="160" y="4389"/>
                  </a:cubicBezTo>
                  <a:cubicBezTo>
                    <a:pt x="160" y="4594"/>
                    <a:pt x="206" y="4412"/>
                    <a:pt x="228" y="4617"/>
                  </a:cubicBezTo>
                  <a:cubicBezTo>
                    <a:pt x="274" y="4844"/>
                    <a:pt x="183" y="5731"/>
                    <a:pt x="137" y="5936"/>
                  </a:cubicBezTo>
                  <a:cubicBezTo>
                    <a:pt x="206" y="6027"/>
                    <a:pt x="137" y="6163"/>
                    <a:pt x="206" y="6277"/>
                  </a:cubicBezTo>
                  <a:lnTo>
                    <a:pt x="183" y="6277"/>
                  </a:lnTo>
                  <a:cubicBezTo>
                    <a:pt x="206" y="6390"/>
                    <a:pt x="115" y="7027"/>
                    <a:pt x="137" y="7163"/>
                  </a:cubicBezTo>
                  <a:lnTo>
                    <a:pt x="137" y="7141"/>
                  </a:lnTo>
                  <a:lnTo>
                    <a:pt x="137" y="7141"/>
                  </a:lnTo>
                  <a:cubicBezTo>
                    <a:pt x="206" y="7277"/>
                    <a:pt x="92" y="7254"/>
                    <a:pt x="69" y="7345"/>
                  </a:cubicBezTo>
                  <a:cubicBezTo>
                    <a:pt x="77" y="7343"/>
                    <a:pt x="85" y="7342"/>
                    <a:pt x="93" y="7342"/>
                  </a:cubicBezTo>
                  <a:cubicBezTo>
                    <a:pt x="172" y="7342"/>
                    <a:pt x="228" y="7440"/>
                    <a:pt x="228" y="7482"/>
                  </a:cubicBezTo>
                  <a:lnTo>
                    <a:pt x="206" y="7459"/>
                  </a:lnTo>
                  <a:lnTo>
                    <a:pt x="206" y="7459"/>
                  </a:lnTo>
                  <a:cubicBezTo>
                    <a:pt x="228" y="7527"/>
                    <a:pt x="297" y="7664"/>
                    <a:pt x="319" y="7755"/>
                  </a:cubicBezTo>
                  <a:lnTo>
                    <a:pt x="251" y="7755"/>
                  </a:lnTo>
                  <a:cubicBezTo>
                    <a:pt x="319" y="7823"/>
                    <a:pt x="274" y="7982"/>
                    <a:pt x="297" y="8028"/>
                  </a:cubicBezTo>
                  <a:cubicBezTo>
                    <a:pt x="251" y="8164"/>
                    <a:pt x="160" y="8369"/>
                    <a:pt x="228" y="8551"/>
                  </a:cubicBezTo>
                  <a:lnTo>
                    <a:pt x="69" y="8642"/>
                  </a:lnTo>
                  <a:lnTo>
                    <a:pt x="92" y="8664"/>
                  </a:lnTo>
                  <a:cubicBezTo>
                    <a:pt x="92" y="8664"/>
                    <a:pt x="1108" y="8827"/>
                    <a:pt x="1799" y="8827"/>
                  </a:cubicBezTo>
                  <a:cubicBezTo>
                    <a:pt x="2038" y="8827"/>
                    <a:pt x="2238" y="8808"/>
                    <a:pt x="2343" y="8755"/>
                  </a:cubicBezTo>
                  <a:lnTo>
                    <a:pt x="2389" y="8755"/>
                  </a:lnTo>
                  <a:lnTo>
                    <a:pt x="2389" y="8710"/>
                  </a:lnTo>
                  <a:cubicBezTo>
                    <a:pt x="2398" y="8683"/>
                    <a:pt x="2406" y="8674"/>
                    <a:pt x="2415" y="8674"/>
                  </a:cubicBezTo>
                  <a:cubicBezTo>
                    <a:pt x="2429" y="8674"/>
                    <a:pt x="2443" y="8696"/>
                    <a:pt x="2457" y="8710"/>
                  </a:cubicBezTo>
                  <a:lnTo>
                    <a:pt x="2502" y="8642"/>
                  </a:lnTo>
                  <a:lnTo>
                    <a:pt x="2457" y="8664"/>
                  </a:lnTo>
                  <a:cubicBezTo>
                    <a:pt x="2434" y="8642"/>
                    <a:pt x="2389" y="8596"/>
                    <a:pt x="2411" y="8551"/>
                  </a:cubicBezTo>
                  <a:cubicBezTo>
                    <a:pt x="2434" y="8505"/>
                    <a:pt x="2502" y="8551"/>
                    <a:pt x="2525" y="8482"/>
                  </a:cubicBezTo>
                  <a:cubicBezTo>
                    <a:pt x="2571" y="8141"/>
                    <a:pt x="2639" y="7800"/>
                    <a:pt x="2639" y="7436"/>
                  </a:cubicBezTo>
                  <a:lnTo>
                    <a:pt x="2662" y="7459"/>
                  </a:lnTo>
                  <a:cubicBezTo>
                    <a:pt x="2662" y="7345"/>
                    <a:pt x="2662" y="7254"/>
                    <a:pt x="2639" y="7163"/>
                  </a:cubicBezTo>
                  <a:lnTo>
                    <a:pt x="2730" y="7118"/>
                  </a:lnTo>
                  <a:lnTo>
                    <a:pt x="2730" y="7118"/>
                  </a:lnTo>
                  <a:cubicBezTo>
                    <a:pt x="2729" y="7118"/>
                    <a:pt x="2728" y="7119"/>
                    <a:pt x="2727" y="7119"/>
                  </a:cubicBezTo>
                  <a:cubicBezTo>
                    <a:pt x="2684" y="7119"/>
                    <a:pt x="2685" y="6572"/>
                    <a:pt x="2707" y="6572"/>
                  </a:cubicBezTo>
                  <a:lnTo>
                    <a:pt x="2616" y="6550"/>
                  </a:lnTo>
                  <a:cubicBezTo>
                    <a:pt x="2616" y="6459"/>
                    <a:pt x="2707" y="6527"/>
                    <a:pt x="2707" y="6436"/>
                  </a:cubicBezTo>
                  <a:cubicBezTo>
                    <a:pt x="2571" y="6390"/>
                    <a:pt x="2707" y="6277"/>
                    <a:pt x="2639" y="6231"/>
                  </a:cubicBezTo>
                  <a:cubicBezTo>
                    <a:pt x="2662" y="6231"/>
                    <a:pt x="2662" y="6186"/>
                    <a:pt x="2707" y="6186"/>
                  </a:cubicBezTo>
                  <a:cubicBezTo>
                    <a:pt x="2639" y="6163"/>
                    <a:pt x="2684" y="6140"/>
                    <a:pt x="2662" y="6117"/>
                  </a:cubicBezTo>
                  <a:lnTo>
                    <a:pt x="2616" y="6117"/>
                  </a:lnTo>
                  <a:lnTo>
                    <a:pt x="2593" y="6049"/>
                  </a:lnTo>
                  <a:lnTo>
                    <a:pt x="2684" y="6049"/>
                  </a:lnTo>
                  <a:cubicBezTo>
                    <a:pt x="2707" y="5867"/>
                    <a:pt x="2798" y="5003"/>
                    <a:pt x="2775" y="4799"/>
                  </a:cubicBezTo>
                  <a:lnTo>
                    <a:pt x="2775" y="4799"/>
                  </a:lnTo>
                  <a:cubicBezTo>
                    <a:pt x="2707" y="4844"/>
                    <a:pt x="2752" y="4890"/>
                    <a:pt x="2662" y="4912"/>
                  </a:cubicBezTo>
                  <a:cubicBezTo>
                    <a:pt x="2616" y="4867"/>
                    <a:pt x="2684" y="4844"/>
                    <a:pt x="2639" y="4821"/>
                  </a:cubicBezTo>
                  <a:cubicBezTo>
                    <a:pt x="2775" y="4799"/>
                    <a:pt x="2662" y="4708"/>
                    <a:pt x="2798" y="4662"/>
                  </a:cubicBezTo>
                  <a:lnTo>
                    <a:pt x="2730" y="4662"/>
                  </a:lnTo>
                  <a:lnTo>
                    <a:pt x="2775" y="4639"/>
                  </a:lnTo>
                  <a:cubicBezTo>
                    <a:pt x="2707" y="4412"/>
                    <a:pt x="2730" y="4571"/>
                    <a:pt x="2752" y="4389"/>
                  </a:cubicBezTo>
                  <a:cubicBezTo>
                    <a:pt x="2752" y="4276"/>
                    <a:pt x="2662" y="4207"/>
                    <a:pt x="2684" y="4162"/>
                  </a:cubicBezTo>
                  <a:lnTo>
                    <a:pt x="2639" y="4162"/>
                  </a:lnTo>
                  <a:cubicBezTo>
                    <a:pt x="2684" y="4162"/>
                    <a:pt x="2593" y="4071"/>
                    <a:pt x="2662" y="4071"/>
                  </a:cubicBezTo>
                  <a:cubicBezTo>
                    <a:pt x="2643" y="4034"/>
                    <a:pt x="2655" y="3968"/>
                    <a:pt x="2611" y="3968"/>
                  </a:cubicBezTo>
                  <a:cubicBezTo>
                    <a:pt x="2601" y="3968"/>
                    <a:pt x="2588" y="3971"/>
                    <a:pt x="2571" y="3980"/>
                  </a:cubicBezTo>
                  <a:cubicBezTo>
                    <a:pt x="2607" y="3962"/>
                    <a:pt x="2629" y="3899"/>
                    <a:pt x="2648" y="3899"/>
                  </a:cubicBezTo>
                  <a:cubicBezTo>
                    <a:pt x="2653" y="3899"/>
                    <a:pt x="2657" y="3903"/>
                    <a:pt x="2662" y="3912"/>
                  </a:cubicBezTo>
                  <a:lnTo>
                    <a:pt x="2662" y="3843"/>
                  </a:lnTo>
                  <a:lnTo>
                    <a:pt x="2639" y="3889"/>
                  </a:lnTo>
                  <a:cubicBezTo>
                    <a:pt x="2639" y="3798"/>
                    <a:pt x="2707" y="3730"/>
                    <a:pt x="2616" y="3662"/>
                  </a:cubicBezTo>
                  <a:lnTo>
                    <a:pt x="2593" y="3707"/>
                  </a:lnTo>
                  <a:cubicBezTo>
                    <a:pt x="2593" y="3639"/>
                    <a:pt x="2571" y="3593"/>
                    <a:pt x="2662" y="3593"/>
                  </a:cubicBezTo>
                  <a:lnTo>
                    <a:pt x="2684" y="3639"/>
                  </a:lnTo>
                  <a:cubicBezTo>
                    <a:pt x="2684" y="3548"/>
                    <a:pt x="2684" y="3480"/>
                    <a:pt x="2639" y="3411"/>
                  </a:cubicBezTo>
                  <a:lnTo>
                    <a:pt x="2639" y="3434"/>
                  </a:lnTo>
                  <a:cubicBezTo>
                    <a:pt x="2548" y="3343"/>
                    <a:pt x="2502" y="2820"/>
                    <a:pt x="2389" y="2706"/>
                  </a:cubicBezTo>
                  <a:lnTo>
                    <a:pt x="2320" y="2752"/>
                  </a:lnTo>
                  <a:lnTo>
                    <a:pt x="2275" y="2661"/>
                  </a:lnTo>
                  <a:lnTo>
                    <a:pt x="2275" y="2661"/>
                  </a:lnTo>
                  <a:lnTo>
                    <a:pt x="2457" y="2729"/>
                  </a:lnTo>
                  <a:cubicBezTo>
                    <a:pt x="2457" y="2547"/>
                    <a:pt x="2434" y="1660"/>
                    <a:pt x="2502" y="1524"/>
                  </a:cubicBezTo>
                  <a:cubicBezTo>
                    <a:pt x="2522" y="1495"/>
                    <a:pt x="2546" y="1486"/>
                    <a:pt x="2566" y="1486"/>
                  </a:cubicBezTo>
                  <a:cubicBezTo>
                    <a:pt x="2594" y="1486"/>
                    <a:pt x="2616" y="1501"/>
                    <a:pt x="2616" y="1501"/>
                  </a:cubicBezTo>
                  <a:cubicBezTo>
                    <a:pt x="2593" y="1433"/>
                    <a:pt x="2548" y="1479"/>
                    <a:pt x="2548" y="1410"/>
                  </a:cubicBezTo>
                  <a:lnTo>
                    <a:pt x="2548" y="1410"/>
                  </a:lnTo>
                  <a:lnTo>
                    <a:pt x="2616" y="1433"/>
                  </a:lnTo>
                  <a:lnTo>
                    <a:pt x="2593" y="1365"/>
                  </a:lnTo>
                  <a:cubicBezTo>
                    <a:pt x="2582" y="1388"/>
                    <a:pt x="2559" y="1393"/>
                    <a:pt x="2531" y="1393"/>
                  </a:cubicBezTo>
                  <a:cubicBezTo>
                    <a:pt x="2502" y="1393"/>
                    <a:pt x="2468" y="1388"/>
                    <a:pt x="2434" y="1388"/>
                  </a:cubicBezTo>
                  <a:lnTo>
                    <a:pt x="2457" y="1319"/>
                  </a:lnTo>
                  <a:lnTo>
                    <a:pt x="2502" y="1319"/>
                  </a:lnTo>
                  <a:cubicBezTo>
                    <a:pt x="2502" y="1297"/>
                    <a:pt x="2343" y="1251"/>
                    <a:pt x="2389" y="1183"/>
                  </a:cubicBezTo>
                  <a:cubicBezTo>
                    <a:pt x="2411" y="1046"/>
                    <a:pt x="2389" y="887"/>
                    <a:pt x="2411" y="751"/>
                  </a:cubicBezTo>
                  <a:lnTo>
                    <a:pt x="2480" y="819"/>
                  </a:lnTo>
                  <a:lnTo>
                    <a:pt x="2502" y="751"/>
                  </a:lnTo>
                  <a:lnTo>
                    <a:pt x="2502" y="751"/>
                  </a:lnTo>
                  <a:cubicBezTo>
                    <a:pt x="2497" y="753"/>
                    <a:pt x="2493" y="755"/>
                    <a:pt x="2489" y="755"/>
                  </a:cubicBezTo>
                  <a:cubicBezTo>
                    <a:pt x="2465" y="755"/>
                    <a:pt x="2472" y="702"/>
                    <a:pt x="2447" y="702"/>
                  </a:cubicBezTo>
                  <a:cubicBezTo>
                    <a:pt x="2444" y="702"/>
                    <a:pt x="2439" y="703"/>
                    <a:pt x="2434" y="705"/>
                  </a:cubicBezTo>
                  <a:cubicBezTo>
                    <a:pt x="2320" y="592"/>
                    <a:pt x="2434" y="478"/>
                    <a:pt x="2343" y="387"/>
                  </a:cubicBezTo>
                  <a:cubicBezTo>
                    <a:pt x="2232" y="365"/>
                    <a:pt x="399" y="81"/>
                    <a:pt x="194" y="48"/>
                  </a:cubicBezTo>
                  <a:lnTo>
                    <a:pt x="194" y="48"/>
                  </a:lnTo>
                  <a:lnTo>
                    <a:pt x="183" y="91"/>
                  </a:lnTo>
                  <a:lnTo>
                    <a:pt x="251" y="91"/>
                  </a:lnTo>
                  <a:cubicBezTo>
                    <a:pt x="274" y="160"/>
                    <a:pt x="206" y="114"/>
                    <a:pt x="206" y="182"/>
                  </a:cubicBezTo>
                  <a:cubicBezTo>
                    <a:pt x="137" y="182"/>
                    <a:pt x="137" y="114"/>
                    <a:pt x="137" y="4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45"/>
            <p:cNvSpPr/>
            <p:nvPr/>
          </p:nvSpPr>
          <p:spPr>
            <a:xfrm rot="-2172959" flipH="1">
              <a:off x="461418" y="135458"/>
              <a:ext cx="2193" cy="2882"/>
            </a:xfrm>
            <a:custGeom>
              <a:avLst/>
              <a:gdLst/>
              <a:ahLst/>
              <a:cxnLst/>
              <a:rect l="l" t="t" r="r" b="b"/>
              <a:pathLst>
                <a:path w="70" h="92" extrusionOk="0">
                  <a:moveTo>
                    <a:pt x="69" y="0"/>
                  </a:moveTo>
                  <a:lnTo>
                    <a:pt x="69" y="0"/>
                  </a:lnTo>
                  <a:cubicBezTo>
                    <a:pt x="24" y="23"/>
                    <a:pt x="1" y="46"/>
                    <a:pt x="1" y="91"/>
                  </a:cubicBezTo>
                  <a:cubicBezTo>
                    <a:pt x="69" y="68"/>
                    <a:pt x="69" y="23"/>
                    <a:pt x="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45"/>
            <p:cNvSpPr/>
            <p:nvPr/>
          </p:nvSpPr>
          <p:spPr>
            <a:xfrm rot="-2172959" flipH="1">
              <a:off x="460162" y="136575"/>
              <a:ext cx="720" cy="31"/>
            </a:xfrm>
            <a:custGeom>
              <a:avLst/>
              <a:gdLst/>
              <a:ahLst/>
              <a:cxnLst/>
              <a:rect l="l" t="t" r="r" b="b"/>
              <a:pathLst>
                <a:path w="23" h="1" extrusionOk="0">
                  <a:moveTo>
                    <a:pt x="23" y="0"/>
                  </a:moveTo>
                  <a:lnTo>
                    <a:pt x="2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45"/>
            <p:cNvSpPr/>
            <p:nvPr/>
          </p:nvSpPr>
          <p:spPr>
            <a:xfrm rot="-2172959" flipH="1">
              <a:off x="395683" y="-93972"/>
              <a:ext cx="31" cy="720"/>
            </a:xfrm>
            <a:custGeom>
              <a:avLst/>
              <a:gdLst/>
              <a:ahLst/>
              <a:cxnLst/>
              <a:rect l="l" t="t" r="r" b="b"/>
              <a:pathLst>
                <a:path w="1" h="23" extrusionOk="0">
                  <a:moveTo>
                    <a:pt x="1" y="0"/>
                  </a:moveTo>
                  <a:lnTo>
                    <a:pt x="1" y="2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45"/>
            <p:cNvSpPr/>
            <p:nvPr/>
          </p:nvSpPr>
          <p:spPr>
            <a:xfrm rot="-2172959" flipH="1">
              <a:off x="378320" y="-89946"/>
              <a:ext cx="95477" cy="227479"/>
            </a:xfrm>
            <a:custGeom>
              <a:avLst/>
              <a:gdLst/>
              <a:ahLst/>
              <a:cxnLst/>
              <a:rect l="l" t="t" r="r" b="b"/>
              <a:pathLst>
                <a:path w="3048" h="7262" extrusionOk="0">
                  <a:moveTo>
                    <a:pt x="2388" y="2070"/>
                  </a:moveTo>
                  <a:lnTo>
                    <a:pt x="2499" y="2094"/>
                  </a:lnTo>
                  <a:lnTo>
                    <a:pt x="2499" y="2094"/>
                  </a:lnTo>
                  <a:lnTo>
                    <a:pt x="2434" y="2138"/>
                  </a:lnTo>
                  <a:lnTo>
                    <a:pt x="2388" y="2070"/>
                  </a:lnTo>
                  <a:close/>
                  <a:moveTo>
                    <a:pt x="2707" y="7095"/>
                  </a:moveTo>
                  <a:lnTo>
                    <a:pt x="2688" y="7151"/>
                  </a:lnTo>
                  <a:lnTo>
                    <a:pt x="2688" y="7151"/>
                  </a:lnTo>
                  <a:cubicBezTo>
                    <a:pt x="2694" y="7114"/>
                    <a:pt x="2645" y="7095"/>
                    <a:pt x="2707" y="7095"/>
                  </a:cubicBezTo>
                  <a:close/>
                  <a:moveTo>
                    <a:pt x="182" y="0"/>
                  </a:moveTo>
                  <a:lnTo>
                    <a:pt x="137" y="69"/>
                  </a:lnTo>
                  <a:lnTo>
                    <a:pt x="228" y="69"/>
                  </a:lnTo>
                  <a:cubicBezTo>
                    <a:pt x="251" y="137"/>
                    <a:pt x="182" y="91"/>
                    <a:pt x="182" y="137"/>
                  </a:cubicBezTo>
                  <a:cubicBezTo>
                    <a:pt x="173" y="140"/>
                    <a:pt x="165" y="141"/>
                    <a:pt x="158" y="141"/>
                  </a:cubicBezTo>
                  <a:cubicBezTo>
                    <a:pt x="114" y="141"/>
                    <a:pt x="111" y="85"/>
                    <a:pt x="92" y="46"/>
                  </a:cubicBezTo>
                  <a:lnTo>
                    <a:pt x="92" y="46"/>
                  </a:lnTo>
                  <a:cubicBezTo>
                    <a:pt x="92" y="91"/>
                    <a:pt x="46" y="137"/>
                    <a:pt x="114" y="160"/>
                  </a:cubicBezTo>
                  <a:cubicBezTo>
                    <a:pt x="92" y="182"/>
                    <a:pt x="46" y="160"/>
                    <a:pt x="23" y="205"/>
                  </a:cubicBezTo>
                  <a:cubicBezTo>
                    <a:pt x="46" y="228"/>
                    <a:pt x="92" y="273"/>
                    <a:pt x="69" y="319"/>
                  </a:cubicBezTo>
                  <a:lnTo>
                    <a:pt x="46" y="319"/>
                  </a:lnTo>
                  <a:cubicBezTo>
                    <a:pt x="1" y="410"/>
                    <a:pt x="160" y="432"/>
                    <a:pt x="92" y="523"/>
                  </a:cubicBezTo>
                  <a:lnTo>
                    <a:pt x="69" y="523"/>
                  </a:lnTo>
                  <a:cubicBezTo>
                    <a:pt x="23" y="546"/>
                    <a:pt x="92" y="614"/>
                    <a:pt x="46" y="660"/>
                  </a:cubicBezTo>
                  <a:lnTo>
                    <a:pt x="114" y="660"/>
                  </a:lnTo>
                  <a:cubicBezTo>
                    <a:pt x="69" y="728"/>
                    <a:pt x="114" y="774"/>
                    <a:pt x="69" y="819"/>
                  </a:cubicBezTo>
                  <a:lnTo>
                    <a:pt x="137" y="842"/>
                  </a:lnTo>
                  <a:cubicBezTo>
                    <a:pt x="114" y="1069"/>
                    <a:pt x="228" y="1888"/>
                    <a:pt x="251" y="2115"/>
                  </a:cubicBezTo>
                  <a:lnTo>
                    <a:pt x="228" y="2092"/>
                  </a:lnTo>
                  <a:lnTo>
                    <a:pt x="228" y="2092"/>
                  </a:lnTo>
                  <a:cubicBezTo>
                    <a:pt x="273" y="2411"/>
                    <a:pt x="296" y="3093"/>
                    <a:pt x="387" y="3411"/>
                  </a:cubicBezTo>
                  <a:cubicBezTo>
                    <a:pt x="319" y="3480"/>
                    <a:pt x="342" y="3548"/>
                    <a:pt x="319" y="3593"/>
                  </a:cubicBezTo>
                  <a:lnTo>
                    <a:pt x="387" y="3593"/>
                  </a:lnTo>
                  <a:cubicBezTo>
                    <a:pt x="387" y="3775"/>
                    <a:pt x="433" y="3616"/>
                    <a:pt x="455" y="3775"/>
                  </a:cubicBezTo>
                  <a:cubicBezTo>
                    <a:pt x="501" y="3957"/>
                    <a:pt x="433" y="4685"/>
                    <a:pt x="387" y="4867"/>
                  </a:cubicBezTo>
                  <a:cubicBezTo>
                    <a:pt x="478" y="4958"/>
                    <a:pt x="410" y="5049"/>
                    <a:pt x="455" y="5140"/>
                  </a:cubicBezTo>
                  <a:lnTo>
                    <a:pt x="433" y="5140"/>
                  </a:lnTo>
                  <a:cubicBezTo>
                    <a:pt x="455" y="5231"/>
                    <a:pt x="364" y="5776"/>
                    <a:pt x="410" y="5890"/>
                  </a:cubicBezTo>
                  <a:lnTo>
                    <a:pt x="410" y="5867"/>
                  </a:lnTo>
                  <a:lnTo>
                    <a:pt x="410" y="5867"/>
                  </a:lnTo>
                  <a:cubicBezTo>
                    <a:pt x="478" y="5958"/>
                    <a:pt x="364" y="5936"/>
                    <a:pt x="342" y="6026"/>
                  </a:cubicBezTo>
                  <a:cubicBezTo>
                    <a:pt x="433" y="6026"/>
                    <a:pt x="501" y="6095"/>
                    <a:pt x="501" y="6140"/>
                  </a:cubicBezTo>
                  <a:lnTo>
                    <a:pt x="478" y="6140"/>
                  </a:lnTo>
                  <a:cubicBezTo>
                    <a:pt x="501" y="6186"/>
                    <a:pt x="592" y="6299"/>
                    <a:pt x="592" y="6368"/>
                  </a:cubicBezTo>
                  <a:lnTo>
                    <a:pt x="546" y="6368"/>
                  </a:lnTo>
                  <a:cubicBezTo>
                    <a:pt x="592" y="6436"/>
                    <a:pt x="569" y="6549"/>
                    <a:pt x="569" y="6595"/>
                  </a:cubicBezTo>
                  <a:cubicBezTo>
                    <a:pt x="546" y="6709"/>
                    <a:pt x="455" y="6868"/>
                    <a:pt x="524" y="7004"/>
                  </a:cubicBezTo>
                  <a:lnTo>
                    <a:pt x="364" y="7095"/>
                  </a:lnTo>
                  <a:lnTo>
                    <a:pt x="387" y="7118"/>
                  </a:lnTo>
                  <a:cubicBezTo>
                    <a:pt x="387" y="7118"/>
                    <a:pt x="1447" y="7262"/>
                    <a:pt x="2138" y="7262"/>
                  </a:cubicBezTo>
                  <a:cubicBezTo>
                    <a:pt x="2357" y="7262"/>
                    <a:pt x="2540" y="7247"/>
                    <a:pt x="2638" y="7209"/>
                  </a:cubicBezTo>
                  <a:lnTo>
                    <a:pt x="2684" y="7209"/>
                  </a:lnTo>
                  <a:lnTo>
                    <a:pt x="2684" y="7163"/>
                  </a:lnTo>
                  <a:cubicBezTo>
                    <a:pt x="2691" y="7149"/>
                    <a:pt x="2698" y="7144"/>
                    <a:pt x="2706" y="7144"/>
                  </a:cubicBezTo>
                  <a:cubicBezTo>
                    <a:pt x="2723" y="7144"/>
                    <a:pt x="2743" y="7171"/>
                    <a:pt x="2775" y="7186"/>
                  </a:cubicBezTo>
                  <a:lnTo>
                    <a:pt x="2798" y="7118"/>
                  </a:lnTo>
                  <a:lnTo>
                    <a:pt x="2752" y="7141"/>
                  </a:lnTo>
                  <a:lnTo>
                    <a:pt x="2707" y="7050"/>
                  </a:lnTo>
                  <a:cubicBezTo>
                    <a:pt x="2729" y="7004"/>
                    <a:pt x="2798" y="7050"/>
                    <a:pt x="2820" y="6982"/>
                  </a:cubicBezTo>
                  <a:cubicBezTo>
                    <a:pt x="2866" y="6686"/>
                    <a:pt x="2934" y="6413"/>
                    <a:pt x="2911" y="6095"/>
                  </a:cubicBezTo>
                  <a:lnTo>
                    <a:pt x="2911" y="6095"/>
                  </a:lnTo>
                  <a:lnTo>
                    <a:pt x="2957" y="6117"/>
                  </a:lnTo>
                  <a:cubicBezTo>
                    <a:pt x="2934" y="6026"/>
                    <a:pt x="2934" y="5936"/>
                    <a:pt x="2911" y="5867"/>
                  </a:cubicBezTo>
                  <a:lnTo>
                    <a:pt x="3002" y="5822"/>
                  </a:lnTo>
                  <a:lnTo>
                    <a:pt x="3002" y="5822"/>
                  </a:lnTo>
                  <a:cubicBezTo>
                    <a:pt x="3001" y="5822"/>
                    <a:pt x="3000" y="5823"/>
                    <a:pt x="2999" y="5823"/>
                  </a:cubicBezTo>
                  <a:cubicBezTo>
                    <a:pt x="2957" y="5823"/>
                    <a:pt x="2957" y="5366"/>
                    <a:pt x="2957" y="5344"/>
                  </a:cubicBezTo>
                  <a:lnTo>
                    <a:pt x="2866" y="5344"/>
                  </a:lnTo>
                  <a:cubicBezTo>
                    <a:pt x="2866" y="5253"/>
                    <a:pt x="2979" y="5322"/>
                    <a:pt x="2957" y="5231"/>
                  </a:cubicBezTo>
                  <a:cubicBezTo>
                    <a:pt x="2820" y="5208"/>
                    <a:pt x="2979" y="5094"/>
                    <a:pt x="2911" y="5071"/>
                  </a:cubicBezTo>
                  <a:cubicBezTo>
                    <a:pt x="2911" y="5071"/>
                    <a:pt x="2911" y="5026"/>
                    <a:pt x="2957" y="5026"/>
                  </a:cubicBezTo>
                  <a:cubicBezTo>
                    <a:pt x="2889" y="5026"/>
                    <a:pt x="2934" y="5003"/>
                    <a:pt x="2934" y="4958"/>
                  </a:cubicBezTo>
                  <a:lnTo>
                    <a:pt x="2934" y="4958"/>
                  </a:lnTo>
                  <a:lnTo>
                    <a:pt x="2889" y="4980"/>
                  </a:lnTo>
                  <a:lnTo>
                    <a:pt x="2843" y="4912"/>
                  </a:lnTo>
                  <a:lnTo>
                    <a:pt x="2934" y="4912"/>
                  </a:lnTo>
                  <a:cubicBezTo>
                    <a:pt x="2957" y="4776"/>
                    <a:pt x="3048" y="4025"/>
                    <a:pt x="3002" y="3866"/>
                  </a:cubicBezTo>
                  <a:lnTo>
                    <a:pt x="3002" y="3866"/>
                  </a:lnTo>
                  <a:cubicBezTo>
                    <a:pt x="2957" y="3889"/>
                    <a:pt x="2979" y="3934"/>
                    <a:pt x="2889" y="3957"/>
                  </a:cubicBezTo>
                  <a:cubicBezTo>
                    <a:pt x="2843" y="3912"/>
                    <a:pt x="2911" y="3889"/>
                    <a:pt x="2866" y="3866"/>
                  </a:cubicBezTo>
                  <a:cubicBezTo>
                    <a:pt x="3002" y="3866"/>
                    <a:pt x="2889" y="3775"/>
                    <a:pt x="3025" y="3752"/>
                  </a:cubicBezTo>
                  <a:lnTo>
                    <a:pt x="2957" y="3730"/>
                  </a:lnTo>
                  <a:lnTo>
                    <a:pt x="3002" y="3707"/>
                  </a:lnTo>
                  <a:cubicBezTo>
                    <a:pt x="2911" y="3525"/>
                    <a:pt x="2957" y="3662"/>
                    <a:pt x="2979" y="3502"/>
                  </a:cubicBezTo>
                  <a:cubicBezTo>
                    <a:pt x="2957" y="3411"/>
                    <a:pt x="2866" y="3366"/>
                    <a:pt x="2889" y="3298"/>
                  </a:cubicBezTo>
                  <a:lnTo>
                    <a:pt x="2889" y="3298"/>
                  </a:lnTo>
                  <a:lnTo>
                    <a:pt x="2820" y="3320"/>
                  </a:lnTo>
                  <a:cubicBezTo>
                    <a:pt x="2889" y="3298"/>
                    <a:pt x="2775" y="3252"/>
                    <a:pt x="2843" y="3229"/>
                  </a:cubicBezTo>
                  <a:cubicBezTo>
                    <a:pt x="2843" y="3211"/>
                    <a:pt x="2843" y="3149"/>
                    <a:pt x="2796" y="3149"/>
                  </a:cubicBezTo>
                  <a:cubicBezTo>
                    <a:pt x="2784" y="3149"/>
                    <a:pt x="2770" y="3152"/>
                    <a:pt x="2752" y="3161"/>
                  </a:cubicBezTo>
                  <a:cubicBezTo>
                    <a:pt x="2787" y="3144"/>
                    <a:pt x="2808" y="3100"/>
                    <a:pt x="2836" y="3100"/>
                  </a:cubicBezTo>
                  <a:cubicBezTo>
                    <a:pt x="2845" y="3100"/>
                    <a:pt x="2855" y="3105"/>
                    <a:pt x="2866" y="3116"/>
                  </a:cubicBezTo>
                  <a:lnTo>
                    <a:pt x="2843" y="3048"/>
                  </a:lnTo>
                  <a:lnTo>
                    <a:pt x="2820" y="3070"/>
                  </a:lnTo>
                  <a:cubicBezTo>
                    <a:pt x="2820" y="3002"/>
                    <a:pt x="2889" y="2957"/>
                    <a:pt x="2798" y="2911"/>
                  </a:cubicBezTo>
                  <a:lnTo>
                    <a:pt x="2752" y="2934"/>
                  </a:lnTo>
                  <a:cubicBezTo>
                    <a:pt x="2752" y="2888"/>
                    <a:pt x="2752" y="2843"/>
                    <a:pt x="2843" y="2820"/>
                  </a:cubicBezTo>
                  <a:lnTo>
                    <a:pt x="2866" y="2866"/>
                  </a:lnTo>
                  <a:cubicBezTo>
                    <a:pt x="2866" y="2797"/>
                    <a:pt x="2843" y="2752"/>
                    <a:pt x="2798" y="2684"/>
                  </a:cubicBezTo>
                  <a:lnTo>
                    <a:pt x="2798" y="2706"/>
                  </a:lnTo>
                  <a:cubicBezTo>
                    <a:pt x="2708" y="2617"/>
                    <a:pt x="2618" y="2194"/>
                    <a:pt x="2506" y="2096"/>
                  </a:cubicBezTo>
                  <a:lnTo>
                    <a:pt x="2506" y="2096"/>
                  </a:lnTo>
                  <a:lnTo>
                    <a:pt x="2593" y="2115"/>
                  </a:lnTo>
                  <a:cubicBezTo>
                    <a:pt x="2570" y="1956"/>
                    <a:pt x="2502" y="1206"/>
                    <a:pt x="2547" y="1069"/>
                  </a:cubicBezTo>
                  <a:cubicBezTo>
                    <a:pt x="2563" y="1054"/>
                    <a:pt x="2580" y="1049"/>
                    <a:pt x="2597" y="1049"/>
                  </a:cubicBezTo>
                  <a:cubicBezTo>
                    <a:pt x="2631" y="1049"/>
                    <a:pt x="2661" y="1069"/>
                    <a:pt x="2661" y="1069"/>
                  </a:cubicBezTo>
                  <a:cubicBezTo>
                    <a:pt x="2638" y="1001"/>
                    <a:pt x="2593" y="1046"/>
                    <a:pt x="2593" y="978"/>
                  </a:cubicBezTo>
                  <a:lnTo>
                    <a:pt x="2593" y="978"/>
                  </a:lnTo>
                  <a:lnTo>
                    <a:pt x="2661" y="1001"/>
                  </a:lnTo>
                  <a:lnTo>
                    <a:pt x="2661" y="1001"/>
                  </a:lnTo>
                  <a:lnTo>
                    <a:pt x="2638" y="955"/>
                  </a:lnTo>
                  <a:cubicBezTo>
                    <a:pt x="2627" y="967"/>
                    <a:pt x="2599" y="967"/>
                    <a:pt x="2567" y="967"/>
                  </a:cubicBezTo>
                  <a:cubicBezTo>
                    <a:pt x="2536" y="967"/>
                    <a:pt x="2502" y="967"/>
                    <a:pt x="2479" y="978"/>
                  </a:cubicBezTo>
                  <a:lnTo>
                    <a:pt x="2479" y="910"/>
                  </a:lnTo>
                  <a:lnTo>
                    <a:pt x="2547" y="910"/>
                  </a:lnTo>
                  <a:cubicBezTo>
                    <a:pt x="2547" y="887"/>
                    <a:pt x="2388" y="865"/>
                    <a:pt x="2411" y="796"/>
                  </a:cubicBezTo>
                  <a:cubicBezTo>
                    <a:pt x="2434" y="683"/>
                    <a:pt x="2411" y="546"/>
                    <a:pt x="2434" y="432"/>
                  </a:cubicBezTo>
                  <a:lnTo>
                    <a:pt x="2502" y="478"/>
                  </a:lnTo>
                  <a:lnTo>
                    <a:pt x="2502" y="432"/>
                  </a:lnTo>
                  <a:cubicBezTo>
                    <a:pt x="2495" y="436"/>
                    <a:pt x="2490" y="437"/>
                    <a:pt x="2486" y="437"/>
                  </a:cubicBezTo>
                  <a:cubicBezTo>
                    <a:pt x="2466" y="437"/>
                    <a:pt x="2472" y="405"/>
                    <a:pt x="2464" y="405"/>
                  </a:cubicBezTo>
                  <a:cubicBezTo>
                    <a:pt x="2462" y="405"/>
                    <a:pt x="2460" y="406"/>
                    <a:pt x="2456" y="410"/>
                  </a:cubicBezTo>
                  <a:cubicBezTo>
                    <a:pt x="2320" y="319"/>
                    <a:pt x="2434" y="205"/>
                    <a:pt x="2343" y="137"/>
                  </a:cubicBezTo>
                  <a:cubicBezTo>
                    <a:pt x="2229" y="137"/>
                    <a:pt x="296" y="46"/>
                    <a:pt x="160" y="46"/>
                  </a:cubicBezTo>
                  <a:lnTo>
                    <a:pt x="18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45"/>
            <p:cNvSpPr/>
            <p:nvPr/>
          </p:nvSpPr>
          <p:spPr>
            <a:xfrm rot="-2172959" flipH="1">
              <a:off x="181577" y="553036"/>
              <a:ext cx="2882" cy="4291"/>
            </a:xfrm>
            <a:custGeom>
              <a:avLst/>
              <a:gdLst/>
              <a:ahLst/>
              <a:cxnLst/>
              <a:rect l="l" t="t" r="r" b="b"/>
              <a:pathLst>
                <a:path w="92" h="137" extrusionOk="0">
                  <a:moveTo>
                    <a:pt x="91" y="1"/>
                  </a:moveTo>
                  <a:lnTo>
                    <a:pt x="91" y="1"/>
                  </a:lnTo>
                  <a:cubicBezTo>
                    <a:pt x="23" y="46"/>
                    <a:pt x="0" y="69"/>
                    <a:pt x="0" y="137"/>
                  </a:cubicBezTo>
                  <a:cubicBezTo>
                    <a:pt x="69" y="114"/>
                    <a:pt x="69" y="46"/>
                    <a:pt x="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45"/>
            <p:cNvSpPr/>
            <p:nvPr/>
          </p:nvSpPr>
          <p:spPr>
            <a:xfrm rot="-2172959" flipH="1">
              <a:off x="180594" y="554290"/>
              <a:ext cx="31" cy="31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45"/>
            <p:cNvSpPr/>
            <p:nvPr/>
          </p:nvSpPr>
          <p:spPr>
            <a:xfrm rot="-2172959" flipH="1">
              <a:off x="85042" y="276251"/>
              <a:ext cx="752" cy="720"/>
            </a:xfrm>
            <a:custGeom>
              <a:avLst/>
              <a:gdLst/>
              <a:ahLst/>
              <a:cxnLst/>
              <a:rect l="l" t="t" r="r" b="b"/>
              <a:pathLst>
                <a:path w="24" h="23" extrusionOk="0">
                  <a:moveTo>
                    <a:pt x="0" y="0"/>
                  </a:moveTo>
                  <a:lnTo>
                    <a:pt x="23" y="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45"/>
            <p:cNvSpPr/>
            <p:nvPr/>
          </p:nvSpPr>
          <p:spPr>
            <a:xfrm rot="-2172959" flipH="1">
              <a:off x="81410" y="275301"/>
              <a:ext cx="99048" cy="286087"/>
            </a:xfrm>
            <a:custGeom>
              <a:avLst/>
              <a:gdLst/>
              <a:ahLst/>
              <a:cxnLst/>
              <a:rect l="l" t="t" r="r" b="b"/>
              <a:pathLst>
                <a:path w="3162" h="9133" extrusionOk="0">
                  <a:moveTo>
                    <a:pt x="159" y="1"/>
                  </a:moveTo>
                  <a:lnTo>
                    <a:pt x="137" y="69"/>
                  </a:lnTo>
                  <a:cubicBezTo>
                    <a:pt x="138" y="68"/>
                    <a:pt x="140" y="68"/>
                    <a:pt x="143" y="68"/>
                  </a:cubicBezTo>
                  <a:lnTo>
                    <a:pt x="143" y="68"/>
                  </a:lnTo>
                  <a:lnTo>
                    <a:pt x="159" y="1"/>
                  </a:lnTo>
                  <a:close/>
                  <a:moveTo>
                    <a:pt x="71" y="811"/>
                  </a:moveTo>
                  <a:lnTo>
                    <a:pt x="71" y="811"/>
                  </a:lnTo>
                  <a:cubicBezTo>
                    <a:pt x="69" y="813"/>
                    <a:pt x="68" y="816"/>
                    <a:pt x="68" y="819"/>
                  </a:cubicBezTo>
                  <a:cubicBezTo>
                    <a:pt x="69" y="816"/>
                    <a:pt x="70" y="814"/>
                    <a:pt x="71" y="811"/>
                  </a:cubicBezTo>
                  <a:close/>
                  <a:moveTo>
                    <a:pt x="2320" y="46"/>
                  </a:moveTo>
                  <a:cubicBezTo>
                    <a:pt x="2207" y="46"/>
                    <a:pt x="321" y="46"/>
                    <a:pt x="143" y="68"/>
                  </a:cubicBezTo>
                  <a:lnTo>
                    <a:pt x="143" y="68"/>
                  </a:lnTo>
                  <a:lnTo>
                    <a:pt x="137" y="91"/>
                  </a:lnTo>
                  <a:lnTo>
                    <a:pt x="205" y="91"/>
                  </a:lnTo>
                  <a:cubicBezTo>
                    <a:pt x="228" y="160"/>
                    <a:pt x="159" y="114"/>
                    <a:pt x="159" y="182"/>
                  </a:cubicBezTo>
                  <a:cubicBezTo>
                    <a:pt x="114" y="182"/>
                    <a:pt x="91" y="137"/>
                    <a:pt x="91" y="69"/>
                  </a:cubicBezTo>
                  <a:lnTo>
                    <a:pt x="91" y="69"/>
                  </a:lnTo>
                  <a:cubicBezTo>
                    <a:pt x="68" y="137"/>
                    <a:pt x="46" y="182"/>
                    <a:pt x="114" y="205"/>
                  </a:cubicBezTo>
                  <a:cubicBezTo>
                    <a:pt x="103" y="228"/>
                    <a:pt x="80" y="228"/>
                    <a:pt x="57" y="228"/>
                  </a:cubicBezTo>
                  <a:cubicBezTo>
                    <a:pt x="34" y="228"/>
                    <a:pt x="12" y="228"/>
                    <a:pt x="0" y="251"/>
                  </a:cubicBezTo>
                  <a:cubicBezTo>
                    <a:pt x="23" y="296"/>
                    <a:pt x="91" y="342"/>
                    <a:pt x="68" y="387"/>
                  </a:cubicBezTo>
                  <a:lnTo>
                    <a:pt x="46" y="387"/>
                  </a:lnTo>
                  <a:cubicBezTo>
                    <a:pt x="0" y="501"/>
                    <a:pt x="159" y="546"/>
                    <a:pt x="91" y="660"/>
                  </a:cubicBezTo>
                  <a:lnTo>
                    <a:pt x="68" y="660"/>
                  </a:lnTo>
                  <a:cubicBezTo>
                    <a:pt x="47" y="682"/>
                    <a:pt x="88" y="746"/>
                    <a:pt x="71" y="811"/>
                  </a:cubicBezTo>
                  <a:lnTo>
                    <a:pt x="71" y="811"/>
                  </a:lnTo>
                  <a:cubicBezTo>
                    <a:pt x="75" y="805"/>
                    <a:pt x="84" y="802"/>
                    <a:pt x="94" y="802"/>
                  </a:cubicBezTo>
                  <a:cubicBezTo>
                    <a:pt x="108" y="802"/>
                    <a:pt x="125" y="808"/>
                    <a:pt x="137" y="819"/>
                  </a:cubicBezTo>
                  <a:cubicBezTo>
                    <a:pt x="91" y="910"/>
                    <a:pt x="137" y="956"/>
                    <a:pt x="91" y="1001"/>
                  </a:cubicBezTo>
                  <a:lnTo>
                    <a:pt x="159" y="1069"/>
                  </a:lnTo>
                  <a:cubicBezTo>
                    <a:pt x="159" y="1319"/>
                    <a:pt x="341" y="2343"/>
                    <a:pt x="341" y="2616"/>
                  </a:cubicBezTo>
                  <a:cubicBezTo>
                    <a:pt x="387" y="3002"/>
                    <a:pt x="387" y="3844"/>
                    <a:pt x="500" y="4276"/>
                  </a:cubicBezTo>
                  <a:cubicBezTo>
                    <a:pt x="432" y="4321"/>
                    <a:pt x="455" y="4412"/>
                    <a:pt x="432" y="4480"/>
                  </a:cubicBezTo>
                  <a:cubicBezTo>
                    <a:pt x="442" y="4471"/>
                    <a:pt x="455" y="4465"/>
                    <a:pt x="467" y="4465"/>
                  </a:cubicBezTo>
                  <a:cubicBezTo>
                    <a:pt x="485" y="4465"/>
                    <a:pt x="500" y="4476"/>
                    <a:pt x="500" y="4503"/>
                  </a:cubicBezTo>
                  <a:cubicBezTo>
                    <a:pt x="500" y="4605"/>
                    <a:pt x="512" y="4605"/>
                    <a:pt x="526" y="4605"/>
                  </a:cubicBezTo>
                  <a:cubicBezTo>
                    <a:pt x="540" y="4605"/>
                    <a:pt x="557" y="4605"/>
                    <a:pt x="569" y="4708"/>
                  </a:cubicBezTo>
                  <a:cubicBezTo>
                    <a:pt x="637" y="4958"/>
                    <a:pt x="569" y="5890"/>
                    <a:pt x="523" y="6095"/>
                  </a:cubicBezTo>
                  <a:cubicBezTo>
                    <a:pt x="591" y="6209"/>
                    <a:pt x="523" y="6345"/>
                    <a:pt x="591" y="6459"/>
                  </a:cubicBezTo>
                  <a:lnTo>
                    <a:pt x="569" y="6459"/>
                  </a:lnTo>
                  <a:cubicBezTo>
                    <a:pt x="591" y="6572"/>
                    <a:pt x="523" y="7255"/>
                    <a:pt x="546" y="7391"/>
                  </a:cubicBezTo>
                  <a:cubicBezTo>
                    <a:pt x="591" y="7505"/>
                    <a:pt x="500" y="7482"/>
                    <a:pt x="478" y="7573"/>
                  </a:cubicBezTo>
                  <a:cubicBezTo>
                    <a:pt x="569" y="7573"/>
                    <a:pt x="614" y="7687"/>
                    <a:pt x="637" y="7709"/>
                  </a:cubicBezTo>
                  <a:lnTo>
                    <a:pt x="614" y="7709"/>
                  </a:lnTo>
                  <a:cubicBezTo>
                    <a:pt x="614" y="7778"/>
                    <a:pt x="705" y="7914"/>
                    <a:pt x="705" y="8028"/>
                  </a:cubicBezTo>
                  <a:lnTo>
                    <a:pt x="660" y="8005"/>
                  </a:lnTo>
                  <a:lnTo>
                    <a:pt x="660" y="8005"/>
                  </a:lnTo>
                  <a:cubicBezTo>
                    <a:pt x="705" y="8096"/>
                    <a:pt x="682" y="8255"/>
                    <a:pt x="682" y="8301"/>
                  </a:cubicBezTo>
                  <a:cubicBezTo>
                    <a:pt x="660" y="8437"/>
                    <a:pt x="569" y="8642"/>
                    <a:pt x="614" y="8846"/>
                  </a:cubicBezTo>
                  <a:lnTo>
                    <a:pt x="455" y="8937"/>
                  </a:lnTo>
                  <a:lnTo>
                    <a:pt x="478" y="8960"/>
                  </a:lnTo>
                  <a:cubicBezTo>
                    <a:pt x="478" y="8960"/>
                    <a:pt x="1478" y="9133"/>
                    <a:pt x="2168" y="9133"/>
                  </a:cubicBezTo>
                  <a:cubicBezTo>
                    <a:pt x="2414" y="9133"/>
                    <a:pt x="2621" y="9111"/>
                    <a:pt x="2729" y="9051"/>
                  </a:cubicBezTo>
                  <a:lnTo>
                    <a:pt x="2774" y="9051"/>
                  </a:lnTo>
                  <a:lnTo>
                    <a:pt x="2774" y="9006"/>
                  </a:lnTo>
                  <a:cubicBezTo>
                    <a:pt x="2797" y="8937"/>
                    <a:pt x="2752" y="8915"/>
                    <a:pt x="2797" y="8915"/>
                  </a:cubicBezTo>
                  <a:lnTo>
                    <a:pt x="2797" y="9006"/>
                  </a:lnTo>
                  <a:cubicBezTo>
                    <a:pt x="2797" y="8979"/>
                    <a:pt x="2804" y="8970"/>
                    <a:pt x="2814" y="8970"/>
                  </a:cubicBezTo>
                  <a:cubicBezTo>
                    <a:pt x="2829" y="8970"/>
                    <a:pt x="2852" y="8992"/>
                    <a:pt x="2865" y="9006"/>
                  </a:cubicBezTo>
                  <a:lnTo>
                    <a:pt x="2888" y="8937"/>
                  </a:lnTo>
                  <a:lnTo>
                    <a:pt x="2888" y="8937"/>
                  </a:lnTo>
                  <a:lnTo>
                    <a:pt x="2865" y="8960"/>
                  </a:lnTo>
                  <a:cubicBezTo>
                    <a:pt x="2843" y="8915"/>
                    <a:pt x="2797" y="8869"/>
                    <a:pt x="2820" y="8846"/>
                  </a:cubicBezTo>
                  <a:cubicBezTo>
                    <a:pt x="2820" y="8812"/>
                    <a:pt x="2843" y="8812"/>
                    <a:pt x="2865" y="8812"/>
                  </a:cubicBezTo>
                  <a:cubicBezTo>
                    <a:pt x="2888" y="8812"/>
                    <a:pt x="2911" y="8812"/>
                    <a:pt x="2911" y="8778"/>
                  </a:cubicBezTo>
                  <a:cubicBezTo>
                    <a:pt x="2979" y="8392"/>
                    <a:pt x="3047" y="8028"/>
                    <a:pt x="3047" y="7641"/>
                  </a:cubicBezTo>
                  <a:lnTo>
                    <a:pt x="3070" y="7664"/>
                  </a:lnTo>
                  <a:cubicBezTo>
                    <a:pt x="3070" y="7527"/>
                    <a:pt x="3070" y="7436"/>
                    <a:pt x="3047" y="7323"/>
                  </a:cubicBezTo>
                  <a:lnTo>
                    <a:pt x="3138" y="7277"/>
                  </a:lnTo>
                  <a:lnTo>
                    <a:pt x="3138" y="7277"/>
                  </a:lnTo>
                  <a:cubicBezTo>
                    <a:pt x="3137" y="7278"/>
                    <a:pt x="3137" y="7278"/>
                    <a:pt x="3136" y="7278"/>
                  </a:cubicBezTo>
                  <a:cubicBezTo>
                    <a:pt x="3093" y="7278"/>
                    <a:pt x="3093" y="6709"/>
                    <a:pt x="3093" y="6709"/>
                  </a:cubicBezTo>
                  <a:lnTo>
                    <a:pt x="3002" y="6686"/>
                  </a:lnTo>
                  <a:cubicBezTo>
                    <a:pt x="3002" y="6572"/>
                    <a:pt x="3116" y="6663"/>
                    <a:pt x="3093" y="6550"/>
                  </a:cubicBezTo>
                  <a:cubicBezTo>
                    <a:pt x="2956" y="6504"/>
                    <a:pt x="3116" y="6390"/>
                    <a:pt x="3025" y="6345"/>
                  </a:cubicBezTo>
                  <a:cubicBezTo>
                    <a:pt x="3047" y="6345"/>
                    <a:pt x="3047" y="6299"/>
                    <a:pt x="3093" y="6299"/>
                  </a:cubicBezTo>
                  <a:cubicBezTo>
                    <a:pt x="3025" y="6277"/>
                    <a:pt x="3070" y="6254"/>
                    <a:pt x="3047" y="6209"/>
                  </a:cubicBezTo>
                  <a:lnTo>
                    <a:pt x="3047" y="6209"/>
                  </a:lnTo>
                  <a:lnTo>
                    <a:pt x="3002" y="6231"/>
                  </a:lnTo>
                  <a:lnTo>
                    <a:pt x="2979" y="6163"/>
                  </a:lnTo>
                  <a:lnTo>
                    <a:pt x="3070" y="6163"/>
                  </a:lnTo>
                  <a:cubicBezTo>
                    <a:pt x="3093" y="5958"/>
                    <a:pt x="3161" y="5026"/>
                    <a:pt x="3138" y="4821"/>
                  </a:cubicBezTo>
                  <a:lnTo>
                    <a:pt x="3138" y="4821"/>
                  </a:lnTo>
                  <a:cubicBezTo>
                    <a:pt x="3070" y="4844"/>
                    <a:pt x="3116" y="4912"/>
                    <a:pt x="3025" y="4935"/>
                  </a:cubicBezTo>
                  <a:cubicBezTo>
                    <a:pt x="2979" y="4890"/>
                    <a:pt x="3047" y="4867"/>
                    <a:pt x="2979" y="4844"/>
                  </a:cubicBezTo>
                  <a:cubicBezTo>
                    <a:pt x="3116" y="4821"/>
                    <a:pt x="3025" y="4708"/>
                    <a:pt x="3138" y="4685"/>
                  </a:cubicBezTo>
                  <a:lnTo>
                    <a:pt x="3070" y="4662"/>
                  </a:lnTo>
                  <a:lnTo>
                    <a:pt x="3116" y="4639"/>
                  </a:lnTo>
                  <a:cubicBezTo>
                    <a:pt x="3025" y="4389"/>
                    <a:pt x="3070" y="4571"/>
                    <a:pt x="3093" y="4367"/>
                  </a:cubicBezTo>
                  <a:cubicBezTo>
                    <a:pt x="3070" y="4230"/>
                    <a:pt x="2979" y="4185"/>
                    <a:pt x="3002" y="4116"/>
                  </a:cubicBezTo>
                  <a:lnTo>
                    <a:pt x="2934" y="4116"/>
                  </a:lnTo>
                  <a:cubicBezTo>
                    <a:pt x="3002" y="4116"/>
                    <a:pt x="2888" y="4025"/>
                    <a:pt x="2956" y="4025"/>
                  </a:cubicBezTo>
                  <a:cubicBezTo>
                    <a:pt x="2956" y="3985"/>
                    <a:pt x="2956" y="3908"/>
                    <a:pt x="2892" y="3908"/>
                  </a:cubicBezTo>
                  <a:cubicBezTo>
                    <a:pt x="2888" y="3908"/>
                    <a:pt x="2883" y="3909"/>
                    <a:pt x="2879" y="3909"/>
                  </a:cubicBezTo>
                  <a:lnTo>
                    <a:pt x="2879" y="3909"/>
                  </a:lnTo>
                  <a:cubicBezTo>
                    <a:pt x="2907" y="3898"/>
                    <a:pt x="2926" y="3854"/>
                    <a:pt x="2943" y="3854"/>
                  </a:cubicBezTo>
                  <a:cubicBezTo>
                    <a:pt x="2947" y="3854"/>
                    <a:pt x="2952" y="3857"/>
                    <a:pt x="2956" y="3866"/>
                  </a:cubicBezTo>
                  <a:lnTo>
                    <a:pt x="2956" y="3775"/>
                  </a:lnTo>
                  <a:lnTo>
                    <a:pt x="2934" y="3821"/>
                  </a:lnTo>
                  <a:cubicBezTo>
                    <a:pt x="2911" y="3730"/>
                    <a:pt x="2979" y="3662"/>
                    <a:pt x="2911" y="3593"/>
                  </a:cubicBezTo>
                  <a:lnTo>
                    <a:pt x="2865" y="3639"/>
                  </a:lnTo>
                  <a:cubicBezTo>
                    <a:pt x="2865" y="3571"/>
                    <a:pt x="2843" y="3525"/>
                    <a:pt x="2934" y="3502"/>
                  </a:cubicBezTo>
                  <a:lnTo>
                    <a:pt x="2979" y="3548"/>
                  </a:lnTo>
                  <a:cubicBezTo>
                    <a:pt x="2956" y="3457"/>
                    <a:pt x="2956" y="3389"/>
                    <a:pt x="2911" y="3321"/>
                  </a:cubicBezTo>
                  <a:lnTo>
                    <a:pt x="2911" y="3343"/>
                  </a:lnTo>
                  <a:cubicBezTo>
                    <a:pt x="2820" y="3230"/>
                    <a:pt x="2729" y="2661"/>
                    <a:pt x="2615" y="2570"/>
                  </a:cubicBezTo>
                  <a:lnTo>
                    <a:pt x="2547" y="2616"/>
                  </a:lnTo>
                  <a:lnTo>
                    <a:pt x="2479" y="2547"/>
                  </a:lnTo>
                  <a:lnTo>
                    <a:pt x="2479" y="2547"/>
                  </a:lnTo>
                  <a:lnTo>
                    <a:pt x="2683" y="2570"/>
                  </a:lnTo>
                  <a:cubicBezTo>
                    <a:pt x="2683" y="2388"/>
                    <a:pt x="2570" y="1433"/>
                    <a:pt x="2593" y="1251"/>
                  </a:cubicBezTo>
                  <a:cubicBezTo>
                    <a:pt x="2600" y="1228"/>
                    <a:pt x="2615" y="1221"/>
                    <a:pt x="2632" y="1221"/>
                  </a:cubicBezTo>
                  <a:cubicBezTo>
                    <a:pt x="2666" y="1221"/>
                    <a:pt x="2706" y="1251"/>
                    <a:pt x="2706" y="1251"/>
                  </a:cubicBezTo>
                  <a:cubicBezTo>
                    <a:pt x="2683" y="1160"/>
                    <a:pt x="2638" y="1206"/>
                    <a:pt x="2638" y="1138"/>
                  </a:cubicBezTo>
                  <a:lnTo>
                    <a:pt x="2638" y="1138"/>
                  </a:lnTo>
                  <a:lnTo>
                    <a:pt x="2706" y="1160"/>
                  </a:lnTo>
                  <a:lnTo>
                    <a:pt x="2683" y="1092"/>
                  </a:lnTo>
                  <a:cubicBezTo>
                    <a:pt x="2661" y="1138"/>
                    <a:pt x="2570" y="1115"/>
                    <a:pt x="2524" y="1138"/>
                  </a:cubicBezTo>
                  <a:lnTo>
                    <a:pt x="2524" y="1047"/>
                  </a:lnTo>
                  <a:lnTo>
                    <a:pt x="2570" y="1047"/>
                  </a:lnTo>
                  <a:cubicBezTo>
                    <a:pt x="2570" y="1024"/>
                    <a:pt x="2411" y="1001"/>
                    <a:pt x="2433" y="910"/>
                  </a:cubicBezTo>
                  <a:cubicBezTo>
                    <a:pt x="2456" y="751"/>
                    <a:pt x="2433" y="592"/>
                    <a:pt x="2433" y="433"/>
                  </a:cubicBezTo>
                  <a:lnTo>
                    <a:pt x="2433" y="433"/>
                  </a:lnTo>
                  <a:lnTo>
                    <a:pt x="2502" y="501"/>
                  </a:lnTo>
                  <a:lnTo>
                    <a:pt x="2502" y="433"/>
                  </a:lnTo>
                  <a:cubicBezTo>
                    <a:pt x="2494" y="440"/>
                    <a:pt x="2488" y="444"/>
                    <a:pt x="2484" y="444"/>
                  </a:cubicBezTo>
                  <a:cubicBezTo>
                    <a:pt x="2467" y="444"/>
                    <a:pt x="2471" y="399"/>
                    <a:pt x="2464" y="399"/>
                  </a:cubicBezTo>
                  <a:cubicBezTo>
                    <a:pt x="2463" y="399"/>
                    <a:pt x="2460" y="402"/>
                    <a:pt x="2456" y="410"/>
                  </a:cubicBezTo>
                  <a:cubicBezTo>
                    <a:pt x="2297" y="296"/>
                    <a:pt x="2411" y="137"/>
                    <a:pt x="2320" y="4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45"/>
            <p:cNvSpPr/>
            <p:nvPr/>
          </p:nvSpPr>
          <p:spPr>
            <a:xfrm rot="-2172959" flipH="1">
              <a:off x="97911" y="1110195"/>
              <a:ext cx="31" cy="752"/>
            </a:xfrm>
            <a:custGeom>
              <a:avLst/>
              <a:gdLst/>
              <a:ahLst/>
              <a:cxnLst/>
              <a:rect l="l" t="t" r="r" b="b"/>
              <a:pathLst>
                <a:path w="1" h="24" extrusionOk="0">
                  <a:moveTo>
                    <a:pt x="0" y="1"/>
                  </a:moveTo>
                  <a:lnTo>
                    <a:pt x="0" y="2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45"/>
            <p:cNvSpPr/>
            <p:nvPr/>
          </p:nvSpPr>
          <p:spPr>
            <a:xfrm rot="-2172959" flipH="1">
              <a:off x="1064668" y="523632"/>
              <a:ext cx="99737" cy="286087"/>
            </a:xfrm>
            <a:custGeom>
              <a:avLst/>
              <a:gdLst/>
              <a:ahLst/>
              <a:cxnLst/>
              <a:rect l="l" t="t" r="r" b="b"/>
              <a:pathLst>
                <a:path w="3184" h="9133" extrusionOk="0">
                  <a:moveTo>
                    <a:pt x="2502" y="2547"/>
                  </a:moveTo>
                  <a:lnTo>
                    <a:pt x="2612" y="2572"/>
                  </a:lnTo>
                  <a:lnTo>
                    <a:pt x="2612" y="2572"/>
                  </a:lnTo>
                  <a:lnTo>
                    <a:pt x="2547" y="2615"/>
                  </a:lnTo>
                  <a:lnTo>
                    <a:pt x="2502" y="2547"/>
                  </a:lnTo>
                  <a:close/>
                  <a:moveTo>
                    <a:pt x="3138" y="7277"/>
                  </a:moveTo>
                  <a:lnTo>
                    <a:pt x="3137" y="7277"/>
                  </a:lnTo>
                  <a:lnTo>
                    <a:pt x="3137" y="7277"/>
                  </a:lnTo>
                  <a:cubicBezTo>
                    <a:pt x="3138" y="7277"/>
                    <a:pt x="3138" y="7277"/>
                    <a:pt x="3138" y="7277"/>
                  </a:cubicBezTo>
                  <a:close/>
                  <a:moveTo>
                    <a:pt x="2820" y="8914"/>
                  </a:moveTo>
                  <a:lnTo>
                    <a:pt x="2801" y="8990"/>
                  </a:lnTo>
                  <a:lnTo>
                    <a:pt x="2801" y="8990"/>
                  </a:lnTo>
                  <a:cubicBezTo>
                    <a:pt x="2810" y="8934"/>
                    <a:pt x="2757" y="8914"/>
                    <a:pt x="2820" y="8914"/>
                  </a:cubicBezTo>
                  <a:close/>
                  <a:moveTo>
                    <a:pt x="159" y="0"/>
                  </a:moveTo>
                  <a:lnTo>
                    <a:pt x="137" y="91"/>
                  </a:lnTo>
                  <a:lnTo>
                    <a:pt x="228" y="91"/>
                  </a:lnTo>
                  <a:cubicBezTo>
                    <a:pt x="250" y="159"/>
                    <a:pt x="182" y="114"/>
                    <a:pt x="182" y="182"/>
                  </a:cubicBezTo>
                  <a:cubicBezTo>
                    <a:pt x="114" y="182"/>
                    <a:pt x="114" y="137"/>
                    <a:pt x="91" y="68"/>
                  </a:cubicBezTo>
                  <a:lnTo>
                    <a:pt x="91" y="68"/>
                  </a:lnTo>
                  <a:cubicBezTo>
                    <a:pt x="91" y="137"/>
                    <a:pt x="46" y="182"/>
                    <a:pt x="114" y="205"/>
                  </a:cubicBezTo>
                  <a:cubicBezTo>
                    <a:pt x="102" y="228"/>
                    <a:pt x="85" y="228"/>
                    <a:pt x="68" y="228"/>
                  </a:cubicBezTo>
                  <a:cubicBezTo>
                    <a:pt x="51" y="228"/>
                    <a:pt x="34" y="228"/>
                    <a:pt x="23" y="250"/>
                  </a:cubicBezTo>
                  <a:cubicBezTo>
                    <a:pt x="46" y="296"/>
                    <a:pt x="114" y="341"/>
                    <a:pt x="68" y="387"/>
                  </a:cubicBezTo>
                  <a:cubicBezTo>
                    <a:pt x="0" y="500"/>
                    <a:pt x="159" y="546"/>
                    <a:pt x="114" y="660"/>
                  </a:cubicBezTo>
                  <a:lnTo>
                    <a:pt x="91" y="660"/>
                  </a:lnTo>
                  <a:cubicBezTo>
                    <a:pt x="68" y="682"/>
                    <a:pt x="114" y="751"/>
                    <a:pt x="68" y="819"/>
                  </a:cubicBezTo>
                  <a:cubicBezTo>
                    <a:pt x="80" y="807"/>
                    <a:pt x="97" y="802"/>
                    <a:pt x="111" y="802"/>
                  </a:cubicBezTo>
                  <a:cubicBezTo>
                    <a:pt x="125" y="802"/>
                    <a:pt x="137" y="807"/>
                    <a:pt x="137" y="819"/>
                  </a:cubicBezTo>
                  <a:cubicBezTo>
                    <a:pt x="114" y="910"/>
                    <a:pt x="159" y="955"/>
                    <a:pt x="114" y="1001"/>
                  </a:cubicBezTo>
                  <a:lnTo>
                    <a:pt x="182" y="1069"/>
                  </a:lnTo>
                  <a:cubicBezTo>
                    <a:pt x="182" y="1319"/>
                    <a:pt x="364" y="2342"/>
                    <a:pt x="364" y="2615"/>
                  </a:cubicBezTo>
                  <a:lnTo>
                    <a:pt x="341" y="2615"/>
                  </a:lnTo>
                  <a:cubicBezTo>
                    <a:pt x="387" y="3002"/>
                    <a:pt x="409" y="3843"/>
                    <a:pt x="500" y="4275"/>
                  </a:cubicBezTo>
                  <a:cubicBezTo>
                    <a:pt x="455" y="4343"/>
                    <a:pt x="455" y="4412"/>
                    <a:pt x="455" y="4480"/>
                  </a:cubicBezTo>
                  <a:cubicBezTo>
                    <a:pt x="464" y="4470"/>
                    <a:pt x="478" y="4465"/>
                    <a:pt x="490" y="4465"/>
                  </a:cubicBezTo>
                  <a:cubicBezTo>
                    <a:pt x="508" y="4465"/>
                    <a:pt x="523" y="4476"/>
                    <a:pt x="523" y="4503"/>
                  </a:cubicBezTo>
                  <a:cubicBezTo>
                    <a:pt x="523" y="4605"/>
                    <a:pt x="529" y="4605"/>
                    <a:pt x="540" y="4605"/>
                  </a:cubicBezTo>
                  <a:cubicBezTo>
                    <a:pt x="552" y="4605"/>
                    <a:pt x="569" y="4605"/>
                    <a:pt x="591" y="4707"/>
                  </a:cubicBezTo>
                  <a:cubicBezTo>
                    <a:pt x="637" y="4957"/>
                    <a:pt x="569" y="5890"/>
                    <a:pt x="523" y="6094"/>
                  </a:cubicBezTo>
                  <a:cubicBezTo>
                    <a:pt x="614" y="6208"/>
                    <a:pt x="546" y="6367"/>
                    <a:pt x="614" y="6481"/>
                  </a:cubicBezTo>
                  <a:lnTo>
                    <a:pt x="591" y="6458"/>
                  </a:lnTo>
                  <a:lnTo>
                    <a:pt x="591" y="6458"/>
                  </a:lnTo>
                  <a:cubicBezTo>
                    <a:pt x="614" y="6572"/>
                    <a:pt x="546" y="7254"/>
                    <a:pt x="546" y="7413"/>
                  </a:cubicBezTo>
                  <a:lnTo>
                    <a:pt x="569" y="7391"/>
                  </a:lnTo>
                  <a:lnTo>
                    <a:pt x="569" y="7391"/>
                  </a:lnTo>
                  <a:cubicBezTo>
                    <a:pt x="614" y="7504"/>
                    <a:pt x="523" y="7482"/>
                    <a:pt x="478" y="7573"/>
                  </a:cubicBezTo>
                  <a:cubicBezTo>
                    <a:pt x="591" y="7573"/>
                    <a:pt x="637" y="7686"/>
                    <a:pt x="637" y="7732"/>
                  </a:cubicBezTo>
                  <a:lnTo>
                    <a:pt x="614" y="7709"/>
                  </a:lnTo>
                  <a:lnTo>
                    <a:pt x="614" y="7709"/>
                  </a:lnTo>
                  <a:cubicBezTo>
                    <a:pt x="637" y="7777"/>
                    <a:pt x="728" y="7914"/>
                    <a:pt x="728" y="8027"/>
                  </a:cubicBezTo>
                  <a:lnTo>
                    <a:pt x="682" y="8005"/>
                  </a:lnTo>
                  <a:lnTo>
                    <a:pt x="682" y="8005"/>
                  </a:lnTo>
                  <a:cubicBezTo>
                    <a:pt x="728" y="8096"/>
                    <a:pt x="705" y="8255"/>
                    <a:pt x="705" y="8323"/>
                  </a:cubicBezTo>
                  <a:cubicBezTo>
                    <a:pt x="682" y="8437"/>
                    <a:pt x="569" y="8641"/>
                    <a:pt x="637" y="8846"/>
                  </a:cubicBezTo>
                  <a:lnTo>
                    <a:pt x="478" y="8937"/>
                  </a:lnTo>
                  <a:lnTo>
                    <a:pt x="500" y="8960"/>
                  </a:lnTo>
                  <a:cubicBezTo>
                    <a:pt x="500" y="8960"/>
                    <a:pt x="1500" y="9133"/>
                    <a:pt x="2191" y="9133"/>
                  </a:cubicBezTo>
                  <a:cubicBezTo>
                    <a:pt x="2437" y="9133"/>
                    <a:pt x="2644" y="9110"/>
                    <a:pt x="2752" y="9051"/>
                  </a:cubicBezTo>
                  <a:lnTo>
                    <a:pt x="2797" y="9051"/>
                  </a:lnTo>
                  <a:lnTo>
                    <a:pt x="2797" y="9005"/>
                  </a:lnTo>
                  <a:cubicBezTo>
                    <a:pt x="2806" y="8978"/>
                    <a:pt x="2815" y="8969"/>
                    <a:pt x="2825" y="8969"/>
                  </a:cubicBezTo>
                  <a:cubicBezTo>
                    <a:pt x="2841" y="8969"/>
                    <a:pt x="2860" y="8991"/>
                    <a:pt x="2888" y="9005"/>
                  </a:cubicBezTo>
                  <a:lnTo>
                    <a:pt x="2911" y="8937"/>
                  </a:lnTo>
                  <a:lnTo>
                    <a:pt x="2865" y="8960"/>
                  </a:lnTo>
                  <a:cubicBezTo>
                    <a:pt x="2865" y="8914"/>
                    <a:pt x="2797" y="8869"/>
                    <a:pt x="2843" y="8846"/>
                  </a:cubicBezTo>
                  <a:cubicBezTo>
                    <a:pt x="2843" y="8812"/>
                    <a:pt x="2860" y="8812"/>
                    <a:pt x="2880" y="8812"/>
                  </a:cubicBezTo>
                  <a:cubicBezTo>
                    <a:pt x="2899" y="8812"/>
                    <a:pt x="2922" y="8812"/>
                    <a:pt x="2934" y="8778"/>
                  </a:cubicBezTo>
                  <a:cubicBezTo>
                    <a:pt x="2979" y="8391"/>
                    <a:pt x="3070" y="8027"/>
                    <a:pt x="3070" y="7641"/>
                  </a:cubicBezTo>
                  <a:lnTo>
                    <a:pt x="3093" y="7663"/>
                  </a:lnTo>
                  <a:cubicBezTo>
                    <a:pt x="3070" y="7550"/>
                    <a:pt x="3093" y="7436"/>
                    <a:pt x="3070" y="7322"/>
                  </a:cubicBezTo>
                  <a:lnTo>
                    <a:pt x="3137" y="7277"/>
                  </a:lnTo>
                  <a:lnTo>
                    <a:pt x="3137" y="7277"/>
                  </a:lnTo>
                  <a:cubicBezTo>
                    <a:pt x="3137" y="7278"/>
                    <a:pt x="3137" y="7278"/>
                    <a:pt x="3137" y="7278"/>
                  </a:cubicBezTo>
                  <a:cubicBezTo>
                    <a:pt x="3115" y="7278"/>
                    <a:pt x="3115" y="6708"/>
                    <a:pt x="3115" y="6708"/>
                  </a:cubicBezTo>
                  <a:lnTo>
                    <a:pt x="3025" y="6686"/>
                  </a:lnTo>
                  <a:cubicBezTo>
                    <a:pt x="3025" y="6572"/>
                    <a:pt x="3138" y="6663"/>
                    <a:pt x="3115" y="6549"/>
                  </a:cubicBezTo>
                  <a:cubicBezTo>
                    <a:pt x="2979" y="6504"/>
                    <a:pt x="3115" y="6390"/>
                    <a:pt x="3047" y="6345"/>
                  </a:cubicBezTo>
                  <a:cubicBezTo>
                    <a:pt x="3070" y="6345"/>
                    <a:pt x="3070" y="6299"/>
                    <a:pt x="3115" y="6299"/>
                  </a:cubicBezTo>
                  <a:cubicBezTo>
                    <a:pt x="3025" y="6276"/>
                    <a:pt x="3093" y="6254"/>
                    <a:pt x="3070" y="6208"/>
                  </a:cubicBezTo>
                  <a:lnTo>
                    <a:pt x="3070" y="6208"/>
                  </a:lnTo>
                  <a:lnTo>
                    <a:pt x="3025" y="6231"/>
                  </a:lnTo>
                  <a:lnTo>
                    <a:pt x="3002" y="6163"/>
                  </a:lnTo>
                  <a:lnTo>
                    <a:pt x="3070" y="6163"/>
                  </a:lnTo>
                  <a:cubicBezTo>
                    <a:pt x="3093" y="5958"/>
                    <a:pt x="3184" y="5026"/>
                    <a:pt x="3138" y="4821"/>
                  </a:cubicBezTo>
                  <a:lnTo>
                    <a:pt x="3138" y="4821"/>
                  </a:lnTo>
                  <a:cubicBezTo>
                    <a:pt x="3093" y="4844"/>
                    <a:pt x="3115" y="4912"/>
                    <a:pt x="3025" y="4935"/>
                  </a:cubicBezTo>
                  <a:cubicBezTo>
                    <a:pt x="2979" y="4889"/>
                    <a:pt x="3047" y="4866"/>
                    <a:pt x="3002" y="4844"/>
                  </a:cubicBezTo>
                  <a:cubicBezTo>
                    <a:pt x="3138" y="4821"/>
                    <a:pt x="3025" y="4707"/>
                    <a:pt x="3161" y="4685"/>
                  </a:cubicBezTo>
                  <a:lnTo>
                    <a:pt x="3093" y="4662"/>
                  </a:lnTo>
                  <a:lnTo>
                    <a:pt x="3138" y="4639"/>
                  </a:lnTo>
                  <a:cubicBezTo>
                    <a:pt x="3047" y="4389"/>
                    <a:pt x="3093" y="4571"/>
                    <a:pt x="3115" y="4366"/>
                  </a:cubicBezTo>
                  <a:cubicBezTo>
                    <a:pt x="3093" y="4230"/>
                    <a:pt x="2979" y="4184"/>
                    <a:pt x="3025" y="4116"/>
                  </a:cubicBezTo>
                  <a:lnTo>
                    <a:pt x="2956" y="4116"/>
                  </a:lnTo>
                  <a:cubicBezTo>
                    <a:pt x="3025" y="4116"/>
                    <a:pt x="2911" y="4025"/>
                    <a:pt x="2979" y="4025"/>
                  </a:cubicBezTo>
                  <a:cubicBezTo>
                    <a:pt x="2959" y="3985"/>
                    <a:pt x="2957" y="3908"/>
                    <a:pt x="2908" y="3908"/>
                  </a:cubicBezTo>
                  <a:cubicBezTo>
                    <a:pt x="2906" y="3908"/>
                    <a:pt x="2904" y="3908"/>
                    <a:pt x="2902" y="3908"/>
                  </a:cubicBezTo>
                  <a:lnTo>
                    <a:pt x="2902" y="3908"/>
                  </a:lnTo>
                  <a:cubicBezTo>
                    <a:pt x="2927" y="3896"/>
                    <a:pt x="2935" y="3853"/>
                    <a:pt x="2956" y="3853"/>
                  </a:cubicBezTo>
                  <a:cubicBezTo>
                    <a:pt x="2963" y="3853"/>
                    <a:pt x="2970" y="3857"/>
                    <a:pt x="2979" y="3866"/>
                  </a:cubicBezTo>
                  <a:lnTo>
                    <a:pt x="2979" y="3775"/>
                  </a:lnTo>
                  <a:lnTo>
                    <a:pt x="2956" y="3820"/>
                  </a:lnTo>
                  <a:cubicBezTo>
                    <a:pt x="2934" y="3729"/>
                    <a:pt x="3002" y="3661"/>
                    <a:pt x="2911" y="3593"/>
                  </a:cubicBezTo>
                  <a:lnTo>
                    <a:pt x="2888" y="3639"/>
                  </a:lnTo>
                  <a:cubicBezTo>
                    <a:pt x="2865" y="3570"/>
                    <a:pt x="2865" y="3525"/>
                    <a:pt x="2956" y="3502"/>
                  </a:cubicBezTo>
                  <a:lnTo>
                    <a:pt x="2979" y="3570"/>
                  </a:lnTo>
                  <a:cubicBezTo>
                    <a:pt x="2979" y="3457"/>
                    <a:pt x="2979" y="3388"/>
                    <a:pt x="2911" y="3320"/>
                  </a:cubicBezTo>
                  <a:lnTo>
                    <a:pt x="2911" y="3343"/>
                  </a:lnTo>
                  <a:cubicBezTo>
                    <a:pt x="2821" y="3231"/>
                    <a:pt x="2731" y="2674"/>
                    <a:pt x="2619" y="2573"/>
                  </a:cubicBezTo>
                  <a:lnTo>
                    <a:pt x="2619" y="2573"/>
                  </a:lnTo>
                  <a:lnTo>
                    <a:pt x="2706" y="2592"/>
                  </a:lnTo>
                  <a:cubicBezTo>
                    <a:pt x="2706" y="2388"/>
                    <a:pt x="2570" y="1433"/>
                    <a:pt x="2615" y="1274"/>
                  </a:cubicBezTo>
                  <a:cubicBezTo>
                    <a:pt x="2624" y="1237"/>
                    <a:pt x="2641" y="1226"/>
                    <a:pt x="2659" y="1226"/>
                  </a:cubicBezTo>
                  <a:cubicBezTo>
                    <a:pt x="2685" y="1226"/>
                    <a:pt x="2715" y="1251"/>
                    <a:pt x="2729" y="1251"/>
                  </a:cubicBezTo>
                  <a:cubicBezTo>
                    <a:pt x="2683" y="1160"/>
                    <a:pt x="2661" y="1205"/>
                    <a:pt x="2661" y="1137"/>
                  </a:cubicBezTo>
                  <a:lnTo>
                    <a:pt x="2661" y="1137"/>
                  </a:lnTo>
                  <a:lnTo>
                    <a:pt x="2706" y="1160"/>
                  </a:lnTo>
                  <a:lnTo>
                    <a:pt x="2706" y="1160"/>
                  </a:lnTo>
                  <a:lnTo>
                    <a:pt x="2683" y="1092"/>
                  </a:lnTo>
                  <a:cubicBezTo>
                    <a:pt x="2683" y="1137"/>
                    <a:pt x="2592" y="1114"/>
                    <a:pt x="2524" y="1137"/>
                  </a:cubicBezTo>
                  <a:lnTo>
                    <a:pt x="2524" y="1046"/>
                  </a:lnTo>
                  <a:lnTo>
                    <a:pt x="2592" y="1046"/>
                  </a:lnTo>
                  <a:cubicBezTo>
                    <a:pt x="2592" y="1023"/>
                    <a:pt x="2433" y="1001"/>
                    <a:pt x="2456" y="910"/>
                  </a:cubicBezTo>
                  <a:cubicBezTo>
                    <a:pt x="2479" y="751"/>
                    <a:pt x="2433" y="591"/>
                    <a:pt x="2433" y="432"/>
                  </a:cubicBezTo>
                  <a:lnTo>
                    <a:pt x="2433" y="432"/>
                  </a:lnTo>
                  <a:lnTo>
                    <a:pt x="2524" y="500"/>
                  </a:lnTo>
                  <a:lnTo>
                    <a:pt x="2524" y="432"/>
                  </a:lnTo>
                  <a:cubicBezTo>
                    <a:pt x="2516" y="440"/>
                    <a:pt x="2510" y="443"/>
                    <a:pt x="2504" y="443"/>
                  </a:cubicBezTo>
                  <a:cubicBezTo>
                    <a:pt x="2484" y="443"/>
                    <a:pt x="2477" y="399"/>
                    <a:pt x="2466" y="399"/>
                  </a:cubicBezTo>
                  <a:cubicBezTo>
                    <a:pt x="2463" y="399"/>
                    <a:pt x="2460" y="402"/>
                    <a:pt x="2456" y="409"/>
                  </a:cubicBezTo>
                  <a:cubicBezTo>
                    <a:pt x="2320" y="296"/>
                    <a:pt x="2433" y="137"/>
                    <a:pt x="2342" y="46"/>
                  </a:cubicBezTo>
                  <a:cubicBezTo>
                    <a:pt x="2206" y="46"/>
                    <a:pt x="296" y="46"/>
                    <a:pt x="159" y="68"/>
                  </a:cubicBezTo>
                  <a:lnTo>
                    <a:pt x="15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45"/>
            <p:cNvSpPr/>
            <p:nvPr/>
          </p:nvSpPr>
          <p:spPr>
            <a:xfrm rot="-2172959" flipH="1">
              <a:off x="258447" y="994848"/>
              <a:ext cx="2161" cy="3602"/>
            </a:xfrm>
            <a:custGeom>
              <a:avLst/>
              <a:gdLst/>
              <a:ahLst/>
              <a:cxnLst/>
              <a:rect l="l" t="t" r="r" b="b"/>
              <a:pathLst>
                <a:path w="69" h="115" extrusionOk="0">
                  <a:moveTo>
                    <a:pt x="69" y="1"/>
                  </a:moveTo>
                  <a:cubicBezTo>
                    <a:pt x="23" y="46"/>
                    <a:pt x="1" y="69"/>
                    <a:pt x="1" y="115"/>
                  </a:cubicBezTo>
                  <a:cubicBezTo>
                    <a:pt x="69" y="92"/>
                    <a:pt x="69" y="46"/>
                    <a:pt x="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45"/>
            <p:cNvSpPr/>
            <p:nvPr/>
          </p:nvSpPr>
          <p:spPr>
            <a:xfrm rot="-2172959" flipH="1">
              <a:off x="257598" y="995822"/>
              <a:ext cx="31" cy="31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45"/>
            <p:cNvSpPr/>
            <p:nvPr/>
          </p:nvSpPr>
          <p:spPr>
            <a:xfrm rot="-2172959" flipH="1">
              <a:off x="147378" y="724365"/>
              <a:ext cx="31" cy="752"/>
            </a:xfrm>
            <a:custGeom>
              <a:avLst/>
              <a:gdLst/>
              <a:ahLst/>
              <a:cxnLst/>
              <a:rect l="l" t="t" r="r" b="b"/>
              <a:pathLst>
                <a:path w="1" h="24" extrusionOk="0">
                  <a:moveTo>
                    <a:pt x="1" y="1"/>
                  </a:moveTo>
                  <a:lnTo>
                    <a:pt x="1" y="2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45"/>
            <p:cNvSpPr/>
            <p:nvPr/>
          </p:nvSpPr>
          <p:spPr>
            <a:xfrm rot="-2172959" flipH="1">
              <a:off x="165122" y="713896"/>
              <a:ext cx="84796" cy="295641"/>
            </a:xfrm>
            <a:custGeom>
              <a:avLst/>
              <a:gdLst/>
              <a:ahLst/>
              <a:cxnLst/>
              <a:rect l="l" t="t" r="r" b="b"/>
              <a:pathLst>
                <a:path w="2707" h="9438" extrusionOk="0">
                  <a:moveTo>
                    <a:pt x="387" y="0"/>
                  </a:moveTo>
                  <a:lnTo>
                    <a:pt x="364" y="91"/>
                  </a:lnTo>
                  <a:cubicBezTo>
                    <a:pt x="366" y="91"/>
                    <a:pt x="367" y="91"/>
                    <a:pt x="369" y="91"/>
                  </a:cubicBezTo>
                  <a:lnTo>
                    <a:pt x="369" y="91"/>
                  </a:lnTo>
                  <a:lnTo>
                    <a:pt x="387" y="0"/>
                  </a:lnTo>
                  <a:close/>
                  <a:moveTo>
                    <a:pt x="2229" y="2956"/>
                  </a:moveTo>
                  <a:lnTo>
                    <a:pt x="2365" y="3002"/>
                  </a:lnTo>
                  <a:lnTo>
                    <a:pt x="2365" y="3002"/>
                  </a:lnTo>
                  <a:lnTo>
                    <a:pt x="2297" y="3047"/>
                  </a:lnTo>
                  <a:lnTo>
                    <a:pt x="2229" y="2956"/>
                  </a:lnTo>
                  <a:close/>
                  <a:moveTo>
                    <a:pt x="2525" y="9028"/>
                  </a:moveTo>
                  <a:lnTo>
                    <a:pt x="2525" y="9070"/>
                  </a:lnTo>
                  <a:lnTo>
                    <a:pt x="2525" y="9070"/>
                  </a:lnTo>
                  <a:cubicBezTo>
                    <a:pt x="2515" y="9048"/>
                    <a:pt x="2494" y="9043"/>
                    <a:pt x="2525" y="9028"/>
                  </a:cubicBezTo>
                  <a:close/>
                  <a:moveTo>
                    <a:pt x="319" y="68"/>
                  </a:moveTo>
                  <a:cubicBezTo>
                    <a:pt x="296" y="137"/>
                    <a:pt x="251" y="182"/>
                    <a:pt x="319" y="205"/>
                  </a:cubicBezTo>
                  <a:cubicBezTo>
                    <a:pt x="305" y="218"/>
                    <a:pt x="294" y="222"/>
                    <a:pt x="283" y="222"/>
                  </a:cubicBezTo>
                  <a:cubicBezTo>
                    <a:pt x="272" y="222"/>
                    <a:pt x="261" y="218"/>
                    <a:pt x="250" y="218"/>
                  </a:cubicBezTo>
                  <a:cubicBezTo>
                    <a:pt x="237" y="218"/>
                    <a:pt x="223" y="224"/>
                    <a:pt x="205" y="250"/>
                  </a:cubicBezTo>
                  <a:cubicBezTo>
                    <a:pt x="228" y="296"/>
                    <a:pt x="273" y="341"/>
                    <a:pt x="228" y="387"/>
                  </a:cubicBezTo>
                  <a:cubicBezTo>
                    <a:pt x="137" y="500"/>
                    <a:pt x="296" y="591"/>
                    <a:pt x="205" y="682"/>
                  </a:cubicBezTo>
                  <a:cubicBezTo>
                    <a:pt x="160" y="705"/>
                    <a:pt x="205" y="796"/>
                    <a:pt x="160" y="842"/>
                  </a:cubicBezTo>
                  <a:cubicBezTo>
                    <a:pt x="160" y="842"/>
                    <a:pt x="171" y="836"/>
                    <a:pt x="182" y="836"/>
                  </a:cubicBezTo>
                  <a:cubicBezTo>
                    <a:pt x="194" y="836"/>
                    <a:pt x="205" y="842"/>
                    <a:pt x="205" y="864"/>
                  </a:cubicBezTo>
                  <a:cubicBezTo>
                    <a:pt x="160" y="932"/>
                    <a:pt x="205" y="1001"/>
                    <a:pt x="137" y="1046"/>
                  </a:cubicBezTo>
                  <a:lnTo>
                    <a:pt x="205" y="1114"/>
                  </a:lnTo>
                  <a:cubicBezTo>
                    <a:pt x="160" y="1387"/>
                    <a:pt x="91" y="2479"/>
                    <a:pt x="114" y="2752"/>
                  </a:cubicBezTo>
                  <a:lnTo>
                    <a:pt x="91" y="2752"/>
                  </a:lnTo>
                  <a:cubicBezTo>
                    <a:pt x="91" y="3184"/>
                    <a:pt x="23" y="4048"/>
                    <a:pt x="91" y="4503"/>
                  </a:cubicBezTo>
                  <a:cubicBezTo>
                    <a:pt x="23" y="4548"/>
                    <a:pt x="23" y="4662"/>
                    <a:pt x="1" y="4730"/>
                  </a:cubicBezTo>
                  <a:cubicBezTo>
                    <a:pt x="20" y="4711"/>
                    <a:pt x="35" y="4704"/>
                    <a:pt x="46" y="4704"/>
                  </a:cubicBezTo>
                  <a:cubicBezTo>
                    <a:pt x="61" y="4704"/>
                    <a:pt x="69" y="4717"/>
                    <a:pt x="69" y="4730"/>
                  </a:cubicBezTo>
                  <a:cubicBezTo>
                    <a:pt x="46" y="4957"/>
                    <a:pt x="114" y="4753"/>
                    <a:pt x="137" y="4957"/>
                  </a:cubicBezTo>
                  <a:cubicBezTo>
                    <a:pt x="182" y="5230"/>
                    <a:pt x="114" y="6185"/>
                    <a:pt x="69" y="6413"/>
                  </a:cubicBezTo>
                  <a:cubicBezTo>
                    <a:pt x="137" y="6526"/>
                    <a:pt x="69" y="6686"/>
                    <a:pt x="137" y="6799"/>
                  </a:cubicBezTo>
                  <a:lnTo>
                    <a:pt x="114" y="6799"/>
                  </a:lnTo>
                  <a:cubicBezTo>
                    <a:pt x="137" y="6845"/>
                    <a:pt x="114" y="7072"/>
                    <a:pt x="114" y="7277"/>
                  </a:cubicBezTo>
                  <a:cubicBezTo>
                    <a:pt x="114" y="7482"/>
                    <a:pt x="114" y="7709"/>
                    <a:pt x="137" y="7777"/>
                  </a:cubicBezTo>
                  <a:lnTo>
                    <a:pt x="137" y="7754"/>
                  </a:lnTo>
                  <a:lnTo>
                    <a:pt x="137" y="7754"/>
                  </a:lnTo>
                  <a:cubicBezTo>
                    <a:pt x="205" y="7891"/>
                    <a:pt x="114" y="7868"/>
                    <a:pt x="91" y="7982"/>
                  </a:cubicBezTo>
                  <a:cubicBezTo>
                    <a:pt x="100" y="7980"/>
                    <a:pt x="108" y="7979"/>
                    <a:pt x="115" y="7979"/>
                  </a:cubicBezTo>
                  <a:cubicBezTo>
                    <a:pt x="194" y="7979"/>
                    <a:pt x="251" y="8077"/>
                    <a:pt x="251" y="8118"/>
                  </a:cubicBezTo>
                  <a:lnTo>
                    <a:pt x="228" y="8118"/>
                  </a:lnTo>
                  <a:cubicBezTo>
                    <a:pt x="251" y="8187"/>
                    <a:pt x="342" y="8323"/>
                    <a:pt x="364" y="8414"/>
                  </a:cubicBezTo>
                  <a:lnTo>
                    <a:pt x="319" y="8414"/>
                  </a:lnTo>
                  <a:cubicBezTo>
                    <a:pt x="364" y="8505"/>
                    <a:pt x="364" y="8664"/>
                    <a:pt x="364" y="8732"/>
                  </a:cubicBezTo>
                  <a:cubicBezTo>
                    <a:pt x="364" y="8869"/>
                    <a:pt x="273" y="9096"/>
                    <a:pt x="364" y="9278"/>
                  </a:cubicBezTo>
                  <a:lnTo>
                    <a:pt x="228" y="9437"/>
                  </a:lnTo>
                  <a:cubicBezTo>
                    <a:pt x="228" y="9437"/>
                    <a:pt x="2093" y="9437"/>
                    <a:pt x="2479" y="9164"/>
                  </a:cubicBezTo>
                  <a:lnTo>
                    <a:pt x="2525" y="9164"/>
                  </a:lnTo>
                  <a:lnTo>
                    <a:pt x="2525" y="9119"/>
                  </a:lnTo>
                  <a:cubicBezTo>
                    <a:pt x="2534" y="9092"/>
                    <a:pt x="2542" y="9083"/>
                    <a:pt x="2551" y="9083"/>
                  </a:cubicBezTo>
                  <a:cubicBezTo>
                    <a:pt x="2565" y="9083"/>
                    <a:pt x="2579" y="9105"/>
                    <a:pt x="2593" y="9119"/>
                  </a:cubicBezTo>
                  <a:lnTo>
                    <a:pt x="2616" y="9051"/>
                  </a:lnTo>
                  <a:lnTo>
                    <a:pt x="2593" y="9073"/>
                  </a:lnTo>
                  <a:cubicBezTo>
                    <a:pt x="2570" y="9028"/>
                    <a:pt x="2525" y="9005"/>
                    <a:pt x="2547" y="8960"/>
                  </a:cubicBezTo>
                  <a:cubicBezTo>
                    <a:pt x="2547" y="8914"/>
                    <a:pt x="2616" y="8960"/>
                    <a:pt x="2638" y="8891"/>
                  </a:cubicBezTo>
                  <a:cubicBezTo>
                    <a:pt x="2638" y="8528"/>
                    <a:pt x="2684" y="8187"/>
                    <a:pt x="2661" y="7823"/>
                  </a:cubicBezTo>
                  <a:lnTo>
                    <a:pt x="2661" y="7823"/>
                  </a:lnTo>
                  <a:lnTo>
                    <a:pt x="2684" y="7845"/>
                  </a:lnTo>
                  <a:cubicBezTo>
                    <a:pt x="2661" y="7732"/>
                    <a:pt x="2661" y="7641"/>
                    <a:pt x="2638" y="7550"/>
                  </a:cubicBezTo>
                  <a:lnTo>
                    <a:pt x="2707" y="7504"/>
                  </a:lnTo>
                  <a:lnTo>
                    <a:pt x="2707" y="7504"/>
                  </a:lnTo>
                  <a:cubicBezTo>
                    <a:pt x="2706" y="7505"/>
                    <a:pt x="2705" y="7505"/>
                    <a:pt x="2704" y="7505"/>
                  </a:cubicBezTo>
                  <a:cubicBezTo>
                    <a:pt x="2659" y="7505"/>
                    <a:pt x="2616" y="6959"/>
                    <a:pt x="2638" y="6959"/>
                  </a:cubicBezTo>
                  <a:lnTo>
                    <a:pt x="2547" y="6959"/>
                  </a:lnTo>
                  <a:cubicBezTo>
                    <a:pt x="2547" y="6845"/>
                    <a:pt x="2661" y="6913"/>
                    <a:pt x="2638" y="6822"/>
                  </a:cubicBezTo>
                  <a:cubicBezTo>
                    <a:pt x="2502" y="6777"/>
                    <a:pt x="2661" y="6663"/>
                    <a:pt x="2570" y="6617"/>
                  </a:cubicBezTo>
                  <a:cubicBezTo>
                    <a:pt x="2593" y="6617"/>
                    <a:pt x="2593" y="6572"/>
                    <a:pt x="2638" y="6572"/>
                  </a:cubicBezTo>
                  <a:cubicBezTo>
                    <a:pt x="2570" y="6572"/>
                    <a:pt x="2616" y="6526"/>
                    <a:pt x="2593" y="6504"/>
                  </a:cubicBezTo>
                  <a:lnTo>
                    <a:pt x="2593" y="6504"/>
                  </a:lnTo>
                  <a:lnTo>
                    <a:pt x="2547" y="6526"/>
                  </a:lnTo>
                  <a:lnTo>
                    <a:pt x="2525" y="6458"/>
                  </a:lnTo>
                  <a:lnTo>
                    <a:pt x="2616" y="6436"/>
                  </a:lnTo>
                  <a:cubicBezTo>
                    <a:pt x="2638" y="6254"/>
                    <a:pt x="2707" y="5389"/>
                    <a:pt x="2684" y="5208"/>
                  </a:cubicBezTo>
                  <a:lnTo>
                    <a:pt x="2684" y="5208"/>
                  </a:lnTo>
                  <a:cubicBezTo>
                    <a:pt x="2616" y="5230"/>
                    <a:pt x="2661" y="5276"/>
                    <a:pt x="2570" y="5299"/>
                  </a:cubicBezTo>
                  <a:cubicBezTo>
                    <a:pt x="2525" y="5253"/>
                    <a:pt x="2593" y="5230"/>
                    <a:pt x="2547" y="5208"/>
                  </a:cubicBezTo>
                  <a:cubicBezTo>
                    <a:pt x="2661" y="5185"/>
                    <a:pt x="2570" y="5094"/>
                    <a:pt x="2707" y="5048"/>
                  </a:cubicBezTo>
                  <a:lnTo>
                    <a:pt x="2638" y="5026"/>
                  </a:lnTo>
                  <a:lnTo>
                    <a:pt x="2684" y="5003"/>
                  </a:lnTo>
                  <a:cubicBezTo>
                    <a:pt x="2593" y="4776"/>
                    <a:pt x="2638" y="4957"/>
                    <a:pt x="2661" y="4753"/>
                  </a:cubicBezTo>
                  <a:cubicBezTo>
                    <a:pt x="2661" y="4639"/>
                    <a:pt x="2570" y="4571"/>
                    <a:pt x="2616" y="4525"/>
                  </a:cubicBezTo>
                  <a:lnTo>
                    <a:pt x="2547" y="4525"/>
                  </a:lnTo>
                  <a:cubicBezTo>
                    <a:pt x="2616" y="4525"/>
                    <a:pt x="2502" y="4434"/>
                    <a:pt x="2570" y="4434"/>
                  </a:cubicBezTo>
                  <a:cubicBezTo>
                    <a:pt x="2570" y="4394"/>
                    <a:pt x="2570" y="4317"/>
                    <a:pt x="2506" y="4317"/>
                  </a:cubicBezTo>
                  <a:cubicBezTo>
                    <a:pt x="2502" y="4317"/>
                    <a:pt x="2497" y="4317"/>
                    <a:pt x="2492" y="4318"/>
                  </a:cubicBezTo>
                  <a:lnTo>
                    <a:pt x="2492" y="4318"/>
                  </a:lnTo>
                  <a:cubicBezTo>
                    <a:pt x="2521" y="4307"/>
                    <a:pt x="2541" y="4263"/>
                    <a:pt x="2568" y="4263"/>
                  </a:cubicBezTo>
                  <a:cubicBezTo>
                    <a:pt x="2576" y="4263"/>
                    <a:pt x="2584" y="4266"/>
                    <a:pt x="2593" y="4275"/>
                  </a:cubicBezTo>
                  <a:lnTo>
                    <a:pt x="2593" y="4207"/>
                  </a:lnTo>
                  <a:lnTo>
                    <a:pt x="2570" y="4230"/>
                  </a:lnTo>
                  <a:cubicBezTo>
                    <a:pt x="2547" y="4139"/>
                    <a:pt x="2638" y="4093"/>
                    <a:pt x="2547" y="4025"/>
                  </a:cubicBezTo>
                  <a:lnTo>
                    <a:pt x="2525" y="4048"/>
                  </a:lnTo>
                  <a:cubicBezTo>
                    <a:pt x="2525" y="4002"/>
                    <a:pt x="2502" y="3934"/>
                    <a:pt x="2593" y="3934"/>
                  </a:cubicBezTo>
                  <a:lnTo>
                    <a:pt x="2616" y="3980"/>
                  </a:lnTo>
                  <a:cubicBezTo>
                    <a:pt x="2638" y="3889"/>
                    <a:pt x="2616" y="3820"/>
                    <a:pt x="2593" y="3752"/>
                  </a:cubicBezTo>
                  <a:lnTo>
                    <a:pt x="2570" y="3775"/>
                  </a:lnTo>
                  <a:cubicBezTo>
                    <a:pt x="2502" y="3661"/>
                    <a:pt x="2456" y="3116"/>
                    <a:pt x="2365" y="3002"/>
                  </a:cubicBezTo>
                  <a:lnTo>
                    <a:pt x="2365" y="3002"/>
                  </a:lnTo>
                  <a:lnTo>
                    <a:pt x="2434" y="3025"/>
                  </a:lnTo>
                  <a:cubicBezTo>
                    <a:pt x="2434" y="2843"/>
                    <a:pt x="2479" y="1933"/>
                    <a:pt x="2547" y="1774"/>
                  </a:cubicBezTo>
                  <a:cubicBezTo>
                    <a:pt x="2563" y="1751"/>
                    <a:pt x="2580" y="1744"/>
                    <a:pt x="2597" y="1744"/>
                  </a:cubicBezTo>
                  <a:cubicBezTo>
                    <a:pt x="2631" y="1744"/>
                    <a:pt x="2661" y="1774"/>
                    <a:pt x="2661" y="1774"/>
                  </a:cubicBezTo>
                  <a:cubicBezTo>
                    <a:pt x="2661" y="1683"/>
                    <a:pt x="2593" y="1728"/>
                    <a:pt x="2616" y="1660"/>
                  </a:cubicBezTo>
                  <a:lnTo>
                    <a:pt x="2616" y="1660"/>
                  </a:lnTo>
                  <a:lnTo>
                    <a:pt x="2684" y="1683"/>
                  </a:lnTo>
                  <a:lnTo>
                    <a:pt x="2661" y="1615"/>
                  </a:lnTo>
                  <a:cubicBezTo>
                    <a:pt x="2650" y="1637"/>
                    <a:pt x="2621" y="1643"/>
                    <a:pt x="2590" y="1643"/>
                  </a:cubicBezTo>
                  <a:cubicBezTo>
                    <a:pt x="2559" y="1643"/>
                    <a:pt x="2525" y="1637"/>
                    <a:pt x="2502" y="1637"/>
                  </a:cubicBezTo>
                  <a:lnTo>
                    <a:pt x="2525" y="1546"/>
                  </a:lnTo>
                  <a:lnTo>
                    <a:pt x="2570" y="1569"/>
                  </a:lnTo>
                  <a:cubicBezTo>
                    <a:pt x="2570" y="1546"/>
                    <a:pt x="2434" y="1501"/>
                    <a:pt x="2456" y="1410"/>
                  </a:cubicBezTo>
                  <a:cubicBezTo>
                    <a:pt x="2502" y="1274"/>
                    <a:pt x="2502" y="1114"/>
                    <a:pt x="2547" y="955"/>
                  </a:cubicBezTo>
                  <a:lnTo>
                    <a:pt x="2593" y="1046"/>
                  </a:lnTo>
                  <a:lnTo>
                    <a:pt x="2616" y="978"/>
                  </a:lnTo>
                  <a:lnTo>
                    <a:pt x="2616" y="978"/>
                  </a:lnTo>
                  <a:cubicBezTo>
                    <a:pt x="2610" y="981"/>
                    <a:pt x="2606" y="982"/>
                    <a:pt x="2603" y="982"/>
                  </a:cubicBezTo>
                  <a:cubicBezTo>
                    <a:pt x="2578" y="982"/>
                    <a:pt x="2587" y="929"/>
                    <a:pt x="2576" y="929"/>
                  </a:cubicBezTo>
                  <a:cubicBezTo>
                    <a:pt x="2575" y="929"/>
                    <a:pt x="2573" y="930"/>
                    <a:pt x="2570" y="932"/>
                  </a:cubicBezTo>
                  <a:cubicBezTo>
                    <a:pt x="2456" y="796"/>
                    <a:pt x="2593" y="682"/>
                    <a:pt x="2502" y="569"/>
                  </a:cubicBezTo>
                  <a:cubicBezTo>
                    <a:pt x="2389" y="546"/>
                    <a:pt x="538" y="100"/>
                    <a:pt x="369" y="91"/>
                  </a:cubicBezTo>
                  <a:lnTo>
                    <a:pt x="369" y="91"/>
                  </a:lnTo>
                  <a:lnTo>
                    <a:pt x="364" y="114"/>
                  </a:lnTo>
                  <a:lnTo>
                    <a:pt x="433" y="114"/>
                  </a:lnTo>
                  <a:cubicBezTo>
                    <a:pt x="455" y="205"/>
                    <a:pt x="387" y="137"/>
                    <a:pt x="387" y="205"/>
                  </a:cubicBezTo>
                  <a:cubicBezTo>
                    <a:pt x="319" y="205"/>
                    <a:pt x="319" y="137"/>
                    <a:pt x="319" y="6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45"/>
            <p:cNvSpPr/>
            <p:nvPr/>
          </p:nvSpPr>
          <p:spPr>
            <a:xfrm rot="-2172959" flipH="1">
              <a:off x="-140850" y="500527"/>
              <a:ext cx="2161" cy="2882"/>
            </a:xfrm>
            <a:custGeom>
              <a:avLst/>
              <a:gdLst/>
              <a:ahLst/>
              <a:cxnLst/>
              <a:rect l="l" t="t" r="r" b="b"/>
              <a:pathLst>
                <a:path w="69" h="92" extrusionOk="0">
                  <a:moveTo>
                    <a:pt x="69" y="1"/>
                  </a:moveTo>
                  <a:lnTo>
                    <a:pt x="69" y="1"/>
                  </a:lnTo>
                  <a:cubicBezTo>
                    <a:pt x="23" y="23"/>
                    <a:pt x="1" y="69"/>
                    <a:pt x="1" y="92"/>
                  </a:cubicBezTo>
                  <a:cubicBezTo>
                    <a:pt x="46" y="92"/>
                    <a:pt x="69" y="46"/>
                    <a:pt x="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45"/>
            <p:cNvSpPr/>
            <p:nvPr/>
          </p:nvSpPr>
          <p:spPr>
            <a:xfrm rot="-2172959" flipH="1">
              <a:off x="-141486" y="501431"/>
              <a:ext cx="31" cy="31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45"/>
            <p:cNvSpPr/>
            <p:nvPr/>
          </p:nvSpPr>
          <p:spPr>
            <a:xfrm rot="-2172959" flipH="1">
              <a:off x="-228398" y="270289"/>
              <a:ext cx="31" cy="752"/>
            </a:xfrm>
            <a:custGeom>
              <a:avLst/>
              <a:gdLst/>
              <a:ahLst/>
              <a:cxnLst/>
              <a:rect l="l" t="t" r="r" b="b"/>
              <a:pathLst>
                <a:path w="1" h="24" extrusionOk="0">
                  <a:moveTo>
                    <a:pt x="0" y="0"/>
                  </a:moveTo>
                  <a:lnTo>
                    <a:pt x="0" y="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45"/>
            <p:cNvSpPr/>
            <p:nvPr/>
          </p:nvSpPr>
          <p:spPr>
            <a:xfrm rot="-2172959" flipH="1">
              <a:off x="-237065" y="265253"/>
              <a:ext cx="94036" cy="245678"/>
            </a:xfrm>
            <a:custGeom>
              <a:avLst/>
              <a:gdLst/>
              <a:ahLst/>
              <a:cxnLst/>
              <a:rect l="l" t="t" r="r" b="b"/>
              <a:pathLst>
                <a:path w="3002" h="7843" extrusionOk="0">
                  <a:moveTo>
                    <a:pt x="2783" y="5569"/>
                  </a:moveTo>
                  <a:cubicBezTo>
                    <a:pt x="2787" y="5571"/>
                    <a:pt x="2792" y="5573"/>
                    <a:pt x="2797" y="5575"/>
                  </a:cubicBezTo>
                  <a:cubicBezTo>
                    <a:pt x="2792" y="5572"/>
                    <a:pt x="2788" y="5570"/>
                    <a:pt x="2783" y="5569"/>
                  </a:cubicBezTo>
                  <a:close/>
                  <a:moveTo>
                    <a:pt x="2342" y="7689"/>
                  </a:moveTo>
                  <a:lnTo>
                    <a:pt x="2324" y="7745"/>
                  </a:lnTo>
                  <a:lnTo>
                    <a:pt x="2324" y="7745"/>
                  </a:lnTo>
                  <a:cubicBezTo>
                    <a:pt x="2330" y="7708"/>
                    <a:pt x="2281" y="7689"/>
                    <a:pt x="2342" y="7689"/>
                  </a:cubicBezTo>
                  <a:close/>
                  <a:moveTo>
                    <a:pt x="2446" y="1"/>
                  </a:moveTo>
                  <a:cubicBezTo>
                    <a:pt x="2108" y="1"/>
                    <a:pt x="467" y="120"/>
                    <a:pt x="341" y="162"/>
                  </a:cubicBezTo>
                  <a:lnTo>
                    <a:pt x="341" y="117"/>
                  </a:lnTo>
                  <a:lnTo>
                    <a:pt x="319" y="185"/>
                  </a:lnTo>
                  <a:lnTo>
                    <a:pt x="387" y="185"/>
                  </a:lnTo>
                  <a:cubicBezTo>
                    <a:pt x="432" y="231"/>
                    <a:pt x="341" y="208"/>
                    <a:pt x="364" y="253"/>
                  </a:cubicBezTo>
                  <a:cubicBezTo>
                    <a:pt x="296" y="253"/>
                    <a:pt x="273" y="208"/>
                    <a:pt x="273" y="185"/>
                  </a:cubicBezTo>
                  <a:lnTo>
                    <a:pt x="273" y="185"/>
                  </a:lnTo>
                  <a:cubicBezTo>
                    <a:pt x="273" y="208"/>
                    <a:pt x="228" y="253"/>
                    <a:pt x="296" y="253"/>
                  </a:cubicBezTo>
                  <a:cubicBezTo>
                    <a:pt x="273" y="299"/>
                    <a:pt x="228" y="276"/>
                    <a:pt x="205" y="322"/>
                  </a:cubicBezTo>
                  <a:cubicBezTo>
                    <a:pt x="228" y="344"/>
                    <a:pt x="273" y="367"/>
                    <a:pt x="250" y="390"/>
                  </a:cubicBezTo>
                  <a:lnTo>
                    <a:pt x="228" y="390"/>
                  </a:lnTo>
                  <a:cubicBezTo>
                    <a:pt x="182" y="481"/>
                    <a:pt x="341" y="504"/>
                    <a:pt x="296" y="595"/>
                  </a:cubicBezTo>
                  <a:lnTo>
                    <a:pt x="273" y="572"/>
                  </a:lnTo>
                  <a:lnTo>
                    <a:pt x="273" y="572"/>
                  </a:lnTo>
                  <a:cubicBezTo>
                    <a:pt x="228" y="617"/>
                    <a:pt x="296" y="640"/>
                    <a:pt x="250" y="708"/>
                  </a:cubicBezTo>
                  <a:lnTo>
                    <a:pt x="319" y="708"/>
                  </a:lnTo>
                  <a:cubicBezTo>
                    <a:pt x="296" y="754"/>
                    <a:pt x="341" y="776"/>
                    <a:pt x="273" y="822"/>
                  </a:cubicBezTo>
                  <a:lnTo>
                    <a:pt x="341" y="867"/>
                  </a:lnTo>
                  <a:cubicBezTo>
                    <a:pt x="341" y="1072"/>
                    <a:pt x="432" y="1913"/>
                    <a:pt x="410" y="2141"/>
                  </a:cubicBezTo>
                  <a:lnTo>
                    <a:pt x="387" y="2141"/>
                  </a:lnTo>
                  <a:cubicBezTo>
                    <a:pt x="410" y="2459"/>
                    <a:pt x="364" y="3164"/>
                    <a:pt x="410" y="3551"/>
                  </a:cubicBezTo>
                  <a:cubicBezTo>
                    <a:pt x="341" y="3596"/>
                    <a:pt x="341" y="3664"/>
                    <a:pt x="319" y="3733"/>
                  </a:cubicBezTo>
                  <a:lnTo>
                    <a:pt x="387" y="3733"/>
                  </a:lnTo>
                  <a:cubicBezTo>
                    <a:pt x="364" y="3915"/>
                    <a:pt x="432" y="3755"/>
                    <a:pt x="432" y="3937"/>
                  </a:cubicBezTo>
                  <a:cubicBezTo>
                    <a:pt x="478" y="4142"/>
                    <a:pt x="319" y="4938"/>
                    <a:pt x="250" y="5120"/>
                  </a:cubicBezTo>
                  <a:cubicBezTo>
                    <a:pt x="319" y="5211"/>
                    <a:pt x="250" y="5347"/>
                    <a:pt x="296" y="5438"/>
                  </a:cubicBezTo>
                  <a:lnTo>
                    <a:pt x="273" y="5438"/>
                  </a:lnTo>
                  <a:cubicBezTo>
                    <a:pt x="296" y="5529"/>
                    <a:pt x="137" y="6120"/>
                    <a:pt x="159" y="6257"/>
                  </a:cubicBezTo>
                  <a:lnTo>
                    <a:pt x="159" y="6234"/>
                  </a:lnTo>
                  <a:lnTo>
                    <a:pt x="159" y="6234"/>
                  </a:lnTo>
                  <a:cubicBezTo>
                    <a:pt x="205" y="6348"/>
                    <a:pt x="114" y="6325"/>
                    <a:pt x="68" y="6416"/>
                  </a:cubicBezTo>
                  <a:cubicBezTo>
                    <a:pt x="182" y="6416"/>
                    <a:pt x="228" y="6507"/>
                    <a:pt x="228" y="6552"/>
                  </a:cubicBezTo>
                  <a:lnTo>
                    <a:pt x="205" y="6552"/>
                  </a:lnTo>
                  <a:cubicBezTo>
                    <a:pt x="205" y="6598"/>
                    <a:pt x="296" y="6734"/>
                    <a:pt x="296" y="6825"/>
                  </a:cubicBezTo>
                  <a:lnTo>
                    <a:pt x="228" y="6803"/>
                  </a:lnTo>
                  <a:lnTo>
                    <a:pt x="228" y="6803"/>
                  </a:lnTo>
                  <a:cubicBezTo>
                    <a:pt x="273" y="6893"/>
                    <a:pt x="250" y="7030"/>
                    <a:pt x="250" y="7075"/>
                  </a:cubicBezTo>
                  <a:cubicBezTo>
                    <a:pt x="205" y="7212"/>
                    <a:pt x="114" y="7394"/>
                    <a:pt x="159" y="7576"/>
                  </a:cubicBezTo>
                  <a:lnTo>
                    <a:pt x="0" y="7667"/>
                  </a:lnTo>
                  <a:lnTo>
                    <a:pt x="0" y="7689"/>
                  </a:lnTo>
                  <a:cubicBezTo>
                    <a:pt x="0" y="7689"/>
                    <a:pt x="478" y="7758"/>
                    <a:pt x="978" y="7803"/>
                  </a:cubicBezTo>
                  <a:cubicBezTo>
                    <a:pt x="1240" y="7826"/>
                    <a:pt x="1507" y="7843"/>
                    <a:pt x="1734" y="7843"/>
                  </a:cubicBezTo>
                  <a:cubicBezTo>
                    <a:pt x="1962" y="7843"/>
                    <a:pt x="2149" y="7826"/>
                    <a:pt x="2251" y="7780"/>
                  </a:cubicBezTo>
                  <a:lnTo>
                    <a:pt x="2320" y="7803"/>
                  </a:lnTo>
                  <a:lnTo>
                    <a:pt x="2320" y="7758"/>
                  </a:lnTo>
                  <a:cubicBezTo>
                    <a:pt x="2329" y="7738"/>
                    <a:pt x="2339" y="7731"/>
                    <a:pt x="2349" y="7731"/>
                  </a:cubicBezTo>
                  <a:cubicBezTo>
                    <a:pt x="2362" y="7731"/>
                    <a:pt x="2375" y="7744"/>
                    <a:pt x="2388" y="7758"/>
                  </a:cubicBezTo>
                  <a:lnTo>
                    <a:pt x="2433" y="7712"/>
                  </a:lnTo>
                  <a:lnTo>
                    <a:pt x="2388" y="7712"/>
                  </a:lnTo>
                  <a:lnTo>
                    <a:pt x="2365" y="7621"/>
                  </a:lnTo>
                  <a:cubicBezTo>
                    <a:pt x="2365" y="7598"/>
                    <a:pt x="2382" y="7598"/>
                    <a:pt x="2402" y="7598"/>
                  </a:cubicBezTo>
                  <a:cubicBezTo>
                    <a:pt x="2422" y="7598"/>
                    <a:pt x="2445" y="7598"/>
                    <a:pt x="2456" y="7576"/>
                  </a:cubicBezTo>
                  <a:cubicBezTo>
                    <a:pt x="2524" y="7303"/>
                    <a:pt x="2615" y="7007"/>
                    <a:pt x="2638" y="6689"/>
                  </a:cubicBezTo>
                  <a:lnTo>
                    <a:pt x="2661" y="6689"/>
                  </a:lnTo>
                  <a:cubicBezTo>
                    <a:pt x="2661" y="6598"/>
                    <a:pt x="2684" y="6507"/>
                    <a:pt x="2661" y="6439"/>
                  </a:cubicBezTo>
                  <a:lnTo>
                    <a:pt x="2752" y="6393"/>
                  </a:lnTo>
                  <a:lnTo>
                    <a:pt x="2752" y="6393"/>
                  </a:lnTo>
                  <a:cubicBezTo>
                    <a:pt x="2751" y="6394"/>
                    <a:pt x="2750" y="6394"/>
                    <a:pt x="2749" y="6394"/>
                  </a:cubicBezTo>
                  <a:cubicBezTo>
                    <a:pt x="2708" y="6394"/>
                    <a:pt x="2752" y="5915"/>
                    <a:pt x="2752" y="5893"/>
                  </a:cubicBezTo>
                  <a:lnTo>
                    <a:pt x="2661" y="5893"/>
                  </a:lnTo>
                  <a:cubicBezTo>
                    <a:pt x="2684" y="5802"/>
                    <a:pt x="2775" y="5870"/>
                    <a:pt x="2775" y="5779"/>
                  </a:cubicBezTo>
                  <a:cubicBezTo>
                    <a:pt x="2638" y="5734"/>
                    <a:pt x="2797" y="5643"/>
                    <a:pt x="2729" y="5597"/>
                  </a:cubicBezTo>
                  <a:cubicBezTo>
                    <a:pt x="2747" y="5597"/>
                    <a:pt x="2751" y="5568"/>
                    <a:pt x="2775" y="5568"/>
                  </a:cubicBezTo>
                  <a:cubicBezTo>
                    <a:pt x="2777" y="5568"/>
                    <a:pt x="2780" y="5569"/>
                    <a:pt x="2783" y="5569"/>
                  </a:cubicBezTo>
                  <a:lnTo>
                    <a:pt x="2783" y="5569"/>
                  </a:lnTo>
                  <a:cubicBezTo>
                    <a:pt x="2736" y="5548"/>
                    <a:pt x="2775" y="5526"/>
                    <a:pt x="2775" y="5484"/>
                  </a:cubicBezTo>
                  <a:lnTo>
                    <a:pt x="2775" y="5484"/>
                  </a:lnTo>
                  <a:lnTo>
                    <a:pt x="2729" y="5506"/>
                  </a:lnTo>
                  <a:lnTo>
                    <a:pt x="2706" y="5438"/>
                  </a:lnTo>
                  <a:lnTo>
                    <a:pt x="2775" y="5438"/>
                  </a:lnTo>
                  <a:cubicBezTo>
                    <a:pt x="2820" y="5279"/>
                    <a:pt x="2979" y="4483"/>
                    <a:pt x="2956" y="4324"/>
                  </a:cubicBezTo>
                  <a:cubicBezTo>
                    <a:pt x="2911" y="4324"/>
                    <a:pt x="2934" y="4392"/>
                    <a:pt x="2843" y="4392"/>
                  </a:cubicBezTo>
                  <a:cubicBezTo>
                    <a:pt x="2797" y="4347"/>
                    <a:pt x="2865" y="4324"/>
                    <a:pt x="2820" y="4301"/>
                  </a:cubicBezTo>
                  <a:cubicBezTo>
                    <a:pt x="2956" y="4301"/>
                    <a:pt x="2865" y="4210"/>
                    <a:pt x="3002" y="4187"/>
                  </a:cubicBezTo>
                  <a:lnTo>
                    <a:pt x="2934" y="4165"/>
                  </a:lnTo>
                  <a:lnTo>
                    <a:pt x="2979" y="4142"/>
                  </a:lnTo>
                  <a:cubicBezTo>
                    <a:pt x="2911" y="3937"/>
                    <a:pt x="2934" y="4096"/>
                    <a:pt x="2979" y="3915"/>
                  </a:cubicBezTo>
                  <a:cubicBezTo>
                    <a:pt x="2979" y="3801"/>
                    <a:pt x="2865" y="3733"/>
                    <a:pt x="2911" y="3687"/>
                  </a:cubicBezTo>
                  <a:lnTo>
                    <a:pt x="2843" y="3687"/>
                  </a:lnTo>
                  <a:cubicBezTo>
                    <a:pt x="2911" y="3687"/>
                    <a:pt x="2820" y="3596"/>
                    <a:pt x="2888" y="3596"/>
                  </a:cubicBezTo>
                  <a:cubicBezTo>
                    <a:pt x="2868" y="3576"/>
                    <a:pt x="2884" y="3502"/>
                    <a:pt x="2823" y="3502"/>
                  </a:cubicBezTo>
                  <a:cubicBezTo>
                    <a:pt x="2816" y="3502"/>
                    <a:pt x="2807" y="3503"/>
                    <a:pt x="2797" y="3505"/>
                  </a:cubicBezTo>
                  <a:cubicBezTo>
                    <a:pt x="2832" y="3488"/>
                    <a:pt x="2853" y="3444"/>
                    <a:pt x="2881" y="3444"/>
                  </a:cubicBezTo>
                  <a:cubicBezTo>
                    <a:pt x="2890" y="3444"/>
                    <a:pt x="2900" y="3449"/>
                    <a:pt x="2911" y="3460"/>
                  </a:cubicBezTo>
                  <a:lnTo>
                    <a:pt x="2911" y="3392"/>
                  </a:lnTo>
                  <a:lnTo>
                    <a:pt x="2865" y="3437"/>
                  </a:lnTo>
                  <a:cubicBezTo>
                    <a:pt x="2865" y="3346"/>
                    <a:pt x="2934" y="3301"/>
                    <a:pt x="2865" y="3232"/>
                  </a:cubicBezTo>
                  <a:lnTo>
                    <a:pt x="2820" y="3255"/>
                  </a:lnTo>
                  <a:cubicBezTo>
                    <a:pt x="2820" y="3210"/>
                    <a:pt x="2820" y="3164"/>
                    <a:pt x="2911" y="3141"/>
                  </a:cubicBezTo>
                  <a:lnTo>
                    <a:pt x="2934" y="3210"/>
                  </a:lnTo>
                  <a:cubicBezTo>
                    <a:pt x="2956" y="3119"/>
                    <a:pt x="2934" y="3050"/>
                    <a:pt x="2911" y="2982"/>
                  </a:cubicBezTo>
                  <a:lnTo>
                    <a:pt x="2888" y="3005"/>
                  </a:lnTo>
                  <a:cubicBezTo>
                    <a:pt x="2820" y="2914"/>
                    <a:pt x="2775" y="2391"/>
                    <a:pt x="2661" y="2300"/>
                  </a:cubicBezTo>
                  <a:lnTo>
                    <a:pt x="2593" y="2345"/>
                  </a:lnTo>
                  <a:lnTo>
                    <a:pt x="2547" y="2255"/>
                  </a:lnTo>
                  <a:lnTo>
                    <a:pt x="2752" y="2323"/>
                  </a:lnTo>
                  <a:cubicBezTo>
                    <a:pt x="2752" y="2232"/>
                    <a:pt x="2752" y="1982"/>
                    <a:pt x="2752" y="1732"/>
                  </a:cubicBezTo>
                  <a:cubicBezTo>
                    <a:pt x="2729" y="1459"/>
                    <a:pt x="2729" y="1208"/>
                    <a:pt x="2752" y="1140"/>
                  </a:cubicBezTo>
                  <a:cubicBezTo>
                    <a:pt x="2771" y="1111"/>
                    <a:pt x="2795" y="1103"/>
                    <a:pt x="2816" y="1103"/>
                  </a:cubicBezTo>
                  <a:cubicBezTo>
                    <a:pt x="2843" y="1103"/>
                    <a:pt x="2865" y="1118"/>
                    <a:pt x="2865" y="1118"/>
                  </a:cubicBezTo>
                  <a:cubicBezTo>
                    <a:pt x="2843" y="1049"/>
                    <a:pt x="2797" y="1095"/>
                    <a:pt x="2797" y="1027"/>
                  </a:cubicBezTo>
                  <a:lnTo>
                    <a:pt x="2865" y="1027"/>
                  </a:lnTo>
                  <a:lnTo>
                    <a:pt x="2865" y="981"/>
                  </a:lnTo>
                  <a:cubicBezTo>
                    <a:pt x="2820" y="1004"/>
                    <a:pt x="2752" y="1004"/>
                    <a:pt x="2684" y="1027"/>
                  </a:cubicBezTo>
                  <a:lnTo>
                    <a:pt x="2706" y="936"/>
                  </a:lnTo>
                  <a:lnTo>
                    <a:pt x="2752" y="936"/>
                  </a:lnTo>
                  <a:cubicBezTo>
                    <a:pt x="2752" y="913"/>
                    <a:pt x="2593" y="890"/>
                    <a:pt x="2638" y="822"/>
                  </a:cubicBezTo>
                  <a:cubicBezTo>
                    <a:pt x="2661" y="685"/>
                    <a:pt x="2615" y="504"/>
                    <a:pt x="2615" y="367"/>
                  </a:cubicBezTo>
                  <a:lnTo>
                    <a:pt x="2615" y="367"/>
                  </a:lnTo>
                  <a:lnTo>
                    <a:pt x="2684" y="413"/>
                  </a:lnTo>
                  <a:lnTo>
                    <a:pt x="2706" y="344"/>
                  </a:lnTo>
                  <a:lnTo>
                    <a:pt x="2706" y="344"/>
                  </a:lnTo>
                  <a:cubicBezTo>
                    <a:pt x="2692" y="354"/>
                    <a:pt x="2682" y="357"/>
                    <a:pt x="2675" y="357"/>
                  </a:cubicBezTo>
                  <a:cubicBezTo>
                    <a:pt x="2650" y="357"/>
                    <a:pt x="2654" y="318"/>
                    <a:pt x="2644" y="318"/>
                  </a:cubicBezTo>
                  <a:cubicBezTo>
                    <a:pt x="2643" y="318"/>
                    <a:pt x="2641" y="319"/>
                    <a:pt x="2638" y="322"/>
                  </a:cubicBezTo>
                  <a:cubicBezTo>
                    <a:pt x="2502" y="231"/>
                    <a:pt x="2593" y="71"/>
                    <a:pt x="2502" y="3"/>
                  </a:cubicBezTo>
                  <a:cubicBezTo>
                    <a:pt x="2493" y="2"/>
                    <a:pt x="2474" y="1"/>
                    <a:pt x="24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45"/>
            <p:cNvSpPr/>
            <p:nvPr/>
          </p:nvSpPr>
          <p:spPr>
            <a:xfrm rot="-2172959" flipH="1">
              <a:off x="-36614" y="937855"/>
              <a:ext cx="2882" cy="3571"/>
            </a:xfrm>
            <a:custGeom>
              <a:avLst/>
              <a:gdLst/>
              <a:ahLst/>
              <a:cxnLst/>
              <a:rect l="l" t="t" r="r" b="b"/>
              <a:pathLst>
                <a:path w="92" h="114" extrusionOk="0">
                  <a:moveTo>
                    <a:pt x="91" y="0"/>
                  </a:moveTo>
                  <a:lnTo>
                    <a:pt x="91" y="0"/>
                  </a:lnTo>
                  <a:cubicBezTo>
                    <a:pt x="23" y="23"/>
                    <a:pt x="0" y="68"/>
                    <a:pt x="23" y="114"/>
                  </a:cubicBezTo>
                  <a:cubicBezTo>
                    <a:pt x="68" y="91"/>
                    <a:pt x="68" y="23"/>
                    <a:pt x="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45"/>
            <p:cNvSpPr/>
            <p:nvPr/>
          </p:nvSpPr>
          <p:spPr>
            <a:xfrm rot="-2172959" flipH="1">
              <a:off x="-37597" y="938388"/>
              <a:ext cx="31" cy="752"/>
            </a:xfrm>
            <a:custGeom>
              <a:avLst/>
              <a:gdLst/>
              <a:ahLst/>
              <a:cxnLst/>
              <a:rect l="l" t="t" r="r" b="b"/>
              <a:pathLst>
                <a:path w="1" h="24" extrusionOk="0">
                  <a:moveTo>
                    <a:pt x="0" y="0"/>
                  </a:moveTo>
                  <a:lnTo>
                    <a:pt x="0" y="0"/>
                  </a:lnTo>
                  <a:lnTo>
                    <a:pt x="0" y="2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45"/>
            <p:cNvSpPr/>
            <p:nvPr/>
          </p:nvSpPr>
          <p:spPr>
            <a:xfrm rot="-2172959" flipH="1">
              <a:off x="-128570" y="665727"/>
              <a:ext cx="752" cy="752"/>
            </a:xfrm>
            <a:custGeom>
              <a:avLst/>
              <a:gdLst/>
              <a:ahLst/>
              <a:cxnLst/>
              <a:rect l="l" t="t" r="r" b="b"/>
              <a:pathLst>
                <a:path w="24" h="24" extrusionOk="0">
                  <a:moveTo>
                    <a:pt x="0" y="0"/>
                  </a:moveTo>
                  <a:lnTo>
                    <a:pt x="23" y="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45"/>
            <p:cNvSpPr/>
            <p:nvPr/>
          </p:nvSpPr>
          <p:spPr>
            <a:xfrm rot="-2172959" flipH="1">
              <a:off x="-130517" y="663991"/>
              <a:ext cx="96198" cy="281138"/>
            </a:xfrm>
            <a:custGeom>
              <a:avLst/>
              <a:gdLst/>
              <a:ahLst/>
              <a:cxnLst/>
              <a:rect l="l" t="t" r="r" b="b"/>
              <a:pathLst>
                <a:path w="3071" h="8975" extrusionOk="0">
                  <a:moveTo>
                    <a:pt x="182" y="1"/>
                  </a:moveTo>
                  <a:lnTo>
                    <a:pt x="160" y="69"/>
                  </a:lnTo>
                  <a:cubicBezTo>
                    <a:pt x="162" y="69"/>
                    <a:pt x="165" y="69"/>
                    <a:pt x="169" y="69"/>
                  </a:cubicBezTo>
                  <a:lnTo>
                    <a:pt x="169" y="69"/>
                  </a:lnTo>
                  <a:lnTo>
                    <a:pt x="182" y="1"/>
                  </a:lnTo>
                  <a:close/>
                  <a:moveTo>
                    <a:pt x="2388" y="2616"/>
                  </a:moveTo>
                  <a:lnTo>
                    <a:pt x="2516" y="2644"/>
                  </a:lnTo>
                  <a:lnTo>
                    <a:pt x="2516" y="2644"/>
                  </a:lnTo>
                  <a:lnTo>
                    <a:pt x="2456" y="2684"/>
                  </a:lnTo>
                  <a:lnTo>
                    <a:pt x="2388" y="2616"/>
                  </a:lnTo>
                  <a:close/>
                  <a:moveTo>
                    <a:pt x="2843" y="8710"/>
                  </a:moveTo>
                  <a:lnTo>
                    <a:pt x="2825" y="8766"/>
                  </a:lnTo>
                  <a:lnTo>
                    <a:pt x="2825" y="8766"/>
                  </a:lnTo>
                  <a:cubicBezTo>
                    <a:pt x="2831" y="8729"/>
                    <a:pt x="2782" y="8710"/>
                    <a:pt x="2843" y="8710"/>
                  </a:cubicBezTo>
                  <a:close/>
                  <a:moveTo>
                    <a:pt x="114" y="69"/>
                  </a:moveTo>
                  <a:cubicBezTo>
                    <a:pt x="91" y="137"/>
                    <a:pt x="46" y="183"/>
                    <a:pt x="114" y="206"/>
                  </a:cubicBezTo>
                  <a:cubicBezTo>
                    <a:pt x="103" y="228"/>
                    <a:pt x="86" y="228"/>
                    <a:pt x="69" y="228"/>
                  </a:cubicBezTo>
                  <a:cubicBezTo>
                    <a:pt x="52" y="228"/>
                    <a:pt x="35" y="228"/>
                    <a:pt x="23" y="251"/>
                  </a:cubicBezTo>
                  <a:cubicBezTo>
                    <a:pt x="46" y="296"/>
                    <a:pt x="91" y="342"/>
                    <a:pt x="69" y="387"/>
                  </a:cubicBezTo>
                  <a:lnTo>
                    <a:pt x="46" y="387"/>
                  </a:lnTo>
                  <a:cubicBezTo>
                    <a:pt x="1" y="501"/>
                    <a:pt x="160" y="569"/>
                    <a:pt x="91" y="660"/>
                  </a:cubicBezTo>
                  <a:lnTo>
                    <a:pt x="69" y="660"/>
                  </a:lnTo>
                  <a:cubicBezTo>
                    <a:pt x="46" y="706"/>
                    <a:pt x="91" y="774"/>
                    <a:pt x="46" y="842"/>
                  </a:cubicBezTo>
                  <a:cubicBezTo>
                    <a:pt x="59" y="829"/>
                    <a:pt x="80" y="816"/>
                    <a:pt x="95" y="816"/>
                  </a:cubicBezTo>
                  <a:cubicBezTo>
                    <a:pt x="106" y="816"/>
                    <a:pt x="114" y="823"/>
                    <a:pt x="114" y="842"/>
                  </a:cubicBezTo>
                  <a:cubicBezTo>
                    <a:pt x="69" y="910"/>
                    <a:pt x="114" y="956"/>
                    <a:pt x="69" y="1024"/>
                  </a:cubicBezTo>
                  <a:lnTo>
                    <a:pt x="137" y="1070"/>
                  </a:lnTo>
                  <a:cubicBezTo>
                    <a:pt x="114" y="1343"/>
                    <a:pt x="228" y="2366"/>
                    <a:pt x="251" y="2639"/>
                  </a:cubicBezTo>
                  <a:lnTo>
                    <a:pt x="228" y="2639"/>
                  </a:lnTo>
                  <a:cubicBezTo>
                    <a:pt x="273" y="3025"/>
                    <a:pt x="296" y="3867"/>
                    <a:pt x="387" y="4276"/>
                  </a:cubicBezTo>
                  <a:cubicBezTo>
                    <a:pt x="319" y="4344"/>
                    <a:pt x="342" y="4435"/>
                    <a:pt x="319" y="4503"/>
                  </a:cubicBezTo>
                  <a:cubicBezTo>
                    <a:pt x="328" y="4484"/>
                    <a:pt x="342" y="4477"/>
                    <a:pt x="355" y="4477"/>
                  </a:cubicBezTo>
                  <a:cubicBezTo>
                    <a:pt x="372" y="4477"/>
                    <a:pt x="387" y="4490"/>
                    <a:pt x="387" y="4503"/>
                  </a:cubicBezTo>
                  <a:cubicBezTo>
                    <a:pt x="387" y="4708"/>
                    <a:pt x="433" y="4503"/>
                    <a:pt x="455" y="4731"/>
                  </a:cubicBezTo>
                  <a:cubicBezTo>
                    <a:pt x="524" y="4958"/>
                    <a:pt x="478" y="5868"/>
                    <a:pt x="433" y="6095"/>
                  </a:cubicBezTo>
                  <a:cubicBezTo>
                    <a:pt x="524" y="6186"/>
                    <a:pt x="455" y="6345"/>
                    <a:pt x="524" y="6459"/>
                  </a:cubicBezTo>
                  <a:lnTo>
                    <a:pt x="501" y="6436"/>
                  </a:lnTo>
                  <a:lnTo>
                    <a:pt x="501" y="6436"/>
                  </a:lnTo>
                  <a:cubicBezTo>
                    <a:pt x="524" y="6550"/>
                    <a:pt x="455" y="7232"/>
                    <a:pt x="501" y="7369"/>
                  </a:cubicBezTo>
                  <a:cubicBezTo>
                    <a:pt x="569" y="7482"/>
                    <a:pt x="455" y="7460"/>
                    <a:pt x="433" y="7551"/>
                  </a:cubicBezTo>
                  <a:cubicBezTo>
                    <a:pt x="546" y="7551"/>
                    <a:pt x="592" y="7641"/>
                    <a:pt x="592" y="7687"/>
                  </a:cubicBezTo>
                  <a:cubicBezTo>
                    <a:pt x="592" y="7755"/>
                    <a:pt x="683" y="7869"/>
                    <a:pt x="705" y="7983"/>
                  </a:cubicBezTo>
                  <a:lnTo>
                    <a:pt x="637" y="7983"/>
                  </a:lnTo>
                  <a:cubicBezTo>
                    <a:pt x="705" y="8051"/>
                    <a:pt x="683" y="8210"/>
                    <a:pt x="705" y="8278"/>
                  </a:cubicBezTo>
                  <a:cubicBezTo>
                    <a:pt x="683" y="8415"/>
                    <a:pt x="592" y="8619"/>
                    <a:pt x="660" y="8801"/>
                  </a:cubicBezTo>
                  <a:lnTo>
                    <a:pt x="501" y="8915"/>
                  </a:lnTo>
                  <a:lnTo>
                    <a:pt x="524" y="8938"/>
                  </a:lnTo>
                  <a:cubicBezTo>
                    <a:pt x="524" y="8938"/>
                    <a:pt x="1031" y="8975"/>
                    <a:pt x="1572" y="8975"/>
                  </a:cubicBezTo>
                  <a:cubicBezTo>
                    <a:pt x="2067" y="8975"/>
                    <a:pt x="2590" y="8944"/>
                    <a:pt x="2775" y="8824"/>
                  </a:cubicBezTo>
                  <a:lnTo>
                    <a:pt x="2820" y="8824"/>
                  </a:lnTo>
                  <a:lnTo>
                    <a:pt x="2820" y="8778"/>
                  </a:lnTo>
                  <a:cubicBezTo>
                    <a:pt x="2828" y="8763"/>
                    <a:pt x="2835" y="8758"/>
                    <a:pt x="2844" y="8758"/>
                  </a:cubicBezTo>
                  <a:cubicBezTo>
                    <a:pt x="2861" y="8758"/>
                    <a:pt x="2881" y="8778"/>
                    <a:pt x="2911" y="8778"/>
                  </a:cubicBezTo>
                  <a:lnTo>
                    <a:pt x="2934" y="8710"/>
                  </a:lnTo>
                  <a:lnTo>
                    <a:pt x="2888" y="8733"/>
                  </a:lnTo>
                  <a:cubicBezTo>
                    <a:pt x="2888" y="8710"/>
                    <a:pt x="2820" y="8665"/>
                    <a:pt x="2843" y="8619"/>
                  </a:cubicBezTo>
                  <a:cubicBezTo>
                    <a:pt x="2866" y="8574"/>
                    <a:pt x="2934" y="8619"/>
                    <a:pt x="2934" y="8551"/>
                  </a:cubicBezTo>
                  <a:cubicBezTo>
                    <a:pt x="2979" y="8187"/>
                    <a:pt x="3025" y="7846"/>
                    <a:pt x="3002" y="7482"/>
                  </a:cubicBezTo>
                  <a:lnTo>
                    <a:pt x="3002" y="7482"/>
                  </a:lnTo>
                  <a:lnTo>
                    <a:pt x="3048" y="7505"/>
                  </a:lnTo>
                  <a:cubicBezTo>
                    <a:pt x="3025" y="7391"/>
                    <a:pt x="3025" y="7300"/>
                    <a:pt x="3002" y="7187"/>
                  </a:cubicBezTo>
                  <a:lnTo>
                    <a:pt x="3070" y="7141"/>
                  </a:lnTo>
                  <a:lnTo>
                    <a:pt x="3070" y="7141"/>
                  </a:lnTo>
                  <a:cubicBezTo>
                    <a:pt x="3070" y="7142"/>
                    <a:pt x="3069" y="7142"/>
                    <a:pt x="3068" y="7142"/>
                  </a:cubicBezTo>
                  <a:cubicBezTo>
                    <a:pt x="3025" y="7142"/>
                    <a:pt x="3025" y="6595"/>
                    <a:pt x="3025" y="6595"/>
                  </a:cubicBezTo>
                  <a:lnTo>
                    <a:pt x="2934" y="6573"/>
                  </a:lnTo>
                  <a:cubicBezTo>
                    <a:pt x="2934" y="6482"/>
                    <a:pt x="3048" y="6550"/>
                    <a:pt x="3025" y="6459"/>
                  </a:cubicBezTo>
                  <a:cubicBezTo>
                    <a:pt x="2888" y="6414"/>
                    <a:pt x="3025" y="6277"/>
                    <a:pt x="2957" y="6254"/>
                  </a:cubicBezTo>
                  <a:cubicBezTo>
                    <a:pt x="2957" y="6254"/>
                    <a:pt x="2957" y="6209"/>
                    <a:pt x="3002" y="6209"/>
                  </a:cubicBezTo>
                  <a:cubicBezTo>
                    <a:pt x="2934" y="6186"/>
                    <a:pt x="3002" y="6163"/>
                    <a:pt x="2979" y="6118"/>
                  </a:cubicBezTo>
                  <a:lnTo>
                    <a:pt x="2979" y="6118"/>
                  </a:lnTo>
                  <a:lnTo>
                    <a:pt x="2934" y="6141"/>
                  </a:lnTo>
                  <a:lnTo>
                    <a:pt x="2911" y="6072"/>
                  </a:lnTo>
                  <a:lnTo>
                    <a:pt x="2979" y="6072"/>
                  </a:lnTo>
                  <a:cubicBezTo>
                    <a:pt x="3002" y="5891"/>
                    <a:pt x="3048" y="5004"/>
                    <a:pt x="3002" y="4799"/>
                  </a:cubicBezTo>
                  <a:lnTo>
                    <a:pt x="3002" y="4799"/>
                  </a:lnTo>
                  <a:cubicBezTo>
                    <a:pt x="2957" y="4822"/>
                    <a:pt x="3002" y="4890"/>
                    <a:pt x="2911" y="4913"/>
                  </a:cubicBezTo>
                  <a:cubicBezTo>
                    <a:pt x="2866" y="4867"/>
                    <a:pt x="2934" y="4844"/>
                    <a:pt x="2866" y="4822"/>
                  </a:cubicBezTo>
                  <a:cubicBezTo>
                    <a:pt x="3002" y="4799"/>
                    <a:pt x="2888" y="4685"/>
                    <a:pt x="3025" y="4663"/>
                  </a:cubicBezTo>
                  <a:lnTo>
                    <a:pt x="2957" y="4640"/>
                  </a:lnTo>
                  <a:lnTo>
                    <a:pt x="3002" y="4617"/>
                  </a:lnTo>
                  <a:cubicBezTo>
                    <a:pt x="2911" y="4390"/>
                    <a:pt x="2957" y="4572"/>
                    <a:pt x="2979" y="4367"/>
                  </a:cubicBezTo>
                  <a:cubicBezTo>
                    <a:pt x="2957" y="4230"/>
                    <a:pt x="2866" y="4185"/>
                    <a:pt x="2888" y="4117"/>
                  </a:cubicBezTo>
                  <a:lnTo>
                    <a:pt x="2820" y="4117"/>
                  </a:lnTo>
                  <a:cubicBezTo>
                    <a:pt x="2888" y="4117"/>
                    <a:pt x="2775" y="4049"/>
                    <a:pt x="2843" y="4026"/>
                  </a:cubicBezTo>
                  <a:cubicBezTo>
                    <a:pt x="2843" y="4007"/>
                    <a:pt x="2843" y="3924"/>
                    <a:pt x="2790" y="3924"/>
                  </a:cubicBezTo>
                  <a:cubicBezTo>
                    <a:pt x="2779" y="3924"/>
                    <a:pt x="2767" y="3927"/>
                    <a:pt x="2752" y="3935"/>
                  </a:cubicBezTo>
                  <a:cubicBezTo>
                    <a:pt x="2786" y="3918"/>
                    <a:pt x="2807" y="3864"/>
                    <a:pt x="2834" y="3864"/>
                  </a:cubicBezTo>
                  <a:cubicBezTo>
                    <a:pt x="2843" y="3864"/>
                    <a:pt x="2854" y="3871"/>
                    <a:pt x="2866" y="3889"/>
                  </a:cubicBezTo>
                  <a:lnTo>
                    <a:pt x="2843" y="3798"/>
                  </a:lnTo>
                  <a:lnTo>
                    <a:pt x="2820" y="3844"/>
                  </a:lnTo>
                  <a:cubicBezTo>
                    <a:pt x="2820" y="3753"/>
                    <a:pt x="2888" y="3685"/>
                    <a:pt x="2798" y="3617"/>
                  </a:cubicBezTo>
                  <a:lnTo>
                    <a:pt x="2752" y="3662"/>
                  </a:lnTo>
                  <a:cubicBezTo>
                    <a:pt x="2752" y="3594"/>
                    <a:pt x="2752" y="3548"/>
                    <a:pt x="2843" y="3526"/>
                  </a:cubicBezTo>
                  <a:lnTo>
                    <a:pt x="2866" y="3594"/>
                  </a:lnTo>
                  <a:cubicBezTo>
                    <a:pt x="2866" y="3480"/>
                    <a:pt x="2843" y="3435"/>
                    <a:pt x="2798" y="3344"/>
                  </a:cubicBezTo>
                  <a:lnTo>
                    <a:pt x="2798" y="3389"/>
                  </a:lnTo>
                  <a:cubicBezTo>
                    <a:pt x="2709" y="3279"/>
                    <a:pt x="2643" y="2764"/>
                    <a:pt x="2535" y="2649"/>
                  </a:cubicBezTo>
                  <a:lnTo>
                    <a:pt x="2535" y="2649"/>
                  </a:lnTo>
                  <a:lnTo>
                    <a:pt x="2593" y="2661"/>
                  </a:lnTo>
                  <a:cubicBezTo>
                    <a:pt x="2570" y="2480"/>
                    <a:pt x="2502" y="1547"/>
                    <a:pt x="2547" y="1388"/>
                  </a:cubicBezTo>
                  <a:cubicBezTo>
                    <a:pt x="2563" y="1365"/>
                    <a:pt x="2580" y="1358"/>
                    <a:pt x="2597" y="1358"/>
                  </a:cubicBezTo>
                  <a:cubicBezTo>
                    <a:pt x="2631" y="1358"/>
                    <a:pt x="2661" y="1388"/>
                    <a:pt x="2661" y="1388"/>
                  </a:cubicBezTo>
                  <a:cubicBezTo>
                    <a:pt x="2638" y="1297"/>
                    <a:pt x="2593" y="1343"/>
                    <a:pt x="2593" y="1274"/>
                  </a:cubicBezTo>
                  <a:lnTo>
                    <a:pt x="2593" y="1274"/>
                  </a:lnTo>
                  <a:lnTo>
                    <a:pt x="2661" y="1297"/>
                  </a:lnTo>
                  <a:lnTo>
                    <a:pt x="2638" y="1229"/>
                  </a:lnTo>
                  <a:cubicBezTo>
                    <a:pt x="2616" y="1274"/>
                    <a:pt x="2547" y="1252"/>
                    <a:pt x="2479" y="1274"/>
                  </a:cubicBezTo>
                  <a:lnTo>
                    <a:pt x="2479" y="1183"/>
                  </a:lnTo>
                  <a:lnTo>
                    <a:pt x="2547" y="1183"/>
                  </a:lnTo>
                  <a:cubicBezTo>
                    <a:pt x="2547" y="1161"/>
                    <a:pt x="2388" y="1138"/>
                    <a:pt x="2411" y="1047"/>
                  </a:cubicBezTo>
                  <a:cubicBezTo>
                    <a:pt x="2434" y="910"/>
                    <a:pt x="2411" y="751"/>
                    <a:pt x="2434" y="615"/>
                  </a:cubicBezTo>
                  <a:lnTo>
                    <a:pt x="2502" y="660"/>
                  </a:lnTo>
                  <a:lnTo>
                    <a:pt x="2525" y="592"/>
                  </a:lnTo>
                  <a:lnTo>
                    <a:pt x="2525" y="592"/>
                  </a:lnTo>
                  <a:cubicBezTo>
                    <a:pt x="2511" y="601"/>
                    <a:pt x="2500" y="605"/>
                    <a:pt x="2493" y="605"/>
                  </a:cubicBezTo>
                  <a:cubicBezTo>
                    <a:pt x="2468" y="605"/>
                    <a:pt x="2472" y="566"/>
                    <a:pt x="2463" y="566"/>
                  </a:cubicBezTo>
                  <a:cubicBezTo>
                    <a:pt x="2461" y="566"/>
                    <a:pt x="2459" y="567"/>
                    <a:pt x="2456" y="569"/>
                  </a:cubicBezTo>
                  <a:cubicBezTo>
                    <a:pt x="2320" y="456"/>
                    <a:pt x="2434" y="319"/>
                    <a:pt x="2343" y="228"/>
                  </a:cubicBezTo>
                  <a:cubicBezTo>
                    <a:pt x="2231" y="228"/>
                    <a:pt x="365" y="75"/>
                    <a:pt x="169" y="69"/>
                  </a:cubicBezTo>
                  <a:lnTo>
                    <a:pt x="169" y="69"/>
                  </a:lnTo>
                  <a:lnTo>
                    <a:pt x="160" y="115"/>
                  </a:lnTo>
                  <a:lnTo>
                    <a:pt x="228" y="115"/>
                  </a:lnTo>
                  <a:cubicBezTo>
                    <a:pt x="239" y="149"/>
                    <a:pt x="228" y="149"/>
                    <a:pt x="214" y="149"/>
                  </a:cubicBezTo>
                  <a:cubicBezTo>
                    <a:pt x="199" y="149"/>
                    <a:pt x="182" y="149"/>
                    <a:pt x="182" y="183"/>
                  </a:cubicBezTo>
                  <a:cubicBezTo>
                    <a:pt x="176" y="186"/>
                    <a:pt x="171" y="187"/>
                    <a:pt x="165" y="187"/>
                  </a:cubicBezTo>
                  <a:cubicBezTo>
                    <a:pt x="131" y="187"/>
                    <a:pt x="114" y="128"/>
                    <a:pt x="114" y="6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" name="Google Shape;1143;p44">
            <a:extLst>
              <a:ext uri="{FF2B5EF4-FFF2-40B4-BE49-F238E27FC236}">
                <a16:creationId xmlns:a16="http://schemas.microsoft.com/office/drawing/2014/main" id="{84786B4C-F991-7DF1-661B-17C58EB12B86}"/>
              </a:ext>
            </a:extLst>
          </p:cNvPr>
          <p:cNvSpPr txBox="1">
            <a:spLocks/>
          </p:cNvSpPr>
          <p:nvPr/>
        </p:nvSpPr>
        <p:spPr>
          <a:xfrm>
            <a:off x="746369" y="2044910"/>
            <a:ext cx="8254508" cy="920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rgarine"/>
              <a:buNone/>
              <a:defRPr sz="2800" b="0" i="0" u="none" strike="noStrike" cap="none">
                <a:solidFill>
                  <a:schemeClr val="dk2"/>
                </a:solidFill>
                <a:latin typeface="Margarine"/>
                <a:ea typeface="Margarine"/>
                <a:cs typeface="Margarine"/>
                <a:sym typeface="Margari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spcBef>
                <a:spcPct val="0"/>
              </a:spcBef>
              <a:buFontTx/>
              <a:buNone/>
            </a:pPr>
            <a:r>
              <a:rPr lang="th-TH" altLang="en-US" sz="3000" b="1" dirty="0">
                <a:solidFill>
                  <a:srgbClr val="002060"/>
                </a:solidFill>
                <a:latin typeface="DilleniaUPC" panose="02020603050405020304" pitchFamily="18" charset="-34"/>
                <a:ea typeface="Angsana New" panose="02020603050405020304" pitchFamily="18" charset="-34"/>
                <a:cs typeface="DilleniaUPC" panose="02020603050405020304" pitchFamily="18" charset="-34"/>
              </a:rPr>
              <a:t>ร้านขนมหวานแม่ศรีลา </a:t>
            </a:r>
            <a:r>
              <a:rPr lang="en-US" altLang="en-US" sz="3000" b="1" dirty="0">
                <a:solidFill>
                  <a:srgbClr val="002060"/>
                </a:solidFill>
                <a:latin typeface="DilleniaUPC" panose="02020603050405020304" pitchFamily="18" charset="-34"/>
                <a:ea typeface="Angsana New" panose="02020603050405020304" pitchFamily="18" charset="-34"/>
                <a:cs typeface="DilleniaUPC" panose="02020603050405020304" pitchFamily="18" charset="-34"/>
              </a:rPr>
              <a:t>(Mae </a:t>
            </a:r>
            <a:r>
              <a:rPr lang="en-US" altLang="en-US" sz="3000" b="1" dirty="0" err="1">
                <a:solidFill>
                  <a:srgbClr val="002060"/>
                </a:solidFill>
                <a:latin typeface="DilleniaUPC" panose="02020603050405020304" pitchFamily="18" charset="-34"/>
                <a:ea typeface="Angsana New" panose="02020603050405020304" pitchFamily="18" charset="-34"/>
                <a:cs typeface="DilleniaUPC" panose="02020603050405020304" pitchFamily="18" charset="-34"/>
              </a:rPr>
              <a:t>Srila</a:t>
            </a:r>
            <a:r>
              <a:rPr lang="en-US" altLang="en-US" sz="3000" b="1" dirty="0">
                <a:solidFill>
                  <a:srgbClr val="002060"/>
                </a:solidFill>
                <a:latin typeface="DilleniaUPC" panose="02020603050405020304" pitchFamily="18" charset="-34"/>
                <a:ea typeface="Angsana New" panose="02020603050405020304" pitchFamily="18" charset="-34"/>
                <a:cs typeface="DilleniaUPC" panose="02020603050405020304" pitchFamily="18" charset="-34"/>
              </a:rPr>
              <a:t> Bakery)</a:t>
            </a:r>
          </a:p>
          <a:p>
            <a:pPr algn="l">
              <a:spcBef>
                <a:spcPct val="0"/>
              </a:spcBef>
              <a:buFontTx/>
              <a:buNone/>
            </a:pPr>
            <a:r>
              <a:rPr lang="en-US" altLang="en-US" sz="3200" b="1" dirty="0">
                <a:solidFill>
                  <a:srgbClr val="002060"/>
                </a:solidFill>
                <a:latin typeface="DilleniaUPC" panose="02020603050405020304" pitchFamily="18" charset="-34"/>
                <a:ea typeface="Angsana New" panose="02020603050405020304" pitchFamily="18" charset="-34"/>
                <a:cs typeface="DilleniaUPC" panose="02020603050405020304" pitchFamily="18" charset="-34"/>
              </a:rPr>
              <a:t>	</a:t>
            </a:r>
            <a:r>
              <a:rPr lang="th-TH" altLang="en-US" sz="3000" dirty="0">
                <a:solidFill>
                  <a:srgbClr val="002060"/>
                </a:solidFill>
                <a:latin typeface="DilleniaUPC" panose="02020603050405020304" pitchFamily="18" charset="-34"/>
                <a:ea typeface="Angsana New" panose="02020603050405020304" pitchFamily="18" charset="-34"/>
                <a:cs typeface="DilleniaUPC" panose="02020603050405020304" pitchFamily="18" charset="-34"/>
              </a:rPr>
              <a:t>หมายถึง  ธุรกิจส่วนตัวที่ไว้สำหรับจำหน่ายขนมไทย เช่น ขนมชั้น ทองหยอด ทองหยิบ และอื่น ๆ โดยสามารถสั่งซื้อผ่านช่องทางอื่น ๆ จากนั้นทางร้านจะทำการจัดส่ง</a:t>
            </a:r>
          </a:p>
          <a:p>
            <a:pPr algn="l">
              <a:spcBef>
                <a:spcPct val="0"/>
              </a:spcBef>
              <a:buFontTx/>
              <a:buNone/>
            </a:pPr>
            <a:r>
              <a:rPr lang="th-TH" altLang="en-US" sz="3000" dirty="0">
                <a:solidFill>
                  <a:srgbClr val="002060"/>
                </a:solidFill>
                <a:latin typeface="DilleniaUPC" panose="02020603050405020304" pitchFamily="18" charset="-34"/>
                <a:ea typeface="Angsana New" panose="02020603050405020304" pitchFamily="18" charset="-34"/>
                <a:cs typeface="DilleniaUPC" panose="02020603050405020304" pitchFamily="18" charset="-34"/>
              </a:rPr>
              <a:t>สินค้าตามที่ลูกค้าสั่ง</a:t>
            </a:r>
            <a:endParaRPr lang="en-US" altLang="en-US" sz="3000" dirty="0">
              <a:solidFill>
                <a:srgbClr val="002060"/>
              </a:solidFill>
              <a:latin typeface="DilleniaUPC" panose="02020603050405020304" pitchFamily="18" charset="-34"/>
              <a:ea typeface="Angsana New" panose="02020603050405020304" pitchFamily="18" charset="-34"/>
              <a:cs typeface="DilleniaUPC" panose="02020603050405020304" pitchFamily="18" charset="-34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421;p33">
            <a:extLst>
              <a:ext uri="{FF2B5EF4-FFF2-40B4-BE49-F238E27FC236}">
                <a16:creationId xmlns:a16="http://schemas.microsoft.com/office/drawing/2014/main" id="{DE1A0E55-2977-EAC6-327D-7AA4D6271995}"/>
              </a:ext>
            </a:extLst>
          </p:cNvPr>
          <p:cNvSpPr/>
          <p:nvPr/>
        </p:nvSpPr>
        <p:spPr>
          <a:xfrm rot="11650164" flipH="1">
            <a:off x="1846360" y="1017991"/>
            <a:ext cx="2176034" cy="1495376"/>
          </a:xfrm>
          <a:custGeom>
            <a:avLst/>
            <a:gdLst/>
            <a:ahLst/>
            <a:cxnLst/>
            <a:rect l="l" t="t" r="r" b="b"/>
            <a:pathLst>
              <a:path w="52454" h="34308" extrusionOk="0">
                <a:moveTo>
                  <a:pt x="12076" y="6506"/>
                </a:moveTo>
                <a:cubicBezTo>
                  <a:pt x="13582" y="6483"/>
                  <a:pt x="15043" y="6711"/>
                  <a:pt x="16390" y="7168"/>
                </a:cubicBezTo>
                <a:cubicBezTo>
                  <a:pt x="18581" y="7921"/>
                  <a:pt x="21000" y="7282"/>
                  <a:pt x="22552" y="5570"/>
                </a:cubicBezTo>
                <a:cubicBezTo>
                  <a:pt x="25702" y="2146"/>
                  <a:pt x="30199" y="1"/>
                  <a:pt x="35220" y="1"/>
                </a:cubicBezTo>
                <a:cubicBezTo>
                  <a:pt x="44670" y="1"/>
                  <a:pt x="52317" y="7556"/>
                  <a:pt x="52385" y="17005"/>
                </a:cubicBezTo>
                <a:cubicBezTo>
                  <a:pt x="52454" y="26546"/>
                  <a:pt x="44761" y="34307"/>
                  <a:pt x="35220" y="34307"/>
                </a:cubicBezTo>
                <a:cubicBezTo>
                  <a:pt x="30747" y="34307"/>
                  <a:pt x="26661" y="32595"/>
                  <a:pt x="23602" y="29765"/>
                </a:cubicBezTo>
                <a:cubicBezTo>
                  <a:pt x="22256" y="28532"/>
                  <a:pt x="20247" y="28304"/>
                  <a:pt x="18672" y="29263"/>
                </a:cubicBezTo>
                <a:cubicBezTo>
                  <a:pt x="16846" y="30358"/>
                  <a:pt x="14700" y="30975"/>
                  <a:pt x="12395" y="30975"/>
                </a:cubicBezTo>
                <a:cubicBezTo>
                  <a:pt x="5547" y="30975"/>
                  <a:pt x="1" y="25360"/>
                  <a:pt x="161" y="18466"/>
                </a:cubicBezTo>
                <a:cubicBezTo>
                  <a:pt x="320" y="11984"/>
                  <a:pt x="5593" y="6688"/>
                  <a:pt x="12076" y="6506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95" name="Google Shape;295;p29"/>
          <p:cNvSpPr txBox="1">
            <a:spLocks noGrp="1"/>
          </p:cNvSpPr>
          <p:nvPr>
            <p:ph type="title"/>
          </p:nvPr>
        </p:nvSpPr>
        <p:spPr>
          <a:xfrm>
            <a:off x="692400" y="2412300"/>
            <a:ext cx="7759200" cy="31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th-TH" sz="4000" b="1" dirty="0">
                <a:latin typeface="DilleniaUPC" panose="02020603050405020304" pitchFamily="18" charset="-34"/>
                <a:cs typeface="DilleniaUPC" panose="02020603050405020304" pitchFamily="18" charset="-34"/>
              </a:rPr>
              <a:t>ผู้รับผิดชอบโครงงาน</a:t>
            </a:r>
            <a:br>
              <a:rPr lang="th-TH" sz="4500" b="1" dirty="0">
                <a:latin typeface="DilleniaUPC" panose="02020603050405020304" pitchFamily="18" charset="-34"/>
                <a:cs typeface="DilleniaUPC" panose="02020603050405020304" pitchFamily="18" charset="-34"/>
              </a:rPr>
            </a:br>
            <a:r>
              <a:rPr lang="th-TH" altLang="en-US" sz="4000" b="1" dirty="0">
                <a:solidFill>
                  <a:schemeClr val="accent6">
                    <a:lumMod val="25000"/>
                  </a:schemeClr>
                </a:solidFill>
                <a:latin typeface="DilleniaUPC" panose="02020603050405020304" pitchFamily="18" charset="-34"/>
                <a:ea typeface="Angsana New" panose="02020603050405020304" pitchFamily="18" charset="-34"/>
                <a:cs typeface="DilleniaUPC" panose="02020603050405020304" pitchFamily="18" charset="-34"/>
                <a:sym typeface="Angsana New" panose="02020603050405020304" pitchFamily="18" charset="-34"/>
              </a:rPr>
              <a:t>(PROJECT MEMBER</a:t>
            </a:r>
            <a:r>
              <a:rPr lang="en-US" altLang="en-US" sz="4000" b="1" dirty="0">
                <a:solidFill>
                  <a:schemeClr val="accent6">
                    <a:lumMod val="25000"/>
                  </a:schemeClr>
                </a:solidFill>
                <a:latin typeface="DilleniaUPC" panose="02020603050405020304" pitchFamily="18" charset="-34"/>
                <a:ea typeface="Angsana New" panose="02020603050405020304" pitchFamily="18" charset="-34"/>
                <a:cs typeface="DilleniaUPC" panose="02020603050405020304" pitchFamily="18" charset="-34"/>
                <a:sym typeface="Angsana New" panose="02020603050405020304" pitchFamily="18" charset="-34"/>
              </a:rPr>
              <a:t>S</a:t>
            </a:r>
            <a:r>
              <a:rPr lang="th-TH" altLang="en-US" sz="4000" b="1" dirty="0">
                <a:solidFill>
                  <a:schemeClr val="accent6">
                    <a:lumMod val="25000"/>
                  </a:schemeClr>
                </a:solidFill>
                <a:latin typeface="DilleniaUPC" panose="02020603050405020304" pitchFamily="18" charset="-34"/>
                <a:ea typeface="Angsana New" panose="02020603050405020304" pitchFamily="18" charset="-34"/>
                <a:cs typeface="DilleniaUPC" panose="02020603050405020304" pitchFamily="18" charset="-34"/>
                <a:sym typeface="Angsana New" panose="02020603050405020304" pitchFamily="18" charset="-34"/>
              </a:rPr>
              <a:t>)</a:t>
            </a:r>
            <a:br>
              <a:rPr lang="en-US" altLang="en-US" sz="4000" dirty="0">
                <a:solidFill>
                  <a:srgbClr val="002060"/>
                </a:solidFill>
                <a:latin typeface="DilleniaUPC" panose="02020603050405020304" pitchFamily="18" charset="-34"/>
                <a:ea typeface="Angsana New" panose="02020603050405020304" pitchFamily="18" charset="-34"/>
                <a:cs typeface="DilleniaUPC" panose="02020603050405020304" pitchFamily="18" charset="-34"/>
              </a:rPr>
            </a:br>
            <a:endParaRPr sz="4000" b="1" dirty="0">
              <a:latin typeface="DilleniaUPC" panose="02020603050405020304" pitchFamily="18" charset="-34"/>
              <a:cs typeface="DilleniaUPC" panose="02020603050405020304" pitchFamily="18" charset="-34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" name="Google Shape;1434;p46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59200" cy="31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altLang="en-US" sz="4000" b="1" dirty="0">
                <a:solidFill>
                  <a:srgbClr val="002060"/>
                </a:solidFill>
                <a:latin typeface="DilleniaUPC" panose="02020603050405020304" pitchFamily="18" charset="-34"/>
                <a:ea typeface="Angsana New" panose="02020603050405020304" pitchFamily="18" charset="-34"/>
                <a:cs typeface="DilleniaUPC" panose="02020603050405020304" pitchFamily="18" charset="-34"/>
                <a:sym typeface="Angsana New" panose="02020603050405020304" pitchFamily="18" charset="-34"/>
              </a:rPr>
              <a:t>นิยามศัพท์เฉพาะ (</a:t>
            </a:r>
            <a:r>
              <a:rPr lang="en-US" altLang="en-US" sz="4000" b="1" dirty="0">
                <a:solidFill>
                  <a:srgbClr val="002060"/>
                </a:solidFill>
                <a:latin typeface="DilleniaUPC" panose="02020603050405020304" pitchFamily="18" charset="-34"/>
                <a:ea typeface="Angsana New" panose="02020603050405020304" pitchFamily="18" charset="-34"/>
                <a:cs typeface="DilleniaUPC" panose="02020603050405020304" pitchFamily="18" charset="-34"/>
                <a:sym typeface="Angsana New" panose="02020603050405020304" pitchFamily="18" charset="-34"/>
              </a:rPr>
              <a:t>Definition of Terms)</a:t>
            </a:r>
            <a:endParaRPr sz="4000" dirty="0"/>
          </a:p>
        </p:txBody>
      </p:sp>
      <p:grpSp>
        <p:nvGrpSpPr>
          <p:cNvPr id="1525" name="Google Shape;1525;p46"/>
          <p:cNvGrpSpPr/>
          <p:nvPr/>
        </p:nvGrpSpPr>
        <p:grpSpPr>
          <a:xfrm>
            <a:off x="8112349" y="4329943"/>
            <a:ext cx="1466450" cy="1173731"/>
            <a:chOff x="8112349" y="4329943"/>
            <a:chExt cx="1466450" cy="1173731"/>
          </a:xfrm>
        </p:grpSpPr>
        <p:sp>
          <p:nvSpPr>
            <p:cNvPr id="1526" name="Google Shape;1526;p46"/>
            <p:cNvSpPr/>
            <p:nvPr/>
          </p:nvSpPr>
          <p:spPr>
            <a:xfrm rot="-1799691">
              <a:off x="8781060" y="4849776"/>
              <a:ext cx="290600" cy="275697"/>
            </a:xfrm>
            <a:custGeom>
              <a:avLst/>
              <a:gdLst/>
              <a:ahLst/>
              <a:cxnLst/>
              <a:rect l="l" t="t" r="r" b="b"/>
              <a:pathLst>
                <a:path w="9147" h="8677" extrusionOk="0">
                  <a:moveTo>
                    <a:pt x="8263" y="321"/>
                  </a:moveTo>
                  <a:cubicBezTo>
                    <a:pt x="8248" y="328"/>
                    <a:pt x="8237" y="332"/>
                    <a:pt x="8234" y="332"/>
                  </a:cubicBezTo>
                  <a:cubicBezTo>
                    <a:pt x="8233" y="332"/>
                    <a:pt x="8233" y="332"/>
                    <a:pt x="8233" y="331"/>
                  </a:cubicBezTo>
                  <a:cubicBezTo>
                    <a:pt x="8243" y="328"/>
                    <a:pt x="8253" y="324"/>
                    <a:pt x="8263" y="321"/>
                  </a:cubicBezTo>
                  <a:close/>
                  <a:moveTo>
                    <a:pt x="6529" y="998"/>
                  </a:moveTo>
                  <a:cubicBezTo>
                    <a:pt x="6519" y="998"/>
                    <a:pt x="6501" y="1004"/>
                    <a:pt x="6482" y="1013"/>
                  </a:cubicBezTo>
                  <a:cubicBezTo>
                    <a:pt x="6498" y="1009"/>
                    <a:pt x="6513" y="1004"/>
                    <a:pt x="6529" y="998"/>
                  </a:cubicBezTo>
                  <a:lnTo>
                    <a:pt x="6529" y="998"/>
                  </a:lnTo>
                  <a:cubicBezTo>
                    <a:pt x="6529" y="998"/>
                    <a:pt x="6529" y="998"/>
                    <a:pt x="6529" y="998"/>
                  </a:cubicBezTo>
                  <a:close/>
                  <a:moveTo>
                    <a:pt x="9073" y="1"/>
                  </a:moveTo>
                  <a:cubicBezTo>
                    <a:pt x="8926" y="1"/>
                    <a:pt x="8581" y="167"/>
                    <a:pt x="8382" y="264"/>
                  </a:cubicBezTo>
                  <a:lnTo>
                    <a:pt x="8382" y="264"/>
                  </a:lnTo>
                  <a:cubicBezTo>
                    <a:pt x="8343" y="272"/>
                    <a:pt x="8226" y="313"/>
                    <a:pt x="8165" y="354"/>
                  </a:cubicBezTo>
                  <a:lnTo>
                    <a:pt x="8165" y="399"/>
                  </a:lnTo>
                  <a:cubicBezTo>
                    <a:pt x="8085" y="433"/>
                    <a:pt x="8074" y="433"/>
                    <a:pt x="8062" y="433"/>
                  </a:cubicBezTo>
                  <a:cubicBezTo>
                    <a:pt x="8051" y="433"/>
                    <a:pt x="8039" y="433"/>
                    <a:pt x="7960" y="468"/>
                  </a:cubicBezTo>
                  <a:cubicBezTo>
                    <a:pt x="7937" y="445"/>
                    <a:pt x="8074" y="377"/>
                    <a:pt x="8210" y="308"/>
                  </a:cubicBezTo>
                  <a:lnTo>
                    <a:pt x="8210" y="308"/>
                  </a:lnTo>
                  <a:cubicBezTo>
                    <a:pt x="8096" y="354"/>
                    <a:pt x="7960" y="399"/>
                    <a:pt x="7937" y="445"/>
                  </a:cubicBezTo>
                  <a:cubicBezTo>
                    <a:pt x="7920" y="448"/>
                    <a:pt x="7908" y="450"/>
                    <a:pt x="7900" y="450"/>
                  </a:cubicBezTo>
                  <a:cubicBezTo>
                    <a:pt x="7867" y="450"/>
                    <a:pt x="7887" y="429"/>
                    <a:pt x="7865" y="429"/>
                  </a:cubicBezTo>
                  <a:cubicBezTo>
                    <a:pt x="7855" y="429"/>
                    <a:pt x="7836" y="433"/>
                    <a:pt x="7801" y="445"/>
                  </a:cubicBezTo>
                  <a:cubicBezTo>
                    <a:pt x="7710" y="490"/>
                    <a:pt x="7596" y="559"/>
                    <a:pt x="7482" y="604"/>
                  </a:cubicBezTo>
                  <a:cubicBezTo>
                    <a:pt x="7209" y="672"/>
                    <a:pt x="7096" y="809"/>
                    <a:pt x="6846" y="877"/>
                  </a:cubicBezTo>
                  <a:lnTo>
                    <a:pt x="6868" y="854"/>
                  </a:lnTo>
                  <a:lnTo>
                    <a:pt x="6868" y="854"/>
                  </a:lnTo>
                  <a:cubicBezTo>
                    <a:pt x="6787" y="875"/>
                    <a:pt x="6668" y="950"/>
                    <a:pt x="6529" y="998"/>
                  </a:cubicBezTo>
                  <a:lnTo>
                    <a:pt x="6529" y="998"/>
                  </a:lnTo>
                  <a:cubicBezTo>
                    <a:pt x="6541" y="999"/>
                    <a:pt x="6535" y="1010"/>
                    <a:pt x="6482" y="1036"/>
                  </a:cubicBezTo>
                  <a:cubicBezTo>
                    <a:pt x="6300" y="1104"/>
                    <a:pt x="6186" y="1173"/>
                    <a:pt x="6050" y="1195"/>
                  </a:cubicBezTo>
                  <a:lnTo>
                    <a:pt x="5936" y="1286"/>
                  </a:lnTo>
                  <a:cubicBezTo>
                    <a:pt x="5322" y="1536"/>
                    <a:pt x="2957" y="2560"/>
                    <a:pt x="2343" y="2833"/>
                  </a:cubicBezTo>
                  <a:lnTo>
                    <a:pt x="2366" y="2810"/>
                  </a:lnTo>
                  <a:lnTo>
                    <a:pt x="2366" y="2810"/>
                  </a:lnTo>
                  <a:cubicBezTo>
                    <a:pt x="1775" y="3083"/>
                    <a:pt x="910" y="3447"/>
                    <a:pt x="1" y="3833"/>
                  </a:cubicBezTo>
                  <a:cubicBezTo>
                    <a:pt x="615" y="4265"/>
                    <a:pt x="1274" y="4720"/>
                    <a:pt x="1866" y="5129"/>
                  </a:cubicBezTo>
                  <a:cubicBezTo>
                    <a:pt x="2229" y="5379"/>
                    <a:pt x="2548" y="5607"/>
                    <a:pt x="2821" y="5766"/>
                  </a:cubicBezTo>
                  <a:cubicBezTo>
                    <a:pt x="2934" y="5880"/>
                    <a:pt x="3116" y="5993"/>
                    <a:pt x="3253" y="6107"/>
                  </a:cubicBezTo>
                  <a:cubicBezTo>
                    <a:pt x="3215" y="6070"/>
                    <a:pt x="3205" y="6053"/>
                    <a:pt x="3215" y="6053"/>
                  </a:cubicBezTo>
                  <a:cubicBezTo>
                    <a:pt x="3223" y="6053"/>
                    <a:pt x="3245" y="6064"/>
                    <a:pt x="3275" y="6084"/>
                  </a:cubicBezTo>
                  <a:cubicBezTo>
                    <a:pt x="3480" y="6232"/>
                    <a:pt x="3491" y="6232"/>
                    <a:pt x="3503" y="6232"/>
                  </a:cubicBezTo>
                  <a:cubicBezTo>
                    <a:pt x="3514" y="6232"/>
                    <a:pt x="3526" y="6232"/>
                    <a:pt x="3730" y="6380"/>
                  </a:cubicBezTo>
                  <a:cubicBezTo>
                    <a:pt x="3980" y="6539"/>
                    <a:pt x="4526" y="6903"/>
                    <a:pt x="5072" y="7312"/>
                  </a:cubicBezTo>
                  <a:cubicBezTo>
                    <a:pt x="5845" y="7858"/>
                    <a:pt x="6618" y="8404"/>
                    <a:pt x="6982" y="8677"/>
                  </a:cubicBezTo>
                  <a:cubicBezTo>
                    <a:pt x="7005" y="8586"/>
                    <a:pt x="7028" y="8540"/>
                    <a:pt x="7050" y="8495"/>
                  </a:cubicBezTo>
                  <a:cubicBezTo>
                    <a:pt x="7096" y="8222"/>
                    <a:pt x="7164" y="7949"/>
                    <a:pt x="7232" y="7676"/>
                  </a:cubicBezTo>
                  <a:cubicBezTo>
                    <a:pt x="7278" y="7540"/>
                    <a:pt x="7300" y="7403"/>
                    <a:pt x="7346" y="7267"/>
                  </a:cubicBezTo>
                  <a:cubicBezTo>
                    <a:pt x="7346" y="7221"/>
                    <a:pt x="7369" y="7176"/>
                    <a:pt x="7369" y="7130"/>
                  </a:cubicBezTo>
                  <a:cubicBezTo>
                    <a:pt x="7391" y="7085"/>
                    <a:pt x="7391" y="7039"/>
                    <a:pt x="7391" y="7017"/>
                  </a:cubicBezTo>
                  <a:lnTo>
                    <a:pt x="7391" y="7039"/>
                  </a:lnTo>
                  <a:cubicBezTo>
                    <a:pt x="7460" y="6744"/>
                    <a:pt x="7937" y="5129"/>
                    <a:pt x="8005" y="4788"/>
                  </a:cubicBezTo>
                  <a:lnTo>
                    <a:pt x="8005" y="4788"/>
                  </a:lnTo>
                  <a:lnTo>
                    <a:pt x="7983" y="4834"/>
                  </a:lnTo>
                  <a:cubicBezTo>
                    <a:pt x="8051" y="4538"/>
                    <a:pt x="8074" y="4584"/>
                    <a:pt x="8142" y="4356"/>
                  </a:cubicBezTo>
                  <a:lnTo>
                    <a:pt x="8142" y="4356"/>
                  </a:lnTo>
                  <a:cubicBezTo>
                    <a:pt x="8140" y="4357"/>
                    <a:pt x="8138" y="4358"/>
                    <a:pt x="8136" y="4358"/>
                  </a:cubicBezTo>
                  <a:cubicBezTo>
                    <a:pt x="8100" y="4358"/>
                    <a:pt x="8143" y="4125"/>
                    <a:pt x="8165" y="4038"/>
                  </a:cubicBezTo>
                  <a:cubicBezTo>
                    <a:pt x="8210" y="3879"/>
                    <a:pt x="8255" y="3560"/>
                    <a:pt x="8324" y="3310"/>
                  </a:cubicBezTo>
                  <a:lnTo>
                    <a:pt x="8346" y="3333"/>
                  </a:lnTo>
                  <a:cubicBezTo>
                    <a:pt x="8369" y="3128"/>
                    <a:pt x="8483" y="2764"/>
                    <a:pt x="8506" y="2605"/>
                  </a:cubicBezTo>
                  <a:cubicBezTo>
                    <a:pt x="8597" y="2287"/>
                    <a:pt x="8778" y="1787"/>
                    <a:pt x="8869" y="1354"/>
                  </a:cubicBezTo>
                  <a:lnTo>
                    <a:pt x="9006" y="1082"/>
                  </a:lnTo>
                  <a:lnTo>
                    <a:pt x="9006" y="1036"/>
                  </a:lnTo>
                  <a:lnTo>
                    <a:pt x="9142" y="58"/>
                  </a:lnTo>
                  <a:cubicBezTo>
                    <a:pt x="9146" y="18"/>
                    <a:pt x="9120" y="1"/>
                    <a:pt x="907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46"/>
            <p:cNvSpPr/>
            <p:nvPr/>
          </p:nvSpPr>
          <p:spPr>
            <a:xfrm rot="-1799691">
              <a:off x="8510040" y="4522669"/>
              <a:ext cx="240149" cy="314493"/>
            </a:xfrm>
            <a:custGeom>
              <a:avLst/>
              <a:gdLst/>
              <a:ahLst/>
              <a:cxnLst/>
              <a:rect l="l" t="t" r="r" b="b"/>
              <a:pathLst>
                <a:path w="7559" h="9898" extrusionOk="0">
                  <a:moveTo>
                    <a:pt x="171" y="2818"/>
                  </a:moveTo>
                  <a:cubicBezTo>
                    <a:pt x="169" y="2827"/>
                    <a:pt x="168" y="2838"/>
                    <a:pt x="168" y="2849"/>
                  </a:cubicBezTo>
                  <a:cubicBezTo>
                    <a:pt x="169" y="2838"/>
                    <a:pt x="171" y="2828"/>
                    <a:pt x="171" y="2818"/>
                  </a:cubicBezTo>
                  <a:close/>
                  <a:moveTo>
                    <a:pt x="167" y="0"/>
                  </a:moveTo>
                  <a:cubicBezTo>
                    <a:pt x="1" y="0"/>
                    <a:pt x="166" y="961"/>
                    <a:pt x="122" y="961"/>
                  </a:cubicBezTo>
                  <a:cubicBezTo>
                    <a:pt x="122" y="987"/>
                    <a:pt x="122" y="1011"/>
                    <a:pt x="122" y="1029"/>
                  </a:cubicBezTo>
                  <a:lnTo>
                    <a:pt x="168" y="1052"/>
                  </a:lnTo>
                  <a:cubicBezTo>
                    <a:pt x="191" y="1234"/>
                    <a:pt x="145" y="1098"/>
                    <a:pt x="145" y="1257"/>
                  </a:cubicBezTo>
                  <a:cubicBezTo>
                    <a:pt x="144" y="1258"/>
                    <a:pt x="142" y="1259"/>
                    <a:pt x="141" y="1259"/>
                  </a:cubicBezTo>
                  <a:cubicBezTo>
                    <a:pt x="122" y="1259"/>
                    <a:pt x="121" y="1112"/>
                    <a:pt x="100" y="984"/>
                  </a:cubicBezTo>
                  <a:lnTo>
                    <a:pt x="100" y="984"/>
                  </a:lnTo>
                  <a:cubicBezTo>
                    <a:pt x="100" y="1098"/>
                    <a:pt x="100" y="1234"/>
                    <a:pt x="122" y="1280"/>
                  </a:cubicBezTo>
                  <a:cubicBezTo>
                    <a:pt x="122" y="1327"/>
                    <a:pt x="118" y="1331"/>
                    <a:pt x="114" y="1331"/>
                  </a:cubicBezTo>
                  <a:cubicBezTo>
                    <a:pt x="113" y="1331"/>
                    <a:pt x="112" y="1331"/>
                    <a:pt x="111" y="1331"/>
                  </a:cubicBezTo>
                  <a:cubicBezTo>
                    <a:pt x="105" y="1331"/>
                    <a:pt x="100" y="1336"/>
                    <a:pt x="100" y="1416"/>
                  </a:cubicBezTo>
                  <a:cubicBezTo>
                    <a:pt x="100" y="1507"/>
                    <a:pt x="145" y="1643"/>
                    <a:pt x="122" y="1757"/>
                  </a:cubicBezTo>
                  <a:cubicBezTo>
                    <a:pt x="122" y="2030"/>
                    <a:pt x="191" y="2189"/>
                    <a:pt x="168" y="2439"/>
                  </a:cubicBezTo>
                  <a:lnTo>
                    <a:pt x="168" y="2417"/>
                  </a:lnTo>
                  <a:lnTo>
                    <a:pt x="168" y="2417"/>
                  </a:lnTo>
                  <a:cubicBezTo>
                    <a:pt x="147" y="2502"/>
                    <a:pt x="185" y="2667"/>
                    <a:pt x="171" y="2818"/>
                  </a:cubicBezTo>
                  <a:lnTo>
                    <a:pt x="171" y="2818"/>
                  </a:lnTo>
                  <a:cubicBezTo>
                    <a:pt x="175" y="2805"/>
                    <a:pt x="180" y="2796"/>
                    <a:pt x="186" y="2796"/>
                  </a:cubicBezTo>
                  <a:cubicBezTo>
                    <a:pt x="194" y="2796"/>
                    <a:pt x="204" y="2810"/>
                    <a:pt x="213" y="2849"/>
                  </a:cubicBezTo>
                  <a:cubicBezTo>
                    <a:pt x="191" y="3053"/>
                    <a:pt x="213" y="3167"/>
                    <a:pt x="213" y="3303"/>
                  </a:cubicBezTo>
                  <a:lnTo>
                    <a:pt x="236" y="3440"/>
                  </a:lnTo>
                  <a:cubicBezTo>
                    <a:pt x="259" y="4099"/>
                    <a:pt x="441" y="6692"/>
                    <a:pt x="486" y="7351"/>
                  </a:cubicBezTo>
                  <a:lnTo>
                    <a:pt x="464" y="7328"/>
                  </a:lnTo>
                  <a:lnTo>
                    <a:pt x="464" y="7328"/>
                  </a:lnTo>
                  <a:cubicBezTo>
                    <a:pt x="509" y="7965"/>
                    <a:pt x="554" y="8897"/>
                    <a:pt x="623" y="9898"/>
                  </a:cubicBezTo>
                  <a:cubicBezTo>
                    <a:pt x="1237" y="9466"/>
                    <a:pt x="1896" y="8988"/>
                    <a:pt x="2487" y="8579"/>
                  </a:cubicBezTo>
                  <a:cubicBezTo>
                    <a:pt x="2828" y="8329"/>
                    <a:pt x="3147" y="8079"/>
                    <a:pt x="3397" y="7897"/>
                  </a:cubicBezTo>
                  <a:cubicBezTo>
                    <a:pt x="3533" y="7829"/>
                    <a:pt x="3715" y="7692"/>
                    <a:pt x="3852" y="7601"/>
                  </a:cubicBezTo>
                  <a:lnTo>
                    <a:pt x="3852" y="7601"/>
                  </a:lnTo>
                  <a:cubicBezTo>
                    <a:pt x="3826" y="7619"/>
                    <a:pt x="3813" y="7626"/>
                    <a:pt x="3810" y="7626"/>
                  </a:cubicBezTo>
                  <a:cubicBezTo>
                    <a:pt x="3804" y="7626"/>
                    <a:pt x="3824" y="7607"/>
                    <a:pt x="3852" y="7578"/>
                  </a:cubicBezTo>
                  <a:cubicBezTo>
                    <a:pt x="4284" y="7283"/>
                    <a:pt x="3875" y="7556"/>
                    <a:pt x="4284" y="7237"/>
                  </a:cubicBezTo>
                  <a:cubicBezTo>
                    <a:pt x="4511" y="7078"/>
                    <a:pt x="5057" y="6692"/>
                    <a:pt x="5603" y="6305"/>
                  </a:cubicBezTo>
                  <a:cubicBezTo>
                    <a:pt x="6399" y="5782"/>
                    <a:pt x="7195" y="5236"/>
                    <a:pt x="7558" y="4963"/>
                  </a:cubicBezTo>
                  <a:cubicBezTo>
                    <a:pt x="7490" y="4918"/>
                    <a:pt x="7445" y="4895"/>
                    <a:pt x="7399" y="4850"/>
                  </a:cubicBezTo>
                  <a:cubicBezTo>
                    <a:pt x="7172" y="4713"/>
                    <a:pt x="6944" y="4554"/>
                    <a:pt x="6694" y="4395"/>
                  </a:cubicBezTo>
                  <a:cubicBezTo>
                    <a:pt x="6581" y="4327"/>
                    <a:pt x="6467" y="4236"/>
                    <a:pt x="6353" y="4168"/>
                  </a:cubicBezTo>
                  <a:cubicBezTo>
                    <a:pt x="6308" y="4122"/>
                    <a:pt x="6262" y="4099"/>
                    <a:pt x="6217" y="4077"/>
                  </a:cubicBezTo>
                  <a:lnTo>
                    <a:pt x="6126" y="4008"/>
                  </a:lnTo>
                  <a:lnTo>
                    <a:pt x="6171" y="4031"/>
                  </a:lnTo>
                  <a:cubicBezTo>
                    <a:pt x="5921" y="3872"/>
                    <a:pt x="4534" y="2871"/>
                    <a:pt x="4261" y="2689"/>
                  </a:cubicBezTo>
                  <a:lnTo>
                    <a:pt x="4261" y="2689"/>
                  </a:lnTo>
                  <a:lnTo>
                    <a:pt x="4284" y="2712"/>
                  </a:lnTo>
                  <a:cubicBezTo>
                    <a:pt x="4034" y="2576"/>
                    <a:pt x="4079" y="2553"/>
                    <a:pt x="3897" y="2417"/>
                  </a:cubicBezTo>
                  <a:cubicBezTo>
                    <a:pt x="3897" y="2423"/>
                    <a:pt x="3893" y="2426"/>
                    <a:pt x="3885" y="2426"/>
                  </a:cubicBezTo>
                  <a:cubicBezTo>
                    <a:pt x="3836" y="2426"/>
                    <a:pt x="3657" y="2319"/>
                    <a:pt x="3579" y="2280"/>
                  </a:cubicBezTo>
                  <a:lnTo>
                    <a:pt x="3602" y="2280"/>
                  </a:lnTo>
                  <a:cubicBezTo>
                    <a:pt x="3465" y="2189"/>
                    <a:pt x="3170" y="2030"/>
                    <a:pt x="2965" y="1894"/>
                  </a:cubicBezTo>
                  <a:lnTo>
                    <a:pt x="2988" y="1894"/>
                  </a:lnTo>
                  <a:cubicBezTo>
                    <a:pt x="2806" y="1780"/>
                    <a:pt x="2487" y="1552"/>
                    <a:pt x="2374" y="1484"/>
                  </a:cubicBezTo>
                  <a:cubicBezTo>
                    <a:pt x="2101" y="1280"/>
                    <a:pt x="1691" y="938"/>
                    <a:pt x="1305" y="711"/>
                  </a:cubicBezTo>
                  <a:lnTo>
                    <a:pt x="1100" y="506"/>
                  </a:lnTo>
                  <a:lnTo>
                    <a:pt x="1055" y="484"/>
                  </a:lnTo>
                  <a:lnTo>
                    <a:pt x="191" y="6"/>
                  </a:lnTo>
                  <a:cubicBezTo>
                    <a:pt x="182" y="2"/>
                    <a:pt x="174" y="0"/>
                    <a:pt x="1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46"/>
            <p:cNvSpPr/>
            <p:nvPr/>
          </p:nvSpPr>
          <p:spPr>
            <a:xfrm rot="-1799691">
              <a:off x="8368211" y="4894486"/>
              <a:ext cx="160184" cy="124456"/>
            </a:xfrm>
            <a:custGeom>
              <a:avLst/>
              <a:gdLst/>
              <a:ahLst/>
              <a:cxnLst/>
              <a:rect l="l" t="t" r="r" b="b"/>
              <a:pathLst>
                <a:path w="5042" h="3917" extrusionOk="0">
                  <a:moveTo>
                    <a:pt x="4526" y="28"/>
                  </a:moveTo>
                  <a:cubicBezTo>
                    <a:pt x="4480" y="28"/>
                    <a:pt x="4412" y="28"/>
                    <a:pt x="4389" y="51"/>
                  </a:cubicBezTo>
                  <a:cubicBezTo>
                    <a:pt x="4389" y="51"/>
                    <a:pt x="4457" y="28"/>
                    <a:pt x="4526" y="28"/>
                  </a:cubicBezTo>
                  <a:close/>
                  <a:moveTo>
                    <a:pt x="4922" y="1"/>
                  </a:moveTo>
                  <a:cubicBezTo>
                    <a:pt x="4781" y="1"/>
                    <a:pt x="4548" y="51"/>
                    <a:pt x="4548" y="51"/>
                  </a:cubicBezTo>
                  <a:cubicBezTo>
                    <a:pt x="4571" y="28"/>
                    <a:pt x="4617" y="28"/>
                    <a:pt x="4617" y="28"/>
                  </a:cubicBezTo>
                  <a:lnTo>
                    <a:pt x="4617" y="28"/>
                  </a:lnTo>
                  <a:cubicBezTo>
                    <a:pt x="4617" y="28"/>
                    <a:pt x="4548" y="28"/>
                    <a:pt x="4503" y="51"/>
                  </a:cubicBezTo>
                  <a:cubicBezTo>
                    <a:pt x="4473" y="59"/>
                    <a:pt x="4460" y="61"/>
                    <a:pt x="4453" y="61"/>
                  </a:cubicBezTo>
                  <a:cubicBezTo>
                    <a:pt x="4440" y="61"/>
                    <a:pt x="4450" y="51"/>
                    <a:pt x="4389" y="51"/>
                  </a:cubicBezTo>
                  <a:cubicBezTo>
                    <a:pt x="4321" y="51"/>
                    <a:pt x="4389" y="28"/>
                    <a:pt x="4321" y="28"/>
                  </a:cubicBezTo>
                  <a:cubicBezTo>
                    <a:pt x="4253" y="51"/>
                    <a:pt x="4207" y="51"/>
                    <a:pt x="4139" y="51"/>
                  </a:cubicBezTo>
                  <a:cubicBezTo>
                    <a:pt x="4003" y="51"/>
                    <a:pt x="3912" y="97"/>
                    <a:pt x="3798" y="97"/>
                  </a:cubicBezTo>
                  <a:cubicBezTo>
                    <a:pt x="3752" y="97"/>
                    <a:pt x="3662" y="119"/>
                    <a:pt x="3571" y="119"/>
                  </a:cubicBezTo>
                  <a:cubicBezTo>
                    <a:pt x="3480" y="119"/>
                    <a:pt x="3411" y="142"/>
                    <a:pt x="3343" y="142"/>
                  </a:cubicBezTo>
                  <a:lnTo>
                    <a:pt x="3275" y="165"/>
                  </a:lnTo>
                  <a:cubicBezTo>
                    <a:pt x="2934" y="188"/>
                    <a:pt x="1638" y="324"/>
                    <a:pt x="1297" y="369"/>
                  </a:cubicBezTo>
                  <a:cubicBezTo>
                    <a:pt x="978" y="392"/>
                    <a:pt x="501" y="460"/>
                    <a:pt x="0" y="506"/>
                  </a:cubicBezTo>
                  <a:cubicBezTo>
                    <a:pt x="228" y="802"/>
                    <a:pt x="478" y="1120"/>
                    <a:pt x="705" y="1416"/>
                  </a:cubicBezTo>
                  <a:cubicBezTo>
                    <a:pt x="842" y="1597"/>
                    <a:pt x="978" y="1757"/>
                    <a:pt x="1069" y="1870"/>
                  </a:cubicBezTo>
                  <a:cubicBezTo>
                    <a:pt x="1115" y="1939"/>
                    <a:pt x="1183" y="2029"/>
                    <a:pt x="1228" y="2098"/>
                  </a:cubicBezTo>
                  <a:cubicBezTo>
                    <a:pt x="1219" y="2078"/>
                    <a:pt x="1217" y="2071"/>
                    <a:pt x="1220" y="2071"/>
                  </a:cubicBezTo>
                  <a:cubicBezTo>
                    <a:pt x="1225" y="2071"/>
                    <a:pt x="1238" y="2085"/>
                    <a:pt x="1251" y="2098"/>
                  </a:cubicBezTo>
                  <a:cubicBezTo>
                    <a:pt x="1331" y="2200"/>
                    <a:pt x="1336" y="2200"/>
                    <a:pt x="1342" y="2200"/>
                  </a:cubicBezTo>
                  <a:cubicBezTo>
                    <a:pt x="1348" y="2200"/>
                    <a:pt x="1353" y="2200"/>
                    <a:pt x="1433" y="2302"/>
                  </a:cubicBezTo>
                  <a:cubicBezTo>
                    <a:pt x="1524" y="2416"/>
                    <a:pt x="1729" y="2689"/>
                    <a:pt x="1933" y="2962"/>
                  </a:cubicBezTo>
                  <a:cubicBezTo>
                    <a:pt x="2229" y="3348"/>
                    <a:pt x="2525" y="3735"/>
                    <a:pt x="2661" y="3917"/>
                  </a:cubicBezTo>
                  <a:cubicBezTo>
                    <a:pt x="2706" y="3894"/>
                    <a:pt x="2706" y="3871"/>
                    <a:pt x="2729" y="3849"/>
                  </a:cubicBezTo>
                  <a:cubicBezTo>
                    <a:pt x="2797" y="3712"/>
                    <a:pt x="2866" y="3599"/>
                    <a:pt x="2934" y="3485"/>
                  </a:cubicBezTo>
                  <a:cubicBezTo>
                    <a:pt x="2979" y="3417"/>
                    <a:pt x="3025" y="3348"/>
                    <a:pt x="3048" y="3303"/>
                  </a:cubicBezTo>
                  <a:lnTo>
                    <a:pt x="3093" y="3235"/>
                  </a:lnTo>
                  <a:lnTo>
                    <a:pt x="3116" y="3189"/>
                  </a:lnTo>
                  <a:cubicBezTo>
                    <a:pt x="3207" y="3053"/>
                    <a:pt x="3662" y="2348"/>
                    <a:pt x="3752" y="2189"/>
                  </a:cubicBezTo>
                  <a:lnTo>
                    <a:pt x="3752" y="2211"/>
                  </a:lnTo>
                  <a:cubicBezTo>
                    <a:pt x="3821" y="2075"/>
                    <a:pt x="3821" y="2098"/>
                    <a:pt x="3889" y="1984"/>
                  </a:cubicBezTo>
                  <a:lnTo>
                    <a:pt x="3889" y="1984"/>
                  </a:lnTo>
                  <a:cubicBezTo>
                    <a:pt x="3887" y="1986"/>
                    <a:pt x="3886" y="1987"/>
                    <a:pt x="3885" y="1987"/>
                  </a:cubicBezTo>
                  <a:cubicBezTo>
                    <a:pt x="3876" y="1987"/>
                    <a:pt x="3936" y="1867"/>
                    <a:pt x="3957" y="1825"/>
                  </a:cubicBezTo>
                  <a:lnTo>
                    <a:pt x="3957" y="1848"/>
                  </a:lnTo>
                  <a:cubicBezTo>
                    <a:pt x="4003" y="1779"/>
                    <a:pt x="4071" y="1620"/>
                    <a:pt x="4139" y="1506"/>
                  </a:cubicBezTo>
                  <a:lnTo>
                    <a:pt x="4139" y="1529"/>
                  </a:lnTo>
                  <a:cubicBezTo>
                    <a:pt x="4185" y="1416"/>
                    <a:pt x="4298" y="1256"/>
                    <a:pt x="4344" y="1188"/>
                  </a:cubicBezTo>
                  <a:cubicBezTo>
                    <a:pt x="4435" y="1052"/>
                    <a:pt x="4594" y="847"/>
                    <a:pt x="4685" y="642"/>
                  </a:cubicBezTo>
                  <a:lnTo>
                    <a:pt x="4799" y="529"/>
                  </a:lnTo>
                  <a:lnTo>
                    <a:pt x="4821" y="506"/>
                  </a:lnTo>
                  <a:lnTo>
                    <a:pt x="5026" y="51"/>
                  </a:lnTo>
                  <a:cubicBezTo>
                    <a:pt x="5041" y="13"/>
                    <a:pt x="4993" y="1"/>
                    <a:pt x="492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46"/>
            <p:cNvSpPr/>
            <p:nvPr/>
          </p:nvSpPr>
          <p:spPr>
            <a:xfrm rot="-1799691">
              <a:off x="9057344" y="5175041"/>
              <a:ext cx="261562" cy="282147"/>
            </a:xfrm>
            <a:custGeom>
              <a:avLst/>
              <a:gdLst/>
              <a:ahLst/>
              <a:cxnLst/>
              <a:rect l="l" t="t" r="r" b="b"/>
              <a:pathLst>
                <a:path w="8233" h="8880" extrusionOk="0">
                  <a:moveTo>
                    <a:pt x="6649" y="516"/>
                  </a:moveTo>
                  <a:cubicBezTo>
                    <a:pt x="6644" y="518"/>
                    <a:pt x="6639" y="522"/>
                    <a:pt x="6633" y="526"/>
                  </a:cubicBezTo>
                  <a:lnTo>
                    <a:pt x="6633" y="526"/>
                  </a:lnTo>
                  <a:cubicBezTo>
                    <a:pt x="6638" y="522"/>
                    <a:pt x="6643" y="519"/>
                    <a:pt x="6648" y="517"/>
                  </a:cubicBezTo>
                  <a:lnTo>
                    <a:pt x="6648" y="517"/>
                  </a:lnTo>
                  <a:cubicBezTo>
                    <a:pt x="6648" y="517"/>
                    <a:pt x="6649" y="516"/>
                    <a:pt x="6649" y="516"/>
                  </a:cubicBezTo>
                  <a:close/>
                  <a:moveTo>
                    <a:pt x="3795" y="7707"/>
                  </a:moveTo>
                  <a:cubicBezTo>
                    <a:pt x="3804" y="7710"/>
                    <a:pt x="3820" y="7714"/>
                    <a:pt x="3844" y="7720"/>
                  </a:cubicBezTo>
                  <a:cubicBezTo>
                    <a:pt x="3828" y="7716"/>
                    <a:pt x="3811" y="7711"/>
                    <a:pt x="3795" y="7707"/>
                  </a:cubicBezTo>
                  <a:close/>
                  <a:moveTo>
                    <a:pt x="7277" y="0"/>
                  </a:moveTo>
                  <a:cubicBezTo>
                    <a:pt x="7150" y="0"/>
                    <a:pt x="6817" y="348"/>
                    <a:pt x="6649" y="516"/>
                  </a:cubicBezTo>
                  <a:lnTo>
                    <a:pt x="6649" y="516"/>
                  </a:lnTo>
                  <a:cubicBezTo>
                    <a:pt x="6655" y="513"/>
                    <a:pt x="6659" y="512"/>
                    <a:pt x="6663" y="512"/>
                  </a:cubicBezTo>
                  <a:cubicBezTo>
                    <a:pt x="6660" y="512"/>
                    <a:pt x="6655" y="514"/>
                    <a:pt x="6648" y="517"/>
                  </a:cubicBezTo>
                  <a:lnTo>
                    <a:pt x="6648" y="517"/>
                  </a:lnTo>
                  <a:cubicBezTo>
                    <a:pt x="6595" y="569"/>
                    <a:pt x="6559" y="603"/>
                    <a:pt x="6551" y="603"/>
                  </a:cubicBezTo>
                  <a:cubicBezTo>
                    <a:pt x="6550" y="603"/>
                    <a:pt x="6550" y="603"/>
                    <a:pt x="6550" y="603"/>
                  </a:cubicBezTo>
                  <a:cubicBezTo>
                    <a:pt x="6579" y="573"/>
                    <a:pt x="6609" y="543"/>
                    <a:pt x="6633" y="526"/>
                  </a:cubicBezTo>
                  <a:lnTo>
                    <a:pt x="6633" y="526"/>
                  </a:lnTo>
                  <a:cubicBezTo>
                    <a:pt x="6589" y="553"/>
                    <a:pt x="6516" y="614"/>
                    <a:pt x="6481" y="648"/>
                  </a:cubicBezTo>
                  <a:lnTo>
                    <a:pt x="6504" y="694"/>
                  </a:lnTo>
                  <a:cubicBezTo>
                    <a:pt x="6368" y="807"/>
                    <a:pt x="6459" y="694"/>
                    <a:pt x="6322" y="830"/>
                  </a:cubicBezTo>
                  <a:cubicBezTo>
                    <a:pt x="6299" y="807"/>
                    <a:pt x="6413" y="694"/>
                    <a:pt x="6527" y="603"/>
                  </a:cubicBezTo>
                  <a:lnTo>
                    <a:pt x="6527" y="603"/>
                  </a:lnTo>
                  <a:cubicBezTo>
                    <a:pt x="6436" y="671"/>
                    <a:pt x="6322" y="762"/>
                    <a:pt x="6299" y="807"/>
                  </a:cubicBezTo>
                  <a:cubicBezTo>
                    <a:pt x="6271" y="828"/>
                    <a:pt x="6260" y="834"/>
                    <a:pt x="6256" y="834"/>
                  </a:cubicBezTo>
                  <a:cubicBezTo>
                    <a:pt x="6250" y="834"/>
                    <a:pt x="6253" y="826"/>
                    <a:pt x="6244" y="826"/>
                  </a:cubicBezTo>
                  <a:cubicBezTo>
                    <a:pt x="6237" y="826"/>
                    <a:pt x="6221" y="831"/>
                    <a:pt x="6186" y="853"/>
                  </a:cubicBezTo>
                  <a:cubicBezTo>
                    <a:pt x="6118" y="944"/>
                    <a:pt x="6027" y="1057"/>
                    <a:pt x="5936" y="1126"/>
                  </a:cubicBezTo>
                  <a:lnTo>
                    <a:pt x="5936" y="1103"/>
                  </a:lnTo>
                  <a:cubicBezTo>
                    <a:pt x="5708" y="1285"/>
                    <a:pt x="5640" y="1421"/>
                    <a:pt x="5435" y="1580"/>
                  </a:cubicBezTo>
                  <a:lnTo>
                    <a:pt x="5458" y="1558"/>
                  </a:lnTo>
                  <a:lnTo>
                    <a:pt x="5458" y="1558"/>
                  </a:lnTo>
                  <a:cubicBezTo>
                    <a:pt x="5367" y="1603"/>
                    <a:pt x="5253" y="1740"/>
                    <a:pt x="5140" y="1853"/>
                  </a:cubicBezTo>
                  <a:cubicBezTo>
                    <a:pt x="5151" y="1842"/>
                    <a:pt x="5168" y="1831"/>
                    <a:pt x="5174" y="1831"/>
                  </a:cubicBezTo>
                  <a:cubicBezTo>
                    <a:pt x="5180" y="1831"/>
                    <a:pt x="5174" y="1842"/>
                    <a:pt x="5140" y="1876"/>
                  </a:cubicBezTo>
                  <a:cubicBezTo>
                    <a:pt x="4981" y="1990"/>
                    <a:pt x="4912" y="2103"/>
                    <a:pt x="4799" y="2172"/>
                  </a:cubicBezTo>
                  <a:lnTo>
                    <a:pt x="4708" y="2285"/>
                  </a:lnTo>
                  <a:cubicBezTo>
                    <a:pt x="4230" y="2717"/>
                    <a:pt x="2343" y="4514"/>
                    <a:pt x="1865" y="4969"/>
                  </a:cubicBezTo>
                  <a:lnTo>
                    <a:pt x="1888" y="4946"/>
                  </a:lnTo>
                  <a:lnTo>
                    <a:pt x="1888" y="4946"/>
                  </a:lnTo>
                  <a:cubicBezTo>
                    <a:pt x="1410" y="5378"/>
                    <a:pt x="728" y="6015"/>
                    <a:pt x="0" y="6697"/>
                  </a:cubicBezTo>
                  <a:cubicBezTo>
                    <a:pt x="728" y="6902"/>
                    <a:pt x="1501" y="7106"/>
                    <a:pt x="2206" y="7288"/>
                  </a:cubicBezTo>
                  <a:cubicBezTo>
                    <a:pt x="2638" y="7402"/>
                    <a:pt x="3002" y="7493"/>
                    <a:pt x="3321" y="7561"/>
                  </a:cubicBezTo>
                  <a:cubicBezTo>
                    <a:pt x="3443" y="7622"/>
                    <a:pt x="3640" y="7665"/>
                    <a:pt x="3795" y="7707"/>
                  </a:cubicBezTo>
                  <a:lnTo>
                    <a:pt x="3795" y="7707"/>
                  </a:lnTo>
                  <a:cubicBezTo>
                    <a:pt x="3767" y="7697"/>
                    <a:pt x="3793" y="7697"/>
                    <a:pt x="3844" y="7697"/>
                  </a:cubicBezTo>
                  <a:cubicBezTo>
                    <a:pt x="4094" y="7766"/>
                    <a:pt x="4105" y="7766"/>
                    <a:pt x="4116" y="7766"/>
                  </a:cubicBezTo>
                  <a:cubicBezTo>
                    <a:pt x="4128" y="7766"/>
                    <a:pt x="4139" y="7766"/>
                    <a:pt x="4389" y="7834"/>
                  </a:cubicBezTo>
                  <a:cubicBezTo>
                    <a:pt x="4662" y="7879"/>
                    <a:pt x="5299" y="8061"/>
                    <a:pt x="5958" y="8243"/>
                  </a:cubicBezTo>
                  <a:cubicBezTo>
                    <a:pt x="6868" y="8493"/>
                    <a:pt x="7800" y="8766"/>
                    <a:pt x="8232" y="8880"/>
                  </a:cubicBezTo>
                  <a:cubicBezTo>
                    <a:pt x="8232" y="8789"/>
                    <a:pt x="8210" y="8743"/>
                    <a:pt x="8210" y="8698"/>
                  </a:cubicBezTo>
                  <a:cubicBezTo>
                    <a:pt x="8164" y="8425"/>
                    <a:pt x="8141" y="8129"/>
                    <a:pt x="8119" y="7857"/>
                  </a:cubicBezTo>
                  <a:cubicBezTo>
                    <a:pt x="8096" y="7720"/>
                    <a:pt x="8096" y="7584"/>
                    <a:pt x="8073" y="7447"/>
                  </a:cubicBezTo>
                  <a:cubicBezTo>
                    <a:pt x="8073" y="7379"/>
                    <a:pt x="8073" y="7334"/>
                    <a:pt x="8073" y="7288"/>
                  </a:cubicBezTo>
                  <a:cubicBezTo>
                    <a:pt x="8050" y="7243"/>
                    <a:pt x="8050" y="7220"/>
                    <a:pt x="8050" y="7174"/>
                  </a:cubicBezTo>
                  <a:lnTo>
                    <a:pt x="8050" y="7197"/>
                  </a:lnTo>
                  <a:cubicBezTo>
                    <a:pt x="8028" y="6902"/>
                    <a:pt x="7914" y="5219"/>
                    <a:pt x="7869" y="4878"/>
                  </a:cubicBezTo>
                  <a:lnTo>
                    <a:pt x="7869" y="4923"/>
                  </a:lnTo>
                  <a:cubicBezTo>
                    <a:pt x="7800" y="4628"/>
                    <a:pt x="7846" y="4673"/>
                    <a:pt x="7846" y="4423"/>
                  </a:cubicBezTo>
                  <a:lnTo>
                    <a:pt x="7846" y="4423"/>
                  </a:lnTo>
                  <a:cubicBezTo>
                    <a:pt x="7842" y="4426"/>
                    <a:pt x="7839" y="4428"/>
                    <a:pt x="7835" y="4428"/>
                  </a:cubicBezTo>
                  <a:cubicBezTo>
                    <a:pt x="7794" y="4428"/>
                    <a:pt x="7755" y="4189"/>
                    <a:pt x="7755" y="4105"/>
                  </a:cubicBezTo>
                  <a:cubicBezTo>
                    <a:pt x="7732" y="3968"/>
                    <a:pt x="7664" y="3627"/>
                    <a:pt x="7641" y="3377"/>
                  </a:cubicBezTo>
                  <a:lnTo>
                    <a:pt x="7641" y="3377"/>
                  </a:lnTo>
                  <a:lnTo>
                    <a:pt x="7664" y="3400"/>
                  </a:lnTo>
                  <a:cubicBezTo>
                    <a:pt x="7618" y="3195"/>
                    <a:pt x="7596" y="2808"/>
                    <a:pt x="7596" y="2649"/>
                  </a:cubicBezTo>
                  <a:cubicBezTo>
                    <a:pt x="7573" y="2331"/>
                    <a:pt x="7550" y="1808"/>
                    <a:pt x="7482" y="1353"/>
                  </a:cubicBezTo>
                  <a:lnTo>
                    <a:pt x="7527" y="1057"/>
                  </a:lnTo>
                  <a:lnTo>
                    <a:pt x="7527" y="1012"/>
                  </a:lnTo>
                  <a:lnTo>
                    <a:pt x="7323" y="34"/>
                  </a:lnTo>
                  <a:cubicBezTo>
                    <a:pt x="7315" y="11"/>
                    <a:pt x="7299" y="0"/>
                    <a:pt x="727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46"/>
            <p:cNvSpPr/>
            <p:nvPr/>
          </p:nvSpPr>
          <p:spPr>
            <a:xfrm rot="-1799691">
              <a:off x="9225580" y="4730992"/>
              <a:ext cx="310742" cy="253170"/>
            </a:xfrm>
            <a:custGeom>
              <a:avLst/>
              <a:gdLst/>
              <a:ahLst/>
              <a:cxnLst/>
              <a:rect l="l" t="t" r="r" b="b"/>
              <a:pathLst>
                <a:path w="9781" h="7968" extrusionOk="0">
                  <a:moveTo>
                    <a:pt x="8778" y="99"/>
                  </a:moveTo>
                  <a:lnTo>
                    <a:pt x="8778" y="99"/>
                  </a:lnTo>
                  <a:cubicBezTo>
                    <a:pt x="8766" y="102"/>
                    <a:pt x="8754" y="104"/>
                    <a:pt x="8742" y="106"/>
                  </a:cubicBezTo>
                  <a:lnTo>
                    <a:pt x="8742" y="106"/>
                  </a:lnTo>
                  <a:cubicBezTo>
                    <a:pt x="8754" y="104"/>
                    <a:pt x="8766" y="102"/>
                    <a:pt x="8778" y="99"/>
                  </a:cubicBezTo>
                  <a:close/>
                  <a:moveTo>
                    <a:pt x="9617" y="0"/>
                  </a:moveTo>
                  <a:cubicBezTo>
                    <a:pt x="9430" y="0"/>
                    <a:pt x="9105" y="68"/>
                    <a:pt x="8927" y="103"/>
                  </a:cubicBezTo>
                  <a:lnTo>
                    <a:pt x="8927" y="103"/>
                  </a:lnTo>
                  <a:cubicBezTo>
                    <a:pt x="8900" y="107"/>
                    <a:pt x="8862" y="113"/>
                    <a:pt x="8825" y="121"/>
                  </a:cubicBezTo>
                  <a:lnTo>
                    <a:pt x="8825" y="121"/>
                  </a:lnTo>
                  <a:cubicBezTo>
                    <a:pt x="8826" y="121"/>
                    <a:pt x="8828" y="121"/>
                    <a:pt x="8830" y="121"/>
                  </a:cubicBezTo>
                  <a:lnTo>
                    <a:pt x="8830" y="121"/>
                  </a:lnTo>
                  <a:cubicBezTo>
                    <a:pt x="8826" y="122"/>
                    <a:pt x="8823" y="122"/>
                    <a:pt x="8820" y="122"/>
                  </a:cubicBezTo>
                  <a:lnTo>
                    <a:pt x="8820" y="122"/>
                  </a:lnTo>
                  <a:cubicBezTo>
                    <a:pt x="8822" y="122"/>
                    <a:pt x="8823" y="122"/>
                    <a:pt x="8825" y="121"/>
                  </a:cubicBezTo>
                  <a:lnTo>
                    <a:pt x="8825" y="121"/>
                  </a:lnTo>
                  <a:cubicBezTo>
                    <a:pt x="8817" y="122"/>
                    <a:pt x="8809" y="122"/>
                    <a:pt x="8801" y="122"/>
                  </a:cubicBezTo>
                  <a:cubicBezTo>
                    <a:pt x="8801" y="123"/>
                    <a:pt x="8802" y="124"/>
                    <a:pt x="8806" y="124"/>
                  </a:cubicBezTo>
                  <a:cubicBezTo>
                    <a:pt x="8809" y="124"/>
                    <a:pt x="8814" y="123"/>
                    <a:pt x="8820" y="122"/>
                  </a:cubicBezTo>
                  <a:lnTo>
                    <a:pt x="8820" y="122"/>
                  </a:lnTo>
                  <a:cubicBezTo>
                    <a:pt x="8788" y="129"/>
                    <a:pt x="8756" y="137"/>
                    <a:pt x="8733" y="145"/>
                  </a:cubicBezTo>
                  <a:lnTo>
                    <a:pt x="8733" y="168"/>
                  </a:lnTo>
                  <a:cubicBezTo>
                    <a:pt x="8665" y="185"/>
                    <a:pt x="8642" y="189"/>
                    <a:pt x="8629" y="189"/>
                  </a:cubicBezTo>
                  <a:cubicBezTo>
                    <a:pt x="8616" y="189"/>
                    <a:pt x="8616" y="184"/>
                    <a:pt x="8587" y="184"/>
                  </a:cubicBezTo>
                  <a:cubicBezTo>
                    <a:pt x="8571" y="184"/>
                    <a:pt x="8546" y="185"/>
                    <a:pt x="8505" y="190"/>
                  </a:cubicBezTo>
                  <a:cubicBezTo>
                    <a:pt x="8505" y="170"/>
                    <a:pt x="8618" y="130"/>
                    <a:pt x="8742" y="106"/>
                  </a:cubicBezTo>
                  <a:lnTo>
                    <a:pt x="8742" y="106"/>
                  </a:lnTo>
                  <a:cubicBezTo>
                    <a:pt x="8640" y="123"/>
                    <a:pt x="8543" y="127"/>
                    <a:pt x="8482" y="168"/>
                  </a:cubicBezTo>
                  <a:cubicBezTo>
                    <a:pt x="8391" y="168"/>
                    <a:pt x="8461" y="139"/>
                    <a:pt x="8422" y="139"/>
                  </a:cubicBezTo>
                  <a:cubicBezTo>
                    <a:pt x="8412" y="139"/>
                    <a:pt x="8396" y="140"/>
                    <a:pt x="8369" y="145"/>
                  </a:cubicBezTo>
                  <a:cubicBezTo>
                    <a:pt x="8255" y="168"/>
                    <a:pt x="8141" y="213"/>
                    <a:pt x="8028" y="213"/>
                  </a:cubicBezTo>
                  <a:cubicBezTo>
                    <a:pt x="7732" y="236"/>
                    <a:pt x="7596" y="327"/>
                    <a:pt x="7345" y="350"/>
                  </a:cubicBezTo>
                  <a:lnTo>
                    <a:pt x="7368" y="327"/>
                  </a:lnTo>
                  <a:cubicBezTo>
                    <a:pt x="7277" y="327"/>
                    <a:pt x="7095" y="372"/>
                    <a:pt x="6936" y="395"/>
                  </a:cubicBezTo>
                  <a:cubicBezTo>
                    <a:pt x="6982" y="395"/>
                    <a:pt x="7027" y="395"/>
                    <a:pt x="6936" y="418"/>
                  </a:cubicBezTo>
                  <a:cubicBezTo>
                    <a:pt x="6754" y="441"/>
                    <a:pt x="6618" y="463"/>
                    <a:pt x="6481" y="486"/>
                  </a:cubicBezTo>
                  <a:lnTo>
                    <a:pt x="6368" y="532"/>
                  </a:lnTo>
                  <a:cubicBezTo>
                    <a:pt x="5708" y="623"/>
                    <a:pt x="3161" y="1100"/>
                    <a:pt x="2502" y="1214"/>
                  </a:cubicBezTo>
                  <a:lnTo>
                    <a:pt x="2525" y="1191"/>
                  </a:lnTo>
                  <a:lnTo>
                    <a:pt x="2525" y="1191"/>
                  </a:lnTo>
                  <a:cubicBezTo>
                    <a:pt x="1888" y="1305"/>
                    <a:pt x="978" y="1464"/>
                    <a:pt x="0" y="1646"/>
                  </a:cubicBezTo>
                  <a:cubicBezTo>
                    <a:pt x="501" y="2214"/>
                    <a:pt x="1024" y="2806"/>
                    <a:pt x="1524" y="3351"/>
                  </a:cubicBezTo>
                  <a:cubicBezTo>
                    <a:pt x="1820" y="3670"/>
                    <a:pt x="2070" y="3943"/>
                    <a:pt x="2297" y="4170"/>
                  </a:cubicBezTo>
                  <a:cubicBezTo>
                    <a:pt x="2388" y="4306"/>
                    <a:pt x="2525" y="4466"/>
                    <a:pt x="2638" y="4602"/>
                  </a:cubicBezTo>
                  <a:cubicBezTo>
                    <a:pt x="2615" y="4568"/>
                    <a:pt x="2610" y="4551"/>
                    <a:pt x="2615" y="4551"/>
                  </a:cubicBezTo>
                  <a:cubicBezTo>
                    <a:pt x="2621" y="4551"/>
                    <a:pt x="2638" y="4568"/>
                    <a:pt x="2661" y="4602"/>
                  </a:cubicBezTo>
                  <a:cubicBezTo>
                    <a:pt x="3002" y="4966"/>
                    <a:pt x="2706" y="4602"/>
                    <a:pt x="3048" y="4989"/>
                  </a:cubicBezTo>
                  <a:cubicBezTo>
                    <a:pt x="3252" y="5193"/>
                    <a:pt x="3684" y="5671"/>
                    <a:pt x="4139" y="6194"/>
                  </a:cubicBezTo>
                  <a:cubicBezTo>
                    <a:pt x="4753" y="6899"/>
                    <a:pt x="5390" y="7626"/>
                    <a:pt x="5685" y="7968"/>
                  </a:cubicBezTo>
                  <a:cubicBezTo>
                    <a:pt x="5731" y="7899"/>
                    <a:pt x="5754" y="7854"/>
                    <a:pt x="5776" y="7808"/>
                  </a:cubicBezTo>
                  <a:cubicBezTo>
                    <a:pt x="5890" y="7558"/>
                    <a:pt x="6026" y="7308"/>
                    <a:pt x="6163" y="7058"/>
                  </a:cubicBezTo>
                  <a:cubicBezTo>
                    <a:pt x="6208" y="6921"/>
                    <a:pt x="6277" y="6808"/>
                    <a:pt x="6345" y="6694"/>
                  </a:cubicBezTo>
                  <a:cubicBezTo>
                    <a:pt x="6368" y="6626"/>
                    <a:pt x="6390" y="6580"/>
                    <a:pt x="6413" y="6535"/>
                  </a:cubicBezTo>
                  <a:lnTo>
                    <a:pt x="6459" y="6444"/>
                  </a:lnTo>
                  <a:lnTo>
                    <a:pt x="6459" y="6467"/>
                  </a:lnTo>
                  <a:cubicBezTo>
                    <a:pt x="6590" y="6204"/>
                    <a:pt x="7351" y="4849"/>
                    <a:pt x="7551" y="4462"/>
                  </a:cubicBezTo>
                  <a:lnTo>
                    <a:pt x="7551" y="4462"/>
                  </a:lnTo>
                  <a:cubicBezTo>
                    <a:pt x="7551" y="4463"/>
                    <a:pt x="7550" y="4464"/>
                    <a:pt x="7550" y="4466"/>
                  </a:cubicBezTo>
                  <a:lnTo>
                    <a:pt x="7573" y="4420"/>
                  </a:lnTo>
                  <a:lnTo>
                    <a:pt x="7573" y="4420"/>
                  </a:lnTo>
                  <a:cubicBezTo>
                    <a:pt x="7567" y="4433"/>
                    <a:pt x="7559" y="4447"/>
                    <a:pt x="7551" y="4462"/>
                  </a:cubicBezTo>
                  <a:lnTo>
                    <a:pt x="7551" y="4462"/>
                  </a:lnTo>
                  <a:cubicBezTo>
                    <a:pt x="7664" y="4170"/>
                    <a:pt x="7687" y="4237"/>
                    <a:pt x="7800" y="4033"/>
                  </a:cubicBezTo>
                  <a:cubicBezTo>
                    <a:pt x="7755" y="4033"/>
                    <a:pt x="7846" y="3806"/>
                    <a:pt x="7891" y="3715"/>
                  </a:cubicBezTo>
                  <a:lnTo>
                    <a:pt x="7914" y="3715"/>
                  </a:lnTo>
                  <a:cubicBezTo>
                    <a:pt x="7959" y="3579"/>
                    <a:pt x="8096" y="3260"/>
                    <a:pt x="8209" y="3056"/>
                  </a:cubicBezTo>
                  <a:lnTo>
                    <a:pt x="8232" y="3078"/>
                  </a:lnTo>
                  <a:cubicBezTo>
                    <a:pt x="8300" y="2874"/>
                    <a:pt x="8482" y="2533"/>
                    <a:pt x="8551" y="2419"/>
                  </a:cubicBezTo>
                  <a:cubicBezTo>
                    <a:pt x="8733" y="2123"/>
                    <a:pt x="9005" y="1669"/>
                    <a:pt x="9187" y="1259"/>
                  </a:cubicBezTo>
                  <a:lnTo>
                    <a:pt x="9392" y="1032"/>
                  </a:lnTo>
                  <a:lnTo>
                    <a:pt x="9392" y="1009"/>
                  </a:lnTo>
                  <a:lnTo>
                    <a:pt x="9756" y="77"/>
                  </a:lnTo>
                  <a:cubicBezTo>
                    <a:pt x="9781" y="20"/>
                    <a:pt x="9719" y="0"/>
                    <a:pt x="961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46"/>
            <p:cNvSpPr/>
            <p:nvPr/>
          </p:nvSpPr>
          <p:spPr>
            <a:xfrm rot="-1799691">
              <a:off x="8891387" y="4377052"/>
              <a:ext cx="263722" cy="280876"/>
            </a:xfrm>
            <a:custGeom>
              <a:avLst/>
              <a:gdLst/>
              <a:ahLst/>
              <a:cxnLst/>
              <a:rect l="l" t="t" r="r" b="b"/>
              <a:pathLst>
                <a:path w="8301" h="8840" extrusionOk="0">
                  <a:moveTo>
                    <a:pt x="4952" y="1913"/>
                  </a:moveTo>
                  <a:cubicBezTo>
                    <a:pt x="4946" y="1917"/>
                    <a:pt x="4940" y="1922"/>
                    <a:pt x="4935" y="1927"/>
                  </a:cubicBezTo>
                  <a:cubicBezTo>
                    <a:pt x="4941" y="1922"/>
                    <a:pt x="4946" y="1918"/>
                    <a:pt x="4952" y="1913"/>
                  </a:cubicBezTo>
                  <a:close/>
                  <a:moveTo>
                    <a:pt x="3847" y="7857"/>
                  </a:moveTo>
                  <a:lnTo>
                    <a:pt x="3847" y="7857"/>
                  </a:lnTo>
                  <a:cubicBezTo>
                    <a:pt x="3853" y="7859"/>
                    <a:pt x="3859" y="7860"/>
                    <a:pt x="3866" y="7862"/>
                  </a:cubicBezTo>
                  <a:cubicBezTo>
                    <a:pt x="3860" y="7860"/>
                    <a:pt x="3854" y="7859"/>
                    <a:pt x="3847" y="7857"/>
                  </a:cubicBezTo>
                  <a:close/>
                  <a:moveTo>
                    <a:pt x="6986" y="1"/>
                  </a:moveTo>
                  <a:cubicBezTo>
                    <a:pt x="6850" y="1"/>
                    <a:pt x="6439" y="481"/>
                    <a:pt x="6313" y="603"/>
                  </a:cubicBezTo>
                  <a:lnTo>
                    <a:pt x="6313" y="603"/>
                  </a:lnTo>
                  <a:cubicBezTo>
                    <a:pt x="6308" y="608"/>
                    <a:pt x="6302" y="612"/>
                    <a:pt x="6297" y="617"/>
                  </a:cubicBezTo>
                  <a:lnTo>
                    <a:pt x="6297" y="617"/>
                  </a:lnTo>
                  <a:cubicBezTo>
                    <a:pt x="6299" y="615"/>
                    <a:pt x="6302" y="613"/>
                    <a:pt x="6304" y="612"/>
                  </a:cubicBezTo>
                  <a:lnTo>
                    <a:pt x="6304" y="612"/>
                  </a:lnTo>
                  <a:cubicBezTo>
                    <a:pt x="6294" y="621"/>
                    <a:pt x="6287" y="627"/>
                    <a:pt x="6282" y="630"/>
                  </a:cubicBezTo>
                  <a:lnTo>
                    <a:pt x="6282" y="630"/>
                  </a:lnTo>
                  <a:cubicBezTo>
                    <a:pt x="6287" y="625"/>
                    <a:pt x="6292" y="621"/>
                    <a:pt x="6297" y="617"/>
                  </a:cubicBezTo>
                  <a:lnTo>
                    <a:pt x="6297" y="617"/>
                  </a:lnTo>
                  <a:cubicBezTo>
                    <a:pt x="6291" y="621"/>
                    <a:pt x="6284" y="626"/>
                    <a:pt x="6276" y="631"/>
                  </a:cubicBezTo>
                  <a:cubicBezTo>
                    <a:pt x="6277" y="631"/>
                    <a:pt x="6277" y="631"/>
                    <a:pt x="6278" y="631"/>
                  </a:cubicBezTo>
                  <a:cubicBezTo>
                    <a:pt x="6279" y="631"/>
                    <a:pt x="6280" y="631"/>
                    <a:pt x="6282" y="630"/>
                  </a:cubicBezTo>
                  <a:lnTo>
                    <a:pt x="6282" y="630"/>
                  </a:lnTo>
                  <a:cubicBezTo>
                    <a:pt x="6262" y="647"/>
                    <a:pt x="6244" y="664"/>
                    <a:pt x="6231" y="676"/>
                  </a:cubicBezTo>
                  <a:lnTo>
                    <a:pt x="6254" y="722"/>
                  </a:lnTo>
                  <a:cubicBezTo>
                    <a:pt x="6197" y="790"/>
                    <a:pt x="6186" y="790"/>
                    <a:pt x="6174" y="790"/>
                  </a:cubicBezTo>
                  <a:cubicBezTo>
                    <a:pt x="6163" y="790"/>
                    <a:pt x="6151" y="790"/>
                    <a:pt x="6095" y="858"/>
                  </a:cubicBezTo>
                  <a:cubicBezTo>
                    <a:pt x="6072" y="835"/>
                    <a:pt x="6163" y="722"/>
                    <a:pt x="6254" y="631"/>
                  </a:cubicBezTo>
                  <a:lnTo>
                    <a:pt x="6254" y="631"/>
                  </a:lnTo>
                  <a:cubicBezTo>
                    <a:pt x="6163" y="722"/>
                    <a:pt x="6072" y="790"/>
                    <a:pt x="6049" y="835"/>
                  </a:cubicBezTo>
                  <a:cubicBezTo>
                    <a:pt x="6019" y="866"/>
                    <a:pt x="6009" y="873"/>
                    <a:pt x="6004" y="873"/>
                  </a:cubicBezTo>
                  <a:cubicBezTo>
                    <a:pt x="6000" y="873"/>
                    <a:pt x="6002" y="866"/>
                    <a:pt x="5995" y="866"/>
                  </a:cubicBezTo>
                  <a:cubicBezTo>
                    <a:pt x="5988" y="866"/>
                    <a:pt x="5973" y="873"/>
                    <a:pt x="5935" y="904"/>
                  </a:cubicBezTo>
                  <a:cubicBezTo>
                    <a:pt x="5867" y="995"/>
                    <a:pt x="5799" y="1086"/>
                    <a:pt x="5708" y="1177"/>
                  </a:cubicBezTo>
                  <a:lnTo>
                    <a:pt x="5708" y="1154"/>
                  </a:lnTo>
                  <a:cubicBezTo>
                    <a:pt x="5481" y="1336"/>
                    <a:pt x="5435" y="1495"/>
                    <a:pt x="5230" y="1654"/>
                  </a:cubicBezTo>
                  <a:lnTo>
                    <a:pt x="5230" y="1631"/>
                  </a:lnTo>
                  <a:cubicBezTo>
                    <a:pt x="5166" y="1675"/>
                    <a:pt x="5060" y="1820"/>
                    <a:pt x="4952" y="1913"/>
                  </a:cubicBezTo>
                  <a:lnTo>
                    <a:pt x="4952" y="1913"/>
                  </a:lnTo>
                  <a:cubicBezTo>
                    <a:pt x="4959" y="1908"/>
                    <a:pt x="4966" y="1904"/>
                    <a:pt x="4969" y="1904"/>
                  </a:cubicBezTo>
                  <a:cubicBezTo>
                    <a:pt x="4975" y="1904"/>
                    <a:pt x="4969" y="1916"/>
                    <a:pt x="4935" y="1950"/>
                  </a:cubicBezTo>
                  <a:cubicBezTo>
                    <a:pt x="4798" y="2086"/>
                    <a:pt x="4707" y="2177"/>
                    <a:pt x="4594" y="2268"/>
                  </a:cubicBezTo>
                  <a:lnTo>
                    <a:pt x="4526" y="2382"/>
                  </a:lnTo>
                  <a:cubicBezTo>
                    <a:pt x="4071" y="2837"/>
                    <a:pt x="2252" y="4701"/>
                    <a:pt x="1797" y="5179"/>
                  </a:cubicBezTo>
                  <a:lnTo>
                    <a:pt x="1811" y="5164"/>
                  </a:lnTo>
                  <a:lnTo>
                    <a:pt x="1811" y="5164"/>
                  </a:lnTo>
                  <a:cubicBezTo>
                    <a:pt x="1357" y="5619"/>
                    <a:pt x="701" y="6275"/>
                    <a:pt x="0" y="6998"/>
                  </a:cubicBezTo>
                  <a:cubicBezTo>
                    <a:pt x="751" y="7157"/>
                    <a:pt x="1524" y="7339"/>
                    <a:pt x="2229" y="7498"/>
                  </a:cubicBezTo>
                  <a:cubicBezTo>
                    <a:pt x="2661" y="7566"/>
                    <a:pt x="3047" y="7657"/>
                    <a:pt x="3343" y="7726"/>
                  </a:cubicBezTo>
                  <a:cubicBezTo>
                    <a:pt x="3474" y="7769"/>
                    <a:pt x="3689" y="7813"/>
                    <a:pt x="3847" y="7857"/>
                  </a:cubicBezTo>
                  <a:lnTo>
                    <a:pt x="3847" y="7857"/>
                  </a:lnTo>
                  <a:cubicBezTo>
                    <a:pt x="3803" y="7843"/>
                    <a:pt x="3809" y="7830"/>
                    <a:pt x="3838" y="7830"/>
                  </a:cubicBezTo>
                  <a:cubicBezTo>
                    <a:pt x="3851" y="7830"/>
                    <a:pt x="3869" y="7833"/>
                    <a:pt x="3889" y="7839"/>
                  </a:cubicBezTo>
                  <a:cubicBezTo>
                    <a:pt x="4093" y="7886"/>
                    <a:pt x="4138" y="7894"/>
                    <a:pt x="4154" y="7894"/>
                  </a:cubicBezTo>
                  <a:cubicBezTo>
                    <a:pt x="4163" y="7894"/>
                    <a:pt x="4163" y="7891"/>
                    <a:pt x="4177" y="7891"/>
                  </a:cubicBezTo>
                  <a:cubicBezTo>
                    <a:pt x="4199" y="7891"/>
                    <a:pt x="4256" y="7898"/>
                    <a:pt x="4435" y="7930"/>
                  </a:cubicBezTo>
                  <a:cubicBezTo>
                    <a:pt x="4707" y="7976"/>
                    <a:pt x="5344" y="8135"/>
                    <a:pt x="6004" y="8294"/>
                  </a:cubicBezTo>
                  <a:cubicBezTo>
                    <a:pt x="6936" y="8499"/>
                    <a:pt x="7868" y="8726"/>
                    <a:pt x="8300" y="8840"/>
                  </a:cubicBezTo>
                  <a:cubicBezTo>
                    <a:pt x="8300" y="8749"/>
                    <a:pt x="8300" y="8681"/>
                    <a:pt x="8278" y="8635"/>
                  </a:cubicBezTo>
                  <a:cubicBezTo>
                    <a:pt x="8232" y="8362"/>
                    <a:pt x="8187" y="8090"/>
                    <a:pt x="8164" y="7817"/>
                  </a:cubicBezTo>
                  <a:cubicBezTo>
                    <a:pt x="8141" y="7680"/>
                    <a:pt x="8118" y="7544"/>
                    <a:pt x="8096" y="7407"/>
                  </a:cubicBezTo>
                  <a:cubicBezTo>
                    <a:pt x="8096" y="7339"/>
                    <a:pt x="8096" y="7294"/>
                    <a:pt x="8073" y="7248"/>
                  </a:cubicBezTo>
                  <a:cubicBezTo>
                    <a:pt x="8073" y="7203"/>
                    <a:pt x="8073" y="7180"/>
                    <a:pt x="8050" y="7134"/>
                  </a:cubicBezTo>
                  <a:lnTo>
                    <a:pt x="8050" y="7134"/>
                  </a:lnTo>
                  <a:lnTo>
                    <a:pt x="8073" y="7157"/>
                  </a:lnTo>
                  <a:cubicBezTo>
                    <a:pt x="8027" y="6862"/>
                    <a:pt x="7846" y="5179"/>
                    <a:pt x="7777" y="4838"/>
                  </a:cubicBezTo>
                  <a:lnTo>
                    <a:pt x="7777" y="4883"/>
                  </a:lnTo>
                  <a:cubicBezTo>
                    <a:pt x="7709" y="4588"/>
                    <a:pt x="7755" y="4633"/>
                    <a:pt x="7732" y="4406"/>
                  </a:cubicBezTo>
                  <a:lnTo>
                    <a:pt x="7732" y="4406"/>
                  </a:lnTo>
                  <a:cubicBezTo>
                    <a:pt x="7731" y="4407"/>
                    <a:pt x="7730" y="4407"/>
                    <a:pt x="7729" y="4407"/>
                  </a:cubicBezTo>
                  <a:cubicBezTo>
                    <a:pt x="7703" y="4407"/>
                    <a:pt x="7641" y="4174"/>
                    <a:pt x="7641" y="4087"/>
                  </a:cubicBezTo>
                  <a:cubicBezTo>
                    <a:pt x="7618" y="3928"/>
                    <a:pt x="7550" y="3610"/>
                    <a:pt x="7504" y="3360"/>
                  </a:cubicBezTo>
                  <a:lnTo>
                    <a:pt x="7527" y="3360"/>
                  </a:lnTo>
                  <a:cubicBezTo>
                    <a:pt x="7482" y="3178"/>
                    <a:pt x="7436" y="2791"/>
                    <a:pt x="7413" y="2632"/>
                  </a:cubicBezTo>
                  <a:cubicBezTo>
                    <a:pt x="7391" y="2314"/>
                    <a:pt x="7345" y="1791"/>
                    <a:pt x="7254" y="1336"/>
                  </a:cubicBezTo>
                  <a:lnTo>
                    <a:pt x="7300" y="1040"/>
                  </a:lnTo>
                  <a:lnTo>
                    <a:pt x="7277" y="995"/>
                  </a:lnTo>
                  <a:lnTo>
                    <a:pt x="7027" y="40"/>
                  </a:lnTo>
                  <a:cubicBezTo>
                    <a:pt x="7021" y="12"/>
                    <a:pt x="7007" y="1"/>
                    <a:pt x="698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46"/>
            <p:cNvSpPr/>
            <p:nvPr/>
          </p:nvSpPr>
          <p:spPr>
            <a:xfrm rot="-1799691">
              <a:off x="8573640" y="5179692"/>
              <a:ext cx="269504" cy="272806"/>
            </a:xfrm>
            <a:custGeom>
              <a:avLst/>
              <a:gdLst/>
              <a:ahLst/>
              <a:cxnLst/>
              <a:rect l="l" t="t" r="r" b="b"/>
              <a:pathLst>
                <a:path w="8483" h="8586" extrusionOk="0">
                  <a:moveTo>
                    <a:pt x="5531" y="600"/>
                  </a:moveTo>
                  <a:lnTo>
                    <a:pt x="5531" y="600"/>
                  </a:lnTo>
                  <a:cubicBezTo>
                    <a:pt x="5480" y="671"/>
                    <a:pt x="5444" y="718"/>
                    <a:pt x="5436" y="718"/>
                  </a:cubicBezTo>
                  <a:cubicBezTo>
                    <a:pt x="5436" y="718"/>
                    <a:pt x="5435" y="718"/>
                    <a:pt x="5435" y="718"/>
                  </a:cubicBezTo>
                  <a:cubicBezTo>
                    <a:pt x="5470" y="665"/>
                    <a:pt x="5506" y="626"/>
                    <a:pt x="5531" y="600"/>
                  </a:cubicBezTo>
                  <a:close/>
                  <a:moveTo>
                    <a:pt x="6072" y="0"/>
                  </a:moveTo>
                  <a:cubicBezTo>
                    <a:pt x="5956" y="0"/>
                    <a:pt x="5692" y="375"/>
                    <a:pt x="5542" y="583"/>
                  </a:cubicBezTo>
                  <a:lnTo>
                    <a:pt x="5542" y="583"/>
                  </a:lnTo>
                  <a:cubicBezTo>
                    <a:pt x="5512" y="599"/>
                    <a:pt x="5432" y="700"/>
                    <a:pt x="5390" y="763"/>
                  </a:cubicBezTo>
                  <a:lnTo>
                    <a:pt x="5412" y="786"/>
                  </a:lnTo>
                  <a:cubicBezTo>
                    <a:pt x="5321" y="945"/>
                    <a:pt x="5367" y="809"/>
                    <a:pt x="5276" y="945"/>
                  </a:cubicBezTo>
                  <a:cubicBezTo>
                    <a:pt x="5253" y="945"/>
                    <a:pt x="5344" y="809"/>
                    <a:pt x="5412" y="718"/>
                  </a:cubicBezTo>
                  <a:lnTo>
                    <a:pt x="5412" y="718"/>
                  </a:lnTo>
                  <a:cubicBezTo>
                    <a:pt x="5344" y="809"/>
                    <a:pt x="5253" y="900"/>
                    <a:pt x="5230" y="945"/>
                  </a:cubicBezTo>
                  <a:cubicBezTo>
                    <a:pt x="5208" y="976"/>
                    <a:pt x="5200" y="983"/>
                    <a:pt x="5197" y="983"/>
                  </a:cubicBezTo>
                  <a:cubicBezTo>
                    <a:pt x="5193" y="983"/>
                    <a:pt x="5194" y="976"/>
                    <a:pt x="5188" y="976"/>
                  </a:cubicBezTo>
                  <a:cubicBezTo>
                    <a:pt x="5182" y="976"/>
                    <a:pt x="5170" y="983"/>
                    <a:pt x="5139" y="1014"/>
                  </a:cubicBezTo>
                  <a:cubicBezTo>
                    <a:pt x="5071" y="1105"/>
                    <a:pt x="5003" y="1218"/>
                    <a:pt x="4935" y="1309"/>
                  </a:cubicBezTo>
                  <a:cubicBezTo>
                    <a:pt x="4730" y="1514"/>
                    <a:pt x="4707" y="1673"/>
                    <a:pt x="4525" y="1855"/>
                  </a:cubicBezTo>
                  <a:lnTo>
                    <a:pt x="4525" y="1832"/>
                  </a:lnTo>
                  <a:cubicBezTo>
                    <a:pt x="4457" y="1900"/>
                    <a:pt x="4366" y="2060"/>
                    <a:pt x="4253" y="2173"/>
                  </a:cubicBezTo>
                  <a:cubicBezTo>
                    <a:pt x="4275" y="2151"/>
                    <a:pt x="4292" y="2134"/>
                    <a:pt x="4298" y="2134"/>
                  </a:cubicBezTo>
                  <a:cubicBezTo>
                    <a:pt x="4304" y="2134"/>
                    <a:pt x="4298" y="2151"/>
                    <a:pt x="4275" y="2196"/>
                  </a:cubicBezTo>
                  <a:cubicBezTo>
                    <a:pt x="4139" y="2333"/>
                    <a:pt x="4071" y="2446"/>
                    <a:pt x="3980" y="2537"/>
                  </a:cubicBezTo>
                  <a:lnTo>
                    <a:pt x="3911" y="2674"/>
                  </a:lnTo>
                  <a:cubicBezTo>
                    <a:pt x="3502" y="3174"/>
                    <a:pt x="1956" y="5243"/>
                    <a:pt x="1546" y="5766"/>
                  </a:cubicBezTo>
                  <a:lnTo>
                    <a:pt x="1569" y="5766"/>
                  </a:lnTo>
                  <a:cubicBezTo>
                    <a:pt x="1183" y="6267"/>
                    <a:pt x="614" y="7017"/>
                    <a:pt x="0" y="7813"/>
                  </a:cubicBezTo>
                  <a:cubicBezTo>
                    <a:pt x="751" y="7881"/>
                    <a:pt x="1546" y="7949"/>
                    <a:pt x="2274" y="8018"/>
                  </a:cubicBezTo>
                  <a:cubicBezTo>
                    <a:pt x="2706" y="8063"/>
                    <a:pt x="3093" y="8086"/>
                    <a:pt x="3411" y="8108"/>
                  </a:cubicBezTo>
                  <a:cubicBezTo>
                    <a:pt x="3570" y="8154"/>
                    <a:pt x="3775" y="8154"/>
                    <a:pt x="3957" y="8177"/>
                  </a:cubicBezTo>
                  <a:cubicBezTo>
                    <a:pt x="3866" y="8154"/>
                    <a:pt x="3889" y="8154"/>
                    <a:pt x="3957" y="8154"/>
                  </a:cubicBezTo>
                  <a:cubicBezTo>
                    <a:pt x="4150" y="8171"/>
                    <a:pt x="4207" y="8175"/>
                    <a:pt x="4227" y="8175"/>
                  </a:cubicBezTo>
                  <a:cubicBezTo>
                    <a:pt x="4248" y="8175"/>
                    <a:pt x="4226" y="8170"/>
                    <a:pt x="4290" y="8170"/>
                  </a:cubicBezTo>
                  <a:cubicBezTo>
                    <a:pt x="4326" y="8170"/>
                    <a:pt x="4389" y="8172"/>
                    <a:pt x="4503" y="8177"/>
                  </a:cubicBezTo>
                  <a:cubicBezTo>
                    <a:pt x="4798" y="8199"/>
                    <a:pt x="5458" y="8268"/>
                    <a:pt x="6117" y="8336"/>
                  </a:cubicBezTo>
                  <a:cubicBezTo>
                    <a:pt x="7072" y="8450"/>
                    <a:pt x="8027" y="8541"/>
                    <a:pt x="8482" y="8586"/>
                  </a:cubicBezTo>
                  <a:cubicBezTo>
                    <a:pt x="8459" y="8495"/>
                    <a:pt x="8437" y="8450"/>
                    <a:pt x="8437" y="8404"/>
                  </a:cubicBezTo>
                  <a:cubicBezTo>
                    <a:pt x="8346" y="8131"/>
                    <a:pt x="8277" y="7881"/>
                    <a:pt x="8187" y="7608"/>
                  </a:cubicBezTo>
                  <a:cubicBezTo>
                    <a:pt x="8164" y="7472"/>
                    <a:pt x="8118" y="7335"/>
                    <a:pt x="8096" y="7199"/>
                  </a:cubicBezTo>
                  <a:cubicBezTo>
                    <a:pt x="8073" y="7153"/>
                    <a:pt x="8050" y="7085"/>
                    <a:pt x="8050" y="7040"/>
                  </a:cubicBezTo>
                  <a:cubicBezTo>
                    <a:pt x="8027" y="7017"/>
                    <a:pt x="8027" y="6971"/>
                    <a:pt x="8005" y="6949"/>
                  </a:cubicBezTo>
                  <a:lnTo>
                    <a:pt x="8005" y="6949"/>
                  </a:lnTo>
                  <a:lnTo>
                    <a:pt x="8027" y="6971"/>
                  </a:lnTo>
                  <a:cubicBezTo>
                    <a:pt x="7936" y="6676"/>
                    <a:pt x="7550" y="5039"/>
                    <a:pt x="7459" y="4697"/>
                  </a:cubicBezTo>
                  <a:lnTo>
                    <a:pt x="7459" y="4743"/>
                  </a:lnTo>
                  <a:cubicBezTo>
                    <a:pt x="7368" y="4470"/>
                    <a:pt x="7413" y="4493"/>
                    <a:pt x="7368" y="4265"/>
                  </a:cubicBezTo>
                  <a:cubicBezTo>
                    <a:pt x="7364" y="4269"/>
                    <a:pt x="7360" y="4271"/>
                    <a:pt x="7356" y="4271"/>
                  </a:cubicBezTo>
                  <a:cubicBezTo>
                    <a:pt x="7308" y="4271"/>
                    <a:pt x="7230" y="4053"/>
                    <a:pt x="7209" y="3970"/>
                  </a:cubicBezTo>
                  <a:lnTo>
                    <a:pt x="7231" y="3970"/>
                  </a:lnTo>
                  <a:cubicBezTo>
                    <a:pt x="7186" y="3811"/>
                    <a:pt x="7050" y="3492"/>
                    <a:pt x="6981" y="3265"/>
                  </a:cubicBezTo>
                  <a:lnTo>
                    <a:pt x="7004" y="3265"/>
                  </a:lnTo>
                  <a:cubicBezTo>
                    <a:pt x="6936" y="3083"/>
                    <a:pt x="6845" y="2696"/>
                    <a:pt x="6822" y="2560"/>
                  </a:cubicBezTo>
                  <a:cubicBezTo>
                    <a:pt x="6731" y="2242"/>
                    <a:pt x="6640" y="1719"/>
                    <a:pt x="6504" y="1287"/>
                  </a:cubicBezTo>
                  <a:lnTo>
                    <a:pt x="6481" y="991"/>
                  </a:lnTo>
                  <a:lnTo>
                    <a:pt x="6481" y="945"/>
                  </a:lnTo>
                  <a:lnTo>
                    <a:pt x="6117" y="36"/>
                  </a:lnTo>
                  <a:cubicBezTo>
                    <a:pt x="6107" y="11"/>
                    <a:pt x="6092" y="0"/>
                    <a:pt x="607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46"/>
            <p:cNvSpPr/>
            <p:nvPr/>
          </p:nvSpPr>
          <p:spPr>
            <a:xfrm rot="-1799691">
              <a:off x="8149034" y="5094925"/>
              <a:ext cx="315984" cy="231405"/>
            </a:xfrm>
            <a:custGeom>
              <a:avLst/>
              <a:gdLst/>
              <a:ahLst/>
              <a:cxnLst/>
              <a:rect l="l" t="t" r="r" b="b"/>
              <a:pathLst>
                <a:path w="9946" h="7283" extrusionOk="0">
                  <a:moveTo>
                    <a:pt x="2864" y="7274"/>
                  </a:moveTo>
                  <a:lnTo>
                    <a:pt x="2864" y="7274"/>
                  </a:lnTo>
                  <a:cubicBezTo>
                    <a:pt x="2874" y="7276"/>
                    <a:pt x="2885" y="7278"/>
                    <a:pt x="2897" y="7278"/>
                  </a:cubicBezTo>
                  <a:cubicBezTo>
                    <a:pt x="2886" y="7276"/>
                    <a:pt x="2875" y="7275"/>
                    <a:pt x="2864" y="7274"/>
                  </a:cubicBezTo>
                  <a:close/>
                  <a:moveTo>
                    <a:pt x="5375" y="1"/>
                  </a:moveTo>
                  <a:cubicBezTo>
                    <a:pt x="5330" y="69"/>
                    <a:pt x="5284" y="115"/>
                    <a:pt x="5262" y="160"/>
                  </a:cubicBezTo>
                  <a:cubicBezTo>
                    <a:pt x="5102" y="387"/>
                    <a:pt x="4943" y="615"/>
                    <a:pt x="4761" y="842"/>
                  </a:cubicBezTo>
                  <a:cubicBezTo>
                    <a:pt x="4670" y="933"/>
                    <a:pt x="4602" y="1047"/>
                    <a:pt x="4511" y="1161"/>
                  </a:cubicBezTo>
                  <a:cubicBezTo>
                    <a:pt x="4488" y="1206"/>
                    <a:pt x="4443" y="1252"/>
                    <a:pt x="4420" y="1297"/>
                  </a:cubicBezTo>
                  <a:lnTo>
                    <a:pt x="4352" y="1388"/>
                  </a:lnTo>
                  <a:lnTo>
                    <a:pt x="4375" y="1343"/>
                  </a:lnTo>
                  <a:lnTo>
                    <a:pt x="4375" y="1343"/>
                  </a:lnTo>
                  <a:cubicBezTo>
                    <a:pt x="4193" y="1593"/>
                    <a:pt x="3147" y="2912"/>
                    <a:pt x="2942" y="3207"/>
                  </a:cubicBezTo>
                  <a:lnTo>
                    <a:pt x="2965" y="3162"/>
                  </a:lnTo>
                  <a:lnTo>
                    <a:pt x="2965" y="3162"/>
                  </a:lnTo>
                  <a:cubicBezTo>
                    <a:pt x="2806" y="3412"/>
                    <a:pt x="2783" y="3366"/>
                    <a:pt x="2646" y="3548"/>
                  </a:cubicBezTo>
                  <a:cubicBezTo>
                    <a:pt x="2692" y="3548"/>
                    <a:pt x="2555" y="3753"/>
                    <a:pt x="2487" y="3844"/>
                  </a:cubicBezTo>
                  <a:lnTo>
                    <a:pt x="2487" y="3821"/>
                  </a:lnTo>
                  <a:cubicBezTo>
                    <a:pt x="2396" y="3958"/>
                    <a:pt x="2214" y="4253"/>
                    <a:pt x="2078" y="4435"/>
                  </a:cubicBezTo>
                  <a:lnTo>
                    <a:pt x="2055" y="4412"/>
                  </a:lnTo>
                  <a:cubicBezTo>
                    <a:pt x="1964" y="4594"/>
                    <a:pt x="1714" y="4890"/>
                    <a:pt x="1623" y="5004"/>
                  </a:cubicBezTo>
                  <a:cubicBezTo>
                    <a:pt x="1418" y="5277"/>
                    <a:pt x="1077" y="5663"/>
                    <a:pt x="804" y="6050"/>
                  </a:cubicBezTo>
                  <a:lnTo>
                    <a:pt x="577" y="6232"/>
                  </a:lnTo>
                  <a:lnTo>
                    <a:pt x="577" y="6277"/>
                  </a:lnTo>
                  <a:lnTo>
                    <a:pt x="54" y="7118"/>
                  </a:lnTo>
                  <a:cubicBezTo>
                    <a:pt x="1" y="7214"/>
                    <a:pt x="206" y="7235"/>
                    <a:pt x="440" y="7235"/>
                  </a:cubicBezTo>
                  <a:cubicBezTo>
                    <a:pt x="596" y="7235"/>
                    <a:pt x="764" y="7226"/>
                    <a:pt x="876" y="7223"/>
                  </a:cubicBezTo>
                  <a:lnTo>
                    <a:pt x="876" y="7223"/>
                  </a:lnTo>
                  <a:cubicBezTo>
                    <a:pt x="875" y="7223"/>
                    <a:pt x="874" y="7222"/>
                    <a:pt x="873" y="7222"/>
                  </a:cubicBezTo>
                  <a:lnTo>
                    <a:pt x="873" y="7222"/>
                  </a:lnTo>
                  <a:cubicBezTo>
                    <a:pt x="874" y="7222"/>
                    <a:pt x="876" y="7223"/>
                    <a:pt x="878" y="7223"/>
                  </a:cubicBezTo>
                  <a:lnTo>
                    <a:pt x="878" y="7223"/>
                  </a:lnTo>
                  <a:cubicBezTo>
                    <a:pt x="898" y="7222"/>
                    <a:pt x="917" y="7222"/>
                    <a:pt x="933" y="7222"/>
                  </a:cubicBezTo>
                  <a:cubicBezTo>
                    <a:pt x="980" y="7222"/>
                    <a:pt x="1008" y="7225"/>
                    <a:pt x="1009" y="7232"/>
                  </a:cubicBezTo>
                  <a:lnTo>
                    <a:pt x="1009" y="7232"/>
                  </a:lnTo>
                  <a:cubicBezTo>
                    <a:pt x="962" y="7231"/>
                    <a:pt x="909" y="7229"/>
                    <a:pt x="878" y="7223"/>
                  </a:cubicBezTo>
                  <a:lnTo>
                    <a:pt x="878" y="7223"/>
                  </a:lnTo>
                  <a:cubicBezTo>
                    <a:pt x="878" y="7223"/>
                    <a:pt x="877" y="7223"/>
                    <a:pt x="876" y="7223"/>
                  </a:cubicBezTo>
                  <a:lnTo>
                    <a:pt x="876" y="7223"/>
                  </a:lnTo>
                  <a:cubicBezTo>
                    <a:pt x="908" y="7232"/>
                    <a:pt x="959" y="7232"/>
                    <a:pt x="1009" y="7232"/>
                  </a:cubicBezTo>
                  <a:cubicBezTo>
                    <a:pt x="1009" y="7232"/>
                    <a:pt x="1009" y="7232"/>
                    <a:pt x="1009" y="7232"/>
                  </a:cubicBezTo>
                  <a:lnTo>
                    <a:pt x="1009" y="7232"/>
                  </a:lnTo>
                  <a:cubicBezTo>
                    <a:pt x="1035" y="7232"/>
                    <a:pt x="1059" y="7232"/>
                    <a:pt x="1077" y="7232"/>
                  </a:cubicBezTo>
                  <a:lnTo>
                    <a:pt x="1100" y="7209"/>
                  </a:lnTo>
                  <a:cubicBezTo>
                    <a:pt x="1153" y="7202"/>
                    <a:pt x="1176" y="7199"/>
                    <a:pt x="1189" y="7199"/>
                  </a:cubicBezTo>
                  <a:cubicBezTo>
                    <a:pt x="1214" y="7199"/>
                    <a:pt x="1199" y="7209"/>
                    <a:pt x="1305" y="7209"/>
                  </a:cubicBezTo>
                  <a:cubicBezTo>
                    <a:pt x="1305" y="7232"/>
                    <a:pt x="1168" y="7255"/>
                    <a:pt x="1009" y="7255"/>
                  </a:cubicBezTo>
                  <a:cubicBezTo>
                    <a:pt x="1077" y="7255"/>
                    <a:pt x="1140" y="7261"/>
                    <a:pt x="1194" y="7261"/>
                  </a:cubicBezTo>
                  <a:cubicBezTo>
                    <a:pt x="1248" y="7261"/>
                    <a:pt x="1293" y="7255"/>
                    <a:pt x="1328" y="7232"/>
                  </a:cubicBezTo>
                  <a:lnTo>
                    <a:pt x="1328" y="7232"/>
                  </a:lnTo>
                  <a:cubicBezTo>
                    <a:pt x="1441" y="7255"/>
                    <a:pt x="1305" y="7278"/>
                    <a:pt x="1441" y="7278"/>
                  </a:cubicBezTo>
                  <a:cubicBezTo>
                    <a:pt x="1555" y="7278"/>
                    <a:pt x="1691" y="7255"/>
                    <a:pt x="1805" y="7255"/>
                  </a:cubicBezTo>
                  <a:lnTo>
                    <a:pt x="1805" y="7278"/>
                  </a:lnTo>
                  <a:cubicBezTo>
                    <a:pt x="1845" y="7281"/>
                    <a:pt x="1882" y="7282"/>
                    <a:pt x="1917" y="7282"/>
                  </a:cubicBezTo>
                  <a:cubicBezTo>
                    <a:pt x="2086" y="7282"/>
                    <a:pt x="2206" y="7250"/>
                    <a:pt x="2375" y="7250"/>
                  </a:cubicBezTo>
                  <a:cubicBezTo>
                    <a:pt x="2410" y="7250"/>
                    <a:pt x="2447" y="7252"/>
                    <a:pt x="2487" y="7255"/>
                  </a:cubicBezTo>
                  <a:lnTo>
                    <a:pt x="2464" y="7255"/>
                  </a:lnTo>
                  <a:cubicBezTo>
                    <a:pt x="2510" y="7266"/>
                    <a:pt x="2573" y="7266"/>
                    <a:pt x="2646" y="7266"/>
                  </a:cubicBezTo>
                  <a:cubicBezTo>
                    <a:pt x="2712" y="7266"/>
                    <a:pt x="2786" y="7266"/>
                    <a:pt x="2864" y="7274"/>
                  </a:cubicBezTo>
                  <a:lnTo>
                    <a:pt x="2864" y="7274"/>
                  </a:lnTo>
                  <a:cubicBezTo>
                    <a:pt x="2837" y="7268"/>
                    <a:pt x="2828" y="7255"/>
                    <a:pt x="2897" y="7255"/>
                  </a:cubicBezTo>
                  <a:lnTo>
                    <a:pt x="3351" y="7255"/>
                  </a:lnTo>
                  <a:lnTo>
                    <a:pt x="3488" y="7232"/>
                  </a:lnTo>
                  <a:cubicBezTo>
                    <a:pt x="3614" y="7236"/>
                    <a:pt x="3810" y="7238"/>
                    <a:pt x="4050" y="7238"/>
                  </a:cubicBezTo>
                  <a:cubicBezTo>
                    <a:pt x="5067" y="7238"/>
                    <a:pt x="6866" y="7205"/>
                    <a:pt x="7399" y="7187"/>
                  </a:cubicBezTo>
                  <a:lnTo>
                    <a:pt x="7399" y="7187"/>
                  </a:lnTo>
                  <a:lnTo>
                    <a:pt x="7376" y="7209"/>
                  </a:lnTo>
                  <a:cubicBezTo>
                    <a:pt x="8013" y="7187"/>
                    <a:pt x="8945" y="7187"/>
                    <a:pt x="9946" y="7187"/>
                  </a:cubicBezTo>
                  <a:cubicBezTo>
                    <a:pt x="9537" y="6550"/>
                    <a:pt x="9127" y="5868"/>
                    <a:pt x="8718" y="5254"/>
                  </a:cubicBezTo>
                  <a:cubicBezTo>
                    <a:pt x="8491" y="4890"/>
                    <a:pt x="8263" y="4572"/>
                    <a:pt x="8104" y="4299"/>
                  </a:cubicBezTo>
                  <a:cubicBezTo>
                    <a:pt x="8036" y="4162"/>
                    <a:pt x="7922" y="3980"/>
                    <a:pt x="7831" y="3821"/>
                  </a:cubicBezTo>
                  <a:lnTo>
                    <a:pt x="7831" y="3821"/>
                  </a:lnTo>
                  <a:cubicBezTo>
                    <a:pt x="7854" y="3867"/>
                    <a:pt x="7854" y="3884"/>
                    <a:pt x="7845" y="3884"/>
                  </a:cubicBezTo>
                  <a:cubicBezTo>
                    <a:pt x="7837" y="3884"/>
                    <a:pt x="7820" y="3867"/>
                    <a:pt x="7808" y="3844"/>
                  </a:cubicBezTo>
                  <a:cubicBezTo>
                    <a:pt x="7536" y="3412"/>
                    <a:pt x="7763" y="3821"/>
                    <a:pt x="7490" y="3389"/>
                  </a:cubicBezTo>
                  <a:cubicBezTo>
                    <a:pt x="7331" y="3162"/>
                    <a:pt x="6967" y="2593"/>
                    <a:pt x="6626" y="2025"/>
                  </a:cubicBezTo>
                  <a:cubicBezTo>
                    <a:pt x="6126" y="1206"/>
                    <a:pt x="5625" y="387"/>
                    <a:pt x="53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34" name="Google Shape;1534;p46"/>
          <p:cNvSpPr/>
          <p:nvPr/>
        </p:nvSpPr>
        <p:spPr>
          <a:xfrm rot="7754975">
            <a:off x="83975" y="1565594"/>
            <a:ext cx="280460" cy="280460"/>
          </a:xfrm>
          <a:custGeom>
            <a:avLst/>
            <a:gdLst/>
            <a:ahLst/>
            <a:cxnLst/>
            <a:rect l="l" t="t" r="r" b="b"/>
            <a:pathLst>
              <a:path w="19106" h="19106" extrusionOk="0">
                <a:moveTo>
                  <a:pt x="9565" y="1"/>
                </a:moveTo>
                <a:cubicBezTo>
                  <a:pt x="4269" y="1"/>
                  <a:pt x="1" y="4269"/>
                  <a:pt x="1" y="9564"/>
                </a:cubicBezTo>
                <a:cubicBezTo>
                  <a:pt x="1" y="14837"/>
                  <a:pt x="4269" y="19105"/>
                  <a:pt x="9565" y="19105"/>
                </a:cubicBezTo>
                <a:cubicBezTo>
                  <a:pt x="14837" y="19105"/>
                  <a:pt x="19106" y="14837"/>
                  <a:pt x="19106" y="9564"/>
                </a:cubicBezTo>
                <a:cubicBezTo>
                  <a:pt x="19106" y="4269"/>
                  <a:pt x="14837" y="1"/>
                  <a:pt x="9565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5" name="Google Shape;1535;p46"/>
          <p:cNvSpPr/>
          <p:nvPr/>
        </p:nvSpPr>
        <p:spPr>
          <a:xfrm rot="7754299">
            <a:off x="64487" y="1175620"/>
            <a:ext cx="184703" cy="184733"/>
          </a:xfrm>
          <a:custGeom>
            <a:avLst/>
            <a:gdLst/>
            <a:ahLst/>
            <a:cxnLst/>
            <a:rect l="l" t="t" r="r" b="b"/>
            <a:pathLst>
              <a:path w="19106" h="19106" extrusionOk="0">
                <a:moveTo>
                  <a:pt x="9565" y="1"/>
                </a:moveTo>
                <a:cubicBezTo>
                  <a:pt x="4269" y="1"/>
                  <a:pt x="1" y="4269"/>
                  <a:pt x="1" y="9564"/>
                </a:cubicBezTo>
                <a:cubicBezTo>
                  <a:pt x="1" y="14837"/>
                  <a:pt x="4269" y="19105"/>
                  <a:pt x="9565" y="19105"/>
                </a:cubicBezTo>
                <a:cubicBezTo>
                  <a:pt x="14837" y="19105"/>
                  <a:pt x="19106" y="14837"/>
                  <a:pt x="19106" y="9564"/>
                </a:cubicBezTo>
                <a:cubicBezTo>
                  <a:pt x="19106" y="4269"/>
                  <a:pt x="14837" y="1"/>
                  <a:pt x="956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143;p44">
            <a:extLst>
              <a:ext uri="{FF2B5EF4-FFF2-40B4-BE49-F238E27FC236}">
                <a16:creationId xmlns:a16="http://schemas.microsoft.com/office/drawing/2014/main" id="{1590F101-6A0C-8FB4-C912-F9E3BEC87A2E}"/>
              </a:ext>
            </a:extLst>
          </p:cNvPr>
          <p:cNvSpPr txBox="1">
            <a:spLocks/>
          </p:cNvSpPr>
          <p:nvPr/>
        </p:nvSpPr>
        <p:spPr>
          <a:xfrm>
            <a:off x="529227" y="2111475"/>
            <a:ext cx="8309612" cy="920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rgarine"/>
              <a:buNone/>
              <a:defRPr sz="2800" b="0" i="0" u="none" strike="noStrike" cap="none">
                <a:solidFill>
                  <a:schemeClr val="dk2"/>
                </a:solidFill>
                <a:latin typeface="Margarine"/>
                <a:ea typeface="Margarine"/>
                <a:cs typeface="Margarine"/>
                <a:sym typeface="Margari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spcBef>
                <a:spcPct val="0"/>
              </a:spcBef>
              <a:buFontTx/>
              <a:buNone/>
            </a:pPr>
            <a:r>
              <a:rPr lang="th-TH" altLang="en-US" sz="3000" b="1" dirty="0">
                <a:solidFill>
                  <a:srgbClr val="002060"/>
                </a:solidFill>
                <a:latin typeface="DilleniaUPC" panose="02020603050405020304" pitchFamily="18" charset="-34"/>
                <a:ea typeface="Angsana New" panose="02020603050405020304" pitchFamily="18" charset="-34"/>
                <a:cs typeface="DilleniaUPC" panose="02020603050405020304" pitchFamily="18" charset="-34"/>
              </a:rPr>
              <a:t>ระบบฐานข้อมูลร้านขนมหวานแม่ศรีลา </a:t>
            </a:r>
            <a:r>
              <a:rPr lang="en-US" altLang="en-US" sz="3000" b="1" dirty="0">
                <a:solidFill>
                  <a:srgbClr val="002060"/>
                </a:solidFill>
                <a:latin typeface="DilleniaUPC" panose="02020603050405020304" pitchFamily="18" charset="-34"/>
                <a:ea typeface="Angsana New" panose="02020603050405020304" pitchFamily="18" charset="-34"/>
                <a:cs typeface="DilleniaUPC" panose="02020603050405020304" pitchFamily="18" charset="-34"/>
              </a:rPr>
              <a:t>(Database System</a:t>
            </a:r>
            <a:r>
              <a:rPr lang="th-TH" altLang="en-US" sz="3000" b="1" dirty="0">
                <a:solidFill>
                  <a:srgbClr val="002060"/>
                </a:solidFill>
                <a:latin typeface="DilleniaUPC" panose="02020603050405020304" pitchFamily="18" charset="-34"/>
                <a:ea typeface="Angsana New" panose="02020603050405020304" pitchFamily="18" charset="-34"/>
                <a:cs typeface="DilleniaUPC" panose="02020603050405020304" pitchFamily="18" charset="-34"/>
              </a:rPr>
              <a:t> </a:t>
            </a:r>
            <a:r>
              <a:rPr lang="en-US" altLang="en-US" sz="3000" b="1" dirty="0">
                <a:solidFill>
                  <a:srgbClr val="002060"/>
                </a:solidFill>
                <a:latin typeface="DilleniaUPC" panose="02020603050405020304" pitchFamily="18" charset="-34"/>
                <a:ea typeface="Angsana New" panose="02020603050405020304" pitchFamily="18" charset="-34"/>
                <a:cs typeface="DilleniaUPC" panose="02020603050405020304" pitchFamily="18" charset="-34"/>
              </a:rPr>
              <a:t>Of Mae </a:t>
            </a:r>
            <a:r>
              <a:rPr lang="en-US" altLang="en-US" sz="3000" b="1" dirty="0" err="1">
                <a:solidFill>
                  <a:srgbClr val="002060"/>
                </a:solidFill>
                <a:latin typeface="DilleniaUPC" panose="02020603050405020304" pitchFamily="18" charset="-34"/>
                <a:ea typeface="Angsana New" panose="02020603050405020304" pitchFamily="18" charset="-34"/>
                <a:cs typeface="DilleniaUPC" panose="02020603050405020304" pitchFamily="18" charset="-34"/>
              </a:rPr>
              <a:t>Srila</a:t>
            </a:r>
            <a:r>
              <a:rPr lang="en-US" altLang="en-US" sz="3000" b="1" dirty="0">
                <a:solidFill>
                  <a:srgbClr val="002060"/>
                </a:solidFill>
                <a:latin typeface="DilleniaUPC" panose="02020603050405020304" pitchFamily="18" charset="-34"/>
                <a:ea typeface="Angsana New" panose="02020603050405020304" pitchFamily="18" charset="-34"/>
                <a:cs typeface="DilleniaUPC" panose="02020603050405020304" pitchFamily="18" charset="-34"/>
              </a:rPr>
              <a:t> Bakery)</a:t>
            </a:r>
          </a:p>
          <a:p>
            <a:pPr algn="thaiDist">
              <a:spcBef>
                <a:spcPct val="0"/>
              </a:spcBef>
              <a:buFontTx/>
              <a:buNone/>
            </a:pPr>
            <a:r>
              <a:rPr lang="en-US" altLang="en-US" sz="3200" b="1" dirty="0">
                <a:solidFill>
                  <a:srgbClr val="002060"/>
                </a:solidFill>
                <a:latin typeface="DilleniaUPC" panose="02020603050405020304" pitchFamily="18" charset="-34"/>
                <a:ea typeface="Angsana New" panose="02020603050405020304" pitchFamily="18" charset="-34"/>
                <a:cs typeface="DilleniaUPC" panose="02020603050405020304" pitchFamily="18" charset="-34"/>
              </a:rPr>
              <a:t>	</a:t>
            </a:r>
            <a:r>
              <a:rPr lang="th-TH" altLang="en-US" sz="3000" dirty="0">
                <a:solidFill>
                  <a:srgbClr val="002060"/>
                </a:solidFill>
                <a:latin typeface="DilleniaUPC" panose="02020603050405020304" pitchFamily="18" charset="-34"/>
                <a:ea typeface="Angsana New" panose="02020603050405020304" pitchFamily="18" charset="-34"/>
                <a:cs typeface="DilleniaUPC" panose="02020603050405020304" pitchFamily="18" charset="-34"/>
              </a:rPr>
              <a:t>หมายถึง  ระบบที่รวบรวมข้อมูลของร้านขนมหวานแม่ศรีลาที่มีความสัมพันธ์กันระหว่างข้อมูล โดยที่ผู้ดูแลระบบสามารถใช้ในการดูแลและจัดการระบบข้อมูลได้อย่างมีประสิทธิภาพ</a:t>
            </a:r>
            <a:endParaRPr lang="en-US" altLang="en-US" sz="3000" dirty="0">
              <a:solidFill>
                <a:srgbClr val="002060"/>
              </a:solidFill>
              <a:latin typeface="DilleniaUPC" panose="02020603050405020304" pitchFamily="18" charset="-34"/>
              <a:ea typeface="Angsana New" panose="02020603050405020304" pitchFamily="18" charset="-34"/>
              <a:cs typeface="DilleniaUPC" panose="02020603050405020304" pitchFamily="18" charset="-34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7" name="Google Shape;1547;p47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59200" cy="31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th-TH" altLang="en-US" sz="4000" b="1" dirty="0">
                <a:solidFill>
                  <a:srgbClr val="002060"/>
                </a:solidFill>
                <a:latin typeface="DilleniaUPC" panose="02020603050405020304" pitchFamily="18" charset="-34"/>
                <a:ea typeface="AngsanaUPC" panose="02020603050405020304" pitchFamily="18" charset="-34"/>
                <a:cs typeface="DilleniaUPC" panose="02020603050405020304" pitchFamily="18" charset="-34"/>
                <a:sym typeface="AngsanaUPC" panose="02020603050405020304" pitchFamily="18" charset="-34"/>
              </a:rPr>
              <a:t>เป้าหมายการศึกษา (</a:t>
            </a:r>
            <a:r>
              <a:rPr lang="en-US" altLang="en-US" sz="4000" b="1" dirty="0">
                <a:solidFill>
                  <a:srgbClr val="002060"/>
                </a:solidFill>
                <a:latin typeface="DilleniaUPC" panose="02020603050405020304" pitchFamily="18" charset="-34"/>
                <a:ea typeface="AngsanaUPC" panose="02020603050405020304" pitchFamily="18" charset="-34"/>
                <a:cs typeface="DilleniaUPC" panose="02020603050405020304" pitchFamily="18" charset="-34"/>
                <a:sym typeface="AngsanaUPC" panose="02020603050405020304" pitchFamily="18" charset="-34"/>
              </a:rPr>
              <a:t>Educational Goals)</a:t>
            </a:r>
            <a:endParaRPr lang="en-US" altLang="en-US" sz="4000" dirty="0">
              <a:solidFill>
                <a:srgbClr val="002060"/>
              </a:solidFill>
              <a:latin typeface="DilleniaUPC" panose="02020603050405020304" pitchFamily="18" charset="-34"/>
              <a:ea typeface="AngsanaUPC" panose="02020603050405020304" pitchFamily="18" charset="-34"/>
              <a:cs typeface="DilleniaUPC" panose="02020603050405020304" pitchFamily="18" charset="-34"/>
            </a:endParaRPr>
          </a:p>
        </p:txBody>
      </p:sp>
      <p:grpSp>
        <p:nvGrpSpPr>
          <p:cNvPr id="1548" name="Google Shape;1548;p47"/>
          <p:cNvGrpSpPr/>
          <p:nvPr/>
        </p:nvGrpSpPr>
        <p:grpSpPr>
          <a:xfrm>
            <a:off x="2435896" y="1529801"/>
            <a:ext cx="4272207" cy="2809290"/>
            <a:chOff x="235800" y="777542"/>
            <a:chExt cx="6978450" cy="4588844"/>
          </a:xfrm>
        </p:grpSpPr>
        <p:sp>
          <p:nvSpPr>
            <p:cNvPr id="1549" name="Google Shape;1549;p47"/>
            <p:cNvSpPr/>
            <p:nvPr/>
          </p:nvSpPr>
          <p:spPr>
            <a:xfrm>
              <a:off x="235800" y="1171661"/>
              <a:ext cx="2592225" cy="4194725"/>
            </a:xfrm>
            <a:custGeom>
              <a:avLst/>
              <a:gdLst/>
              <a:ahLst/>
              <a:cxnLst/>
              <a:rect l="l" t="t" r="r" b="b"/>
              <a:pathLst>
                <a:path w="103689" h="167789" extrusionOk="0">
                  <a:moveTo>
                    <a:pt x="13807" y="0"/>
                  </a:moveTo>
                  <a:cubicBezTo>
                    <a:pt x="11526" y="0"/>
                    <a:pt x="9194" y="921"/>
                    <a:pt x="7431" y="2357"/>
                  </a:cubicBezTo>
                  <a:cubicBezTo>
                    <a:pt x="6418" y="3183"/>
                    <a:pt x="7559" y="5231"/>
                    <a:pt x="8433" y="6203"/>
                  </a:cubicBezTo>
                  <a:cubicBezTo>
                    <a:pt x="9308" y="7175"/>
                    <a:pt x="10393" y="8259"/>
                    <a:pt x="10189" y="9549"/>
                  </a:cubicBezTo>
                  <a:cubicBezTo>
                    <a:pt x="9355" y="9975"/>
                    <a:pt x="8287" y="10084"/>
                    <a:pt x="7292" y="10084"/>
                  </a:cubicBezTo>
                  <a:cubicBezTo>
                    <a:pt x="7024" y="10084"/>
                    <a:pt x="6762" y="10076"/>
                    <a:pt x="6511" y="10065"/>
                  </a:cubicBezTo>
                  <a:cubicBezTo>
                    <a:pt x="6102" y="10046"/>
                    <a:pt x="5686" y="9992"/>
                    <a:pt x="5277" y="9992"/>
                  </a:cubicBezTo>
                  <a:cubicBezTo>
                    <a:pt x="4990" y="9992"/>
                    <a:pt x="4705" y="10019"/>
                    <a:pt x="4430" y="10104"/>
                  </a:cubicBezTo>
                  <a:cubicBezTo>
                    <a:pt x="3763" y="10310"/>
                    <a:pt x="3182" y="11034"/>
                    <a:pt x="3440" y="11683"/>
                  </a:cubicBezTo>
                  <a:cubicBezTo>
                    <a:pt x="2981" y="12481"/>
                    <a:pt x="2431" y="12899"/>
                    <a:pt x="2962" y="13650"/>
                  </a:cubicBezTo>
                  <a:cubicBezTo>
                    <a:pt x="3377" y="14235"/>
                    <a:pt x="4081" y="14716"/>
                    <a:pt x="4076" y="15434"/>
                  </a:cubicBezTo>
                  <a:cubicBezTo>
                    <a:pt x="4071" y="16003"/>
                    <a:pt x="3591" y="16462"/>
                    <a:pt x="3082" y="16719"/>
                  </a:cubicBezTo>
                  <a:cubicBezTo>
                    <a:pt x="2572" y="16973"/>
                    <a:pt x="2000" y="17102"/>
                    <a:pt x="1518" y="17408"/>
                  </a:cubicBezTo>
                  <a:cubicBezTo>
                    <a:pt x="13" y="18366"/>
                    <a:pt x="0" y="20519"/>
                    <a:pt x="159" y="22295"/>
                  </a:cubicBezTo>
                  <a:cubicBezTo>
                    <a:pt x="1133" y="23491"/>
                    <a:pt x="1285" y="25550"/>
                    <a:pt x="817" y="27017"/>
                  </a:cubicBezTo>
                  <a:cubicBezTo>
                    <a:pt x="639" y="27577"/>
                    <a:pt x="351" y="28172"/>
                    <a:pt x="552" y="28724"/>
                  </a:cubicBezTo>
                  <a:cubicBezTo>
                    <a:pt x="782" y="29356"/>
                    <a:pt x="1526" y="29605"/>
                    <a:pt x="2177" y="29773"/>
                  </a:cubicBezTo>
                  <a:cubicBezTo>
                    <a:pt x="2891" y="29958"/>
                    <a:pt x="3669" y="30130"/>
                    <a:pt x="4408" y="30130"/>
                  </a:cubicBezTo>
                  <a:cubicBezTo>
                    <a:pt x="5109" y="30130"/>
                    <a:pt x="5775" y="29975"/>
                    <a:pt x="6314" y="29528"/>
                  </a:cubicBezTo>
                  <a:cubicBezTo>
                    <a:pt x="7583" y="28478"/>
                    <a:pt x="9157" y="28121"/>
                    <a:pt x="10834" y="28121"/>
                  </a:cubicBezTo>
                  <a:cubicBezTo>
                    <a:pt x="13016" y="28121"/>
                    <a:pt x="15374" y="28725"/>
                    <a:pt x="17464" y="29196"/>
                  </a:cubicBezTo>
                  <a:cubicBezTo>
                    <a:pt x="18740" y="29482"/>
                    <a:pt x="20083" y="29952"/>
                    <a:pt x="20830" y="31028"/>
                  </a:cubicBezTo>
                  <a:cubicBezTo>
                    <a:pt x="21824" y="32461"/>
                    <a:pt x="21400" y="34451"/>
                    <a:pt x="20580" y="35993"/>
                  </a:cubicBezTo>
                  <a:cubicBezTo>
                    <a:pt x="19762" y="37533"/>
                    <a:pt x="18587" y="38903"/>
                    <a:pt x="18068" y="40567"/>
                  </a:cubicBezTo>
                  <a:cubicBezTo>
                    <a:pt x="17582" y="42129"/>
                    <a:pt x="17717" y="43806"/>
                    <a:pt x="17859" y="45436"/>
                  </a:cubicBezTo>
                  <a:cubicBezTo>
                    <a:pt x="18032" y="47441"/>
                    <a:pt x="18242" y="49554"/>
                    <a:pt x="19405" y="51198"/>
                  </a:cubicBezTo>
                  <a:cubicBezTo>
                    <a:pt x="20624" y="52922"/>
                    <a:pt x="21392" y="55494"/>
                    <a:pt x="21294" y="57601"/>
                  </a:cubicBezTo>
                  <a:cubicBezTo>
                    <a:pt x="21216" y="59294"/>
                    <a:pt x="20619" y="60958"/>
                    <a:pt x="20775" y="62645"/>
                  </a:cubicBezTo>
                  <a:cubicBezTo>
                    <a:pt x="21057" y="65704"/>
                    <a:pt x="23699" y="67999"/>
                    <a:pt x="26397" y="69471"/>
                  </a:cubicBezTo>
                  <a:cubicBezTo>
                    <a:pt x="29219" y="71013"/>
                    <a:pt x="31651" y="73637"/>
                    <a:pt x="32623" y="76701"/>
                  </a:cubicBezTo>
                  <a:cubicBezTo>
                    <a:pt x="33112" y="78241"/>
                    <a:pt x="33257" y="79868"/>
                    <a:pt x="33688" y="81425"/>
                  </a:cubicBezTo>
                  <a:cubicBezTo>
                    <a:pt x="34432" y="84119"/>
                    <a:pt x="36051" y="86565"/>
                    <a:pt x="38239" y="88307"/>
                  </a:cubicBezTo>
                  <a:cubicBezTo>
                    <a:pt x="39834" y="89575"/>
                    <a:pt x="42451" y="90023"/>
                    <a:pt x="44455" y="90388"/>
                  </a:cubicBezTo>
                  <a:cubicBezTo>
                    <a:pt x="45495" y="90578"/>
                    <a:pt x="46617" y="90728"/>
                    <a:pt x="47400" y="91437"/>
                  </a:cubicBezTo>
                  <a:cubicBezTo>
                    <a:pt x="47762" y="91764"/>
                    <a:pt x="48023" y="92187"/>
                    <a:pt x="48369" y="92530"/>
                  </a:cubicBezTo>
                  <a:cubicBezTo>
                    <a:pt x="50044" y="94188"/>
                    <a:pt x="53127" y="93507"/>
                    <a:pt x="54821" y="95145"/>
                  </a:cubicBezTo>
                  <a:cubicBezTo>
                    <a:pt x="55259" y="95566"/>
                    <a:pt x="55558" y="96107"/>
                    <a:pt x="55941" y="96579"/>
                  </a:cubicBezTo>
                  <a:cubicBezTo>
                    <a:pt x="56887" y="97736"/>
                    <a:pt x="58370" y="98428"/>
                    <a:pt x="59861" y="98428"/>
                  </a:cubicBezTo>
                  <a:cubicBezTo>
                    <a:pt x="60003" y="98428"/>
                    <a:pt x="60145" y="98421"/>
                    <a:pt x="60286" y="98409"/>
                  </a:cubicBezTo>
                  <a:lnTo>
                    <a:pt x="60286" y="98409"/>
                  </a:lnTo>
                  <a:cubicBezTo>
                    <a:pt x="59905" y="99653"/>
                    <a:pt x="61397" y="101114"/>
                    <a:pt x="60936" y="102330"/>
                  </a:cubicBezTo>
                  <a:cubicBezTo>
                    <a:pt x="60565" y="103312"/>
                    <a:pt x="59445" y="103741"/>
                    <a:pt x="58674" y="104452"/>
                  </a:cubicBezTo>
                  <a:cubicBezTo>
                    <a:pt x="57337" y="105685"/>
                    <a:pt x="57129" y="107795"/>
                    <a:pt x="57705" y="109521"/>
                  </a:cubicBezTo>
                  <a:cubicBezTo>
                    <a:pt x="58282" y="111246"/>
                    <a:pt x="59498" y="112671"/>
                    <a:pt x="60717" y="114022"/>
                  </a:cubicBezTo>
                  <a:cubicBezTo>
                    <a:pt x="62978" y="116530"/>
                    <a:pt x="65696" y="117746"/>
                    <a:pt x="68148" y="120066"/>
                  </a:cubicBezTo>
                  <a:cubicBezTo>
                    <a:pt x="70420" y="122216"/>
                    <a:pt x="70937" y="125696"/>
                    <a:pt x="70438" y="128784"/>
                  </a:cubicBezTo>
                  <a:cubicBezTo>
                    <a:pt x="69938" y="131872"/>
                    <a:pt x="68585" y="134744"/>
                    <a:pt x="67620" y="137718"/>
                  </a:cubicBezTo>
                  <a:cubicBezTo>
                    <a:pt x="65814" y="143276"/>
                    <a:pt x="65376" y="149382"/>
                    <a:pt x="67102" y="154963"/>
                  </a:cubicBezTo>
                  <a:cubicBezTo>
                    <a:pt x="68828" y="160546"/>
                    <a:pt x="72869" y="165522"/>
                    <a:pt x="78283" y="167717"/>
                  </a:cubicBezTo>
                  <a:cubicBezTo>
                    <a:pt x="78404" y="167766"/>
                    <a:pt x="78530" y="167788"/>
                    <a:pt x="78658" y="167788"/>
                  </a:cubicBezTo>
                  <a:cubicBezTo>
                    <a:pt x="79167" y="167788"/>
                    <a:pt x="79705" y="167444"/>
                    <a:pt x="80056" y="167066"/>
                  </a:cubicBezTo>
                  <a:cubicBezTo>
                    <a:pt x="80495" y="166591"/>
                    <a:pt x="80589" y="165833"/>
                    <a:pt x="80281" y="165265"/>
                  </a:cubicBezTo>
                  <a:cubicBezTo>
                    <a:pt x="79304" y="163467"/>
                    <a:pt x="77566" y="161932"/>
                    <a:pt x="76298" y="160326"/>
                  </a:cubicBezTo>
                  <a:cubicBezTo>
                    <a:pt x="75898" y="159821"/>
                    <a:pt x="75478" y="159248"/>
                    <a:pt x="75530" y="158607"/>
                  </a:cubicBezTo>
                  <a:cubicBezTo>
                    <a:pt x="75589" y="157886"/>
                    <a:pt x="76208" y="157367"/>
                    <a:pt x="76666" y="156807"/>
                  </a:cubicBezTo>
                  <a:cubicBezTo>
                    <a:pt x="77361" y="155947"/>
                    <a:pt x="77729" y="154867"/>
                    <a:pt x="77704" y="153762"/>
                  </a:cubicBezTo>
                  <a:cubicBezTo>
                    <a:pt x="77674" y="152733"/>
                    <a:pt x="77075" y="151726"/>
                    <a:pt x="77111" y="150697"/>
                  </a:cubicBezTo>
                  <a:cubicBezTo>
                    <a:pt x="77146" y="149667"/>
                    <a:pt x="77701" y="148583"/>
                    <a:pt x="78676" y="148251"/>
                  </a:cubicBezTo>
                  <a:cubicBezTo>
                    <a:pt x="79120" y="148100"/>
                    <a:pt x="79614" y="148115"/>
                    <a:pt x="80042" y="147926"/>
                  </a:cubicBezTo>
                  <a:cubicBezTo>
                    <a:pt x="81453" y="147303"/>
                    <a:pt x="81228" y="145153"/>
                    <a:pt x="82249" y="143996"/>
                  </a:cubicBezTo>
                  <a:cubicBezTo>
                    <a:pt x="82722" y="143460"/>
                    <a:pt x="83419" y="143193"/>
                    <a:pt x="84064" y="142883"/>
                  </a:cubicBezTo>
                  <a:cubicBezTo>
                    <a:pt x="86792" y="141571"/>
                    <a:pt x="89035" y="138972"/>
                    <a:pt x="89283" y="135957"/>
                  </a:cubicBezTo>
                  <a:cubicBezTo>
                    <a:pt x="89483" y="133544"/>
                    <a:pt x="88605" y="130615"/>
                    <a:pt x="90438" y="129034"/>
                  </a:cubicBezTo>
                  <a:cubicBezTo>
                    <a:pt x="91238" y="128344"/>
                    <a:pt x="92244" y="128199"/>
                    <a:pt x="93314" y="128199"/>
                  </a:cubicBezTo>
                  <a:cubicBezTo>
                    <a:pt x="94087" y="128199"/>
                    <a:pt x="94894" y="128275"/>
                    <a:pt x="95682" y="128275"/>
                  </a:cubicBezTo>
                  <a:cubicBezTo>
                    <a:pt x="96098" y="128275"/>
                    <a:pt x="96509" y="128254"/>
                    <a:pt x="96908" y="128189"/>
                  </a:cubicBezTo>
                  <a:cubicBezTo>
                    <a:pt x="97800" y="128044"/>
                    <a:pt x="98396" y="127214"/>
                    <a:pt x="98814" y="126412"/>
                  </a:cubicBezTo>
                  <a:cubicBezTo>
                    <a:pt x="99231" y="125609"/>
                    <a:pt x="99280" y="124658"/>
                    <a:pt x="99129" y="123766"/>
                  </a:cubicBezTo>
                  <a:cubicBezTo>
                    <a:pt x="98945" y="122668"/>
                    <a:pt x="98473" y="121597"/>
                    <a:pt x="98577" y="120489"/>
                  </a:cubicBezTo>
                  <a:cubicBezTo>
                    <a:pt x="98723" y="118930"/>
                    <a:pt x="99942" y="117730"/>
                    <a:pt x="100886" y="116480"/>
                  </a:cubicBezTo>
                  <a:cubicBezTo>
                    <a:pt x="102003" y="114998"/>
                    <a:pt x="102797" y="113297"/>
                    <a:pt x="103214" y="111488"/>
                  </a:cubicBezTo>
                  <a:cubicBezTo>
                    <a:pt x="103689" y="109429"/>
                    <a:pt x="102371" y="106997"/>
                    <a:pt x="100524" y="105970"/>
                  </a:cubicBezTo>
                  <a:cubicBezTo>
                    <a:pt x="98677" y="104943"/>
                    <a:pt x="96462" y="104915"/>
                    <a:pt x="94350" y="104853"/>
                  </a:cubicBezTo>
                  <a:cubicBezTo>
                    <a:pt x="92237" y="104794"/>
                    <a:pt x="89999" y="104633"/>
                    <a:pt x="88273" y="103414"/>
                  </a:cubicBezTo>
                  <a:cubicBezTo>
                    <a:pt x="86692" y="102296"/>
                    <a:pt x="85799" y="100469"/>
                    <a:pt x="84550" y="98991"/>
                  </a:cubicBezTo>
                  <a:cubicBezTo>
                    <a:pt x="82441" y="96497"/>
                    <a:pt x="79375" y="95057"/>
                    <a:pt x="76410" y="93690"/>
                  </a:cubicBezTo>
                  <a:cubicBezTo>
                    <a:pt x="75559" y="93298"/>
                    <a:pt x="74630" y="92901"/>
                    <a:pt x="73720" y="92901"/>
                  </a:cubicBezTo>
                  <a:cubicBezTo>
                    <a:pt x="73431" y="92901"/>
                    <a:pt x="73144" y="92941"/>
                    <a:pt x="72862" y="93034"/>
                  </a:cubicBezTo>
                  <a:cubicBezTo>
                    <a:pt x="72400" y="93185"/>
                    <a:pt x="71985" y="93473"/>
                    <a:pt x="71508" y="93564"/>
                  </a:cubicBezTo>
                  <a:cubicBezTo>
                    <a:pt x="71390" y="93586"/>
                    <a:pt x="71274" y="93597"/>
                    <a:pt x="71159" y="93597"/>
                  </a:cubicBezTo>
                  <a:cubicBezTo>
                    <a:pt x="70006" y="93597"/>
                    <a:pt x="69033" y="92520"/>
                    <a:pt x="67966" y="91944"/>
                  </a:cubicBezTo>
                  <a:cubicBezTo>
                    <a:pt x="67424" y="91651"/>
                    <a:pt x="66830" y="91518"/>
                    <a:pt x="66231" y="91518"/>
                  </a:cubicBezTo>
                  <a:cubicBezTo>
                    <a:pt x="64138" y="91518"/>
                    <a:pt x="61986" y="93147"/>
                    <a:pt x="61817" y="95293"/>
                  </a:cubicBezTo>
                  <a:cubicBezTo>
                    <a:pt x="61476" y="95410"/>
                    <a:pt x="61056" y="95468"/>
                    <a:pt x="60611" y="95468"/>
                  </a:cubicBezTo>
                  <a:cubicBezTo>
                    <a:pt x="59413" y="95468"/>
                    <a:pt x="58031" y="95047"/>
                    <a:pt x="57510" y="94228"/>
                  </a:cubicBezTo>
                  <a:cubicBezTo>
                    <a:pt x="56995" y="93419"/>
                    <a:pt x="56789" y="92287"/>
                    <a:pt x="55904" y="91918"/>
                  </a:cubicBezTo>
                  <a:cubicBezTo>
                    <a:pt x="55432" y="91722"/>
                    <a:pt x="54840" y="91796"/>
                    <a:pt x="54455" y="91458"/>
                  </a:cubicBezTo>
                  <a:cubicBezTo>
                    <a:pt x="53818" y="90898"/>
                    <a:pt x="54313" y="89881"/>
                    <a:pt x="54428" y="89040"/>
                  </a:cubicBezTo>
                  <a:cubicBezTo>
                    <a:pt x="54609" y="87696"/>
                    <a:pt x="53607" y="86419"/>
                    <a:pt x="52383" y="85834"/>
                  </a:cubicBezTo>
                  <a:cubicBezTo>
                    <a:pt x="51161" y="85249"/>
                    <a:pt x="49761" y="85202"/>
                    <a:pt x="48407" y="85159"/>
                  </a:cubicBezTo>
                  <a:cubicBezTo>
                    <a:pt x="47051" y="85115"/>
                    <a:pt x="45649" y="85054"/>
                    <a:pt x="44436" y="84447"/>
                  </a:cubicBezTo>
                  <a:cubicBezTo>
                    <a:pt x="42077" y="83264"/>
                    <a:pt x="41111" y="80063"/>
                    <a:pt x="42146" y="77635"/>
                  </a:cubicBezTo>
                  <a:cubicBezTo>
                    <a:pt x="43156" y="75267"/>
                    <a:pt x="45760" y="73783"/>
                    <a:pt x="48337" y="73783"/>
                  </a:cubicBezTo>
                  <a:cubicBezTo>
                    <a:pt x="48401" y="73783"/>
                    <a:pt x="48464" y="73784"/>
                    <a:pt x="48528" y="73786"/>
                  </a:cubicBezTo>
                  <a:cubicBezTo>
                    <a:pt x="51112" y="73862"/>
                    <a:pt x="53842" y="75749"/>
                    <a:pt x="53870" y="78335"/>
                  </a:cubicBezTo>
                  <a:cubicBezTo>
                    <a:pt x="53875" y="78746"/>
                    <a:pt x="54287" y="78928"/>
                    <a:pt x="54735" y="78928"/>
                  </a:cubicBezTo>
                  <a:cubicBezTo>
                    <a:pt x="55004" y="78928"/>
                    <a:pt x="55285" y="78863"/>
                    <a:pt x="55498" y="78741"/>
                  </a:cubicBezTo>
                  <a:cubicBezTo>
                    <a:pt x="56067" y="78416"/>
                    <a:pt x="56365" y="77760"/>
                    <a:pt x="56505" y="77119"/>
                  </a:cubicBezTo>
                  <a:cubicBezTo>
                    <a:pt x="56645" y="76478"/>
                    <a:pt x="56664" y="75812"/>
                    <a:pt x="56860" y="75186"/>
                  </a:cubicBezTo>
                  <a:cubicBezTo>
                    <a:pt x="57310" y="73749"/>
                    <a:pt x="58757" y="72690"/>
                    <a:pt x="60261" y="72690"/>
                  </a:cubicBezTo>
                  <a:cubicBezTo>
                    <a:pt x="60273" y="72690"/>
                    <a:pt x="60285" y="72690"/>
                    <a:pt x="60297" y="72690"/>
                  </a:cubicBezTo>
                  <a:cubicBezTo>
                    <a:pt x="60306" y="72690"/>
                    <a:pt x="60314" y="72690"/>
                    <a:pt x="60323" y="72690"/>
                  </a:cubicBezTo>
                  <a:cubicBezTo>
                    <a:pt x="61893" y="72690"/>
                    <a:pt x="62998" y="71122"/>
                    <a:pt x="64116" y="70013"/>
                  </a:cubicBezTo>
                  <a:cubicBezTo>
                    <a:pt x="65241" y="68896"/>
                    <a:pt x="65913" y="67214"/>
                    <a:pt x="65469" y="65693"/>
                  </a:cubicBezTo>
                  <a:cubicBezTo>
                    <a:pt x="65229" y="64873"/>
                    <a:pt x="64683" y="64046"/>
                    <a:pt x="64956" y="63238"/>
                  </a:cubicBezTo>
                  <a:cubicBezTo>
                    <a:pt x="65170" y="62604"/>
                    <a:pt x="65822" y="62237"/>
                    <a:pt x="66438" y="61978"/>
                  </a:cubicBezTo>
                  <a:cubicBezTo>
                    <a:pt x="67992" y="61328"/>
                    <a:pt x="69657" y="60995"/>
                    <a:pt x="71338" y="60995"/>
                  </a:cubicBezTo>
                  <a:cubicBezTo>
                    <a:pt x="71514" y="60995"/>
                    <a:pt x="71689" y="60998"/>
                    <a:pt x="71865" y="61005"/>
                  </a:cubicBezTo>
                  <a:cubicBezTo>
                    <a:pt x="71916" y="61008"/>
                    <a:pt x="71966" y="61009"/>
                    <a:pt x="72016" y="61009"/>
                  </a:cubicBezTo>
                  <a:cubicBezTo>
                    <a:pt x="73530" y="61009"/>
                    <a:pt x="74333" y="60016"/>
                    <a:pt x="75129" y="58671"/>
                  </a:cubicBezTo>
                  <a:cubicBezTo>
                    <a:pt x="75724" y="57667"/>
                    <a:pt x="75988" y="56400"/>
                    <a:pt x="76935" y="55719"/>
                  </a:cubicBezTo>
                  <a:cubicBezTo>
                    <a:pt x="77461" y="55341"/>
                    <a:pt x="78061" y="55227"/>
                    <a:pt x="78697" y="55227"/>
                  </a:cubicBezTo>
                  <a:cubicBezTo>
                    <a:pt x="79669" y="55227"/>
                    <a:pt x="80723" y="55493"/>
                    <a:pt x="81724" y="55493"/>
                  </a:cubicBezTo>
                  <a:cubicBezTo>
                    <a:pt x="81835" y="55493"/>
                    <a:pt x="81945" y="55490"/>
                    <a:pt x="82055" y="55483"/>
                  </a:cubicBezTo>
                  <a:cubicBezTo>
                    <a:pt x="84597" y="55311"/>
                    <a:pt x="86582" y="52458"/>
                    <a:pt x="85860" y="50015"/>
                  </a:cubicBezTo>
                  <a:cubicBezTo>
                    <a:pt x="85517" y="48852"/>
                    <a:pt x="84704" y="47901"/>
                    <a:pt x="84043" y="46884"/>
                  </a:cubicBezTo>
                  <a:cubicBezTo>
                    <a:pt x="83131" y="45481"/>
                    <a:pt x="82492" y="43918"/>
                    <a:pt x="82159" y="42277"/>
                  </a:cubicBezTo>
                  <a:cubicBezTo>
                    <a:pt x="81854" y="40773"/>
                    <a:pt x="81767" y="39118"/>
                    <a:pt x="80776" y="37947"/>
                  </a:cubicBezTo>
                  <a:cubicBezTo>
                    <a:pt x="79227" y="38020"/>
                    <a:pt x="77350" y="37975"/>
                    <a:pt x="75971" y="38686"/>
                  </a:cubicBezTo>
                  <a:cubicBezTo>
                    <a:pt x="75699" y="37108"/>
                    <a:pt x="75398" y="35461"/>
                    <a:pt x="74423" y="34192"/>
                  </a:cubicBezTo>
                  <a:cubicBezTo>
                    <a:pt x="73732" y="33291"/>
                    <a:pt x="72587" y="32657"/>
                    <a:pt x="71488" y="32657"/>
                  </a:cubicBezTo>
                  <a:cubicBezTo>
                    <a:pt x="71039" y="32657"/>
                    <a:pt x="70597" y="32763"/>
                    <a:pt x="70198" y="32999"/>
                  </a:cubicBezTo>
                  <a:cubicBezTo>
                    <a:pt x="68851" y="33794"/>
                    <a:pt x="68559" y="35642"/>
                    <a:pt x="68807" y="37187"/>
                  </a:cubicBezTo>
                  <a:cubicBezTo>
                    <a:pt x="69057" y="38731"/>
                    <a:pt x="69698" y="40227"/>
                    <a:pt x="69655" y="41791"/>
                  </a:cubicBezTo>
                  <a:cubicBezTo>
                    <a:pt x="69615" y="43336"/>
                    <a:pt x="68552" y="45042"/>
                    <a:pt x="67017" y="45042"/>
                  </a:cubicBezTo>
                  <a:cubicBezTo>
                    <a:pt x="66998" y="45042"/>
                    <a:pt x="66979" y="45041"/>
                    <a:pt x="66960" y="45041"/>
                  </a:cubicBezTo>
                  <a:cubicBezTo>
                    <a:pt x="66146" y="45019"/>
                    <a:pt x="65416" y="44522"/>
                    <a:pt x="64843" y="43941"/>
                  </a:cubicBezTo>
                  <a:cubicBezTo>
                    <a:pt x="64022" y="43112"/>
                    <a:pt x="63372" y="42052"/>
                    <a:pt x="62317" y="41553"/>
                  </a:cubicBezTo>
                  <a:cubicBezTo>
                    <a:pt x="61507" y="41171"/>
                    <a:pt x="60577" y="41179"/>
                    <a:pt x="59704" y="40982"/>
                  </a:cubicBezTo>
                  <a:cubicBezTo>
                    <a:pt x="56728" y="40316"/>
                    <a:pt x="54688" y="36902"/>
                    <a:pt x="55510" y="33965"/>
                  </a:cubicBezTo>
                  <a:cubicBezTo>
                    <a:pt x="56182" y="31564"/>
                    <a:pt x="58657" y="29882"/>
                    <a:pt x="61117" y="29882"/>
                  </a:cubicBezTo>
                  <a:cubicBezTo>
                    <a:pt x="61664" y="29882"/>
                    <a:pt x="62211" y="29966"/>
                    <a:pt x="62737" y="30143"/>
                  </a:cubicBezTo>
                  <a:cubicBezTo>
                    <a:pt x="66237" y="28861"/>
                    <a:pt x="67660" y="24447"/>
                    <a:pt x="66265" y="20991"/>
                  </a:cubicBezTo>
                  <a:cubicBezTo>
                    <a:pt x="64868" y="17535"/>
                    <a:pt x="61115" y="15389"/>
                    <a:pt x="57392" y="15226"/>
                  </a:cubicBezTo>
                  <a:cubicBezTo>
                    <a:pt x="56302" y="15179"/>
                    <a:pt x="55191" y="15275"/>
                    <a:pt x="54134" y="15007"/>
                  </a:cubicBezTo>
                  <a:cubicBezTo>
                    <a:pt x="51145" y="14251"/>
                    <a:pt x="49582" y="10965"/>
                    <a:pt x="46980" y="9310"/>
                  </a:cubicBezTo>
                  <a:cubicBezTo>
                    <a:pt x="46287" y="8869"/>
                    <a:pt x="45224" y="8778"/>
                    <a:pt x="44079" y="8778"/>
                  </a:cubicBezTo>
                  <a:cubicBezTo>
                    <a:pt x="43277" y="8778"/>
                    <a:pt x="42435" y="8823"/>
                    <a:pt x="41651" y="8823"/>
                  </a:cubicBezTo>
                  <a:cubicBezTo>
                    <a:pt x="40795" y="8823"/>
                    <a:pt x="40007" y="8769"/>
                    <a:pt x="39418" y="8547"/>
                  </a:cubicBezTo>
                  <a:cubicBezTo>
                    <a:pt x="38499" y="8200"/>
                    <a:pt x="37525" y="8023"/>
                    <a:pt x="36546" y="8023"/>
                  </a:cubicBezTo>
                  <a:cubicBezTo>
                    <a:pt x="36275" y="8023"/>
                    <a:pt x="36003" y="8037"/>
                    <a:pt x="35731" y="8064"/>
                  </a:cubicBezTo>
                  <a:cubicBezTo>
                    <a:pt x="34635" y="9104"/>
                    <a:pt x="32585" y="9398"/>
                    <a:pt x="31077" y="9499"/>
                  </a:cubicBezTo>
                  <a:cubicBezTo>
                    <a:pt x="29526" y="7990"/>
                    <a:pt x="27655" y="6585"/>
                    <a:pt x="25725" y="5605"/>
                  </a:cubicBezTo>
                  <a:cubicBezTo>
                    <a:pt x="24435" y="4951"/>
                    <a:pt x="22930" y="4260"/>
                    <a:pt x="22532" y="2870"/>
                  </a:cubicBezTo>
                  <a:cubicBezTo>
                    <a:pt x="22012" y="1053"/>
                    <a:pt x="19376" y="125"/>
                    <a:pt x="17200" y="125"/>
                  </a:cubicBezTo>
                  <a:cubicBezTo>
                    <a:pt x="16716" y="125"/>
                    <a:pt x="16254" y="171"/>
                    <a:pt x="15844" y="263"/>
                  </a:cubicBezTo>
                  <a:cubicBezTo>
                    <a:pt x="15181" y="84"/>
                    <a:pt x="14496" y="0"/>
                    <a:pt x="138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47"/>
            <p:cNvSpPr/>
            <p:nvPr/>
          </p:nvSpPr>
          <p:spPr>
            <a:xfrm>
              <a:off x="2370225" y="777542"/>
              <a:ext cx="1016975" cy="1158500"/>
            </a:xfrm>
            <a:custGeom>
              <a:avLst/>
              <a:gdLst/>
              <a:ahLst/>
              <a:cxnLst/>
              <a:rect l="l" t="t" r="r" b="b"/>
              <a:pathLst>
                <a:path w="40679" h="46340" extrusionOk="0">
                  <a:moveTo>
                    <a:pt x="15780" y="0"/>
                  </a:moveTo>
                  <a:cubicBezTo>
                    <a:pt x="14989" y="0"/>
                    <a:pt x="14213" y="109"/>
                    <a:pt x="13470" y="421"/>
                  </a:cubicBezTo>
                  <a:cubicBezTo>
                    <a:pt x="9879" y="1928"/>
                    <a:pt x="10933" y="5468"/>
                    <a:pt x="8580" y="7572"/>
                  </a:cubicBezTo>
                  <a:cubicBezTo>
                    <a:pt x="6546" y="9390"/>
                    <a:pt x="2788" y="7963"/>
                    <a:pt x="1150" y="10460"/>
                  </a:cubicBezTo>
                  <a:cubicBezTo>
                    <a:pt x="0" y="12215"/>
                    <a:pt x="1289" y="14606"/>
                    <a:pt x="2962" y="15871"/>
                  </a:cubicBezTo>
                  <a:cubicBezTo>
                    <a:pt x="4636" y="17135"/>
                    <a:pt x="6731" y="17894"/>
                    <a:pt x="8056" y="19522"/>
                  </a:cubicBezTo>
                  <a:cubicBezTo>
                    <a:pt x="10183" y="22136"/>
                    <a:pt x="9577" y="26004"/>
                    <a:pt x="8413" y="29169"/>
                  </a:cubicBezTo>
                  <a:cubicBezTo>
                    <a:pt x="7247" y="32332"/>
                    <a:pt x="5603" y="35532"/>
                    <a:pt x="6005" y="38881"/>
                  </a:cubicBezTo>
                  <a:cubicBezTo>
                    <a:pt x="6193" y="40459"/>
                    <a:pt x="6837" y="41956"/>
                    <a:pt x="7675" y="43307"/>
                  </a:cubicBezTo>
                  <a:cubicBezTo>
                    <a:pt x="8488" y="44615"/>
                    <a:pt x="9597" y="45873"/>
                    <a:pt x="11095" y="46235"/>
                  </a:cubicBezTo>
                  <a:cubicBezTo>
                    <a:pt x="11391" y="46306"/>
                    <a:pt x="11688" y="46339"/>
                    <a:pt x="11983" y="46339"/>
                  </a:cubicBezTo>
                  <a:cubicBezTo>
                    <a:pt x="13586" y="46339"/>
                    <a:pt x="15150" y="45367"/>
                    <a:pt x="16368" y="44250"/>
                  </a:cubicBezTo>
                  <a:cubicBezTo>
                    <a:pt x="17812" y="42927"/>
                    <a:pt x="19065" y="41325"/>
                    <a:pt x="20822" y="40465"/>
                  </a:cubicBezTo>
                  <a:cubicBezTo>
                    <a:pt x="23353" y="39224"/>
                    <a:pt x="26610" y="39686"/>
                    <a:pt x="28815" y="37929"/>
                  </a:cubicBezTo>
                  <a:cubicBezTo>
                    <a:pt x="31544" y="35754"/>
                    <a:pt x="31140" y="31606"/>
                    <a:pt x="31890" y="28199"/>
                  </a:cubicBezTo>
                  <a:cubicBezTo>
                    <a:pt x="33150" y="22476"/>
                    <a:pt x="38102" y="18249"/>
                    <a:pt x="40038" y="12718"/>
                  </a:cubicBezTo>
                  <a:cubicBezTo>
                    <a:pt x="40418" y="11636"/>
                    <a:pt x="40679" y="10499"/>
                    <a:pt x="40652" y="9352"/>
                  </a:cubicBezTo>
                  <a:cubicBezTo>
                    <a:pt x="40569" y="5649"/>
                    <a:pt x="37449" y="2571"/>
                    <a:pt x="33956" y="1339"/>
                  </a:cubicBezTo>
                  <a:cubicBezTo>
                    <a:pt x="31938" y="627"/>
                    <a:pt x="29911" y="457"/>
                    <a:pt x="27871" y="457"/>
                  </a:cubicBezTo>
                  <a:cubicBezTo>
                    <a:pt x="26007" y="457"/>
                    <a:pt x="24132" y="599"/>
                    <a:pt x="22245" y="599"/>
                  </a:cubicBezTo>
                  <a:cubicBezTo>
                    <a:pt x="21785" y="599"/>
                    <a:pt x="21325" y="591"/>
                    <a:pt x="20863" y="570"/>
                  </a:cubicBezTo>
                  <a:cubicBezTo>
                    <a:pt x="19225" y="496"/>
                    <a:pt x="17470" y="0"/>
                    <a:pt x="157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47"/>
            <p:cNvSpPr/>
            <p:nvPr/>
          </p:nvSpPr>
          <p:spPr>
            <a:xfrm>
              <a:off x="3143325" y="1036542"/>
              <a:ext cx="4064350" cy="3503975"/>
            </a:xfrm>
            <a:custGeom>
              <a:avLst/>
              <a:gdLst/>
              <a:ahLst/>
              <a:cxnLst/>
              <a:rect l="l" t="t" r="r" b="b"/>
              <a:pathLst>
                <a:path w="162574" h="140159" extrusionOk="0">
                  <a:moveTo>
                    <a:pt x="149391" y="0"/>
                  </a:moveTo>
                  <a:cubicBezTo>
                    <a:pt x="148360" y="0"/>
                    <a:pt x="147330" y="156"/>
                    <a:pt x="146349" y="477"/>
                  </a:cubicBezTo>
                  <a:cubicBezTo>
                    <a:pt x="145329" y="812"/>
                    <a:pt x="144363" y="1309"/>
                    <a:pt x="143326" y="1583"/>
                  </a:cubicBezTo>
                  <a:cubicBezTo>
                    <a:pt x="142494" y="1801"/>
                    <a:pt x="141638" y="1870"/>
                    <a:pt x="140776" y="1870"/>
                  </a:cubicBezTo>
                  <a:cubicBezTo>
                    <a:pt x="140050" y="1870"/>
                    <a:pt x="139319" y="1821"/>
                    <a:pt x="138596" y="1772"/>
                  </a:cubicBezTo>
                  <a:lnTo>
                    <a:pt x="130106" y="1191"/>
                  </a:lnTo>
                  <a:cubicBezTo>
                    <a:pt x="129237" y="1132"/>
                    <a:pt x="128350" y="1076"/>
                    <a:pt x="127469" y="1076"/>
                  </a:cubicBezTo>
                  <a:cubicBezTo>
                    <a:pt x="125783" y="1076"/>
                    <a:pt x="124119" y="1281"/>
                    <a:pt x="122644" y="2056"/>
                  </a:cubicBezTo>
                  <a:cubicBezTo>
                    <a:pt x="119360" y="3782"/>
                    <a:pt x="117499" y="8084"/>
                    <a:pt x="113816" y="8529"/>
                  </a:cubicBezTo>
                  <a:cubicBezTo>
                    <a:pt x="113611" y="8554"/>
                    <a:pt x="113408" y="8566"/>
                    <a:pt x="113207" y="8566"/>
                  </a:cubicBezTo>
                  <a:cubicBezTo>
                    <a:pt x="110853" y="8566"/>
                    <a:pt x="108715" y="6973"/>
                    <a:pt x="106473" y="6087"/>
                  </a:cubicBezTo>
                  <a:cubicBezTo>
                    <a:pt x="105100" y="5543"/>
                    <a:pt x="103627" y="5279"/>
                    <a:pt x="102152" y="5279"/>
                  </a:cubicBezTo>
                  <a:cubicBezTo>
                    <a:pt x="99404" y="5279"/>
                    <a:pt x="96647" y="6196"/>
                    <a:pt x="94512" y="7933"/>
                  </a:cubicBezTo>
                  <a:cubicBezTo>
                    <a:pt x="93279" y="7304"/>
                    <a:pt x="93660" y="5468"/>
                    <a:pt x="93225" y="4153"/>
                  </a:cubicBezTo>
                  <a:cubicBezTo>
                    <a:pt x="92771" y="2782"/>
                    <a:pt x="91297" y="1954"/>
                    <a:pt x="89858" y="1828"/>
                  </a:cubicBezTo>
                  <a:cubicBezTo>
                    <a:pt x="89687" y="1813"/>
                    <a:pt x="89517" y="1806"/>
                    <a:pt x="89348" y="1806"/>
                  </a:cubicBezTo>
                  <a:cubicBezTo>
                    <a:pt x="88082" y="1806"/>
                    <a:pt x="86834" y="2194"/>
                    <a:pt x="85623" y="2590"/>
                  </a:cubicBezTo>
                  <a:cubicBezTo>
                    <a:pt x="82664" y="3556"/>
                    <a:pt x="79224" y="5204"/>
                    <a:pt x="78950" y="8303"/>
                  </a:cubicBezTo>
                  <a:cubicBezTo>
                    <a:pt x="78873" y="9176"/>
                    <a:pt x="79068" y="10104"/>
                    <a:pt x="78702" y="10900"/>
                  </a:cubicBezTo>
                  <a:cubicBezTo>
                    <a:pt x="78178" y="12033"/>
                    <a:pt x="76762" y="12408"/>
                    <a:pt x="75881" y="13291"/>
                  </a:cubicBezTo>
                  <a:cubicBezTo>
                    <a:pt x="74831" y="14345"/>
                    <a:pt x="74664" y="15971"/>
                    <a:pt x="74621" y="17458"/>
                  </a:cubicBezTo>
                  <a:cubicBezTo>
                    <a:pt x="74577" y="18944"/>
                    <a:pt x="74563" y="20541"/>
                    <a:pt x="73703" y="21754"/>
                  </a:cubicBezTo>
                  <a:cubicBezTo>
                    <a:pt x="73148" y="22537"/>
                    <a:pt x="71069" y="23068"/>
                    <a:pt x="69376" y="23068"/>
                  </a:cubicBezTo>
                  <a:cubicBezTo>
                    <a:pt x="68445" y="23068"/>
                    <a:pt x="67630" y="22907"/>
                    <a:pt x="67252" y="22539"/>
                  </a:cubicBezTo>
                  <a:cubicBezTo>
                    <a:pt x="66636" y="21940"/>
                    <a:pt x="65905" y="21693"/>
                    <a:pt x="65124" y="21693"/>
                  </a:cubicBezTo>
                  <a:cubicBezTo>
                    <a:pt x="63293" y="21693"/>
                    <a:pt x="61194" y="23048"/>
                    <a:pt x="59696" y="24392"/>
                  </a:cubicBezTo>
                  <a:lnTo>
                    <a:pt x="53326" y="30110"/>
                  </a:lnTo>
                  <a:cubicBezTo>
                    <a:pt x="51731" y="31541"/>
                    <a:pt x="50013" y="33034"/>
                    <a:pt x="47899" y="33389"/>
                  </a:cubicBezTo>
                  <a:cubicBezTo>
                    <a:pt x="47672" y="33427"/>
                    <a:pt x="47440" y="33446"/>
                    <a:pt x="47206" y="33446"/>
                  </a:cubicBezTo>
                  <a:cubicBezTo>
                    <a:pt x="45267" y="33446"/>
                    <a:pt x="43232" y="32171"/>
                    <a:pt x="43155" y="30259"/>
                  </a:cubicBezTo>
                  <a:cubicBezTo>
                    <a:pt x="43563" y="29875"/>
                    <a:pt x="44085" y="29761"/>
                    <a:pt x="44655" y="29761"/>
                  </a:cubicBezTo>
                  <a:cubicBezTo>
                    <a:pt x="45498" y="29761"/>
                    <a:pt x="46445" y="30012"/>
                    <a:pt x="47276" y="30012"/>
                  </a:cubicBezTo>
                  <a:cubicBezTo>
                    <a:pt x="47872" y="30012"/>
                    <a:pt x="48409" y="29883"/>
                    <a:pt x="48805" y="29438"/>
                  </a:cubicBezTo>
                  <a:cubicBezTo>
                    <a:pt x="49977" y="28121"/>
                    <a:pt x="48243" y="26238"/>
                    <a:pt x="46718" y="25356"/>
                  </a:cubicBezTo>
                  <a:cubicBezTo>
                    <a:pt x="43929" y="23744"/>
                    <a:pt x="41047" y="22101"/>
                    <a:pt x="37854" y="21667"/>
                  </a:cubicBezTo>
                  <a:cubicBezTo>
                    <a:pt x="37395" y="21605"/>
                    <a:pt x="36928" y="21573"/>
                    <a:pt x="36459" y="21573"/>
                  </a:cubicBezTo>
                  <a:cubicBezTo>
                    <a:pt x="33662" y="21573"/>
                    <a:pt x="30804" y="22696"/>
                    <a:pt x="29384" y="25062"/>
                  </a:cubicBezTo>
                  <a:cubicBezTo>
                    <a:pt x="27966" y="27426"/>
                    <a:pt x="28225" y="30512"/>
                    <a:pt x="26820" y="32884"/>
                  </a:cubicBezTo>
                  <a:cubicBezTo>
                    <a:pt x="25941" y="34369"/>
                    <a:pt x="24491" y="35431"/>
                    <a:pt x="23493" y="36839"/>
                  </a:cubicBezTo>
                  <a:cubicBezTo>
                    <a:pt x="22495" y="38247"/>
                    <a:pt x="22067" y="40372"/>
                    <a:pt x="23291" y="41591"/>
                  </a:cubicBezTo>
                  <a:cubicBezTo>
                    <a:pt x="24277" y="42574"/>
                    <a:pt x="25957" y="42576"/>
                    <a:pt x="26934" y="43568"/>
                  </a:cubicBezTo>
                  <a:cubicBezTo>
                    <a:pt x="27686" y="44334"/>
                    <a:pt x="27942" y="45612"/>
                    <a:pt x="28928" y="46032"/>
                  </a:cubicBezTo>
                  <a:cubicBezTo>
                    <a:pt x="29116" y="46112"/>
                    <a:pt x="29308" y="46149"/>
                    <a:pt x="29499" y="46149"/>
                  </a:cubicBezTo>
                  <a:cubicBezTo>
                    <a:pt x="30453" y="46149"/>
                    <a:pt x="31375" y="45228"/>
                    <a:pt x="31599" y="44232"/>
                  </a:cubicBezTo>
                  <a:cubicBezTo>
                    <a:pt x="31870" y="43035"/>
                    <a:pt x="31491" y="41803"/>
                    <a:pt x="31294" y="40594"/>
                  </a:cubicBezTo>
                  <a:cubicBezTo>
                    <a:pt x="30707" y="36976"/>
                    <a:pt x="32524" y="32527"/>
                    <a:pt x="36153" y="32010"/>
                  </a:cubicBezTo>
                  <a:cubicBezTo>
                    <a:pt x="36979" y="32041"/>
                    <a:pt x="37253" y="33221"/>
                    <a:pt x="36881" y="33960"/>
                  </a:cubicBezTo>
                  <a:cubicBezTo>
                    <a:pt x="36512" y="34700"/>
                    <a:pt x="35790" y="35213"/>
                    <a:pt x="35400" y="35941"/>
                  </a:cubicBezTo>
                  <a:cubicBezTo>
                    <a:pt x="34663" y="37314"/>
                    <a:pt x="35518" y="39272"/>
                    <a:pt x="37026" y="39667"/>
                  </a:cubicBezTo>
                  <a:cubicBezTo>
                    <a:pt x="38598" y="40078"/>
                    <a:pt x="41223" y="39748"/>
                    <a:pt x="41017" y="41358"/>
                  </a:cubicBezTo>
                  <a:cubicBezTo>
                    <a:pt x="40797" y="43068"/>
                    <a:pt x="37630" y="41948"/>
                    <a:pt x="36606" y="43336"/>
                  </a:cubicBezTo>
                  <a:cubicBezTo>
                    <a:pt x="36002" y="44155"/>
                    <a:pt x="36537" y="45296"/>
                    <a:pt x="36521" y="46313"/>
                  </a:cubicBezTo>
                  <a:cubicBezTo>
                    <a:pt x="36494" y="48303"/>
                    <a:pt x="34299" y="49599"/>
                    <a:pt x="32313" y="49739"/>
                  </a:cubicBezTo>
                  <a:cubicBezTo>
                    <a:pt x="32097" y="49755"/>
                    <a:pt x="31880" y="49762"/>
                    <a:pt x="31663" y="49762"/>
                  </a:cubicBezTo>
                  <a:cubicBezTo>
                    <a:pt x="30164" y="49762"/>
                    <a:pt x="28664" y="49439"/>
                    <a:pt x="27166" y="49439"/>
                  </a:cubicBezTo>
                  <a:cubicBezTo>
                    <a:pt x="26898" y="49439"/>
                    <a:pt x="26629" y="49449"/>
                    <a:pt x="26361" y="49474"/>
                  </a:cubicBezTo>
                  <a:cubicBezTo>
                    <a:pt x="24379" y="49654"/>
                    <a:pt x="22222" y="51058"/>
                    <a:pt x="22312" y="53044"/>
                  </a:cubicBezTo>
                  <a:cubicBezTo>
                    <a:pt x="19567" y="54331"/>
                    <a:pt x="16715" y="55374"/>
                    <a:pt x="13788" y="56164"/>
                  </a:cubicBezTo>
                  <a:cubicBezTo>
                    <a:pt x="13912" y="58317"/>
                    <a:pt x="17975" y="58517"/>
                    <a:pt x="17960" y="60675"/>
                  </a:cubicBezTo>
                  <a:cubicBezTo>
                    <a:pt x="17949" y="61887"/>
                    <a:pt x="16542" y="62556"/>
                    <a:pt x="15302" y="62556"/>
                  </a:cubicBezTo>
                  <a:cubicBezTo>
                    <a:pt x="15219" y="62556"/>
                    <a:pt x="15137" y="62553"/>
                    <a:pt x="15056" y="62547"/>
                  </a:cubicBezTo>
                  <a:cubicBezTo>
                    <a:pt x="14072" y="62475"/>
                    <a:pt x="13082" y="62160"/>
                    <a:pt x="12113" y="62160"/>
                  </a:cubicBezTo>
                  <a:cubicBezTo>
                    <a:pt x="11810" y="62160"/>
                    <a:pt x="11508" y="62191"/>
                    <a:pt x="11210" y="62270"/>
                  </a:cubicBezTo>
                  <a:cubicBezTo>
                    <a:pt x="9047" y="62839"/>
                    <a:pt x="8290" y="65880"/>
                    <a:pt x="9487" y="67769"/>
                  </a:cubicBezTo>
                  <a:cubicBezTo>
                    <a:pt x="10572" y="69481"/>
                    <a:pt x="12694" y="70258"/>
                    <a:pt x="14741" y="70258"/>
                  </a:cubicBezTo>
                  <a:cubicBezTo>
                    <a:pt x="14954" y="70258"/>
                    <a:pt x="15165" y="70249"/>
                    <a:pt x="15375" y="70233"/>
                  </a:cubicBezTo>
                  <a:cubicBezTo>
                    <a:pt x="16269" y="70162"/>
                    <a:pt x="17225" y="69924"/>
                    <a:pt x="17785" y="69223"/>
                  </a:cubicBezTo>
                  <a:cubicBezTo>
                    <a:pt x="18318" y="68554"/>
                    <a:pt x="18362" y="67634"/>
                    <a:pt x="18586" y="66808"/>
                  </a:cubicBezTo>
                  <a:cubicBezTo>
                    <a:pt x="19089" y="64960"/>
                    <a:pt x="20667" y="63445"/>
                    <a:pt x="22534" y="63019"/>
                  </a:cubicBezTo>
                  <a:cubicBezTo>
                    <a:pt x="23588" y="62778"/>
                    <a:pt x="24878" y="62758"/>
                    <a:pt x="25444" y="61839"/>
                  </a:cubicBezTo>
                  <a:cubicBezTo>
                    <a:pt x="27854" y="63143"/>
                    <a:pt x="29550" y="65685"/>
                    <a:pt x="29826" y="68413"/>
                  </a:cubicBezTo>
                  <a:cubicBezTo>
                    <a:pt x="30020" y="68663"/>
                    <a:pt x="30274" y="68770"/>
                    <a:pt x="30543" y="68770"/>
                  </a:cubicBezTo>
                  <a:cubicBezTo>
                    <a:pt x="31347" y="68770"/>
                    <a:pt x="32287" y="67809"/>
                    <a:pt x="32159" y="66868"/>
                  </a:cubicBezTo>
                  <a:cubicBezTo>
                    <a:pt x="31991" y="65614"/>
                    <a:pt x="30882" y="64743"/>
                    <a:pt x="30003" y="63834"/>
                  </a:cubicBezTo>
                  <a:cubicBezTo>
                    <a:pt x="29122" y="62923"/>
                    <a:pt x="28387" y="61510"/>
                    <a:pt x="29078" y="60448"/>
                  </a:cubicBezTo>
                  <a:lnTo>
                    <a:pt x="29078" y="60448"/>
                  </a:lnTo>
                  <a:cubicBezTo>
                    <a:pt x="33197" y="61658"/>
                    <a:pt x="36527" y="65238"/>
                    <a:pt x="37435" y="69435"/>
                  </a:cubicBezTo>
                  <a:cubicBezTo>
                    <a:pt x="38871" y="69149"/>
                    <a:pt x="39664" y="67205"/>
                    <a:pt x="38838" y="65997"/>
                  </a:cubicBezTo>
                  <a:cubicBezTo>
                    <a:pt x="39003" y="65628"/>
                    <a:pt x="39328" y="65472"/>
                    <a:pt x="39697" y="65472"/>
                  </a:cubicBezTo>
                  <a:cubicBezTo>
                    <a:pt x="40331" y="65472"/>
                    <a:pt x="41094" y="65932"/>
                    <a:pt x="41391" y="66558"/>
                  </a:cubicBezTo>
                  <a:cubicBezTo>
                    <a:pt x="41862" y="67549"/>
                    <a:pt x="41819" y="68770"/>
                    <a:pt x="42492" y="69636"/>
                  </a:cubicBezTo>
                  <a:cubicBezTo>
                    <a:pt x="43175" y="70517"/>
                    <a:pt x="44261" y="70711"/>
                    <a:pt x="45451" y="70711"/>
                  </a:cubicBezTo>
                  <a:cubicBezTo>
                    <a:pt x="46388" y="70711"/>
                    <a:pt x="47390" y="70590"/>
                    <a:pt x="48312" y="70590"/>
                  </a:cubicBezTo>
                  <a:cubicBezTo>
                    <a:pt x="49551" y="70590"/>
                    <a:pt x="50643" y="70808"/>
                    <a:pt x="51235" y="71828"/>
                  </a:cubicBezTo>
                  <a:cubicBezTo>
                    <a:pt x="52336" y="73723"/>
                    <a:pt x="49909" y="75927"/>
                    <a:pt x="47711" y="75927"/>
                  </a:cubicBezTo>
                  <a:cubicBezTo>
                    <a:pt x="47678" y="75927"/>
                    <a:pt x="47645" y="75926"/>
                    <a:pt x="47613" y="75925"/>
                  </a:cubicBezTo>
                  <a:cubicBezTo>
                    <a:pt x="45391" y="75856"/>
                    <a:pt x="43361" y="74585"/>
                    <a:pt x="41147" y="74365"/>
                  </a:cubicBezTo>
                  <a:cubicBezTo>
                    <a:pt x="40897" y="74340"/>
                    <a:pt x="40647" y="74329"/>
                    <a:pt x="40397" y="74329"/>
                  </a:cubicBezTo>
                  <a:cubicBezTo>
                    <a:pt x="38218" y="74329"/>
                    <a:pt x="36082" y="75200"/>
                    <a:pt x="33896" y="75455"/>
                  </a:cubicBezTo>
                  <a:cubicBezTo>
                    <a:pt x="33619" y="75487"/>
                    <a:pt x="33335" y="75503"/>
                    <a:pt x="33048" y="75503"/>
                  </a:cubicBezTo>
                  <a:cubicBezTo>
                    <a:pt x="30807" y="75503"/>
                    <a:pt x="28395" y="74514"/>
                    <a:pt x="27939" y="72388"/>
                  </a:cubicBezTo>
                  <a:cubicBezTo>
                    <a:pt x="27802" y="71741"/>
                    <a:pt x="27855" y="71030"/>
                    <a:pt x="27514" y="70464"/>
                  </a:cubicBezTo>
                  <a:cubicBezTo>
                    <a:pt x="27109" y="69793"/>
                    <a:pt x="26279" y="69553"/>
                    <a:pt x="25473" y="69553"/>
                  </a:cubicBezTo>
                  <a:cubicBezTo>
                    <a:pt x="25313" y="69553"/>
                    <a:pt x="25154" y="69562"/>
                    <a:pt x="24999" y="69580"/>
                  </a:cubicBezTo>
                  <a:cubicBezTo>
                    <a:pt x="21817" y="69942"/>
                    <a:pt x="18598" y="72595"/>
                    <a:pt x="15740" y="72595"/>
                  </a:cubicBezTo>
                  <a:cubicBezTo>
                    <a:pt x="14956" y="72595"/>
                    <a:pt x="14199" y="72395"/>
                    <a:pt x="13478" y="71894"/>
                  </a:cubicBezTo>
                  <a:cubicBezTo>
                    <a:pt x="11337" y="76062"/>
                    <a:pt x="6101" y="77629"/>
                    <a:pt x="3179" y="81294"/>
                  </a:cubicBezTo>
                  <a:cubicBezTo>
                    <a:pt x="0" y="85282"/>
                    <a:pt x="268" y="91440"/>
                    <a:pt x="3354" y="95500"/>
                  </a:cubicBezTo>
                  <a:cubicBezTo>
                    <a:pt x="6050" y="99045"/>
                    <a:pt x="10552" y="100957"/>
                    <a:pt x="15019" y="100957"/>
                  </a:cubicBezTo>
                  <a:cubicBezTo>
                    <a:pt x="15667" y="100957"/>
                    <a:pt x="16314" y="100917"/>
                    <a:pt x="16954" y="100836"/>
                  </a:cubicBezTo>
                  <a:cubicBezTo>
                    <a:pt x="17630" y="100750"/>
                    <a:pt x="18327" y="100626"/>
                    <a:pt x="19005" y="100626"/>
                  </a:cubicBezTo>
                  <a:cubicBezTo>
                    <a:pt x="19489" y="100626"/>
                    <a:pt x="19963" y="100690"/>
                    <a:pt x="20413" y="100875"/>
                  </a:cubicBezTo>
                  <a:cubicBezTo>
                    <a:pt x="21482" y="101317"/>
                    <a:pt x="22166" y="102352"/>
                    <a:pt x="23058" y="103088"/>
                  </a:cubicBezTo>
                  <a:cubicBezTo>
                    <a:pt x="23580" y="103519"/>
                    <a:pt x="24303" y="103823"/>
                    <a:pt x="24961" y="103823"/>
                  </a:cubicBezTo>
                  <a:cubicBezTo>
                    <a:pt x="25427" y="103823"/>
                    <a:pt x="25861" y="103670"/>
                    <a:pt x="26168" y="103301"/>
                  </a:cubicBezTo>
                  <a:lnTo>
                    <a:pt x="26168" y="103301"/>
                  </a:lnTo>
                  <a:cubicBezTo>
                    <a:pt x="25321" y="105399"/>
                    <a:pt x="25557" y="107902"/>
                    <a:pt x="26779" y="109805"/>
                  </a:cubicBezTo>
                  <a:cubicBezTo>
                    <a:pt x="28099" y="111859"/>
                    <a:pt x="30559" y="113484"/>
                    <a:pt x="30509" y="115926"/>
                  </a:cubicBezTo>
                  <a:cubicBezTo>
                    <a:pt x="30482" y="117190"/>
                    <a:pt x="29748" y="118318"/>
                    <a:pt x="29403" y="119536"/>
                  </a:cubicBezTo>
                  <a:cubicBezTo>
                    <a:pt x="27829" y="125109"/>
                    <a:pt x="34415" y="129657"/>
                    <a:pt x="35455" y="135354"/>
                  </a:cubicBezTo>
                  <a:cubicBezTo>
                    <a:pt x="35736" y="136888"/>
                    <a:pt x="35735" y="138735"/>
                    <a:pt x="37029" y="139601"/>
                  </a:cubicBezTo>
                  <a:cubicBezTo>
                    <a:pt x="37625" y="139999"/>
                    <a:pt x="38374" y="140081"/>
                    <a:pt x="39090" y="140127"/>
                  </a:cubicBezTo>
                  <a:cubicBezTo>
                    <a:pt x="39409" y="140148"/>
                    <a:pt x="39736" y="140158"/>
                    <a:pt x="40067" y="140158"/>
                  </a:cubicBezTo>
                  <a:cubicBezTo>
                    <a:pt x="43538" y="140158"/>
                    <a:pt x="47454" y="138962"/>
                    <a:pt x="48151" y="135675"/>
                  </a:cubicBezTo>
                  <a:cubicBezTo>
                    <a:pt x="48366" y="134657"/>
                    <a:pt x="48212" y="133602"/>
                    <a:pt x="48243" y="132560"/>
                  </a:cubicBezTo>
                  <a:cubicBezTo>
                    <a:pt x="48336" y="129451"/>
                    <a:pt x="50239" y="126459"/>
                    <a:pt x="53017" y="125056"/>
                  </a:cubicBezTo>
                  <a:cubicBezTo>
                    <a:pt x="53771" y="124675"/>
                    <a:pt x="54600" y="124390"/>
                    <a:pt x="55202" y="123799"/>
                  </a:cubicBezTo>
                  <a:cubicBezTo>
                    <a:pt x="56528" y="122495"/>
                    <a:pt x="56234" y="120283"/>
                    <a:pt x="55553" y="118553"/>
                  </a:cubicBezTo>
                  <a:cubicBezTo>
                    <a:pt x="54872" y="116821"/>
                    <a:pt x="53881" y="115076"/>
                    <a:pt x="54120" y="113231"/>
                  </a:cubicBezTo>
                  <a:cubicBezTo>
                    <a:pt x="54502" y="110269"/>
                    <a:pt x="57681" y="108706"/>
                    <a:pt x="60090" y="106941"/>
                  </a:cubicBezTo>
                  <a:cubicBezTo>
                    <a:pt x="63716" y="104284"/>
                    <a:pt x="66206" y="100125"/>
                    <a:pt x="66835" y="95675"/>
                  </a:cubicBezTo>
                  <a:lnTo>
                    <a:pt x="66835" y="95675"/>
                  </a:lnTo>
                  <a:cubicBezTo>
                    <a:pt x="65061" y="96232"/>
                    <a:pt x="63075" y="96745"/>
                    <a:pt x="61220" y="96745"/>
                  </a:cubicBezTo>
                  <a:cubicBezTo>
                    <a:pt x="59581" y="96745"/>
                    <a:pt x="58045" y="96344"/>
                    <a:pt x="56849" y="95215"/>
                  </a:cubicBezTo>
                  <a:cubicBezTo>
                    <a:pt x="55965" y="94380"/>
                    <a:pt x="55421" y="93259"/>
                    <a:pt x="54897" y="92162"/>
                  </a:cubicBezTo>
                  <a:lnTo>
                    <a:pt x="50173" y="82291"/>
                  </a:lnTo>
                  <a:cubicBezTo>
                    <a:pt x="49966" y="81857"/>
                    <a:pt x="49755" y="81362"/>
                    <a:pt x="49925" y="80912"/>
                  </a:cubicBezTo>
                  <a:cubicBezTo>
                    <a:pt x="50074" y="80517"/>
                    <a:pt x="50366" y="80356"/>
                    <a:pt x="50717" y="80356"/>
                  </a:cubicBezTo>
                  <a:cubicBezTo>
                    <a:pt x="51453" y="80356"/>
                    <a:pt x="52449" y="81064"/>
                    <a:pt x="52928" y="81807"/>
                  </a:cubicBezTo>
                  <a:cubicBezTo>
                    <a:pt x="55452" y="85724"/>
                    <a:pt x="57718" y="89804"/>
                    <a:pt x="59707" y="94020"/>
                  </a:cubicBezTo>
                  <a:cubicBezTo>
                    <a:pt x="63791" y="93273"/>
                    <a:pt x="67648" y="91596"/>
                    <a:pt x="70980" y="89118"/>
                  </a:cubicBezTo>
                  <a:cubicBezTo>
                    <a:pt x="72037" y="88329"/>
                    <a:pt x="73088" y="87386"/>
                    <a:pt x="73445" y="86117"/>
                  </a:cubicBezTo>
                  <a:cubicBezTo>
                    <a:pt x="73802" y="84846"/>
                    <a:pt x="73146" y="83218"/>
                    <a:pt x="71846" y="82993"/>
                  </a:cubicBezTo>
                  <a:cubicBezTo>
                    <a:pt x="71723" y="82971"/>
                    <a:pt x="71600" y="82963"/>
                    <a:pt x="71476" y="82963"/>
                  </a:cubicBezTo>
                  <a:cubicBezTo>
                    <a:pt x="71093" y="82963"/>
                    <a:pt x="70708" y="83045"/>
                    <a:pt x="70324" y="83086"/>
                  </a:cubicBezTo>
                  <a:cubicBezTo>
                    <a:pt x="70133" y="83106"/>
                    <a:pt x="69943" y="83115"/>
                    <a:pt x="69755" y="83115"/>
                  </a:cubicBezTo>
                  <a:cubicBezTo>
                    <a:pt x="66927" y="83115"/>
                    <a:pt x="64468" y="80925"/>
                    <a:pt x="62588" y="78727"/>
                  </a:cubicBezTo>
                  <a:cubicBezTo>
                    <a:pt x="63132" y="78118"/>
                    <a:pt x="63852" y="77890"/>
                    <a:pt x="64640" y="77890"/>
                  </a:cubicBezTo>
                  <a:cubicBezTo>
                    <a:pt x="65842" y="77890"/>
                    <a:pt x="67201" y="78421"/>
                    <a:pt x="68334" y="78941"/>
                  </a:cubicBezTo>
                  <a:cubicBezTo>
                    <a:pt x="71699" y="80486"/>
                    <a:pt x="75249" y="81588"/>
                    <a:pt x="78895" y="82221"/>
                  </a:cubicBezTo>
                  <a:cubicBezTo>
                    <a:pt x="79803" y="82378"/>
                    <a:pt x="80736" y="82513"/>
                    <a:pt x="81554" y="82936"/>
                  </a:cubicBezTo>
                  <a:cubicBezTo>
                    <a:pt x="82126" y="83232"/>
                    <a:pt x="82622" y="83658"/>
                    <a:pt x="83095" y="84096"/>
                  </a:cubicBezTo>
                  <a:cubicBezTo>
                    <a:pt x="87298" y="87967"/>
                    <a:pt x="90407" y="93013"/>
                    <a:pt x="91975" y="98509"/>
                  </a:cubicBezTo>
                  <a:cubicBezTo>
                    <a:pt x="92104" y="98538"/>
                    <a:pt x="92231" y="98552"/>
                    <a:pt x="92354" y="98552"/>
                  </a:cubicBezTo>
                  <a:cubicBezTo>
                    <a:pt x="93754" y="98552"/>
                    <a:pt x="94717" y="96760"/>
                    <a:pt x="94833" y="95252"/>
                  </a:cubicBezTo>
                  <a:cubicBezTo>
                    <a:pt x="94960" y="93612"/>
                    <a:pt x="94769" y="91722"/>
                    <a:pt x="95948" y="90578"/>
                  </a:cubicBezTo>
                  <a:cubicBezTo>
                    <a:pt x="96875" y="89678"/>
                    <a:pt x="98399" y="89556"/>
                    <a:pt x="99214" y="88552"/>
                  </a:cubicBezTo>
                  <a:cubicBezTo>
                    <a:pt x="100238" y="87289"/>
                    <a:pt x="99703" y="85157"/>
                    <a:pt x="100900" y="84056"/>
                  </a:cubicBezTo>
                  <a:cubicBezTo>
                    <a:pt x="101284" y="83704"/>
                    <a:pt x="101728" y="83552"/>
                    <a:pt x="102190" y="83552"/>
                  </a:cubicBezTo>
                  <a:cubicBezTo>
                    <a:pt x="103537" y="83552"/>
                    <a:pt x="105034" y="84844"/>
                    <a:pt x="105630" y="86240"/>
                  </a:cubicBezTo>
                  <a:cubicBezTo>
                    <a:pt x="106431" y="88116"/>
                    <a:pt x="106723" y="90422"/>
                    <a:pt x="108410" y="91569"/>
                  </a:cubicBezTo>
                  <a:lnTo>
                    <a:pt x="111137" y="91176"/>
                  </a:lnTo>
                  <a:cubicBezTo>
                    <a:pt x="111152" y="95778"/>
                    <a:pt x="112750" y="100362"/>
                    <a:pt x="115602" y="103975"/>
                  </a:cubicBezTo>
                  <a:cubicBezTo>
                    <a:pt x="117157" y="103161"/>
                    <a:pt x="116453" y="100795"/>
                    <a:pt x="115480" y="99330"/>
                  </a:cubicBezTo>
                  <a:cubicBezTo>
                    <a:pt x="114508" y="97866"/>
                    <a:pt x="113554" y="95681"/>
                    <a:pt x="114936" y="94596"/>
                  </a:cubicBezTo>
                  <a:lnTo>
                    <a:pt x="114936" y="94596"/>
                  </a:lnTo>
                  <a:cubicBezTo>
                    <a:pt x="116854" y="94614"/>
                    <a:pt x="117747" y="97259"/>
                    <a:pt x="119611" y="97712"/>
                  </a:cubicBezTo>
                  <a:cubicBezTo>
                    <a:pt x="119777" y="97752"/>
                    <a:pt x="119940" y="97771"/>
                    <a:pt x="120101" y="97771"/>
                  </a:cubicBezTo>
                  <a:cubicBezTo>
                    <a:pt x="121744" y="97771"/>
                    <a:pt x="123089" y="95790"/>
                    <a:pt x="122784" y="94080"/>
                  </a:cubicBezTo>
                  <a:cubicBezTo>
                    <a:pt x="122451" y="92201"/>
                    <a:pt x="120835" y="90820"/>
                    <a:pt x="119169" y="89895"/>
                  </a:cubicBezTo>
                  <a:cubicBezTo>
                    <a:pt x="117675" y="88258"/>
                    <a:pt x="119833" y="85644"/>
                    <a:pt x="122018" y="85274"/>
                  </a:cubicBezTo>
                  <a:cubicBezTo>
                    <a:pt x="122730" y="85153"/>
                    <a:pt x="123464" y="85138"/>
                    <a:pt x="124199" y="85138"/>
                  </a:cubicBezTo>
                  <a:cubicBezTo>
                    <a:pt x="124443" y="85138"/>
                    <a:pt x="124686" y="85140"/>
                    <a:pt x="124930" y="85140"/>
                  </a:cubicBezTo>
                  <a:cubicBezTo>
                    <a:pt x="126201" y="85140"/>
                    <a:pt x="127452" y="85095"/>
                    <a:pt x="128573" y="84531"/>
                  </a:cubicBezTo>
                  <a:cubicBezTo>
                    <a:pt x="130946" y="83339"/>
                    <a:pt x="131739" y="80207"/>
                    <a:pt x="131200" y="77607"/>
                  </a:cubicBezTo>
                  <a:cubicBezTo>
                    <a:pt x="130659" y="75007"/>
                    <a:pt x="129117" y="72748"/>
                    <a:pt x="127857" y="70410"/>
                  </a:cubicBezTo>
                  <a:cubicBezTo>
                    <a:pt x="126781" y="68413"/>
                    <a:pt x="126249" y="65298"/>
                    <a:pt x="128341" y="64420"/>
                  </a:cubicBezTo>
                  <a:cubicBezTo>
                    <a:pt x="128900" y="64186"/>
                    <a:pt x="129528" y="64195"/>
                    <a:pt x="130135" y="64170"/>
                  </a:cubicBezTo>
                  <a:cubicBezTo>
                    <a:pt x="138047" y="63837"/>
                    <a:pt x="144592" y="55459"/>
                    <a:pt x="143005" y="47701"/>
                  </a:cubicBezTo>
                  <a:cubicBezTo>
                    <a:pt x="142706" y="46238"/>
                    <a:pt x="142140" y="44786"/>
                    <a:pt x="141097" y="43719"/>
                  </a:cubicBezTo>
                  <a:cubicBezTo>
                    <a:pt x="139216" y="41800"/>
                    <a:pt x="136024" y="41349"/>
                    <a:pt x="134619" y="39057"/>
                  </a:cubicBezTo>
                  <a:cubicBezTo>
                    <a:pt x="132900" y="36255"/>
                    <a:pt x="135025" y="32537"/>
                    <a:pt x="137778" y="30737"/>
                  </a:cubicBezTo>
                  <a:cubicBezTo>
                    <a:pt x="140529" y="28938"/>
                    <a:pt x="143891" y="28156"/>
                    <a:pt x="146461" y="26105"/>
                  </a:cubicBezTo>
                  <a:cubicBezTo>
                    <a:pt x="147145" y="26087"/>
                    <a:pt x="147512" y="25417"/>
                    <a:pt x="147638" y="24743"/>
                  </a:cubicBezTo>
                  <a:cubicBezTo>
                    <a:pt x="147716" y="24319"/>
                    <a:pt x="147611" y="23887"/>
                    <a:pt x="147608" y="23456"/>
                  </a:cubicBezTo>
                  <a:cubicBezTo>
                    <a:pt x="147598" y="22276"/>
                    <a:pt x="148442" y="21139"/>
                    <a:pt x="149574" y="20805"/>
                  </a:cubicBezTo>
                  <a:cubicBezTo>
                    <a:pt x="149811" y="20736"/>
                    <a:pt x="150056" y="20702"/>
                    <a:pt x="150302" y="20702"/>
                  </a:cubicBezTo>
                  <a:cubicBezTo>
                    <a:pt x="151231" y="20702"/>
                    <a:pt x="152165" y="21179"/>
                    <a:pt x="152664" y="21968"/>
                  </a:cubicBezTo>
                  <a:cubicBezTo>
                    <a:pt x="153442" y="23198"/>
                    <a:pt x="153129" y="24821"/>
                    <a:pt x="152563" y="26163"/>
                  </a:cubicBezTo>
                  <a:cubicBezTo>
                    <a:pt x="151998" y="27505"/>
                    <a:pt x="151199" y="28790"/>
                    <a:pt x="151051" y="30239"/>
                  </a:cubicBezTo>
                  <a:cubicBezTo>
                    <a:pt x="150905" y="31687"/>
                    <a:pt x="151726" y="33391"/>
                    <a:pt x="153173" y="33553"/>
                  </a:cubicBezTo>
                  <a:cubicBezTo>
                    <a:pt x="153252" y="33562"/>
                    <a:pt x="153330" y="33566"/>
                    <a:pt x="153406" y="33566"/>
                  </a:cubicBezTo>
                  <a:cubicBezTo>
                    <a:pt x="155043" y="33566"/>
                    <a:pt x="156090" y="31574"/>
                    <a:pt x="156201" y="29877"/>
                  </a:cubicBezTo>
                  <a:cubicBezTo>
                    <a:pt x="156318" y="28099"/>
                    <a:pt x="155972" y="26160"/>
                    <a:pt x="156925" y="24659"/>
                  </a:cubicBezTo>
                  <a:cubicBezTo>
                    <a:pt x="158377" y="22374"/>
                    <a:pt x="162385" y="21839"/>
                    <a:pt x="162490" y="19133"/>
                  </a:cubicBezTo>
                  <a:cubicBezTo>
                    <a:pt x="162574" y="16945"/>
                    <a:pt x="159821" y="15661"/>
                    <a:pt x="159327" y="13530"/>
                  </a:cubicBezTo>
                  <a:cubicBezTo>
                    <a:pt x="159129" y="12668"/>
                    <a:pt x="159325" y="11773"/>
                    <a:pt x="159405" y="10894"/>
                  </a:cubicBezTo>
                  <a:cubicBezTo>
                    <a:pt x="159709" y="7612"/>
                    <a:pt x="158263" y="4218"/>
                    <a:pt x="155688" y="2163"/>
                  </a:cubicBezTo>
                  <a:cubicBezTo>
                    <a:pt x="153919" y="751"/>
                    <a:pt x="151652" y="0"/>
                    <a:pt x="1493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47"/>
            <p:cNvSpPr/>
            <p:nvPr/>
          </p:nvSpPr>
          <p:spPr>
            <a:xfrm>
              <a:off x="6146600" y="3618417"/>
              <a:ext cx="342925" cy="189500"/>
            </a:xfrm>
            <a:custGeom>
              <a:avLst/>
              <a:gdLst/>
              <a:ahLst/>
              <a:cxnLst/>
              <a:rect l="l" t="t" r="r" b="b"/>
              <a:pathLst>
                <a:path w="13717" h="7580" extrusionOk="0">
                  <a:moveTo>
                    <a:pt x="9951" y="0"/>
                  </a:moveTo>
                  <a:cubicBezTo>
                    <a:pt x="6355" y="0"/>
                    <a:pt x="1" y="1281"/>
                    <a:pt x="2486" y="4894"/>
                  </a:cubicBezTo>
                  <a:cubicBezTo>
                    <a:pt x="3169" y="5885"/>
                    <a:pt x="4297" y="6467"/>
                    <a:pt x="5404" y="6938"/>
                  </a:cubicBezTo>
                  <a:cubicBezTo>
                    <a:pt x="6217" y="7282"/>
                    <a:pt x="7136" y="7580"/>
                    <a:pt x="8003" y="7580"/>
                  </a:cubicBezTo>
                  <a:cubicBezTo>
                    <a:pt x="8565" y="7580"/>
                    <a:pt x="9106" y="7454"/>
                    <a:pt x="9581" y="7134"/>
                  </a:cubicBezTo>
                  <a:cubicBezTo>
                    <a:pt x="10406" y="6577"/>
                    <a:pt x="13156" y="2774"/>
                    <a:pt x="13348" y="1948"/>
                  </a:cubicBezTo>
                  <a:cubicBezTo>
                    <a:pt x="13716" y="358"/>
                    <a:pt x="13186" y="447"/>
                    <a:pt x="11597" y="126"/>
                  </a:cubicBezTo>
                  <a:cubicBezTo>
                    <a:pt x="11194" y="44"/>
                    <a:pt x="10620" y="0"/>
                    <a:pt x="99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47"/>
            <p:cNvSpPr/>
            <p:nvPr/>
          </p:nvSpPr>
          <p:spPr>
            <a:xfrm>
              <a:off x="5901600" y="3599392"/>
              <a:ext cx="558700" cy="402875"/>
            </a:xfrm>
            <a:custGeom>
              <a:avLst/>
              <a:gdLst/>
              <a:ahLst/>
              <a:cxnLst/>
              <a:rect l="l" t="t" r="r" b="b"/>
              <a:pathLst>
                <a:path w="22348" h="16115" extrusionOk="0">
                  <a:moveTo>
                    <a:pt x="946" y="1"/>
                  </a:moveTo>
                  <a:cubicBezTo>
                    <a:pt x="616" y="1"/>
                    <a:pt x="299" y="66"/>
                    <a:pt x="1" y="208"/>
                  </a:cubicBezTo>
                  <a:cubicBezTo>
                    <a:pt x="742" y="1762"/>
                    <a:pt x="2032" y="3475"/>
                    <a:pt x="2935" y="5119"/>
                  </a:cubicBezTo>
                  <a:cubicBezTo>
                    <a:pt x="6575" y="11745"/>
                    <a:pt x="13987" y="16115"/>
                    <a:pt x="21544" y="16115"/>
                  </a:cubicBezTo>
                  <a:cubicBezTo>
                    <a:pt x="21635" y="16115"/>
                    <a:pt x="21726" y="16114"/>
                    <a:pt x="21817" y="16113"/>
                  </a:cubicBezTo>
                  <a:cubicBezTo>
                    <a:pt x="22347" y="15571"/>
                    <a:pt x="21564" y="14744"/>
                    <a:pt x="20866" y="14448"/>
                  </a:cubicBezTo>
                  <a:cubicBezTo>
                    <a:pt x="18934" y="13634"/>
                    <a:pt x="16857" y="13226"/>
                    <a:pt x="14879" y="12532"/>
                  </a:cubicBezTo>
                  <a:cubicBezTo>
                    <a:pt x="12900" y="11839"/>
                    <a:pt x="10943" y="10790"/>
                    <a:pt x="9769" y="9051"/>
                  </a:cubicBezTo>
                  <a:cubicBezTo>
                    <a:pt x="9280" y="8326"/>
                    <a:pt x="8945" y="7508"/>
                    <a:pt x="8542" y="6731"/>
                  </a:cubicBezTo>
                  <a:cubicBezTo>
                    <a:pt x="7503" y="4729"/>
                    <a:pt x="3759" y="1"/>
                    <a:pt x="9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47"/>
            <p:cNvSpPr/>
            <p:nvPr/>
          </p:nvSpPr>
          <p:spPr>
            <a:xfrm>
              <a:off x="6249675" y="4008567"/>
              <a:ext cx="964575" cy="811125"/>
            </a:xfrm>
            <a:custGeom>
              <a:avLst/>
              <a:gdLst/>
              <a:ahLst/>
              <a:cxnLst/>
              <a:rect l="l" t="t" r="r" b="b"/>
              <a:pathLst>
                <a:path w="38583" h="32445" extrusionOk="0">
                  <a:moveTo>
                    <a:pt x="17573" y="0"/>
                  </a:moveTo>
                  <a:cubicBezTo>
                    <a:pt x="14431" y="0"/>
                    <a:pt x="10968" y="2180"/>
                    <a:pt x="9011" y="4369"/>
                  </a:cubicBezTo>
                  <a:cubicBezTo>
                    <a:pt x="8028" y="5468"/>
                    <a:pt x="7111" y="6810"/>
                    <a:pt x="5676" y="7153"/>
                  </a:cubicBezTo>
                  <a:cubicBezTo>
                    <a:pt x="4830" y="7356"/>
                    <a:pt x="3925" y="7164"/>
                    <a:pt x="3076" y="7361"/>
                  </a:cubicBezTo>
                  <a:cubicBezTo>
                    <a:pt x="581" y="7938"/>
                    <a:pt x="1" y="11293"/>
                    <a:pt x="569" y="13791"/>
                  </a:cubicBezTo>
                  <a:cubicBezTo>
                    <a:pt x="1136" y="16289"/>
                    <a:pt x="2307" y="18910"/>
                    <a:pt x="1374" y="21296"/>
                  </a:cubicBezTo>
                  <a:cubicBezTo>
                    <a:pt x="1185" y="21776"/>
                    <a:pt x="913" y="22246"/>
                    <a:pt x="921" y="22762"/>
                  </a:cubicBezTo>
                  <a:cubicBezTo>
                    <a:pt x="932" y="23380"/>
                    <a:pt x="1355" y="23921"/>
                    <a:pt x="1849" y="24293"/>
                  </a:cubicBezTo>
                  <a:cubicBezTo>
                    <a:pt x="2646" y="24890"/>
                    <a:pt x="3559" y="25128"/>
                    <a:pt x="4517" y="25128"/>
                  </a:cubicBezTo>
                  <a:cubicBezTo>
                    <a:pt x="6301" y="25128"/>
                    <a:pt x="8239" y="24301"/>
                    <a:pt x="9868" y="23418"/>
                  </a:cubicBezTo>
                  <a:cubicBezTo>
                    <a:pt x="11665" y="22444"/>
                    <a:pt x="13735" y="21414"/>
                    <a:pt x="15685" y="21414"/>
                  </a:cubicBezTo>
                  <a:cubicBezTo>
                    <a:pt x="16453" y="21414"/>
                    <a:pt x="17203" y="21574"/>
                    <a:pt x="17910" y="21960"/>
                  </a:cubicBezTo>
                  <a:cubicBezTo>
                    <a:pt x="20585" y="23420"/>
                    <a:pt x="20837" y="27119"/>
                    <a:pt x="22486" y="29685"/>
                  </a:cubicBezTo>
                  <a:cubicBezTo>
                    <a:pt x="23522" y="31296"/>
                    <a:pt x="25450" y="32445"/>
                    <a:pt x="27291" y="32445"/>
                  </a:cubicBezTo>
                  <a:cubicBezTo>
                    <a:pt x="28027" y="32445"/>
                    <a:pt x="28749" y="32261"/>
                    <a:pt x="29394" y="31851"/>
                  </a:cubicBezTo>
                  <a:cubicBezTo>
                    <a:pt x="30163" y="31362"/>
                    <a:pt x="30731" y="30624"/>
                    <a:pt x="31285" y="29900"/>
                  </a:cubicBezTo>
                  <a:lnTo>
                    <a:pt x="34684" y="25460"/>
                  </a:lnTo>
                  <a:cubicBezTo>
                    <a:pt x="36183" y="23501"/>
                    <a:pt x="37736" y="21414"/>
                    <a:pt x="38025" y="18965"/>
                  </a:cubicBezTo>
                  <a:cubicBezTo>
                    <a:pt x="38582" y="14235"/>
                    <a:pt x="34390" y="10436"/>
                    <a:pt x="30609" y="7540"/>
                  </a:cubicBezTo>
                  <a:cubicBezTo>
                    <a:pt x="30407" y="6031"/>
                    <a:pt x="30190" y="4479"/>
                    <a:pt x="29421" y="3165"/>
                  </a:cubicBezTo>
                  <a:cubicBezTo>
                    <a:pt x="28683" y="1906"/>
                    <a:pt x="27576" y="1186"/>
                    <a:pt x="26718" y="1186"/>
                  </a:cubicBezTo>
                  <a:cubicBezTo>
                    <a:pt x="25783" y="1186"/>
                    <a:pt x="25141" y="2039"/>
                    <a:pt x="25589" y="3982"/>
                  </a:cubicBezTo>
                  <a:cubicBezTo>
                    <a:pt x="25561" y="3983"/>
                    <a:pt x="25533" y="3983"/>
                    <a:pt x="25505" y="3983"/>
                  </a:cubicBezTo>
                  <a:cubicBezTo>
                    <a:pt x="23077" y="3983"/>
                    <a:pt x="21095" y="399"/>
                    <a:pt x="18382" y="51"/>
                  </a:cubicBezTo>
                  <a:cubicBezTo>
                    <a:pt x="18115" y="17"/>
                    <a:pt x="17846" y="0"/>
                    <a:pt x="175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94" name="Google Shape;1594;p47"/>
          <p:cNvGrpSpPr/>
          <p:nvPr/>
        </p:nvGrpSpPr>
        <p:grpSpPr>
          <a:xfrm>
            <a:off x="8080464" y="3963249"/>
            <a:ext cx="1498752" cy="1634458"/>
            <a:chOff x="8080464" y="3963249"/>
            <a:chExt cx="1498752" cy="1634458"/>
          </a:xfrm>
        </p:grpSpPr>
        <p:sp>
          <p:nvSpPr>
            <p:cNvPr id="1595" name="Google Shape;1595;p47"/>
            <p:cNvSpPr/>
            <p:nvPr/>
          </p:nvSpPr>
          <p:spPr>
            <a:xfrm rot="-3346697" flipH="1">
              <a:off x="8823874" y="4698033"/>
              <a:ext cx="323985" cy="307356"/>
            </a:xfrm>
            <a:custGeom>
              <a:avLst/>
              <a:gdLst/>
              <a:ahLst/>
              <a:cxnLst/>
              <a:rect l="l" t="t" r="r" b="b"/>
              <a:pathLst>
                <a:path w="9147" h="8677" extrusionOk="0">
                  <a:moveTo>
                    <a:pt x="8263" y="321"/>
                  </a:moveTo>
                  <a:cubicBezTo>
                    <a:pt x="8248" y="328"/>
                    <a:pt x="8237" y="332"/>
                    <a:pt x="8234" y="332"/>
                  </a:cubicBezTo>
                  <a:cubicBezTo>
                    <a:pt x="8233" y="332"/>
                    <a:pt x="8233" y="332"/>
                    <a:pt x="8233" y="331"/>
                  </a:cubicBezTo>
                  <a:cubicBezTo>
                    <a:pt x="8243" y="328"/>
                    <a:pt x="8253" y="324"/>
                    <a:pt x="8263" y="321"/>
                  </a:cubicBezTo>
                  <a:close/>
                  <a:moveTo>
                    <a:pt x="6529" y="998"/>
                  </a:moveTo>
                  <a:cubicBezTo>
                    <a:pt x="6519" y="998"/>
                    <a:pt x="6501" y="1004"/>
                    <a:pt x="6482" y="1013"/>
                  </a:cubicBezTo>
                  <a:cubicBezTo>
                    <a:pt x="6498" y="1009"/>
                    <a:pt x="6513" y="1004"/>
                    <a:pt x="6529" y="998"/>
                  </a:cubicBezTo>
                  <a:lnTo>
                    <a:pt x="6529" y="998"/>
                  </a:lnTo>
                  <a:cubicBezTo>
                    <a:pt x="6529" y="998"/>
                    <a:pt x="6529" y="998"/>
                    <a:pt x="6529" y="998"/>
                  </a:cubicBezTo>
                  <a:close/>
                  <a:moveTo>
                    <a:pt x="9073" y="1"/>
                  </a:moveTo>
                  <a:cubicBezTo>
                    <a:pt x="8926" y="1"/>
                    <a:pt x="8581" y="167"/>
                    <a:pt x="8382" y="264"/>
                  </a:cubicBezTo>
                  <a:lnTo>
                    <a:pt x="8382" y="264"/>
                  </a:lnTo>
                  <a:cubicBezTo>
                    <a:pt x="8343" y="272"/>
                    <a:pt x="8226" y="313"/>
                    <a:pt x="8165" y="354"/>
                  </a:cubicBezTo>
                  <a:lnTo>
                    <a:pt x="8165" y="399"/>
                  </a:lnTo>
                  <a:cubicBezTo>
                    <a:pt x="8085" y="433"/>
                    <a:pt x="8074" y="433"/>
                    <a:pt x="8062" y="433"/>
                  </a:cubicBezTo>
                  <a:cubicBezTo>
                    <a:pt x="8051" y="433"/>
                    <a:pt x="8039" y="433"/>
                    <a:pt x="7960" y="468"/>
                  </a:cubicBezTo>
                  <a:cubicBezTo>
                    <a:pt x="7937" y="445"/>
                    <a:pt x="8074" y="377"/>
                    <a:pt x="8210" y="308"/>
                  </a:cubicBezTo>
                  <a:lnTo>
                    <a:pt x="8210" y="308"/>
                  </a:lnTo>
                  <a:cubicBezTo>
                    <a:pt x="8096" y="354"/>
                    <a:pt x="7960" y="399"/>
                    <a:pt x="7937" y="445"/>
                  </a:cubicBezTo>
                  <a:cubicBezTo>
                    <a:pt x="7920" y="448"/>
                    <a:pt x="7908" y="450"/>
                    <a:pt x="7900" y="450"/>
                  </a:cubicBezTo>
                  <a:cubicBezTo>
                    <a:pt x="7867" y="450"/>
                    <a:pt x="7887" y="429"/>
                    <a:pt x="7865" y="429"/>
                  </a:cubicBezTo>
                  <a:cubicBezTo>
                    <a:pt x="7855" y="429"/>
                    <a:pt x="7836" y="433"/>
                    <a:pt x="7801" y="445"/>
                  </a:cubicBezTo>
                  <a:cubicBezTo>
                    <a:pt x="7710" y="490"/>
                    <a:pt x="7596" y="559"/>
                    <a:pt x="7482" y="604"/>
                  </a:cubicBezTo>
                  <a:cubicBezTo>
                    <a:pt x="7209" y="672"/>
                    <a:pt x="7096" y="809"/>
                    <a:pt x="6846" y="877"/>
                  </a:cubicBezTo>
                  <a:lnTo>
                    <a:pt x="6868" y="854"/>
                  </a:lnTo>
                  <a:lnTo>
                    <a:pt x="6868" y="854"/>
                  </a:lnTo>
                  <a:cubicBezTo>
                    <a:pt x="6787" y="875"/>
                    <a:pt x="6668" y="950"/>
                    <a:pt x="6529" y="998"/>
                  </a:cubicBezTo>
                  <a:lnTo>
                    <a:pt x="6529" y="998"/>
                  </a:lnTo>
                  <a:cubicBezTo>
                    <a:pt x="6541" y="999"/>
                    <a:pt x="6535" y="1010"/>
                    <a:pt x="6482" y="1036"/>
                  </a:cubicBezTo>
                  <a:cubicBezTo>
                    <a:pt x="6300" y="1104"/>
                    <a:pt x="6186" y="1173"/>
                    <a:pt x="6050" y="1195"/>
                  </a:cubicBezTo>
                  <a:lnTo>
                    <a:pt x="5936" y="1286"/>
                  </a:lnTo>
                  <a:cubicBezTo>
                    <a:pt x="5322" y="1536"/>
                    <a:pt x="2957" y="2560"/>
                    <a:pt x="2343" y="2833"/>
                  </a:cubicBezTo>
                  <a:lnTo>
                    <a:pt x="2366" y="2810"/>
                  </a:lnTo>
                  <a:lnTo>
                    <a:pt x="2366" y="2810"/>
                  </a:lnTo>
                  <a:cubicBezTo>
                    <a:pt x="1775" y="3083"/>
                    <a:pt x="910" y="3447"/>
                    <a:pt x="1" y="3833"/>
                  </a:cubicBezTo>
                  <a:cubicBezTo>
                    <a:pt x="615" y="4265"/>
                    <a:pt x="1274" y="4720"/>
                    <a:pt x="1866" y="5129"/>
                  </a:cubicBezTo>
                  <a:cubicBezTo>
                    <a:pt x="2229" y="5379"/>
                    <a:pt x="2548" y="5607"/>
                    <a:pt x="2821" y="5766"/>
                  </a:cubicBezTo>
                  <a:cubicBezTo>
                    <a:pt x="2934" y="5880"/>
                    <a:pt x="3116" y="5993"/>
                    <a:pt x="3253" y="6107"/>
                  </a:cubicBezTo>
                  <a:cubicBezTo>
                    <a:pt x="3215" y="6070"/>
                    <a:pt x="3205" y="6053"/>
                    <a:pt x="3215" y="6053"/>
                  </a:cubicBezTo>
                  <a:cubicBezTo>
                    <a:pt x="3223" y="6053"/>
                    <a:pt x="3245" y="6064"/>
                    <a:pt x="3275" y="6084"/>
                  </a:cubicBezTo>
                  <a:cubicBezTo>
                    <a:pt x="3480" y="6232"/>
                    <a:pt x="3491" y="6232"/>
                    <a:pt x="3503" y="6232"/>
                  </a:cubicBezTo>
                  <a:cubicBezTo>
                    <a:pt x="3514" y="6232"/>
                    <a:pt x="3526" y="6232"/>
                    <a:pt x="3730" y="6380"/>
                  </a:cubicBezTo>
                  <a:cubicBezTo>
                    <a:pt x="3980" y="6539"/>
                    <a:pt x="4526" y="6903"/>
                    <a:pt x="5072" y="7312"/>
                  </a:cubicBezTo>
                  <a:cubicBezTo>
                    <a:pt x="5845" y="7858"/>
                    <a:pt x="6618" y="8404"/>
                    <a:pt x="6982" y="8677"/>
                  </a:cubicBezTo>
                  <a:cubicBezTo>
                    <a:pt x="7005" y="8586"/>
                    <a:pt x="7028" y="8540"/>
                    <a:pt x="7050" y="8495"/>
                  </a:cubicBezTo>
                  <a:cubicBezTo>
                    <a:pt x="7096" y="8222"/>
                    <a:pt x="7164" y="7949"/>
                    <a:pt x="7232" y="7676"/>
                  </a:cubicBezTo>
                  <a:cubicBezTo>
                    <a:pt x="7278" y="7540"/>
                    <a:pt x="7300" y="7403"/>
                    <a:pt x="7346" y="7267"/>
                  </a:cubicBezTo>
                  <a:cubicBezTo>
                    <a:pt x="7346" y="7221"/>
                    <a:pt x="7369" y="7176"/>
                    <a:pt x="7369" y="7130"/>
                  </a:cubicBezTo>
                  <a:cubicBezTo>
                    <a:pt x="7391" y="7085"/>
                    <a:pt x="7391" y="7039"/>
                    <a:pt x="7391" y="7017"/>
                  </a:cubicBezTo>
                  <a:lnTo>
                    <a:pt x="7391" y="7039"/>
                  </a:lnTo>
                  <a:cubicBezTo>
                    <a:pt x="7460" y="6744"/>
                    <a:pt x="7937" y="5129"/>
                    <a:pt x="8005" y="4788"/>
                  </a:cubicBezTo>
                  <a:lnTo>
                    <a:pt x="8005" y="4788"/>
                  </a:lnTo>
                  <a:lnTo>
                    <a:pt x="7983" y="4834"/>
                  </a:lnTo>
                  <a:cubicBezTo>
                    <a:pt x="8051" y="4538"/>
                    <a:pt x="8074" y="4584"/>
                    <a:pt x="8142" y="4356"/>
                  </a:cubicBezTo>
                  <a:lnTo>
                    <a:pt x="8142" y="4356"/>
                  </a:lnTo>
                  <a:cubicBezTo>
                    <a:pt x="8140" y="4357"/>
                    <a:pt x="8138" y="4358"/>
                    <a:pt x="8136" y="4358"/>
                  </a:cubicBezTo>
                  <a:cubicBezTo>
                    <a:pt x="8100" y="4358"/>
                    <a:pt x="8143" y="4125"/>
                    <a:pt x="8165" y="4038"/>
                  </a:cubicBezTo>
                  <a:cubicBezTo>
                    <a:pt x="8210" y="3879"/>
                    <a:pt x="8255" y="3560"/>
                    <a:pt x="8324" y="3310"/>
                  </a:cubicBezTo>
                  <a:lnTo>
                    <a:pt x="8346" y="3333"/>
                  </a:lnTo>
                  <a:cubicBezTo>
                    <a:pt x="8369" y="3128"/>
                    <a:pt x="8483" y="2764"/>
                    <a:pt x="8506" y="2605"/>
                  </a:cubicBezTo>
                  <a:cubicBezTo>
                    <a:pt x="8597" y="2287"/>
                    <a:pt x="8778" y="1787"/>
                    <a:pt x="8869" y="1354"/>
                  </a:cubicBezTo>
                  <a:lnTo>
                    <a:pt x="9006" y="1082"/>
                  </a:lnTo>
                  <a:lnTo>
                    <a:pt x="9006" y="1036"/>
                  </a:lnTo>
                  <a:lnTo>
                    <a:pt x="9142" y="58"/>
                  </a:lnTo>
                  <a:cubicBezTo>
                    <a:pt x="9146" y="18"/>
                    <a:pt x="9120" y="1"/>
                    <a:pt x="907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47"/>
            <p:cNvSpPr/>
            <p:nvPr/>
          </p:nvSpPr>
          <p:spPr>
            <a:xfrm rot="-3346697" flipH="1">
              <a:off x="8534209" y="4321748"/>
              <a:ext cx="267738" cy="350606"/>
            </a:xfrm>
            <a:custGeom>
              <a:avLst/>
              <a:gdLst/>
              <a:ahLst/>
              <a:cxnLst/>
              <a:rect l="l" t="t" r="r" b="b"/>
              <a:pathLst>
                <a:path w="7559" h="9898" extrusionOk="0">
                  <a:moveTo>
                    <a:pt x="171" y="2818"/>
                  </a:moveTo>
                  <a:cubicBezTo>
                    <a:pt x="169" y="2827"/>
                    <a:pt x="168" y="2838"/>
                    <a:pt x="168" y="2849"/>
                  </a:cubicBezTo>
                  <a:cubicBezTo>
                    <a:pt x="169" y="2838"/>
                    <a:pt x="171" y="2828"/>
                    <a:pt x="171" y="2818"/>
                  </a:cubicBezTo>
                  <a:close/>
                  <a:moveTo>
                    <a:pt x="167" y="0"/>
                  </a:moveTo>
                  <a:cubicBezTo>
                    <a:pt x="1" y="0"/>
                    <a:pt x="166" y="961"/>
                    <a:pt x="122" y="961"/>
                  </a:cubicBezTo>
                  <a:cubicBezTo>
                    <a:pt x="122" y="987"/>
                    <a:pt x="122" y="1011"/>
                    <a:pt x="122" y="1029"/>
                  </a:cubicBezTo>
                  <a:lnTo>
                    <a:pt x="168" y="1052"/>
                  </a:lnTo>
                  <a:cubicBezTo>
                    <a:pt x="191" y="1234"/>
                    <a:pt x="145" y="1098"/>
                    <a:pt x="145" y="1257"/>
                  </a:cubicBezTo>
                  <a:cubicBezTo>
                    <a:pt x="144" y="1258"/>
                    <a:pt x="142" y="1259"/>
                    <a:pt x="141" y="1259"/>
                  </a:cubicBezTo>
                  <a:cubicBezTo>
                    <a:pt x="122" y="1259"/>
                    <a:pt x="121" y="1112"/>
                    <a:pt x="100" y="984"/>
                  </a:cubicBezTo>
                  <a:lnTo>
                    <a:pt x="100" y="984"/>
                  </a:lnTo>
                  <a:cubicBezTo>
                    <a:pt x="100" y="1098"/>
                    <a:pt x="100" y="1234"/>
                    <a:pt x="122" y="1280"/>
                  </a:cubicBezTo>
                  <a:cubicBezTo>
                    <a:pt x="122" y="1327"/>
                    <a:pt x="118" y="1331"/>
                    <a:pt x="114" y="1331"/>
                  </a:cubicBezTo>
                  <a:cubicBezTo>
                    <a:pt x="113" y="1331"/>
                    <a:pt x="112" y="1331"/>
                    <a:pt x="111" y="1331"/>
                  </a:cubicBezTo>
                  <a:cubicBezTo>
                    <a:pt x="105" y="1331"/>
                    <a:pt x="100" y="1336"/>
                    <a:pt x="100" y="1416"/>
                  </a:cubicBezTo>
                  <a:cubicBezTo>
                    <a:pt x="100" y="1507"/>
                    <a:pt x="145" y="1643"/>
                    <a:pt x="122" y="1757"/>
                  </a:cubicBezTo>
                  <a:cubicBezTo>
                    <a:pt x="122" y="2030"/>
                    <a:pt x="191" y="2189"/>
                    <a:pt x="168" y="2439"/>
                  </a:cubicBezTo>
                  <a:lnTo>
                    <a:pt x="168" y="2417"/>
                  </a:lnTo>
                  <a:lnTo>
                    <a:pt x="168" y="2417"/>
                  </a:lnTo>
                  <a:cubicBezTo>
                    <a:pt x="147" y="2502"/>
                    <a:pt x="185" y="2667"/>
                    <a:pt x="171" y="2818"/>
                  </a:cubicBezTo>
                  <a:lnTo>
                    <a:pt x="171" y="2818"/>
                  </a:lnTo>
                  <a:cubicBezTo>
                    <a:pt x="175" y="2805"/>
                    <a:pt x="180" y="2796"/>
                    <a:pt x="186" y="2796"/>
                  </a:cubicBezTo>
                  <a:cubicBezTo>
                    <a:pt x="194" y="2796"/>
                    <a:pt x="204" y="2810"/>
                    <a:pt x="213" y="2849"/>
                  </a:cubicBezTo>
                  <a:cubicBezTo>
                    <a:pt x="191" y="3053"/>
                    <a:pt x="213" y="3167"/>
                    <a:pt x="213" y="3303"/>
                  </a:cubicBezTo>
                  <a:lnTo>
                    <a:pt x="236" y="3440"/>
                  </a:lnTo>
                  <a:cubicBezTo>
                    <a:pt x="259" y="4099"/>
                    <a:pt x="441" y="6692"/>
                    <a:pt x="486" y="7351"/>
                  </a:cubicBezTo>
                  <a:lnTo>
                    <a:pt x="464" y="7328"/>
                  </a:lnTo>
                  <a:lnTo>
                    <a:pt x="464" y="7328"/>
                  </a:lnTo>
                  <a:cubicBezTo>
                    <a:pt x="509" y="7965"/>
                    <a:pt x="554" y="8897"/>
                    <a:pt x="623" y="9898"/>
                  </a:cubicBezTo>
                  <a:cubicBezTo>
                    <a:pt x="1237" y="9466"/>
                    <a:pt x="1896" y="8988"/>
                    <a:pt x="2487" y="8579"/>
                  </a:cubicBezTo>
                  <a:cubicBezTo>
                    <a:pt x="2828" y="8329"/>
                    <a:pt x="3147" y="8079"/>
                    <a:pt x="3397" y="7897"/>
                  </a:cubicBezTo>
                  <a:cubicBezTo>
                    <a:pt x="3533" y="7829"/>
                    <a:pt x="3715" y="7692"/>
                    <a:pt x="3852" y="7601"/>
                  </a:cubicBezTo>
                  <a:lnTo>
                    <a:pt x="3852" y="7601"/>
                  </a:lnTo>
                  <a:cubicBezTo>
                    <a:pt x="3826" y="7619"/>
                    <a:pt x="3813" y="7626"/>
                    <a:pt x="3810" y="7626"/>
                  </a:cubicBezTo>
                  <a:cubicBezTo>
                    <a:pt x="3804" y="7626"/>
                    <a:pt x="3824" y="7607"/>
                    <a:pt x="3852" y="7578"/>
                  </a:cubicBezTo>
                  <a:cubicBezTo>
                    <a:pt x="4284" y="7283"/>
                    <a:pt x="3875" y="7556"/>
                    <a:pt x="4284" y="7237"/>
                  </a:cubicBezTo>
                  <a:cubicBezTo>
                    <a:pt x="4511" y="7078"/>
                    <a:pt x="5057" y="6692"/>
                    <a:pt x="5603" y="6305"/>
                  </a:cubicBezTo>
                  <a:cubicBezTo>
                    <a:pt x="6399" y="5782"/>
                    <a:pt x="7195" y="5236"/>
                    <a:pt x="7558" y="4963"/>
                  </a:cubicBezTo>
                  <a:cubicBezTo>
                    <a:pt x="7490" y="4918"/>
                    <a:pt x="7445" y="4895"/>
                    <a:pt x="7399" y="4850"/>
                  </a:cubicBezTo>
                  <a:cubicBezTo>
                    <a:pt x="7172" y="4713"/>
                    <a:pt x="6944" y="4554"/>
                    <a:pt x="6694" y="4395"/>
                  </a:cubicBezTo>
                  <a:cubicBezTo>
                    <a:pt x="6581" y="4327"/>
                    <a:pt x="6467" y="4236"/>
                    <a:pt x="6353" y="4168"/>
                  </a:cubicBezTo>
                  <a:cubicBezTo>
                    <a:pt x="6308" y="4122"/>
                    <a:pt x="6262" y="4099"/>
                    <a:pt x="6217" y="4077"/>
                  </a:cubicBezTo>
                  <a:lnTo>
                    <a:pt x="6126" y="4008"/>
                  </a:lnTo>
                  <a:lnTo>
                    <a:pt x="6171" y="4031"/>
                  </a:lnTo>
                  <a:cubicBezTo>
                    <a:pt x="5921" y="3872"/>
                    <a:pt x="4534" y="2871"/>
                    <a:pt x="4261" y="2689"/>
                  </a:cubicBezTo>
                  <a:lnTo>
                    <a:pt x="4261" y="2689"/>
                  </a:lnTo>
                  <a:lnTo>
                    <a:pt x="4284" y="2712"/>
                  </a:lnTo>
                  <a:cubicBezTo>
                    <a:pt x="4034" y="2576"/>
                    <a:pt x="4079" y="2553"/>
                    <a:pt x="3897" y="2417"/>
                  </a:cubicBezTo>
                  <a:cubicBezTo>
                    <a:pt x="3897" y="2423"/>
                    <a:pt x="3893" y="2426"/>
                    <a:pt x="3885" y="2426"/>
                  </a:cubicBezTo>
                  <a:cubicBezTo>
                    <a:pt x="3836" y="2426"/>
                    <a:pt x="3657" y="2319"/>
                    <a:pt x="3579" y="2280"/>
                  </a:cubicBezTo>
                  <a:lnTo>
                    <a:pt x="3602" y="2280"/>
                  </a:lnTo>
                  <a:cubicBezTo>
                    <a:pt x="3465" y="2189"/>
                    <a:pt x="3170" y="2030"/>
                    <a:pt x="2965" y="1894"/>
                  </a:cubicBezTo>
                  <a:lnTo>
                    <a:pt x="2988" y="1894"/>
                  </a:lnTo>
                  <a:cubicBezTo>
                    <a:pt x="2806" y="1780"/>
                    <a:pt x="2487" y="1552"/>
                    <a:pt x="2374" y="1484"/>
                  </a:cubicBezTo>
                  <a:cubicBezTo>
                    <a:pt x="2101" y="1280"/>
                    <a:pt x="1691" y="938"/>
                    <a:pt x="1305" y="711"/>
                  </a:cubicBezTo>
                  <a:lnTo>
                    <a:pt x="1100" y="506"/>
                  </a:lnTo>
                  <a:lnTo>
                    <a:pt x="1055" y="484"/>
                  </a:lnTo>
                  <a:lnTo>
                    <a:pt x="191" y="6"/>
                  </a:lnTo>
                  <a:cubicBezTo>
                    <a:pt x="182" y="2"/>
                    <a:pt x="174" y="0"/>
                    <a:pt x="1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47"/>
            <p:cNvSpPr/>
            <p:nvPr/>
          </p:nvSpPr>
          <p:spPr>
            <a:xfrm rot="-3346697" flipH="1">
              <a:off x="8901482" y="4248281"/>
              <a:ext cx="178587" cy="138748"/>
            </a:xfrm>
            <a:custGeom>
              <a:avLst/>
              <a:gdLst/>
              <a:ahLst/>
              <a:cxnLst/>
              <a:rect l="l" t="t" r="r" b="b"/>
              <a:pathLst>
                <a:path w="5042" h="3917" extrusionOk="0">
                  <a:moveTo>
                    <a:pt x="4526" y="28"/>
                  </a:moveTo>
                  <a:cubicBezTo>
                    <a:pt x="4480" y="28"/>
                    <a:pt x="4412" y="28"/>
                    <a:pt x="4389" y="51"/>
                  </a:cubicBezTo>
                  <a:cubicBezTo>
                    <a:pt x="4389" y="51"/>
                    <a:pt x="4457" y="28"/>
                    <a:pt x="4526" y="28"/>
                  </a:cubicBezTo>
                  <a:close/>
                  <a:moveTo>
                    <a:pt x="4922" y="1"/>
                  </a:moveTo>
                  <a:cubicBezTo>
                    <a:pt x="4781" y="1"/>
                    <a:pt x="4548" y="51"/>
                    <a:pt x="4548" y="51"/>
                  </a:cubicBezTo>
                  <a:cubicBezTo>
                    <a:pt x="4571" y="28"/>
                    <a:pt x="4617" y="28"/>
                    <a:pt x="4617" y="28"/>
                  </a:cubicBezTo>
                  <a:lnTo>
                    <a:pt x="4617" y="28"/>
                  </a:lnTo>
                  <a:cubicBezTo>
                    <a:pt x="4617" y="28"/>
                    <a:pt x="4548" y="28"/>
                    <a:pt x="4503" y="51"/>
                  </a:cubicBezTo>
                  <a:cubicBezTo>
                    <a:pt x="4473" y="59"/>
                    <a:pt x="4460" y="61"/>
                    <a:pt x="4453" y="61"/>
                  </a:cubicBezTo>
                  <a:cubicBezTo>
                    <a:pt x="4440" y="61"/>
                    <a:pt x="4450" y="51"/>
                    <a:pt x="4389" y="51"/>
                  </a:cubicBezTo>
                  <a:cubicBezTo>
                    <a:pt x="4321" y="51"/>
                    <a:pt x="4389" y="28"/>
                    <a:pt x="4321" y="28"/>
                  </a:cubicBezTo>
                  <a:cubicBezTo>
                    <a:pt x="4253" y="51"/>
                    <a:pt x="4207" y="51"/>
                    <a:pt x="4139" y="51"/>
                  </a:cubicBezTo>
                  <a:cubicBezTo>
                    <a:pt x="4003" y="51"/>
                    <a:pt x="3912" y="97"/>
                    <a:pt x="3798" y="97"/>
                  </a:cubicBezTo>
                  <a:cubicBezTo>
                    <a:pt x="3752" y="97"/>
                    <a:pt x="3662" y="119"/>
                    <a:pt x="3571" y="119"/>
                  </a:cubicBezTo>
                  <a:cubicBezTo>
                    <a:pt x="3480" y="119"/>
                    <a:pt x="3411" y="142"/>
                    <a:pt x="3343" y="142"/>
                  </a:cubicBezTo>
                  <a:lnTo>
                    <a:pt x="3275" y="165"/>
                  </a:lnTo>
                  <a:cubicBezTo>
                    <a:pt x="2934" y="188"/>
                    <a:pt x="1638" y="324"/>
                    <a:pt x="1297" y="369"/>
                  </a:cubicBezTo>
                  <a:cubicBezTo>
                    <a:pt x="978" y="392"/>
                    <a:pt x="501" y="460"/>
                    <a:pt x="0" y="506"/>
                  </a:cubicBezTo>
                  <a:cubicBezTo>
                    <a:pt x="228" y="802"/>
                    <a:pt x="478" y="1120"/>
                    <a:pt x="705" y="1416"/>
                  </a:cubicBezTo>
                  <a:cubicBezTo>
                    <a:pt x="842" y="1597"/>
                    <a:pt x="978" y="1757"/>
                    <a:pt x="1069" y="1870"/>
                  </a:cubicBezTo>
                  <a:cubicBezTo>
                    <a:pt x="1115" y="1939"/>
                    <a:pt x="1183" y="2029"/>
                    <a:pt x="1228" y="2098"/>
                  </a:cubicBezTo>
                  <a:cubicBezTo>
                    <a:pt x="1219" y="2078"/>
                    <a:pt x="1217" y="2071"/>
                    <a:pt x="1220" y="2071"/>
                  </a:cubicBezTo>
                  <a:cubicBezTo>
                    <a:pt x="1225" y="2071"/>
                    <a:pt x="1238" y="2085"/>
                    <a:pt x="1251" y="2098"/>
                  </a:cubicBezTo>
                  <a:cubicBezTo>
                    <a:pt x="1331" y="2200"/>
                    <a:pt x="1336" y="2200"/>
                    <a:pt x="1342" y="2200"/>
                  </a:cubicBezTo>
                  <a:cubicBezTo>
                    <a:pt x="1348" y="2200"/>
                    <a:pt x="1353" y="2200"/>
                    <a:pt x="1433" y="2302"/>
                  </a:cubicBezTo>
                  <a:cubicBezTo>
                    <a:pt x="1524" y="2416"/>
                    <a:pt x="1729" y="2689"/>
                    <a:pt x="1933" y="2962"/>
                  </a:cubicBezTo>
                  <a:cubicBezTo>
                    <a:pt x="2229" y="3348"/>
                    <a:pt x="2525" y="3735"/>
                    <a:pt x="2661" y="3917"/>
                  </a:cubicBezTo>
                  <a:cubicBezTo>
                    <a:pt x="2706" y="3894"/>
                    <a:pt x="2706" y="3871"/>
                    <a:pt x="2729" y="3849"/>
                  </a:cubicBezTo>
                  <a:cubicBezTo>
                    <a:pt x="2797" y="3712"/>
                    <a:pt x="2866" y="3599"/>
                    <a:pt x="2934" y="3485"/>
                  </a:cubicBezTo>
                  <a:cubicBezTo>
                    <a:pt x="2979" y="3417"/>
                    <a:pt x="3025" y="3348"/>
                    <a:pt x="3048" y="3303"/>
                  </a:cubicBezTo>
                  <a:lnTo>
                    <a:pt x="3093" y="3235"/>
                  </a:lnTo>
                  <a:lnTo>
                    <a:pt x="3116" y="3189"/>
                  </a:lnTo>
                  <a:cubicBezTo>
                    <a:pt x="3207" y="3053"/>
                    <a:pt x="3662" y="2348"/>
                    <a:pt x="3752" y="2189"/>
                  </a:cubicBezTo>
                  <a:lnTo>
                    <a:pt x="3752" y="2211"/>
                  </a:lnTo>
                  <a:cubicBezTo>
                    <a:pt x="3821" y="2075"/>
                    <a:pt x="3821" y="2098"/>
                    <a:pt x="3889" y="1984"/>
                  </a:cubicBezTo>
                  <a:lnTo>
                    <a:pt x="3889" y="1984"/>
                  </a:lnTo>
                  <a:cubicBezTo>
                    <a:pt x="3887" y="1986"/>
                    <a:pt x="3886" y="1987"/>
                    <a:pt x="3885" y="1987"/>
                  </a:cubicBezTo>
                  <a:cubicBezTo>
                    <a:pt x="3876" y="1987"/>
                    <a:pt x="3936" y="1867"/>
                    <a:pt x="3957" y="1825"/>
                  </a:cubicBezTo>
                  <a:lnTo>
                    <a:pt x="3957" y="1848"/>
                  </a:lnTo>
                  <a:cubicBezTo>
                    <a:pt x="4003" y="1779"/>
                    <a:pt x="4071" y="1620"/>
                    <a:pt x="4139" y="1506"/>
                  </a:cubicBezTo>
                  <a:lnTo>
                    <a:pt x="4139" y="1529"/>
                  </a:lnTo>
                  <a:cubicBezTo>
                    <a:pt x="4185" y="1416"/>
                    <a:pt x="4298" y="1256"/>
                    <a:pt x="4344" y="1188"/>
                  </a:cubicBezTo>
                  <a:cubicBezTo>
                    <a:pt x="4435" y="1052"/>
                    <a:pt x="4594" y="847"/>
                    <a:pt x="4685" y="642"/>
                  </a:cubicBezTo>
                  <a:lnTo>
                    <a:pt x="4799" y="529"/>
                  </a:lnTo>
                  <a:lnTo>
                    <a:pt x="4821" y="506"/>
                  </a:lnTo>
                  <a:lnTo>
                    <a:pt x="5026" y="51"/>
                  </a:lnTo>
                  <a:cubicBezTo>
                    <a:pt x="5041" y="13"/>
                    <a:pt x="4993" y="1"/>
                    <a:pt x="492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47"/>
            <p:cNvSpPr/>
            <p:nvPr/>
          </p:nvSpPr>
          <p:spPr>
            <a:xfrm rot="-3346716" flipH="1">
              <a:off x="8165339" y="5213311"/>
              <a:ext cx="270946" cy="348676"/>
            </a:xfrm>
            <a:custGeom>
              <a:avLst/>
              <a:gdLst/>
              <a:ahLst/>
              <a:cxnLst/>
              <a:rect l="l" t="t" r="r" b="b"/>
              <a:pathLst>
                <a:path w="3926" h="5052" extrusionOk="0">
                  <a:moveTo>
                    <a:pt x="92" y="1"/>
                  </a:moveTo>
                  <a:cubicBezTo>
                    <a:pt x="1" y="1"/>
                    <a:pt x="104" y="482"/>
                    <a:pt x="83" y="504"/>
                  </a:cubicBezTo>
                  <a:cubicBezTo>
                    <a:pt x="83" y="512"/>
                    <a:pt x="83" y="519"/>
                    <a:pt x="83" y="527"/>
                  </a:cubicBezTo>
                  <a:lnTo>
                    <a:pt x="105" y="527"/>
                  </a:lnTo>
                  <a:cubicBezTo>
                    <a:pt x="105" y="617"/>
                    <a:pt x="83" y="549"/>
                    <a:pt x="105" y="640"/>
                  </a:cubicBezTo>
                  <a:cubicBezTo>
                    <a:pt x="83" y="640"/>
                    <a:pt x="83" y="572"/>
                    <a:pt x="60" y="504"/>
                  </a:cubicBezTo>
                  <a:lnTo>
                    <a:pt x="60" y="504"/>
                  </a:lnTo>
                  <a:cubicBezTo>
                    <a:pt x="83" y="572"/>
                    <a:pt x="60" y="617"/>
                    <a:pt x="83" y="663"/>
                  </a:cubicBezTo>
                  <a:cubicBezTo>
                    <a:pt x="83" y="676"/>
                    <a:pt x="81" y="680"/>
                    <a:pt x="78" y="680"/>
                  </a:cubicBezTo>
                  <a:cubicBezTo>
                    <a:pt x="75" y="680"/>
                    <a:pt x="71" y="676"/>
                    <a:pt x="67" y="676"/>
                  </a:cubicBezTo>
                  <a:cubicBezTo>
                    <a:pt x="63" y="676"/>
                    <a:pt x="60" y="682"/>
                    <a:pt x="60" y="708"/>
                  </a:cubicBezTo>
                  <a:cubicBezTo>
                    <a:pt x="83" y="777"/>
                    <a:pt x="83" y="845"/>
                    <a:pt x="83" y="890"/>
                  </a:cubicBezTo>
                  <a:cubicBezTo>
                    <a:pt x="83" y="1050"/>
                    <a:pt x="128" y="1118"/>
                    <a:pt x="128" y="1254"/>
                  </a:cubicBezTo>
                  <a:lnTo>
                    <a:pt x="105" y="1231"/>
                  </a:lnTo>
                  <a:lnTo>
                    <a:pt x="105" y="1231"/>
                  </a:lnTo>
                  <a:cubicBezTo>
                    <a:pt x="105" y="1277"/>
                    <a:pt x="128" y="1368"/>
                    <a:pt x="128" y="1459"/>
                  </a:cubicBezTo>
                  <a:cubicBezTo>
                    <a:pt x="128" y="1446"/>
                    <a:pt x="128" y="1433"/>
                    <a:pt x="132" y="1433"/>
                  </a:cubicBezTo>
                  <a:cubicBezTo>
                    <a:pt x="136" y="1433"/>
                    <a:pt x="141" y="1440"/>
                    <a:pt x="151" y="1459"/>
                  </a:cubicBezTo>
                  <a:cubicBezTo>
                    <a:pt x="151" y="1550"/>
                    <a:pt x="151" y="1618"/>
                    <a:pt x="151" y="1686"/>
                  </a:cubicBezTo>
                  <a:lnTo>
                    <a:pt x="173" y="1754"/>
                  </a:lnTo>
                  <a:cubicBezTo>
                    <a:pt x="196" y="2096"/>
                    <a:pt x="310" y="3414"/>
                    <a:pt x="333" y="3756"/>
                  </a:cubicBezTo>
                  <a:lnTo>
                    <a:pt x="333" y="3733"/>
                  </a:lnTo>
                  <a:cubicBezTo>
                    <a:pt x="355" y="4074"/>
                    <a:pt x="401" y="4529"/>
                    <a:pt x="424" y="5052"/>
                  </a:cubicBezTo>
                  <a:cubicBezTo>
                    <a:pt x="742" y="4824"/>
                    <a:pt x="1060" y="4574"/>
                    <a:pt x="1379" y="4347"/>
                  </a:cubicBezTo>
                  <a:cubicBezTo>
                    <a:pt x="1538" y="4210"/>
                    <a:pt x="1697" y="4097"/>
                    <a:pt x="1834" y="4006"/>
                  </a:cubicBezTo>
                  <a:cubicBezTo>
                    <a:pt x="1902" y="3960"/>
                    <a:pt x="1993" y="3892"/>
                    <a:pt x="2061" y="3847"/>
                  </a:cubicBezTo>
                  <a:lnTo>
                    <a:pt x="2061" y="3847"/>
                  </a:lnTo>
                  <a:cubicBezTo>
                    <a:pt x="2048" y="3853"/>
                    <a:pt x="2040" y="3856"/>
                    <a:pt x="2037" y="3856"/>
                  </a:cubicBezTo>
                  <a:cubicBezTo>
                    <a:pt x="2029" y="3856"/>
                    <a:pt x="2045" y="3840"/>
                    <a:pt x="2061" y="3824"/>
                  </a:cubicBezTo>
                  <a:cubicBezTo>
                    <a:pt x="2266" y="3665"/>
                    <a:pt x="2061" y="3801"/>
                    <a:pt x="2288" y="3642"/>
                  </a:cubicBezTo>
                  <a:cubicBezTo>
                    <a:pt x="2402" y="3551"/>
                    <a:pt x="2652" y="3369"/>
                    <a:pt x="2948" y="3164"/>
                  </a:cubicBezTo>
                  <a:cubicBezTo>
                    <a:pt x="3334" y="2869"/>
                    <a:pt x="3744" y="2596"/>
                    <a:pt x="3926" y="2459"/>
                  </a:cubicBezTo>
                  <a:cubicBezTo>
                    <a:pt x="3880" y="2437"/>
                    <a:pt x="3857" y="2414"/>
                    <a:pt x="3835" y="2391"/>
                  </a:cubicBezTo>
                  <a:cubicBezTo>
                    <a:pt x="3721" y="2323"/>
                    <a:pt x="3607" y="2255"/>
                    <a:pt x="3471" y="2164"/>
                  </a:cubicBezTo>
                  <a:cubicBezTo>
                    <a:pt x="3425" y="2141"/>
                    <a:pt x="3357" y="2096"/>
                    <a:pt x="3312" y="2050"/>
                  </a:cubicBezTo>
                  <a:lnTo>
                    <a:pt x="3221" y="2005"/>
                  </a:lnTo>
                  <a:lnTo>
                    <a:pt x="3175" y="1982"/>
                  </a:lnTo>
                  <a:lnTo>
                    <a:pt x="3198" y="1982"/>
                  </a:lnTo>
                  <a:cubicBezTo>
                    <a:pt x="3061" y="1914"/>
                    <a:pt x="2357" y="1413"/>
                    <a:pt x="2197" y="1322"/>
                  </a:cubicBezTo>
                  <a:lnTo>
                    <a:pt x="2197" y="1322"/>
                  </a:lnTo>
                  <a:lnTo>
                    <a:pt x="2220" y="1345"/>
                  </a:lnTo>
                  <a:cubicBezTo>
                    <a:pt x="2084" y="1277"/>
                    <a:pt x="2106" y="1254"/>
                    <a:pt x="2015" y="1186"/>
                  </a:cubicBezTo>
                  <a:cubicBezTo>
                    <a:pt x="2015" y="1189"/>
                    <a:pt x="2013" y="1191"/>
                    <a:pt x="2009" y="1191"/>
                  </a:cubicBezTo>
                  <a:cubicBezTo>
                    <a:pt x="1985" y="1191"/>
                    <a:pt x="1895" y="1137"/>
                    <a:pt x="1856" y="1118"/>
                  </a:cubicBezTo>
                  <a:cubicBezTo>
                    <a:pt x="1811" y="1072"/>
                    <a:pt x="1652" y="1004"/>
                    <a:pt x="1538" y="936"/>
                  </a:cubicBezTo>
                  <a:lnTo>
                    <a:pt x="1561" y="936"/>
                  </a:lnTo>
                  <a:cubicBezTo>
                    <a:pt x="1447" y="890"/>
                    <a:pt x="1288" y="777"/>
                    <a:pt x="1242" y="731"/>
                  </a:cubicBezTo>
                  <a:cubicBezTo>
                    <a:pt x="1083" y="617"/>
                    <a:pt x="878" y="458"/>
                    <a:pt x="674" y="345"/>
                  </a:cubicBezTo>
                  <a:lnTo>
                    <a:pt x="583" y="231"/>
                  </a:lnTo>
                  <a:lnTo>
                    <a:pt x="560" y="231"/>
                  </a:lnTo>
                  <a:lnTo>
                    <a:pt x="105" y="3"/>
                  </a:lnTo>
                  <a:cubicBezTo>
                    <a:pt x="101" y="2"/>
                    <a:pt x="96" y="1"/>
                    <a:pt x="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47"/>
            <p:cNvSpPr/>
            <p:nvPr/>
          </p:nvSpPr>
          <p:spPr>
            <a:xfrm rot="-3346697" flipH="1">
              <a:off x="9198606" y="5001154"/>
              <a:ext cx="291611" cy="314546"/>
            </a:xfrm>
            <a:custGeom>
              <a:avLst/>
              <a:gdLst/>
              <a:ahLst/>
              <a:cxnLst/>
              <a:rect l="l" t="t" r="r" b="b"/>
              <a:pathLst>
                <a:path w="8233" h="8880" extrusionOk="0">
                  <a:moveTo>
                    <a:pt x="6649" y="516"/>
                  </a:moveTo>
                  <a:cubicBezTo>
                    <a:pt x="6644" y="518"/>
                    <a:pt x="6639" y="522"/>
                    <a:pt x="6633" y="526"/>
                  </a:cubicBezTo>
                  <a:lnTo>
                    <a:pt x="6633" y="526"/>
                  </a:lnTo>
                  <a:cubicBezTo>
                    <a:pt x="6638" y="522"/>
                    <a:pt x="6643" y="519"/>
                    <a:pt x="6648" y="517"/>
                  </a:cubicBezTo>
                  <a:lnTo>
                    <a:pt x="6648" y="517"/>
                  </a:lnTo>
                  <a:cubicBezTo>
                    <a:pt x="6648" y="517"/>
                    <a:pt x="6649" y="516"/>
                    <a:pt x="6649" y="516"/>
                  </a:cubicBezTo>
                  <a:close/>
                  <a:moveTo>
                    <a:pt x="3795" y="7707"/>
                  </a:moveTo>
                  <a:cubicBezTo>
                    <a:pt x="3804" y="7710"/>
                    <a:pt x="3820" y="7714"/>
                    <a:pt x="3844" y="7720"/>
                  </a:cubicBezTo>
                  <a:cubicBezTo>
                    <a:pt x="3828" y="7716"/>
                    <a:pt x="3811" y="7711"/>
                    <a:pt x="3795" y="7707"/>
                  </a:cubicBezTo>
                  <a:close/>
                  <a:moveTo>
                    <a:pt x="7277" y="0"/>
                  </a:moveTo>
                  <a:cubicBezTo>
                    <a:pt x="7150" y="0"/>
                    <a:pt x="6817" y="348"/>
                    <a:pt x="6649" y="516"/>
                  </a:cubicBezTo>
                  <a:lnTo>
                    <a:pt x="6649" y="516"/>
                  </a:lnTo>
                  <a:cubicBezTo>
                    <a:pt x="6655" y="513"/>
                    <a:pt x="6659" y="512"/>
                    <a:pt x="6663" y="512"/>
                  </a:cubicBezTo>
                  <a:cubicBezTo>
                    <a:pt x="6660" y="512"/>
                    <a:pt x="6655" y="514"/>
                    <a:pt x="6648" y="517"/>
                  </a:cubicBezTo>
                  <a:lnTo>
                    <a:pt x="6648" y="517"/>
                  </a:lnTo>
                  <a:cubicBezTo>
                    <a:pt x="6595" y="569"/>
                    <a:pt x="6559" y="603"/>
                    <a:pt x="6551" y="603"/>
                  </a:cubicBezTo>
                  <a:cubicBezTo>
                    <a:pt x="6550" y="603"/>
                    <a:pt x="6550" y="603"/>
                    <a:pt x="6550" y="603"/>
                  </a:cubicBezTo>
                  <a:cubicBezTo>
                    <a:pt x="6579" y="573"/>
                    <a:pt x="6609" y="543"/>
                    <a:pt x="6633" y="526"/>
                  </a:cubicBezTo>
                  <a:lnTo>
                    <a:pt x="6633" y="526"/>
                  </a:lnTo>
                  <a:cubicBezTo>
                    <a:pt x="6589" y="553"/>
                    <a:pt x="6516" y="614"/>
                    <a:pt x="6481" y="648"/>
                  </a:cubicBezTo>
                  <a:lnTo>
                    <a:pt x="6504" y="694"/>
                  </a:lnTo>
                  <a:cubicBezTo>
                    <a:pt x="6368" y="807"/>
                    <a:pt x="6459" y="694"/>
                    <a:pt x="6322" y="830"/>
                  </a:cubicBezTo>
                  <a:cubicBezTo>
                    <a:pt x="6299" y="807"/>
                    <a:pt x="6413" y="694"/>
                    <a:pt x="6527" y="603"/>
                  </a:cubicBezTo>
                  <a:lnTo>
                    <a:pt x="6527" y="603"/>
                  </a:lnTo>
                  <a:cubicBezTo>
                    <a:pt x="6436" y="671"/>
                    <a:pt x="6322" y="762"/>
                    <a:pt x="6299" y="807"/>
                  </a:cubicBezTo>
                  <a:cubicBezTo>
                    <a:pt x="6271" y="828"/>
                    <a:pt x="6260" y="834"/>
                    <a:pt x="6256" y="834"/>
                  </a:cubicBezTo>
                  <a:cubicBezTo>
                    <a:pt x="6250" y="834"/>
                    <a:pt x="6253" y="826"/>
                    <a:pt x="6244" y="826"/>
                  </a:cubicBezTo>
                  <a:cubicBezTo>
                    <a:pt x="6237" y="826"/>
                    <a:pt x="6221" y="831"/>
                    <a:pt x="6186" y="853"/>
                  </a:cubicBezTo>
                  <a:cubicBezTo>
                    <a:pt x="6118" y="944"/>
                    <a:pt x="6027" y="1057"/>
                    <a:pt x="5936" y="1126"/>
                  </a:cubicBezTo>
                  <a:lnTo>
                    <a:pt x="5936" y="1103"/>
                  </a:lnTo>
                  <a:cubicBezTo>
                    <a:pt x="5708" y="1285"/>
                    <a:pt x="5640" y="1421"/>
                    <a:pt x="5435" y="1580"/>
                  </a:cubicBezTo>
                  <a:lnTo>
                    <a:pt x="5458" y="1558"/>
                  </a:lnTo>
                  <a:lnTo>
                    <a:pt x="5458" y="1558"/>
                  </a:lnTo>
                  <a:cubicBezTo>
                    <a:pt x="5367" y="1603"/>
                    <a:pt x="5253" y="1740"/>
                    <a:pt x="5140" y="1853"/>
                  </a:cubicBezTo>
                  <a:cubicBezTo>
                    <a:pt x="5151" y="1842"/>
                    <a:pt x="5168" y="1831"/>
                    <a:pt x="5174" y="1831"/>
                  </a:cubicBezTo>
                  <a:cubicBezTo>
                    <a:pt x="5180" y="1831"/>
                    <a:pt x="5174" y="1842"/>
                    <a:pt x="5140" y="1876"/>
                  </a:cubicBezTo>
                  <a:cubicBezTo>
                    <a:pt x="4981" y="1990"/>
                    <a:pt x="4912" y="2103"/>
                    <a:pt x="4799" y="2172"/>
                  </a:cubicBezTo>
                  <a:lnTo>
                    <a:pt x="4708" y="2285"/>
                  </a:lnTo>
                  <a:cubicBezTo>
                    <a:pt x="4230" y="2717"/>
                    <a:pt x="2343" y="4514"/>
                    <a:pt x="1865" y="4969"/>
                  </a:cubicBezTo>
                  <a:lnTo>
                    <a:pt x="1888" y="4946"/>
                  </a:lnTo>
                  <a:lnTo>
                    <a:pt x="1888" y="4946"/>
                  </a:lnTo>
                  <a:cubicBezTo>
                    <a:pt x="1410" y="5378"/>
                    <a:pt x="728" y="6015"/>
                    <a:pt x="0" y="6697"/>
                  </a:cubicBezTo>
                  <a:cubicBezTo>
                    <a:pt x="728" y="6902"/>
                    <a:pt x="1501" y="7106"/>
                    <a:pt x="2206" y="7288"/>
                  </a:cubicBezTo>
                  <a:cubicBezTo>
                    <a:pt x="2638" y="7402"/>
                    <a:pt x="3002" y="7493"/>
                    <a:pt x="3321" y="7561"/>
                  </a:cubicBezTo>
                  <a:cubicBezTo>
                    <a:pt x="3443" y="7622"/>
                    <a:pt x="3640" y="7665"/>
                    <a:pt x="3795" y="7707"/>
                  </a:cubicBezTo>
                  <a:lnTo>
                    <a:pt x="3795" y="7707"/>
                  </a:lnTo>
                  <a:cubicBezTo>
                    <a:pt x="3767" y="7697"/>
                    <a:pt x="3793" y="7697"/>
                    <a:pt x="3844" y="7697"/>
                  </a:cubicBezTo>
                  <a:cubicBezTo>
                    <a:pt x="4094" y="7766"/>
                    <a:pt x="4105" y="7766"/>
                    <a:pt x="4116" y="7766"/>
                  </a:cubicBezTo>
                  <a:cubicBezTo>
                    <a:pt x="4128" y="7766"/>
                    <a:pt x="4139" y="7766"/>
                    <a:pt x="4389" y="7834"/>
                  </a:cubicBezTo>
                  <a:cubicBezTo>
                    <a:pt x="4662" y="7879"/>
                    <a:pt x="5299" y="8061"/>
                    <a:pt x="5958" y="8243"/>
                  </a:cubicBezTo>
                  <a:cubicBezTo>
                    <a:pt x="6868" y="8493"/>
                    <a:pt x="7800" y="8766"/>
                    <a:pt x="8232" y="8880"/>
                  </a:cubicBezTo>
                  <a:cubicBezTo>
                    <a:pt x="8232" y="8789"/>
                    <a:pt x="8210" y="8743"/>
                    <a:pt x="8210" y="8698"/>
                  </a:cubicBezTo>
                  <a:cubicBezTo>
                    <a:pt x="8164" y="8425"/>
                    <a:pt x="8141" y="8129"/>
                    <a:pt x="8119" y="7857"/>
                  </a:cubicBezTo>
                  <a:cubicBezTo>
                    <a:pt x="8096" y="7720"/>
                    <a:pt x="8096" y="7584"/>
                    <a:pt x="8073" y="7447"/>
                  </a:cubicBezTo>
                  <a:cubicBezTo>
                    <a:pt x="8073" y="7379"/>
                    <a:pt x="8073" y="7334"/>
                    <a:pt x="8073" y="7288"/>
                  </a:cubicBezTo>
                  <a:cubicBezTo>
                    <a:pt x="8050" y="7243"/>
                    <a:pt x="8050" y="7220"/>
                    <a:pt x="8050" y="7174"/>
                  </a:cubicBezTo>
                  <a:lnTo>
                    <a:pt x="8050" y="7197"/>
                  </a:lnTo>
                  <a:cubicBezTo>
                    <a:pt x="8028" y="6902"/>
                    <a:pt x="7914" y="5219"/>
                    <a:pt x="7869" y="4878"/>
                  </a:cubicBezTo>
                  <a:lnTo>
                    <a:pt x="7869" y="4923"/>
                  </a:lnTo>
                  <a:cubicBezTo>
                    <a:pt x="7800" y="4628"/>
                    <a:pt x="7846" y="4673"/>
                    <a:pt x="7846" y="4423"/>
                  </a:cubicBezTo>
                  <a:lnTo>
                    <a:pt x="7846" y="4423"/>
                  </a:lnTo>
                  <a:cubicBezTo>
                    <a:pt x="7842" y="4426"/>
                    <a:pt x="7839" y="4428"/>
                    <a:pt x="7835" y="4428"/>
                  </a:cubicBezTo>
                  <a:cubicBezTo>
                    <a:pt x="7794" y="4428"/>
                    <a:pt x="7755" y="4189"/>
                    <a:pt x="7755" y="4105"/>
                  </a:cubicBezTo>
                  <a:cubicBezTo>
                    <a:pt x="7732" y="3968"/>
                    <a:pt x="7664" y="3627"/>
                    <a:pt x="7641" y="3377"/>
                  </a:cubicBezTo>
                  <a:lnTo>
                    <a:pt x="7641" y="3377"/>
                  </a:lnTo>
                  <a:lnTo>
                    <a:pt x="7664" y="3400"/>
                  </a:lnTo>
                  <a:cubicBezTo>
                    <a:pt x="7618" y="3195"/>
                    <a:pt x="7596" y="2808"/>
                    <a:pt x="7596" y="2649"/>
                  </a:cubicBezTo>
                  <a:cubicBezTo>
                    <a:pt x="7573" y="2331"/>
                    <a:pt x="7550" y="1808"/>
                    <a:pt x="7482" y="1353"/>
                  </a:cubicBezTo>
                  <a:lnTo>
                    <a:pt x="7527" y="1057"/>
                  </a:lnTo>
                  <a:lnTo>
                    <a:pt x="7527" y="1012"/>
                  </a:lnTo>
                  <a:lnTo>
                    <a:pt x="7323" y="34"/>
                  </a:lnTo>
                  <a:cubicBezTo>
                    <a:pt x="7315" y="11"/>
                    <a:pt x="7299" y="0"/>
                    <a:pt x="727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47"/>
            <p:cNvSpPr/>
            <p:nvPr/>
          </p:nvSpPr>
          <p:spPr>
            <a:xfrm rot="-3346697" flipH="1">
              <a:off x="8630704" y="5205339"/>
              <a:ext cx="346441" cy="282242"/>
            </a:xfrm>
            <a:custGeom>
              <a:avLst/>
              <a:gdLst/>
              <a:ahLst/>
              <a:cxnLst/>
              <a:rect l="l" t="t" r="r" b="b"/>
              <a:pathLst>
                <a:path w="9781" h="7968" extrusionOk="0">
                  <a:moveTo>
                    <a:pt x="8778" y="99"/>
                  </a:moveTo>
                  <a:lnTo>
                    <a:pt x="8778" y="99"/>
                  </a:lnTo>
                  <a:cubicBezTo>
                    <a:pt x="8766" y="102"/>
                    <a:pt x="8754" y="104"/>
                    <a:pt x="8742" y="106"/>
                  </a:cubicBezTo>
                  <a:lnTo>
                    <a:pt x="8742" y="106"/>
                  </a:lnTo>
                  <a:cubicBezTo>
                    <a:pt x="8754" y="104"/>
                    <a:pt x="8766" y="102"/>
                    <a:pt x="8778" y="99"/>
                  </a:cubicBezTo>
                  <a:close/>
                  <a:moveTo>
                    <a:pt x="9617" y="0"/>
                  </a:moveTo>
                  <a:cubicBezTo>
                    <a:pt x="9430" y="0"/>
                    <a:pt x="9105" y="68"/>
                    <a:pt x="8927" y="103"/>
                  </a:cubicBezTo>
                  <a:lnTo>
                    <a:pt x="8927" y="103"/>
                  </a:lnTo>
                  <a:cubicBezTo>
                    <a:pt x="8900" y="107"/>
                    <a:pt x="8862" y="113"/>
                    <a:pt x="8825" y="121"/>
                  </a:cubicBezTo>
                  <a:lnTo>
                    <a:pt x="8825" y="121"/>
                  </a:lnTo>
                  <a:cubicBezTo>
                    <a:pt x="8826" y="121"/>
                    <a:pt x="8828" y="121"/>
                    <a:pt x="8830" y="121"/>
                  </a:cubicBezTo>
                  <a:lnTo>
                    <a:pt x="8830" y="121"/>
                  </a:lnTo>
                  <a:cubicBezTo>
                    <a:pt x="8826" y="122"/>
                    <a:pt x="8823" y="122"/>
                    <a:pt x="8820" y="122"/>
                  </a:cubicBezTo>
                  <a:lnTo>
                    <a:pt x="8820" y="122"/>
                  </a:lnTo>
                  <a:cubicBezTo>
                    <a:pt x="8822" y="122"/>
                    <a:pt x="8823" y="122"/>
                    <a:pt x="8825" y="121"/>
                  </a:cubicBezTo>
                  <a:lnTo>
                    <a:pt x="8825" y="121"/>
                  </a:lnTo>
                  <a:cubicBezTo>
                    <a:pt x="8817" y="122"/>
                    <a:pt x="8809" y="122"/>
                    <a:pt x="8801" y="122"/>
                  </a:cubicBezTo>
                  <a:cubicBezTo>
                    <a:pt x="8801" y="123"/>
                    <a:pt x="8802" y="124"/>
                    <a:pt x="8806" y="124"/>
                  </a:cubicBezTo>
                  <a:cubicBezTo>
                    <a:pt x="8809" y="124"/>
                    <a:pt x="8814" y="123"/>
                    <a:pt x="8820" y="122"/>
                  </a:cubicBezTo>
                  <a:lnTo>
                    <a:pt x="8820" y="122"/>
                  </a:lnTo>
                  <a:cubicBezTo>
                    <a:pt x="8788" y="129"/>
                    <a:pt x="8756" y="137"/>
                    <a:pt x="8733" y="145"/>
                  </a:cubicBezTo>
                  <a:lnTo>
                    <a:pt x="8733" y="168"/>
                  </a:lnTo>
                  <a:cubicBezTo>
                    <a:pt x="8665" y="185"/>
                    <a:pt x="8642" y="189"/>
                    <a:pt x="8629" y="189"/>
                  </a:cubicBezTo>
                  <a:cubicBezTo>
                    <a:pt x="8616" y="189"/>
                    <a:pt x="8616" y="184"/>
                    <a:pt x="8587" y="184"/>
                  </a:cubicBezTo>
                  <a:cubicBezTo>
                    <a:pt x="8571" y="184"/>
                    <a:pt x="8546" y="185"/>
                    <a:pt x="8505" y="190"/>
                  </a:cubicBezTo>
                  <a:cubicBezTo>
                    <a:pt x="8505" y="170"/>
                    <a:pt x="8618" y="130"/>
                    <a:pt x="8742" y="106"/>
                  </a:cubicBezTo>
                  <a:lnTo>
                    <a:pt x="8742" y="106"/>
                  </a:lnTo>
                  <a:cubicBezTo>
                    <a:pt x="8640" y="123"/>
                    <a:pt x="8543" y="127"/>
                    <a:pt x="8482" y="168"/>
                  </a:cubicBezTo>
                  <a:cubicBezTo>
                    <a:pt x="8391" y="168"/>
                    <a:pt x="8461" y="139"/>
                    <a:pt x="8422" y="139"/>
                  </a:cubicBezTo>
                  <a:cubicBezTo>
                    <a:pt x="8412" y="139"/>
                    <a:pt x="8396" y="140"/>
                    <a:pt x="8369" y="145"/>
                  </a:cubicBezTo>
                  <a:cubicBezTo>
                    <a:pt x="8255" y="168"/>
                    <a:pt x="8141" y="213"/>
                    <a:pt x="8028" y="213"/>
                  </a:cubicBezTo>
                  <a:cubicBezTo>
                    <a:pt x="7732" y="236"/>
                    <a:pt x="7596" y="327"/>
                    <a:pt x="7345" y="350"/>
                  </a:cubicBezTo>
                  <a:lnTo>
                    <a:pt x="7368" y="327"/>
                  </a:lnTo>
                  <a:cubicBezTo>
                    <a:pt x="7277" y="327"/>
                    <a:pt x="7095" y="372"/>
                    <a:pt x="6936" y="395"/>
                  </a:cubicBezTo>
                  <a:cubicBezTo>
                    <a:pt x="6982" y="395"/>
                    <a:pt x="7027" y="395"/>
                    <a:pt x="6936" y="418"/>
                  </a:cubicBezTo>
                  <a:cubicBezTo>
                    <a:pt x="6754" y="441"/>
                    <a:pt x="6618" y="463"/>
                    <a:pt x="6481" y="486"/>
                  </a:cubicBezTo>
                  <a:lnTo>
                    <a:pt x="6368" y="532"/>
                  </a:lnTo>
                  <a:cubicBezTo>
                    <a:pt x="5708" y="623"/>
                    <a:pt x="3161" y="1100"/>
                    <a:pt x="2502" y="1214"/>
                  </a:cubicBezTo>
                  <a:lnTo>
                    <a:pt x="2525" y="1191"/>
                  </a:lnTo>
                  <a:lnTo>
                    <a:pt x="2525" y="1191"/>
                  </a:lnTo>
                  <a:cubicBezTo>
                    <a:pt x="1888" y="1305"/>
                    <a:pt x="978" y="1464"/>
                    <a:pt x="0" y="1646"/>
                  </a:cubicBezTo>
                  <a:cubicBezTo>
                    <a:pt x="501" y="2214"/>
                    <a:pt x="1024" y="2806"/>
                    <a:pt x="1524" y="3351"/>
                  </a:cubicBezTo>
                  <a:cubicBezTo>
                    <a:pt x="1820" y="3670"/>
                    <a:pt x="2070" y="3943"/>
                    <a:pt x="2297" y="4170"/>
                  </a:cubicBezTo>
                  <a:cubicBezTo>
                    <a:pt x="2388" y="4306"/>
                    <a:pt x="2525" y="4466"/>
                    <a:pt x="2638" y="4602"/>
                  </a:cubicBezTo>
                  <a:cubicBezTo>
                    <a:pt x="2615" y="4568"/>
                    <a:pt x="2610" y="4551"/>
                    <a:pt x="2615" y="4551"/>
                  </a:cubicBezTo>
                  <a:cubicBezTo>
                    <a:pt x="2621" y="4551"/>
                    <a:pt x="2638" y="4568"/>
                    <a:pt x="2661" y="4602"/>
                  </a:cubicBezTo>
                  <a:cubicBezTo>
                    <a:pt x="3002" y="4966"/>
                    <a:pt x="2706" y="4602"/>
                    <a:pt x="3048" y="4989"/>
                  </a:cubicBezTo>
                  <a:cubicBezTo>
                    <a:pt x="3252" y="5193"/>
                    <a:pt x="3684" y="5671"/>
                    <a:pt x="4139" y="6194"/>
                  </a:cubicBezTo>
                  <a:cubicBezTo>
                    <a:pt x="4753" y="6899"/>
                    <a:pt x="5390" y="7626"/>
                    <a:pt x="5685" y="7968"/>
                  </a:cubicBezTo>
                  <a:cubicBezTo>
                    <a:pt x="5731" y="7899"/>
                    <a:pt x="5754" y="7854"/>
                    <a:pt x="5776" y="7808"/>
                  </a:cubicBezTo>
                  <a:cubicBezTo>
                    <a:pt x="5890" y="7558"/>
                    <a:pt x="6026" y="7308"/>
                    <a:pt x="6163" y="7058"/>
                  </a:cubicBezTo>
                  <a:cubicBezTo>
                    <a:pt x="6208" y="6921"/>
                    <a:pt x="6277" y="6808"/>
                    <a:pt x="6345" y="6694"/>
                  </a:cubicBezTo>
                  <a:cubicBezTo>
                    <a:pt x="6368" y="6626"/>
                    <a:pt x="6390" y="6580"/>
                    <a:pt x="6413" y="6535"/>
                  </a:cubicBezTo>
                  <a:lnTo>
                    <a:pt x="6459" y="6444"/>
                  </a:lnTo>
                  <a:lnTo>
                    <a:pt x="6459" y="6467"/>
                  </a:lnTo>
                  <a:cubicBezTo>
                    <a:pt x="6590" y="6204"/>
                    <a:pt x="7351" y="4849"/>
                    <a:pt x="7551" y="4462"/>
                  </a:cubicBezTo>
                  <a:lnTo>
                    <a:pt x="7551" y="4462"/>
                  </a:lnTo>
                  <a:cubicBezTo>
                    <a:pt x="7551" y="4463"/>
                    <a:pt x="7550" y="4464"/>
                    <a:pt x="7550" y="4466"/>
                  </a:cubicBezTo>
                  <a:lnTo>
                    <a:pt x="7573" y="4420"/>
                  </a:lnTo>
                  <a:lnTo>
                    <a:pt x="7573" y="4420"/>
                  </a:lnTo>
                  <a:cubicBezTo>
                    <a:pt x="7567" y="4433"/>
                    <a:pt x="7559" y="4447"/>
                    <a:pt x="7551" y="4462"/>
                  </a:cubicBezTo>
                  <a:lnTo>
                    <a:pt x="7551" y="4462"/>
                  </a:lnTo>
                  <a:cubicBezTo>
                    <a:pt x="7664" y="4170"/>
                    <a:pt x="7687" y="4237"/>
                    <a:pt x="7800" y="4033"/>
                  </a:cubicBezTo>
                  <a:cubicBezTo>
                    <a:pt x="7755" y="4033"/>
                    <a:pt x="7846" y="3806"/>
                    <a:pt x="7891" y="3715"/>
                  </a:cubicBezTo>
                  <a:lnTo>
                    <a:pt x="7914" y="3715"/>
                  </a:lnTo>
                  <a:cubicBezTo>
                    <a:pt x="7959" y="3579"/>
                    <a:pt x="8096" y="3260"/>
                    <a:pt x="8209" y="3056"/>
                  </a:cubicBezTo>
                  <a:lnTo>
                    <a:pt x="8232" y="3078"/>
                  </a:lnTo>
                  <a:cubicBezTo>
                    <a:pt x="8300" y="2874"/>
                    <a:pt x="8482" y="2533"/>
                    <a:pt x="8551" y="2419"/>
                  </a:cubicBezTo>
                  <a:cubicBezTo>
                    <a:pt x="8733" y="2123"/>
                    <a:pt x="9005" y="1669"/>
                    <a:pt x="9187" y="1259"/>
                  </a:cubicBezTo>
                  <a:lnTo>
                    <a:pt x="9392" y="1032"/>
                  </a:lnTo>
                  <a:lnTo>
                    <a:pt x="9392" y="1009"/>
                  </a:lnTo>
                  <a:lnTo>
                    <a:pt x="9756" y="77"/>
                  </a:lnTo>
                  <a:cubicBezTo>
                    <a:pt x="9781" y="20"/>
                    <a:pt x="9719" y="0"/>
                    <a:pt x="961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47"/>
            <p:cNvSpPr/>
            <p:nvPr/>
          </p:nvSpPr>
          <p:spPr>
            <a:xfrm rot="-3346697" flipH="1">
              <a:off x="8308177" y="4764245"/>
              <a:ext cx="294020" cy="313130"/>
            </a:xfrm>
            <a:custGeom>
              <a:avLst/>
              <a:gdLst/>
              <a:ahLst/>
              <a:cxnLst/>
              <a:rect l="l" t="t" r="r" b="b"/>
              <a:pathLst>
                <a:path w="8301" h="8840" extrusionOk="0">
                  <a:moveTo>
                    <a:pt x="4952" y="1913"/>
                  </a:moveTo>
                  <a:cubicBezTo>
                    <a:pt x="4946" y="1917"/>
                    <a:pt x="4940" y="1922"/>
                    <a:pt x="4935" y="1927"/>
                  </a:cubicBezTo>
                  <a:cubicBezTo>
                    <a:pt x="4941" y="1922"/>
                    <a:pt x="4946" y="1918"/>
                    <a:pt x="4952" y="1913"/>
                  </a:cubicBezTo>
                  <a:close/>
                  <a:moveTo>
                    <a:pt x="3847" y="7857"/>
                  </a:moveTo>
                  <a:lnTo>
                    <a:pt x="3847" y="7857"/>
                  </a:lnTo>
                  <a:cubicBezTo>
                    <a:pt x="3853" y="7859"/>
                    <a:pt x="3859" y="7860"/>
                    <a:pt x="3866" y="7862"/>
                  </a:cubicBezTo>
                  <a:cubicBezTo>
                    <a:pt x="3860" y="7860"/>
                    <a:pt x="3854" y="7859"/>
                    <a:pt x="3847" y="7857"/>
                  </a:cubicBezTo>
                  <a:close/>
                  <a:moveTo>
                    <a:pt x="6986" y="1"/>
                  </a:moveTo>
                  <a:cubicBezTo>
                    <a:pt x="6850" y="1"/>
                    <a:pt x="6439" y="481"/>
                    <a:pt x="6313" y="603"/>
                  </a:cubicBezTo>
                  <a:lnTo>
                    <a:pt x="6313" y="603"/>
                  </a:lnTo>
                  <a:cubicBezTo>
                    <a:pt x="6308" y="608"/>
                    <a:pt x="6302" y="612"/>
                    <a:pt x="6297" y="617"/>
                  </a:cubicBezTo>
                  <a:lnTo>
                    <a:pt x="6297" y="617"/>
                  </a:lnTo>
                  <a:cubicBezTo>
                    <a:pt x="6299" y="615"/>
                    <a:pt x="6302" y="613"/>
                    <a:pt x="6304" y="612"/>
                  </a:cubicBezTo>
                  <a:lnTo>
                    <a:pt x="6304" y="612"/>
                  </a:lnTo>
                  <a:cubicBezTo>
                    <a:pt x="6294" y="621"/>
                    <a:pt x="6287" y="627"/>
                    <a:pt x="6282" y="630"/>
                  </a:cubicBezTo>
                  <a:lnTo>
                    <a:pt x="6282" y="630"/>
                  </a:lnTo>
                  <a:cubicBezTo>
                    <a:pt x="6287" y="625"/>
                    <a:pt x="6292" y="621"/>
                    <a:pt x="6297" y="617"/>
                  </a:cubicBezTo>
                  <a:lnTo>
                    <a:pt x="6297" y="617"/>
                  </a:lnTo>
                  <a:cubicBezTo>
                    <a:pt x="6291" y="621"/>
                    <a:pt x="6284" y="626"/>
                    <a:pt x="6276" y="631"/>
                  </a:cubicBezTo>
                  <a:cubicBezTo>
                    <a:pt x="6277" y="631"/>
                    <a:pt x="6277" y="631"/>
                    <a:pt x="6278" y="631"/>
                  </a:cubicBezTo>
                  <a:cubicBezTo>
                    <a:pt x="6279" y="631"/>
                    <a:pt x="6280" y="631"/>
                    <a:pt x="6282" y="630"/>
                  </a:cubicBezTo>
                  <a:lnTo>
                    <a:pt x="6282" y="630"/>
                  </a:lnTo>
                  <a:cubicBezTo>
                    <a:pt x="6262" y="647"/>
                    <a:pt x="6244" y="664"/>
                    <a:pt x="6231" y="676"/>
                  </a:cubicBezTo>
                  <a:lnTo>
                    <a:pt x="6254" y="722"/>
                  </a:lnTo>
                  <a:cubicBezTo>
                    <a:pt x="6197" y="790"/>
                    <a:pt x="6186" y="790"/>
                    <a:pt x="6174" y="790"/>
                  </a:cubicBezTo>
                  <a:cubicBezTo>
                    <a:pt x="6163" y="790"/>
                    <a:pt x="6151" y="790"/>
                    <a:pt x="6095" y="858"/>
                  </a:cubicBezTo>
                  <a:cubicBezTo>
                    <a:pt x="6072" y="835"/>
                    <a:pt x="6163" y="722"/>
                    <a:pt x="6254" y="631"/>
                  </a:cubicBezTo>
                  <a:lnTo>
                    <a:pt x="6254" y="631"/>
                  </a:lnTo>
                  <a:cubicBezTo>
                    <a:pt x="6163" y="722"/>
                    <a:pt x="6072" y="790"/>
                    <a:pt x="6049" y="835"/>
                  </a:cubicBezTo>
                  <a:cubicBezTo>
                    <a:pt x="6019" y="866"/>
                    <a:pt x="6009" y="873"/>
                    <a:pt x="6004" y="873"/>
                  </a:cubicBezTo>
                  <a:cubicBezTo>
                    <a:pt x="6000" y="873"/>
                    <a:pt x="6002" y="866"/>
                    <a:pt x="5995" y="866"/>
                  </a:cubicBezTo>
                  <a:cubicBezTo>
                    <a:pt x="5988" y="866"/>
                    <a:pt x="5973" y="873"/>
                    <a:pt x="5935" y="904"/>
                  </a:cubicBezTo>
                  <a:cubicBezTo>
                    <a:pt x="5867" y="995"/>
                    <a:pt x="5799" y="1086"/>
                    <a:pt x="5708" y="1177"/>
                  </a:cubicBezTo>
                  <a:lnTo>
                    <a:pt x="5708" y="1154"/>
                  </a:lnTo>
                  <a:cubicBezTo>
                    <a:pt x="5481" y="1336"/>
                    <a:pt x="5435" y="1495"/>
                    <a:pt x="5230" y="1654"/>
                  </a:cubicBezTo>
                  <a:lnTo>
                    <a:pt x="5230" y="1631"/>
                  </a:lnTo>
                  <a:cubicBezTo>
                    <a:pt x="5166" y="1675"/>
                    <a:pt x="5060" y="1820"/>
                    <a:pt x="4952" y="1913"/>
                  </a:cubicBezTo>
                  <a:lnTo>
                    <a:pt x="4952" y="1913"/>
                  </a:lnTo>
                  <a:cubicBezTo>
                    <a:pt x="4959" y="1908"/>
                    <a:pt x="4966" y="1904"/>
                    <a:pt x="4969" y="1904"/>
                  </a:cubicBezTo>
                  <a:cubicBezTo>
                    <a:pt x="4975" y="1904"/>
                    <a:pt x="4969" y="1916"/>
                    <a:pt x="4935" y="1950"/>
                  </a:cubicBezTo>
                  <a:cubicBezTo>
                    <a:pt x="4798" y="2086"/>
                    <a:pt x="4707" y="2177"/>
                    <a:pt x="4594" y="2268"/>
                  </a:cubicBezTo>
                  <a:lnTo>
                    <a:pt x="4526" y="2382"/>
                  </a:lnTo>
                  <a:cubicBezTo>
                    <a:pt x="4071" y="2837"/>
                    <a:pt x="2252" y="4701"/>
                    <a:pt x="1797" y="5179"/>
                  </a:cubicBezTo>
                  <a:lnTo>
                    <a:pt x="1811" y="5164"/>
                  </a:lnTo>
                  <a:lnTo>
                    <a:pt x="1811" y="5164"/>
                  </a:lnTo>
                  <a:cubicBezTo>
                    <a:pt x="1357" y="5619"/>
                    <a:pt x="701" y="6275"/>
                    <a:pt x="0" y="6998"/>
                  </a:cubicBezTo>
                  <a:cubicBezTo>
                    <a:pt x="751" y="7157"/>
                    <a:pt x="1524" y="7339"/>
                    <a:pt x="2229" y="7498"/>
                  </a:cubicBezTo>
                  <a:cubicBezTo>
                    <a:pt x="2661" y="7566"/>
                    <a:pt x="3047" y="7657"/>
                    <a:pt x="3343" y="7726"/>
                  </a:cubicBezTo>
                  <a:cubicBezTo>
                    <a:pt x="3474" y="7769"/>
                    <a:pt x="3689" y="7813"/>
                    <a:pt x="3847" y="7857"/>
                  </a:cubicBezTo>
                  <a:lnTo>
                    <a:pt x="3847" y="7857"/>
                  </a:lnTo>
                  <a:cubicBezTo>
                    <a:pt x="3803" y="7843"/>
                    <a:pt x="3809" y="7830"/>
                    <a:pt x="3838" y="7830"/>
                  </a:cubicBezTo>
                  <a:cubicBezTo>
                    <a:pt x="3851" y="7830"/>
                    <a:pt x="3869" y="7833"/>
                    <a:pt x="3889" y="7839"/>
                  </a:cubicBezTo>
                  <a:cubicBezTo>
                    <a:pt x="4093" y="7886"/>
                    <a:pt x="4138" y="7894"/>
                    <a:pt x="4154" y="7894"/>
                  </a:cubicBezTo>
                  <a:cubicBezTo>
                    <a:pt x="4163" y="7894"/>
                    <a:pt x="4163" y="7891"/>
                    <a:pt x="4177" y="7891"/>
                  </a:cubicBezTo>
                  <a:cubicBezTo>
                    <a:pt x="4199" y="7891"/>
                    <a:pt x="4256" y="7898"/>
                    <a:pt x="4435" y="7930"/>
                  </a:cubicBezTo>
                  <a:cubicBezTo>
                    <a:pt x="4707" y="7976"/>
                    <a:pt x="5344" y="8135"/>
                    <a:pt x="6004" y="8294"/>
                  </a:cubicBezTo>
                  <a:cubicBezTo>
                    <a:pt x="6936" y="8499"/>
                    <a:pt x="7868" y="8726"/>
                    <a:pt x="8300" y="8840"/>
                  </a:cubicBezTo>
                  <a:cubicBezTo>
                    <a:pt x="8300" y="8749"/>
                    <a:pt x="8300" y="8681"/>
                    <a:pt x="8278" y="8635"/>
                  </a:cubicBezTo>
                  <a:cubicBezTo>
                    <a:pt x="8232" y="8362"/>
                    <a:pt x="8187" y="8090"/>
                    <a:pt x="8164" y="7817"/>
                  </a:cubicBezTo>
                  <a:cubicBezTo>
                    <a:pt x="8141" y="7680"/>
                    <a:pt x="8118" y="7544"/>
                    <a:pt x="8096" y="7407"/>
                  </a:cubicBezTo>
                  <a:cubicBezTo>
                    <a:pt x="8096" y="7339"/>
                    <a:pt x="8096" y="7294"/>
                    <a:pt x="8073" y="7248"/>
                  </a:cubicBezTo>
                  <a:cubicBezTo>
                    <a:pt x="8073" y="7203"/>
                    <a:pt x="8073" y="7180"/>
                    <a:pt x="8050" y="7134"/>
                  </a:cubicBezTo>
                  <a:lnTo>
                    <a:pt x="8050" y="7134"/>
                  </a:lnTo>
                  <a:lnTo>
                    <a:pt x="8073" y="7157"/>
                  </a:lnTo>
                  <a:cubicBezTo>
                    <a:pt x="8027" y="6862"/>
                    <a:pt x="7846" y="5179"/>
                    <a:pt x="7777" y="4838"/>
                  </a:cubicBezTo>
                  <a:lnTo>
                    <a:pt x="7777" y="4883"/>
                  </a:lnTo>
                  <a:cubicBezTo>
                    <a:pt x="7709" y="4588"/>
                    <a:pt x="7755" y="4633"/>
                    <a:pt x="7732" y="4406"/>
                  </a:cubicBezTo>
                  <a:lnTo>
                    <a:pt x="7732" y="4406"/>
                  </a:lnTo>
                  <a:cubicBezTo>
                    <a:pt x="7731" y="4407"/>
                    <a:pt x="7730" y="4407"/>
                    <a:pt x="7729" y="4407"/>
                  </a:cubicBezTo>
                  <a:cubicBezTo>
                    <a:pt x="7703" y="4407"/>
                    <a:pt x="7641" y="4174"/>
                    <a:pt x="7641" y="4087"/>
                  </a:cubicBezTo>
                  <a:cubicBezTo>
                    <a:pt x="7618" y="3928"/>
                    <a:pt x="7550" y="3610"/>
                    <a:pt x="7504" y="3360"/>
                  </a:cubicBezTo>
                  <a:lnTo>
                    <a:pt x="7527" y="3360"/>
                  </a:lnTo>
                  <a:cubicBezTo>
                    <a:pt x="7482" y="3178"/>
                    <a:pt x="7436" y="2791"/>
                    <a:pt x="7413" y="2632"/>
                  </a:cubicBezTo>
                  <a:cubicBezTo>
                    <a:pt x="7391" y="2314"/>
                    <a:pt x="7345" y="1791"/>
                    <a:pt x="7254" y="1336"/>
                  </a:cubicBezTo>
                  <a:lnTo>
                    <a:pt x="7300" y="1040"/>
                  </a:lnTo>
                  <a:lnTo>
                    <a:pt x="7277" y="995"/>
                  </a:lnTo>
                  <a:lnTo>
                    <a:pt x="7027" y="40"/>
                  </a:lnTo>
                  <a:cubicBezTo>
                    <a:pt x="7021" y="12"/>
                    <a:pt x="7007" y="1"/>
                    <a:pt x="698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47"/>
            <p:cNvSpPr/>
            <p:nvPr/>
          </p:nvSpPr>
          <p:spPr>
            <a:xfrm rot="-3346697" flipH="1">
              <a:off x="9218751" y="4484286"/>
              <a:ext cx="300466" cy="304132"/>
            </a:xfrm>
            <a:custGeom>
              <a:avLst/>
              <a:gdLst/>
              <a:ahLst/>
              <a:cxnLst/>
              <a:rect l="l" t="t" r="r" b="b"/>
              <a:pathLst>
                <a:path w="8483" h="8586" extrusionOk="0">
                  <a:moveTo>
                    <a:pt x="5531" y="600"/>
                  </a:moveTo>
                  <a:lnTo>
                    <a:pt x="5531" y="600"/>
                  </a:lnTo>
                  <a:cubicBezTo>
                    <a:pt x="5480" y="671"/>
                    <a:pt x="5444" y="718"/>
                    <a:pt x="5436" y="718"/>
                  </a:cubicBezTo>
                  <a:cubicBezTo>
                    <a:pt x="5436" y="718"/>
                    <a:pt x="5435" y="718"/>
                    <a:pt x="5435" y="718"/>
                  </a:cubicBezTo>
                  <a:cubicBezTo>
                    <a:pt x="5470" y="665"/>
                    <a:pt x="5506" y="626"/>
                    <a:pt x="5531" y="600"/>
                  </a:cubicBezTo>
                  <a:close/>
                  <a:moveTo>
                    <a:pt x="6072" y="0"/>
                  </a:moveTo>
                  <a:cubicBezTo>
                    <a:pt x="5956" y="0"/>
                    <a:pt x="5692" y="375"/>
                    <a:pt x="5542" y="583"/>
                  </a:cubicBezTo>
                  <a:lnTo>
                    <a:pt x="5542" y="583"/>
                  </a:lnTo>
                  <a:cubicBezTo>
                    <a:pt x="5512" y="599"/>
                    <a:pt x="5432" y="700"/>
                    <a:pt x="5390" y="763"/>
                  </a:cubicBezTo>
                  <a:lnTo>
                    <a:pt x="5412" y="786"/>
                  </a:lnTo>
                  <a:cubicBezTo>
                    <a:pt x="5321" y="945"/>
                    <a:pt x="5367" y="809"/>
                    <a:pt x="5276" y="945"/>
                  </a:cubicBezTo>
                  <a:cubicBezTo>
                    <a:pt x="5253" y="945"/>
                    <a:pt x="5344" y="809"/>
                    <a:pt x="5412" y="718"/>
                  </a:cubicBezTo>
                  <a:lnTo>
                    <a:pt x="5412" y="718"/>
                  </a:lnTo>
                  <a:cubicBezTo>
                    <a:pt x="5344" y="809"/>
                    <a:pt x="5253" y="900"/>
                    <a:pt x="5230" y="945"/>
                  </a:cubicBezTo>
                  <a:cubicBezTo>
                    <a:pt x="5208" y="976"/>
                    <a:pt x="5200" y="983"/>
                    <a:pt x="5197" y="983"/>
                  </a:cubicBezTo>
                  <a:cubicBezTo>
                    <a:pt x="5193" y="983"/>
                    <a:pt x="5194" y="976"/>
                    <a:pt x="5188" y="976"/>
                  </a:cubicBezTo>
                  <a:cubicBezTo>
                    <a:pt x="5182" y="976"/>
                    <a:pt x="5170" y="983"/>
                    <a:pt x="5139" y="1014"/>
                  </a:cubicBezTo>
                  <a:cubicBezTo>
                    <a:pt x="5071" y="1105"/>
                    <a:pt x="5003" y="1218"/>
                    <a:pt x="4935" y="1309"/>
                  </a:cubicBezTo>
                  <a:cubicBezTo>
                    <a:pt x="4730" y="1514"/>
                    <a:pt x="4707" y="1673"/>
                    <a:pt x="4525" y="1855"/>
                  </a:cubicBezTo>
                  <a:lnTo>
                    <a:pt x="4525" y="1832"/>
                  </a:lnTo>
                  <a:cubicBezTo>
                    <a:pt x="4457" y="1900"/>
                    <a:pt x="4366" y="2060"/>
                    <a:pt x="4253" y="2173"/>
                  </a:cubicBezTo>
                  <a:cubicBezTo>
                    <a:pt x="4275" y="2151"/>
                    <a:pt x="4292" y="2134"/>
                    <a:pt x="4298" y="2134"/>
                  </a:cubicBezTo>
                  <a:cubicBezTo>
                    <a:pt x="4304" y="2134"/>
                    <a:pt x="4298" y="2151"/>
                    <a:pt x="4275" y="2196"/>
                  </a:cubicBezTo>
                  <a:cubicBezTo>
                    <a:pt x="4139" y="2333"/>
                    <a:pt x="4071" y="2446"/>
                    <a:pt x="3980" y="2537"/>
                  </a:cubicBezTo>
                  <a:lnTo>
                    <a:pt x="3911" y="2674"/>
                  </a:lnTo>
                  <a:cubicBezTo>
                    <a:pt x="3502" y="3174"/>
                    <a:pt x="1956" y="5243"/>
                    <a:pt x="1546" y="5766"/>
                  </a:cubicBezTo>
                  <a:lnTo>
                    <a:pt x="1569" y="5766"/>
                  </a:lnTo>
                  <a:cubicBezTo>
                    <a:pt x="1183" y="6267"/>
                    <a:pt x="614" y="7017"/>
                    <a:pt x="0" y="7813"/>
                  </a:cubicBezTo>
                  <a:cubicBezTo>
                    <a:pt x="751" y="7881"/>
                    <a:pt x="1546" y="7949"/>
                    <a:pt x="2274" y="8018"/>
                  </a:cubicBezTo>
                  <a:cubicBezTo>
                    <a:pt x="2706" y="8063"/>
                    <a:pt x="3093" y="8086"/>
                    <a:pt x="3411" y="8108"/>
                  </a:cubicBezTo>
                  <a:cubicBezTo>
                    <a:pt x="3570" y="8154"/>
                    <a:pt x="3775" y="8154"/>
                    <a:pt x="3957" y="8177"/>
                  </a:cubicBezTo>
                  <a:cubicBezTo>
                    <a:pt x="3866" y="8154"/>
                    <a:pt x="3889" y="8154"/>
                    <a:pt x="3957" y="8154"/>
                  </a:cubicBezTo>
                  <a:cubicBezTo>
                    <a:pt x="4150" y="8171"/>
                    <a:pt x="4207" y="8175"/>
                    <a:pt x="4227" y="8175"/>
                  </a:cubicBezTo>
                  <a:cubicBezTo>
                    <a:pt x="4248" y="8175"/>
                    <a:pt x="4226" y="8170"/>
                    <a:pt x="4290" y="8170"/>
                  </a:cubicBezTo>
                  <a:cubicBezTo>
                    <a:pt x="4326" y="8170"/>
                    <a:pt x="4389" y="8172"/>
                    <a:pt x="4503" y="8177"/>
                  </a:cubicBezTo>
                  <a:cubicBezTo>
                    <a:pt x="4798" y="8199"/>
                    <a:pt x="5458" y="8268"/>
                    <a:pt x="6117" y="8336"/>
                  </a:cubicBezTo>
                  <a:cubicBezTo>
                    <a:pt x="7072" y="8450"/>
                    <a:pt x="8027" y="8541"/>
                    <a:pt x="8482" y="8586"/>
                  </a:cubicBezTo>
                  <a:cubicBezTo>
                    <a:pt x="8459" y="8495"/>
                    <a:pt x="8437" y="8450"/>
                    <a:pt x="8437" y="8404"/>
                  </a:cubicBezTo>
                  <a:cubicBezTo>
                    <a:pt x="8346" y="8131"/>
                    <a:pt x="8277" y="7881"/>
                    <a:pt x="8187" y="7608"/>
                  </a:cubicBezTo>
                  <a:cubicBezTo>
                    <a:pt x="8164" y="7472"/>
                    <a:pt x="8118" y="7335"/>
                    <a:pt x="8096" y="7199"/>
                  </a:cubicBezTo>
                  <a:cubicBezTo>
                    <a:pt x="8073" y="7153"/>
                    <a:pt x="8050" y="7085"/>
                    <a:pt x="8050" y="7040"/>
                  </a:cubicBezTo>
                  <a:cubicBezTo>
                    <a:pt x="8027" y="7017"/>
                    <a:pt x="8027" y="6971"/>
                    <a:pt x="8005" y="6949"/>
                  </a:cubicBezTo>
                  <a:lnTo>
                    <a:pt x="8005" y="6949"/>
                  </a:lnTo>
                  <a:lnTo>
                    <a:pt x="8027" y="6971"/>
                  </a:lnTo>
                  <a:cubicBezTo>
                    <a:pt x="7936" y="6676"/>
                    <a:pt x="7550" y="5039"/>
                    <a:pt x="7459" y="4697"/>
                  </a:cubicBezTo>
                  <a:lnTo>
                    <a:pt x="7459" y="4743"/>
                  </a:lnTo>
                  <a:cubicBezTo>
                    <a:pt x="7368" y="4470"/>
                    <a:pt x="7413" y="4493"/>
                    <a:pt x="7368" y="4265"/>
                  </a:cubicBezTo>
                  <a:cubicBezTo>
                    <a:pt x="7364" y="4269"/>
                    <a:pt x="7360" y="4271"/>
                    <a:pt x="7356" y="4271"/>
                  </a:cubicBezTo>
                  <a:cubicBezTo>
                    <a:pt x="7308" y="4271"/>
                    <a:pt x="7230" y="4053"/>
                    <a:pt x="7209" y="3970"/>
                  </a:cubicBezTo>
                  <a:lnTo>
                    <a:pt x="7231" y="3970"/>
                  </a:lnTo>
                  <a:cubicBezTo>
                    <a:pt x="7186" y="3811"/>
                    <a:pt x="7050" y="3492"/>
                    <a:pt x="6981" y="3265"/>
                  </a:cubicBezTo>
                  <a:lnTo>
                    <a:pt x="7004" y="3265"/>
                  </a:lnTo>
                  <a:cubicBezTo>
                    <a:pt x="6936" y="3083"/>
                    <a:pt x="6845" y="2696"/>
                    <a:pt x="6822" y="2560"/>
                  </a:cubicBezTo>
                  <a:cubicBezTo>
                    <a:pt x="6731" y="2242"/>
                    <a:pt x="6640" y="1719"/>
                    <a:pt x="6504" y="1287"/>
                  </a:cubicBezTo>
                  <a:lnTo>
                    <a:pt x="6481" y="991"/>
                  </a:lnTo>
                  <a:lnTo>
                    <a:pt x="6481" y="945"/>
                  </a:lnTo>
                  <a:lnTo>
                    <a:pt x="6117" y="36"/>
                  </a:lnTo>
                  <a:cubicBezTo>
                    <a:pt x="6107" y="11"/>
                    <a:pt x="6092" y="0"/>
                    <a:pt x="607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47"/>
            <p:cNvSpPr/>
            <p:nvPr/>
          </p:nvSpPr>
          <p:spPr>
            <a:xfrm rot="-3346697" flipH="1">
              <a:off x="9108553" y="4052446"/>
              <a:ext cx="352286" cy="257978"/>
            </a:xfrm>
            <a:custGeom>
              <a:avLst/>
              <a:gdLst/>
              <a:ahLst/>
              <a:cxnLst/>
              <a:rect l="l" t="t" r="r" b="b"/>
              <a:pathLst>
                <a:path w="9946" h="7283" extrusionOk="0">
                  <a:moveTo>
                    <a:pt x="2864" y="7274"/>
                  </a:moveTo>
                  <a:lnTo>
                    <a:pt x="2864" y="7274"/>
                  </a:lnTo>
                  <a:cubicBezTo>
                    <a:pt x="2874" y="7276"/>
                    <a:pt x="2885" y="7278"/>
                    <a:pt x="2897" y="7278"/>
                  </a:cubicBezTo>
                  <a:cubicBezTo>
                    <a:pt x="2886" y="7276"/>
                    <a:pt x="2875" y="7275"/>
                    <a:pt x="2864" y="7274"/>
                  </a:cubicBezTo>
                  <a:close/>
                  <a:moveTo>
                    <a:pt x="5375" y="1"/>
                  </a:moveTo>
                  <a:cubicBezTo>
                    <a:pt x="5330" y="69"/>
                    <a:pt x="5284" y="115"/>
                    <a:pt x="5262" y="160"/>
                  </a:cubicBezTo>
                  <a:cubicBezTo>
                    <a:pt x="5102" y="387"/>
                    <a:pt x="4943" y="615"/>
                    <a:pt x="4761" y="842"/>
                  </a:cubicBezTo>
                  <a:cubicBezTo>
                    <a:pt x="4670" y="933"/>
                    <a:pt x="4602" y="1047"/>
                    <a:pt x="4511" y="1161"/>
                  </a:cubicBezTo>
                  <a:cubicBezTo>
                    <a:pt x="4488" y="1206"/>
                    <a:pt x="4443" y="1252"/>
                    <a:pt x="4420" y="1297"/>
                  </a:cubicBezTo>
                  <a:lnTo>
                    <a:pt x="4352" y="1388"/>
                  </a:lnTo>
                  <a:lnTo>
                    <a:pt x="4375" y="1343"/>
                  </a:lnTo>
                  <a:lnTo>
                    <a:pt x="4375" y="1343"/>
                  </a:lnTo>
                  <a:cubicBezTo>
                    <a:pt x="4193" y="1593"/>
                    <a:pt x="3147" y="2912"/>
                    <a:pt x="2942" y="3207"/>
                  </a:cubicBezTo>
                  <a:lnTo>
                    <a:pt x="2965" y="3162"/>
                  </a:lnTo>
                  <a:lnTo>
                    <a:pt x="2965" y="3162"/>
                  </a:lnTo>
                  <a:cubicBezTo>
                    <a:pt x="2806" y="3412"/>
                    <a:pt x="2783" y="3366"/>
                    <a:pt x="2646" y="3548"/>
                  </a:cubicBezTo>
                  <a:cubicBezTo>
                    <a:pt x="2692" y="3548"/>
                    <a:pt x="2555" y="3753"/>
                    <a:pt x="2487" y="3844"/>
                  </a:cubicBezTo>
                  <a:lnTo>
                    <a:pt x="2487" y="3821"/>
                  </a:lnTo>
                  <a:cubicBezTo>
                    <a:pt x="2396" y="3958"/>
                    <a:pt x="2214" y="4253"/>
                    <a:pt x="2078" y="4435"/>
                  </a:cubicBezTo>
                  <a:lnTo>
                    <a:pt x="2055" y="4412"/>
                  </a:lnTo>
                  <a:cubicBezTo>
                    <a:pt x="1964" y="4594"/>
                    <a:pt x="1714" y="4890"/>
                    <a:pt x="1623" y="5004"/>
                  </a:cubicBezTo>
                  <a:cubicBezTo>
                    <a:pt x="1418" y="5277"/>
                    <a:pt x="1077" y="5663"/>
                    <a:pt x="804" y="6050"/>
                  </a:cubicBezTo>
                  <a:lnTo>
                    <a:pt x="577" y="6232"/>
                  </a:lnTo>
                  <a:lnTo>
                    <a:pt x="577" y="6277"/>
                  </a:lnTo>
                  <a:lnTo>
                    <a:pt x="54" y="7118"/>
                  </a:lnTo>
                  <a:cubicBezTo>
                    <a:pt x="1" y="7214"/>
                    <a:pt x="206" y="7235"/>
                    <a:pt x="440" y="7235"/>
                  </a:cubicBezTo>
                  <a:cubicBezTo>
                    <a:pt x="596" y="7235"/>
                    <a:pt x="764" y="7226"/>
                    <a:pt x="876" y="7223"/>
                  </a:cubicBezTo>
                  <a:lnTo>
                    <a:pt x="876" y="7223"/>
                  </a:lnTo>
                  <a:cubicBezTo>
                    <a:pt x="875" y="7223"/>
                    <a:pt x="874" y="7222"/>
                    <a:pt x="873" y="7222"/>
                  </a:cubicBezTo>
                  <a:lnTo>
                    <a:pt x="873" y="7222"/>
                  </a:lnTo>
                  <a:cubicBezTo>
                    <a:pt x="874" y="7222"/>
                    <a:pt x="876" y="7223"/>
                    <a:pt x="878" y="7223"/>
                  </a:cubicBezTo>
                  <a:lnTo>
                    <a:pt x="878" y="7223"/>
                  </a:lnTo>
                  <a:cubicBezTo>
                    <a:pt x="898" y="7222"/>
                    <a:pt x="917" y="7222"/>
                    <a:pt x="933" y="7222"/>
                  </a:cubicBezTo>
                  <a:cubicBezTo>
                    <a:pt x="980" y="7222"/>
                    <a:pt x="1008" y="7225"/>
                    <a:pt x="1009" y="7232"/>
                  </a:cubicBezTo>
                  <a:lnTo>
                    <a:pt x="1009" y="7232"/>
                  </a:lnTo>
                  <a:cubicBezTo>
                    <a:pt x="962" y="7231"/>
                    <a:pt x="909" y="7229"/>
                    <a:pt x="878" y="7223"/>
                  </a:cubicBezTo>
                  <a:lnTo>
                    <a:pt x="878" y="7223"/>
                  </a:lnTo>
                  <a:cubicBezTo>
                    <a:pt x="878" y="7223"/>
                    <a:pt x="877" y="7223"/>
                    <a:pt x="876" y="7223"/>
                  </a:cubicBezTo>
                  <a:lnTo>
                    <a:pt x="876" y="7223"/>
                  </a:lnTo>
                  <a:cubicBezTo>
                    <a:pt x="908" y="7232"/>
                    <a:pt x="959" y="7232"/>
                    <a:pt x="1009" y="7232"/>
                  </a:cubicBezTo>
                  <a:cubicBezTo>
                    <a:pt x="1009" y="7232"/>
                    <a:pt x="1009" y="7232"/>
                    <a:pt x="1009" y="7232"/>
                  </a:cubicBezTo>
                  <a:lnTo>
                    <a:pt x="1009" y="7232"/>
                  </a:lnTo>
                  <a:cubicBezTo>
                    <a:pt x="1035" y="7232"/>
                    <a:pt x="1059" y="7232"/>
                    <a:pt x="1077" y="7232"/>
                  </a:cubicBezTo>
                  <a:lnTo>
                    <a:pt x="1100" y="7209"/>
                  </a:lnTo>
                  <a:cubicBezTo>
                    <a:pt x="1153" y="7202"/>
                    <a:pt x="1176" y="7199"/>
                    <a:pt x="1189" y="7199"/>
                  </a:cubicBezTo>
                  <a:cubicBezTo>
                    <a:pt x="1214" y="7199"/>
                    <a:pt x="1199" y="7209"/>
                    <a:pt x="1305" y="7209"/>
                  </a:cubicBezTo>
                  <a:cubicBezTo>
                    <a:pt x="1305" y="7232"/>
                    <a:pt x="1168" y="7255"/>
                    <a:pt x="1009" y="7255"/>
                  </a:cubicBezTo>
                  <a:cubicBezTo>
                    <a:pt x="1077" y="7255"/>
                    <a:pt x="1140" y="7261"/>
                    <a:pt x="1194" y="7261"/>
                  </a:cubicBezTo>
                  <a:cubicBezTo>
                    <a:pt x="1248" y="7261"/>
                    <a:pt x="1293" y="7255"/>
                    <a:pt x="1328" y="7232"/>
                  </a:cubicBezTo>
                  <a:lnTo>
                    <a:pt x="1328" y="7232"/>
                  </a:lnTo>
                  <a:cubicBezTo>
                    <a:pt x="1441" y="7255"/>
                    <a:pt x="1305" y="7278"/>
                    <a:pt x="1441" y="7278"/>
                  </a:cubicBezTo>
                  <a:cubicBezTo>
                    <a:pt x="1555" y="7278"/>
                    <a:pt x="1691" y="7255"/>
                    <a:pt x="1805" y="7255"/>
                  </a:cubicBezTo>
                  <a:lnTo>
                    <a:pt x="1805" y="7278"/>
                  </a:lnTo>
                  <a:cubicBezTo>
                    <a:pt x="1845" y="7281"/>
                    <a:pt x="1882" y="7282"/>
                    <a:pt x="1917" y="7282"/>
                  </a:cubicBezTo>
                  <a:cubicBezTo>
                    <a:pt x="2086" y="7282"/>
                    <a:pt x="2206" y="7250"/>
                    <a:pt x="2375" y="7250"/>
                  </a:cubicBezTo>
                  <a:cubicBezTo>
                    <a:pt x="2410" y="7250"/>
                    <a:pt x="2447" y="7252"/>
                    <a:pt x="2487" y="7255"/>
                  </a:cubicBezTo>
                  <a:lnTo>
                    <a:pt x="2464" y="7255"/>
                  </a:lnTo>
                  <a:cubicBezTo>
                    <a:pt x="2510" y="7266"/>
                    <a:pt x="2573" y="7266"/>
                    <a:pt x="2646" y="7266"/>
                  </a:cubicBezTo>
                  <a:cubicBezTo>
                    <a:pt x="2712" y="7266"/>
                    <a:pt x="2786" y="7266"/>
                    <a:pt x="2864" y="7274"/>
                  </a:cubicBezTo>
                  <a:lnTo>
                    <a:pt x="2864" y="7274"/>
                  </a:lnTo>
                  <a:cubicBezTo>
                    <a:pt x="2837" y="7268"/>
                    <a:pt x="2828" y="7255"/>
                    <a:pt x="2897" y="7255"/>
                  </a:cubicBezTo>
                  <a:lnTo>
                    <a:pt x="3351" y="7255"/>
                  </a:lnTo>
                  <a:lnTo>
                    <a:pt x="3488" y="7232"/>
                  </a:lnTo>
                  <a:cubicBezTo>
                    <a:pt x="3614" y="7236"/>
                    <a:pt x="3810" y="7238"/>
                    <a:pt x="4050" y="7238"/>
                  </a:cubicBezTo>
                  <a:cubicBezTo>
                    <a:pt x="5067" y="7238"/>
                    <a:pt x="6866" y="7205"/>
                    <a:pt x="7399" y="7187"/>
                  </a:cubicBezTo>
                  <a:lnTo>
                    <a:pt x="7399" y="7187"/>
                  </a:lnTo>
                  <a:lnTo>
                    <a:pt x="7376" y="7209"/>
                  </a:lnTo>
                  <a:cubicBezTo>
                    <a:pt x="8013" y="7187"/>
                    <a:pt x="8945" y="7187"/>
                    <a:pt x="9946" y="7187"/>
                  </a:cubicBezTo>
                  <a:cubicBezTo>
                    <a:pt x="9537" y="6550"/>
                    <a:pt x="9127" y="5868"/>
                    <a:pt x="8718" y="5254"/>
                  </a:cubicBezTo>
                  <a:cubicBezTo>
                    <a:pt x="8491" y="4890"/>
                    <a:pt x="8263" y="4572"/>
                    <a:pt x="8104" y="4299"/>
                  </a:cubicBezTo>
                  <a:cubicBezTo>
                    <a:pt x="8036" y="4162"/>
                    <a:pt x="7922" y="3980"/>
                    <a:pt x="7831" y="3821"/>
                  </a:cubicBezTo>
                  <a:lnTo>
                    <a:pt x="7831" y="3821"/>
                  </a:lnTo>
                  <a:cubicBezTo>
                    <a:pt x="7854" y="3867"/>
                    <a:pt x="7854" y="3884"/>
                    <a:pt x="7845" y="3884"/>
                  </a:cubicBezTo>
                  <a:cubicBezTo>
                    <a:pt x="7837" y="3884"/>
                    <a:pt x="7820" y="3867"/>
                    <a:pt x="7808" y="3844"/>
                  </a:cubicBezTo>
                  <a:cubicBezTo>
                    <a:pt x="7536" y="3412"/>
                    <a:pt x="7763" y="3821"/>
                    <a:pt x="7490" y="3389"/>
                  </a:cubicBezTo>
                  <a:cubicBezTo>
                    <a:pt x="7331" y="3162"/>
                    <a:pt x="6967" y="2593"/>
                    <a:pt x="6626" y="2025"/>
                  </a:cubicBezTo>
                  <a:cubicBezTo>
                    <a:pt x="6126" y="1206"/>
                    <a:pt x="5625" y="387"/>
                    <a:pt x="53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04" name="Google Shape;1604;p47"/>
          <p:cNvSpPr/>
          <p:nvPr/>
        </p:nvSpPr>
        <p:spPr>
          <a:xfrm rot="8805980">
            <a:off x="-379759" y="2071035"/>
            <a:ext cx="565453" cy="565453"/>
          </a:xfrm>
          <a:custGeom>
            <a:avLst/>
            <a:gdLst/>
            <a:ahLst/>
            <a:cxnLst/>
            <a:rect l="l" t="t" r="r" b="b"/>
            <a:pathLst>
              <a:path w="19106" h="19106" extrusionOk="0">
                <a:moveTo>
                  <a:pt x="9565" y="1"/>
                </a:moveTo>
                <a:cubicBezTo>
                  <a:pt x="4269" y="1"/>
                  <a:pt x="1" y="4269"/>
                  <a:pt x="1" y="9564"/>
                </a:cubicBezTo>
                <a:cubicBezTo>
                  <a:pt x="1" y="14837"/>
                  <a:pt x="4269" y="19105"/>
                  <a:pt x="9565" y="19105"/>
                </a:cubicBezTo>
                <a:cubicBezTo>
                  <a:pt x="14837" y="19105"/>
                  <a:pt x="19106" y="14837"/>
                  <a:pt x="19106" y="9564"/>
                </a:cubicBezTo>
                <a:cubicBezTo>
                  <a:pt x="19106" y="4269"/>
                  <a:pt x="14837" y="1"/>
                  <a:pt x="95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5" name="Google Shape;1605;p47"/>
          <p:cNvSpPr/>
          <p:nvPr/>
        </p:nvSpPr>
        <p:spPr>
          <a:xfrm rot="7755094">
            <a:off x="144274" y="1815596"/>
            <a:ext cx="330800" cy="330800"/>
          </a:xfrm>
          <a:custGeom>
            <a:avLst/>
            <a:gdLst/>
            <a:ahLst/>
            <a:cxnLst/>
            <a:rect l="l" t="t" r="r" b="b"/>
            <a:pathLst>
              <a:path w="19106" h="19106" extrusionOk="0">
                <a:moveTo>
                  <a:pt x="9565" y="1"/>
                </a:moveTo>
                <a:cubicBezTo>
                  <a:pt x="4269" y="1"/>
                  <a:pt x="1" y="4269"/>
                  <a:pt x="1" y="9564"/>
                </a:cubicBezTo>
                <a:cubicBezTo>
                  <a:pt x="1" y="14837"/>
                  <a:pt x="4269" y="19105"/>
                  <a:pt x="9565" y="19105"/>
                </a:cubicBezTo>
                <a:cubicBezTo>
                  <a:pt x="14837" y="19105"/>
                  <a:pt x="19106" y="14837"/>
                  <a:pt x="19106" y="9564"/>
                </a:cubicBezTo>
                <a:cubicBezTo>
                  <a:pt x="19106" y="4269"/>
                  <a:pt x="14837" y="1"/>
                  <a:pt x="9565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6" name="Google Shape;1606;p47"/>
          <p:cNvSpPr/>
          <p:nvPr/>
        </p:nvSpPr>
        <p:spPr>
          <a:xfrm rot="7754077">
            <a:off x="-97141" y="1486011"/>
            <a:ext cx="217870" cy="217900"/>
          </a:xfrm>
          <a:custGeom>
            <a:avLst/>
            <a:gdLst/>
            <a:ahLst/>
            <a:cxnLst/>
            <a:rect l="l" t="t" r="r" b="b"/>
            <a:pathLst>
              <a:path w="19106" h="19106" extrusionOk="0">
                <a:moveTo>
                  <a:pt x="9565" y="1"/>
                </a:moveTo>
                <a:cubicBezTo>
                  <a:pt x="4269" y="1"/>
                  <a:pt x="1" y="4269"/>
                  <a:pt x="1" y="9564"/>
                </a:cubicBezTo>
                <a:cubicBezTo>
                  <a:pt x="1" y="14837"/>
                  <a:pt x="4269" y="19105"/>
                  <a:pt x="9565" y="19105"/>
                </a:cubicBezTo>
                <a:cubicBezTo>
                  <a:pt x="14837" y="19105"/>
                  <a:pt x="19106" y="14837"/>
                  <a:pt x="19106" y="9564"/>
                </a:cubicBezTo>
                <a:cubicBezTo>
                  <a:pt x="19106" y="4269"/>
                  <a:pt x="14837" y="1"/>
                  <a:pt x="956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EC11D8A0-BBDA-66F5-43AE-3CB3A16CBBD5}"/>
              </a:ext>
            </a:extLst>
          </p:cNvPr>
          <p:cNvSpPr txBox="1"/>
          <p:nvPr/>
        </p:nvSpPr>
        <p:spPr>
          <a:xfrm>
            <a:off x="562304" y="1566111"/>
            <a:ext cx="614177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0"/>
              </a:spcBef>
              <a:buSzPts val="2900"/>
              <a:buFontTx/>
              <a:buNone/>
            </a:pPr>
            <a:r>
              <a:rPr lang="th-TH" altLang="en-US" sz="4000" b="1" dirty="0">
                <a:solidFill>
                  <a:srgbClr val="002060"/>
                </a:solidFill>
                <a:latin typeface="DilleniaUPC" panose="02020603050405020304" pitchFamily="18" charset="-34"/>
                <a:ea typeface="AngsanaUPC" panose="02020603050405020304" pitchFamily="18" charset="-34"/>
                <a:cs typeface="DilleniaUPC" panose="02020603050405020304" pitchFamily="18" charset="-34"/>
                <a:sym typeface="AngsanaUPC" panose="02020603050405020304" pitchFamily="18" charset="-34"/>
              </a:rPr>
              <a:t>เป้าหมายเชิงปริมาณ</a:t>
            </a:r>
            <a:r>
              <a:rPr lang="th-TH" altLang="en-US" sz="4000" b="1" dirty="0">
                <a:solidFill>
                  <a:srgbClr val="002060"/>
                </a:solidFill>
                <a:latin typeface="DilleniaUPC" panose="02020603050405020304" pitchFamily="18" charset="-34"/>
                <a:ea typeface="AngsanaUPC" panose="02020603050405020304" pitchFamily="18" charset="-34"/>
                <a:cs typeface="DilleniaUPC" panose="02020603050405020304" pitchFamily="18" charset="-34"/>
              </a:rPr>
              <a:t> </a:t>
            </a:r>
            <a:r>
              <a:rPr lang="th-TH" altLang="en-US" sz="4000" b="1" dirty="0">
                <a:solidFill>
                  <a:srgbClr val="002060"/>
                </a:solidFill>
                <a:latin typeface="DilleniaUPC" panose="02020603050405020304" pitchFamily="18" charset="-34"/>
                <a:ea typeface="Angsana New" panose="02020603050405020304" pitchFamily="18" charset="-34"/>
                <a:cs typeface="DilleniaUPC" panose="02020603050405020304" pitchFamily="18" charset="-34"/>
                <a:sym typeface="Angsana New" panose="02020603050405020304" pitchFamily="18" charset="-34"/>
              </a:rPr>
              <a:t>(</a:t>
            </a:r>
            <a:r>
              <a:rPr lang="en-US" altLang="en-US" sz="4000" b="1" dirty="0">
                <a:solidFill>
                  <a:srgbClr val="002060"/>
                </a:solidFill>
                <a:latin typeface="DilleniaUPC" panose="02020603050405020304" pitchFamily="18" charset="-34"/>
                <a:ea typeface="Angsana New" panose="02020603050405020304" pitchFamily="18" charset="-34"/>
                <a:cs typeface="DilleniaUPC" panose="02020603050405020304" pitchFamily="18" charset="-34"/>
                <a:sym typeface="Angsana New" panose="02020603050405020304" pitchFamily="18" charset="-34"/>
              </a:rPr>
              <a:t>Quantitative Goal)</a:t>
            </a:r>
            <a:endParaRPr lang="en-US" altLang="en-US" sz="4000" dirty="0">
              <a:solidFill>
                <a:srgbClr val="002060"/>
              </a:solidFill>
              <a:latin typeface="DilleniaUPC" panose="02020603050405020304" pitchFamily="18" charset="-34"/>
              <a:cs typeface="DilleniaUPC" panose="02020603050405020304" pitchFamily="18" charset="-34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C74E31F-05F6-FBD9-6D87-83217A76C67D}"/>
              </a:ext>
            </a:extLst>
          </p:cNvPr>
          <p:cNvSpPr txBox="1"/>
          <p:nvPr/>
        </p:nvSpPr>
        <p:spPr>
          <a:xfrm>
            <a:off x="542409" y="2151747"/>
            <a:ext cx="688952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eaLnBrk="1" hangingPunct="1">
              <a:lnSpc>
                <a:spcPct val="100000"/>
              </a:lnSpc>
              <a:spcBef>
                <a:spcPct val="0"/>
              </a:spcBef>
              <a:buSzPts val="2900"/>
              <a:buFont typeface="Wingdings" panose="05000000000000000000" pitchFamily="2" charset="2"/>
              <a:buChar char="Ø"/>
            </a:pPr>
            <a:r>
              <a:rPr lang="th-TH" altLang="en-US" sz="3000" b="1" dirty="0">
                <a:solidFill>
                  <a:srgbClr val="002060"/>
                </a:solidFill>
                <a:latin typeface="DilleniaUPC" panose="02020603050405020304" pitchFamily="18" charset="-34"/>
                <a:cs typeface="DilleniaUPC" panose="02020603050405020304" pitchFamily="18" charset="-34"/>
                <a:sym typeface="AngsanaUPC" panose="02020603050405020304" pitchFamily="18" charset="-34"/>
              </a:rPr>
              <a:t>  ผู้รับผิดชอบโครงงานค้นคว้า และจัดทำผลงาน ระบบฐานข้อมูล ร้านขนมหวานแม่ศรีลา</a:t>
            </a:r>
            <a:r>
              <a:rPr lang="en-US" altLang="en-US" sz="3000" b="1" dirty="0">
                <a:solidFill>
                  <a:srgbClr val="002060"/>
                </a:solidFill>
                <a:latin typeface="DilleniaUPC" panose="02020603050405020304" pitchFamily="18" charset="-34"/>
                <a:cs typeface="DilleniaUPC" panose="02020603050405020304" pitchFamily="18" charset="-34"/>
                <a:sym typeface="AngsanaUPC" panose="02020603050405020304" pitchFamily="18" charset="-34"/>
              </a:rPr>
              <a:t> </a:t>
            </a:r>
            <a:r>
              <a:rPr lang="th-TH" altLang="en-US" sz="3000" b="1" dirty="0">
                <a:solidFill>
                  <a:srgbClr val="002060"/>
                </a:solidFill>
                <a:latin typeface="DilleniaUPC" panose="02020603050405020304" pitchFamily="18" charset="-34"/>
                <a:cs typeface="DilleniaUPC" panose="02020603050405020304" pitchFamily="18" charset="-34"/>
                <a:sym typeface="AngsanaUPC" panose="02020603050405020304" pitchFamily="18" charset="-34"/>
              </a:rPr>
              <a:t>จำนวน 1 โครงงาน</a:t>
            </a:r>
            <a:endParaRPr lang="en-US" altLang="en-US" sz="3000" dirty="0">
              <a:solidFill>
                <a:srgbClr val="002060"/>
              </a:solidFill>
              <a:latin typeface="DilleniaUPC" panose="02020603050405020304" pitchFamily="18" charset="-34"/>
              <a:cs typeface="DilleniaUPC" panose="02020603050405020304" pitchFamily="18" charset="-34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7" name="Google Shape;1547;p47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59200" cy="31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th-TH" altLang="en-US" sz="4000" b="1" dirty="0">
                <a:solidFill>
                  <a:srgbClr val="002060"/>
                </a:solidFill>
                <a:latin typeface="DilleniaUPC" panose="02020603050405020304" pitchFamily="18" charset="-34"/>
                <a:ea typeface="AngsanaUPC" panose="02020603050405020304" pitchFamily="18" charset="-34"/>
                <a:cs typeface="DilleniaUPC" panose="02020603050405020304" pitchFamily="18" charset="-34"/>
                <a:sym typeface="AngsanaUPC" panose="02020603050405020304" pitchFamily="18" charset="-34"/>
              </a:rPr>
              <a:t>เป้าหมายการศึกษา (</a:t>
            </a:r>
            <a:r>
              <a:rPr lang="en-US" altLang="en-US" sz="4000" b="1" dirty="0">
                <a:solidFill>
                  <a:srgbClr val="002060"/>
                </a:solidFill>
                <a:latin typeface="DilleniaUPC" panose="02020603050405020304" pitchFamily="18" charset="-34"/>
                <a:ea typeface="AngsanaUPC" panose="02020603050405020304" pitchFamily="18" charset="-34"/>
                <a:cs typeface="DilleniaUPC" panose="02020603050405020304" pitchFamily="18" charset="-34"/>
                <a:sym typeface="AngsanaUPC" panose="02020603050405020304" pitchFamily="18" charset="-34"/>
              </a:rPr>
              <a:t>Educational Goals)</a:t>
            </a:r>
            <a:endParaRPr lang="en-US" altLang="en-US" sz="4000" dirty="0">
              <a:solidFill>
                <a:srgbClr val="002060"/>
              </a:solidFill>
              <a:latin typeface="DilleniaUPC" panose="02020603050405020304" pitchFamily="18" charset="-34"/>
              <a:ea typeface="AngsanaUPC" panose="02020603050405020304" pitchFamily="18" charset="-34"/>
              <a:cs typeface="DilleniaUPC" panose="02020603050405020304" pitchFamily="18" charset="-34"/>
            </a:endParaRPr>
          </a:p>
        </p:txBody>
      </p:sp>
      <p:grpSp>
        <p:nvGrpSpPr>
          <p:cNvPr id="1548" name="Google Shape;1548;p47"/>
          <p:cNvGrpSpPr/>
          <p:nvPr/>
        </p:nvGrpSpPr>
        <p:grpSpPr>
          <a:xfrm>
            <a:off x="2435896" y="1529801"/>
            <a:ext cx="4272207" cy="2809290"/>
            <a:chOff x="235800" y="777542"/>
            <a:chExt cx="6978450" cy="4588844"/>
          </a:xfrm>
        </p:grpSpPr>
        <p:sp>
          <p:nvSpPr>
            <p:cNvPr id="1549" name="Google Shape;1549;p47"/>
            <p:cNvSpPr/>
            <p:nvPr/>
          </p:nvSpPr>
          <p:spPr>
            <a:xfrm>
              <a:off x="235800" y="1171661"/>
              <a:ext cx="2592225" cy="4194725"/>
            </a:xfrm>
            <a:custGeom>
              <a:avLst/>
              <a:gdLst/>
              <a:ahLst/>
              <a:cxnLst/>
              <a:rect l="l" t="t" r="r" b="b"/>
              <a:pathLst>
                <a:path w="103689" h="167789" extrusionOk="0">
                  <a:moveTo>
                    <a:pt x="13807" y="0"/>
                  </a:moveTo>
                  <a:cubicBezTo>
                    <a:pt x="11526" y="0"/>
                    <a:pt x="9194" y="921"/>
                    <a:pt x="7431" y="2357"/>
                  </a:cubicBezTo>
                  <a:cubicBezTo>
                    <a:pt x="6418" y="3183"/>
                    <a:pt x="7559" y="5231"/>
                    <a:pt x="8433" y="6203"/>
                  </a:cubicBezTo>
                  <a:cubicBezTo>
                    <a:pt x="9308" y="7175"/>
                    <a:pt x="10393" y="8259"/>
                    <a:pt x="10189" y="9549"/>
                  </a:cubicBezTo>
                  <a:cubicBezTo>
                    <a:pt x="9355" y="9975"/>
                    <a:pt x="8287" y="10084"/>
                    <a:pt x="7292" y="10084"/>
                  </a:cubicBezTo>
                  <a:cubicBezTo>
                    <a:pt x="7024" y="10084"/>
                    <a:pt x="6762" y="10076"/>
                    <a:pt x="6511" y="10065"/>
                  </a:cubicBezTo>
                  <a:cubicBezTo>
                    <a:pt x="6102" y="10046"/>
                    <a:pt x="5686" y="9992"/>
                    <a:pt x="5277" y="9992"/>
                  </a:cubicBezTo>
                  <a:cubicBezTo>
                    <a:pt x="4990" y="9992"/>
                    <a:pt x="4705" y="10019"/>
                    <a:pt x="4430" y="10104"/>
                  </a:cubicBezTo>
                  <a:cubicBezTo>
                    <a:pt x="3763" y="10310"/>
                    <a:pt x="3182" y="11034"/>
                    <a:pt x="3440" y="11683"/>
                  </a:cubicBezTo>
                  <a:cubicBezTo>
                    <a:pt x="2981" y="12481"/>
                    <a:pt x="2431" y="12899"/>
                    <a:pt x="2962" y="13650"/>
                  </a:cubicBezTo>
                  <a:cubicBezTo>
                    <a:pt x="3377" y="14235"/>
                    <a:pt x="4081" y="14716"/>
                    <a:pt x="4076" y="15434"/>
                  </a:cubicBezTo>
                  <a:cubicBezTo>
                    <a:pt x="4071" y="16003"/>
                    <a:pt x="3591" y="16462"/>
                    <a:pt x="3082" y="16719"/>
                  </a:cubicBezTo>
                  <a:cubicBezTo>
                    <a:pt x="2572" y="16973"/>
                    <a:pt x="2000" y="17102"/>
                    <a:pt x="1518" y="17408"/>
                  </a:cubicBezTo>
                  <a:cubicBezTo>
                    <a:pt x="13" y="18366"/>
                    <a:pt x="0" y="20519"/>
                    <a:pt x="159" y="22295"/>
                  </a:cubicBezTo>
                  <a:cubicBezTo>
                    <a:pt x="1133" y="23491"/>
                    <a:pt x="1285" y="25550"/>
                    <a:pt x="817" y="27017"/>
                  </a:cubicBezTo>
                  <a:cubicBezTo>
                    <a:pt x="639" y="27577"/>
                    <a:pt x="351" y="28172"/>
                    <a:pt x="552" y="28724"/>
                  </a:cubicBezTo>
                  <a:cubicBezTo>
                    <a:pt x="782" y="29356"/>
                    <a:pt x="1526" y="29605"/>
                    <a:pt x="2177" y="29773"/>
                  </a:cubicBezTo>
                  <a:cubicBezTo>
                    <a:pt x="2891" y="29958"/>
                    <a:pt x="3669" y="30130"/>
                    <a:pt x="4408" y="30130"/>
                  </a:cubicBezTo>
                  <a:cubicBezTo>
                    <a:pt x="5109" y="30130"/>
                    <a:pt x="5775" y="29975"/>
                    <a:pt x="6314" y="29528"/>
                  </a:cubicBezTo>
                  <a:cubicBezTo>
                    <a:pt x="7583" y="28478"/>
                    <a:pt x="9157" y="28121"/>
                    <a:pt x="10834" y="28121"/>
                  </a:cubicBezTo>
                  <a:cubicBezTo>
                    <a:pt x="13016" y="28121"/>
                    <a:pt x="15374" y="28725"/>
                    <a:pt x="17464" y="29196"/>
                  </a:cubicBezTo>
                  <a:cubicBezTo>
                    <a:pt x="18740" y="29482"/>
                    <a:pt x="20083" y="29952"/>
                    <a:pt x="20830" y="31028"/>
                  </a:cubicBezTo>
                  <a:cubicBezTo>
                    <a:pt x="21824" y="32461"/>
                    <a:pt x="21400" y="34451"/>
                    <a:pt x="20580" y="35993"/>
                  </a:cubicBezTo>
                  <a:cubicBezTo>
                    <a:pt x="19762" y="37533"/>
                    <a:pt x="18587" y="38903"/>
                    <a:pt x="18068" y="40567"/>
                  </a:cubicBezTo>
                  <a:cubicBezTo>
                    <a:pt x="17582" y="42129"/>
                    <a:pt x="17717" y="43806"/>
                    <a:pt x="17859" y="45436"/>
                  </a:cubicBezTo>
                  <a:cubicBezTo>
                    <a:pt x="18032" y="47441"/>
                    <a:pt x="18242" y="49554"/>
                    <a:pt x="19405" y="51198"/>
                  </a:cubicBezTo>
                  <a:cubicBezTo>
                    <a:pt x="20624" y="52922"/>
                    <a:pt x="21392" y="55494"/>
                    <a:pt x="21294" y="57601"/>
                  </a:cubicBezTo>
                  <a:cubicBezTo>
                    <a:pt x="21216" y="59294"/>
                    <a:pt x="20619" y="60958"/>
                    <a:pt x="20775" y="62645"/>
                  </a:cubicBezTo>
                  <a:cubicBezTo>
                    <a:pt x="21057" y="65704"/>
                    <a:pt x="23699" y="67999"/>
                    <a:pt x="26397" y="69471"/>
                  </a:cubicBezTo>
                  <a:cubicBezTo>
                    <a:pt x="29219" y="71013"/>
                    <a:pt x="31651" y="73637"/>
                    <a:pt x="32623" y="76701"/>
                  </a:cubicBezTo>
                  <a:cubicBezTo>
                    <a:pt x="33112" y="78241"/>
                    <a:pt x="33257" y="79868"/>
                    <a:pt x="33688" y="81425"/>
                  </a:cubicBezTo>
                  <a:cubicBezTo>
                    <a:pt x="34432" y="84119"/>
                    <a:pt x="36051" y="86565"/>
                    <a:pt x="38239" y="88307"/>
                  </a:cubicBezTo>
                  <a:cubicBezTo>
                    <a:pt x="39834" y="89575"/>
                    <a:pt x="42451" y="90023"/>
                    <a:pt x="44455" y="90388"/>
                  </a:cubicBezTo>
                  <a:cubicBezTo>
                    <a:pt x="45495" y="90578"/>
                    <a:pt x="46617" y="90728"/>
                    <a:pt x="47400" y="91437"/>
                  </a:cubicBezTo>
                  <a:cubicBezTo>
                    <a:pt x="47762" y="91764"/>
                    <a:pt x="48023" y="92187"/>
                    <a:pt x="48369" y="92530"/>
                  </a:cubicBezTo>
                  <a:cubicBezTo>
                    <a:pt x="50044" y="94188"/>
                    <a:pt x="53127" y="93507"/>
                    <a:pt x="54821" y="95145"/>
                  </a:cubicBezTo>
                  <a:cubicBezTo>
                    <a:pt x="55259" y="95566"/>
                    <a:pt x="55558" y="96107"/>
                    <a:pt x="55941" y="96579"/>
                  </a:cubicBezTo>
                  <a:cubicBezTo>
                    <a:pt x="56887" y="97736"/>
                    <a:pt x="58370" y="98428"/>
                    <a:pt x="59861" y="98428"/>
                  </a:cubicBezTo>
                  <a:cubicBezTo>
                    <a:pt x="60003" y="98428"/>
                    <a:pt x="60145" y="98421"/>
                    <a:pt x="60286" y="98409"/>
                  </a:cubicBezTo>
                  <a:lnTo>
                    <a:pt x="60286" y="98409"/>
                  </a:lnTo>
                  <a:cubicBezTo>
                    <a:pt x="59905" y="99653"/>
                    <a:pt x="61397" y="101114"/>
                    <a:pt x="60936" y="102330"/>
                  </a:cubicBezTo>
                  <a:cubicBezTo>
                    <a:pt x="60565" y="103312"/>
                    <a:pt x="59445" y="103741"/>
                    <a:pt x="58674" y="104452"/>
                  </a:cubicBezTo>
                  <a:cubicBezTo>
                    <a:pt x="57337" y="105685"/>
                    <a:pt x="57129" y="107795"/>
                    <a:pt x="57705" y="109521"/>
                  </a:cubicBezTo>
                  <a:cubicBezTo>
                    <a:pt x="58282" y="111246"/>
                    <a:pt x="59498" y="112671"/>
                    <a:pt x="60717" y="114022"/>
                  </a:cubicBezTo>
                  <a:cubicBezTo>
                    <a:pt x="62978" y="116530"/>
                    <a:pt x="65696" y="117746"/>
                    <a:pt x="68148" y="120066"/>
                  </a:cubicBezTo>
                  <a:cubicBezTo>
                    <a:pt x="70420" y="122216"/>
                    <a:pt x="70937" y="125696"/>
                    <a:pt x="70438" y="128784"/>
                  </a:cubicBezTo>
                  <a:cubicBezTo>
                    <a:pt x="69938" y="131872"/>
                    <a:pt x="68585" y="134744"/>
                    <a:pt x="67620" y="137718"/>
                  </a:cubicBezTo>
                  <a:cubicBezTo>
                    <a:pt x="65814" y="143276"/>
                    <a:pt x="65376" y="149382"/>
                    <a:pt x="67102" y="154963"/>
                  </a:cubicBezTo>
                  <a:cubicBezTo>
                    <a:pt x="68828" y="160546"/>
                    <a:pt x="72869" y="165522"/>
                    <a:pt x="78283" y="167717"/>
                  </a:cubicBezTo>
                  <a:cubicBezTo>
                    <a:pt x="78404" y="167766"/>
                    <a:pt x="78530" y="167788"/>
                    <a:pt x="78658" y="167788"/>
                  </a:cubicBezTo>
                  <a:cubicBezTo>
                    <a:pt x="79167" y="167788"/>
                    <a:pt x="79705" y="167444"/>
                    <a:pt x="80056" y="167066"/>
                  </a:cubicBezTo>
                  <a:cubicBezTo>
                    <a:pt x="80495" y="166591"/>
                    <a:pt x="80589" y="165833"/>
                    <a:pt x="80281" y="165265"/>
                  </a:cubicBezTo>
                  <a:cubicBezTo>
                    <a:pt x="79304" y="163467"/>
                    <a:pt x="77566" y="161932"/>
                    <a:pt x="76298" y="160326"/>
                  </a:cubicBezTo>
                  <a:cubicBezTo>
                    <a:pt x="75898" y="159821"/>
                    <a:pt x="75478" y="159248"/>
                    <a:pt x="75530" y="158607"/>
                  </a:cubicBezTo>
                  <a:cubicBezTo>
                    <a:pt x="75589" y="157886"/>
                    <a:pt x="76208" y="157367"/>
                    <a:pt x="76666" y="156807"/>
                  </a:cubicBezTo>
                  <a:cubicBezTo>
                    <a:pt x="77361" y="155947"/>
                    <a:pt x="77729" y="154867"/>
                    <a:pt x="77704" y="153762"/>
                  </a:cubicBezTo>
                  <a:cubicBezTo>
                    <a:pt x="77674" y="152733"/>
                    <a:pt x="77075" y="151726"/>
                    <a:pt x="77111" y="150697"/>
                  </a:cubicBezTo>
                  <a:cubicBezTo>
                    <a:pt x="77146" y="149667"/>
                    <a:pt x="77701" y="148583"/>
                    <a:pt x="78676" y="148251"/>
                  </a:cubicBezTo>
                  <a:cubicBezTo>
                    <a:pt x="79120" y="148100"/>
                    <a:pt x="79614" y="148115"/>
                    <a:pt x="80042" y="147926"/>
                  </a:cubicBezTo>
                  <a:cubicBezTo>
                    <a:pt x="81453" y="147303"/>
                    <a:pt x="81228" y="145153"/>
                    <a:pt x="82249" y="143996"/>
                  </a:cubicBezTo>
                  <a:cubicBezTo>
                    <a:pt x="82722" y="143460"/>
                    <a:pt x="83419" y="143193"/>
                    <a:pt x="84064" y="142883"/>
                  </a:cubicBezTo>
                  <a:cubicBezTo>
                    <a:pt x="86792" y="141571"/>
                    <a:pt x="89035" y="138972"/>
                    <a:pt x="89283" y="135957"/>
                  </a:cubicBezTo>
                  <a:cubicBezTo>
                    <a:pt x="89483" y="133544"/>
                    <a:pt x="88605" y="130615"/>
                    <a:pt x="90438" y="129034"/>
                  </a:cubicBezTo>
                  <a:cubicBezTo>
                    <a:pt x="91238" y="128344"/>
                    <a:pt x="92244" y="128199"/>
                    <a:pt x="93314" y="128199"/>
                  </a:cubicBezTo>
                  <a:cubicBezTo>
                    <a:pt x="94087" y="128199"/>
                    <a:pt x="94894" y="128275"/>
                    <a:pt x="95682" y="128275"/>
                  </a:cubicBezTo>
                  <a:cubicBezTo>
                    <a:pt x="96098" y="128275"/>
                    <a:pt x="96509" y="128254"/>
                    <a:pt x="96908" y="128189"/>
                  </a:cubicBezTo>
                  <a:cubicBezTo>
                    <a:pt x="97800" y="128044"/>
                    <a:pt x="98396" y="127214"/>
                    <a:pt x="98814" y="126412"/>
                  </a:cubicBezTo>
                  <a:cubicBezTo>
                    <a:pt x="99231" y="125609"/>
                    <a:pt x="99280" y="124658"/>
                    <a:pt x="99129" y="123766"/>
                  </a:cubicBezTo>
                  <a:cubicBezTo>
                    <a:pt x="98945" y="122668"/>
                    <a:pt x="98473" y="121597"/>
                    <a:pt x="98577" y="120489"/>
                  </a:cubicBezTo>
                  <a:cubicBezTo>
                    <a:pt x="98723" y="118930"/>
                    <a:pt x="99942" y="117730"/>
                    <a:pt x="100886" y="116480"/>
                  </a:cubicBezTo>
                  <a:cubicBezTo>
                    <a:pt x="102003" y="114998"/>
                    <a:pt x="102797" y="113297"/>
                    <a:pt x="103214" y="111488"/>
                  </a:cubicBezTo>
                  <a:cubicBezTo>
                    <a:pt x="103689" y="109429"/>
                    <a:pt x="102371" y="106997"/>
                    <a:pt x="100524" y="105970"/>
                  </a:cubicBezTo>
                  <a:cubicBezTo>
                    <a:pt x="98677" y="104943"/>
                    <a:pt x="96462" y="104915"/>
                    <a:pt x="94350" y="104853"/>
                  </a:cubicBezTo>
                  <a:cubicBezTo>
                    <a:pt x="92237" y="104794"/>
                    <a:pt x="89999" y="104633"/>
                    <a:pt x="88273" y="103414"/>
                  </a:cubicBezTo>
                  <a:cubicBezTo>
                    <a:pt x="86692" y="102296"/>
                    <a:pt x="85799" y="100469"/>
                    <a:pt x="84550" y="98991"/>
                  </a:cubicBezTo>
                  <a:cubicBezTo>
                    <a:pt x="82441" y="96497"/>
                    <a:pt x="79375" y="95057"/>
                    <a:pt x="76410" y="93690"/>
                  </a:cubicBezTo>
                  <a:cubicBezTo>
                    <a:pt x="75559" y="93298"/>
                    <a:pt x="74630" y="92901"/>
                    <a:pt x="73720" y="92901"/>
                  </a:cubicBezTo>
                  <a:cubicBezTo>
                    <a:pt x="73431" y="92901"/>
                    <a:pt x="73144" y="92941"/>
                    <a:pt x="72862" y="93034"/>
                  </a:cubicBezTo>
                  <a:cubicBezTo>
                    <a:pt x="72400" y="93185"/>
                    <a:pt x="71985" y="93473"/>
                    <a:pt x="71508" y="93564"/>
                  </a:cubicBezTo>
                  <a:cubicBezTo>
                    <a:pt x="71390" y="93586"/>
                    <a:pt x="71274" y="93597"/>
                    <a:pt x="71159" y="93597"/>
                  </a:cubicBezTo>
                  <a:cubicBezTo>
                    <a:pt x="70006" y="93597"/>
                    <a:pt x="69033" y="92520"/>
                    <a:pt x="67966" y="91944"/>
                  </a:cubicBezTo>
                  <a:cubicBezTo>
                    <a:pt x="67424" y="91651"/>
                    <a:pt x="66830" y="91518"/>
                    <a:pt x="66231" y="91518"/>
                  </a:cubicBezTo>
                  <a:cubicBezTo>
                    <a:pt x="64138" y="91518"/>
                    <a:pt x="61986" y="93147"/>
                    <a:pt x="61817" y="95293"/>
                  </a:cubicBezTo>
                  <a:cubicBezTo>
                    <a:pt x="61476" y="95410"/>
                    <a:pt x="61056" y="95468"/>
                    <a:pt x="60611" y="95468"/>
                  </a:cubicBezTo>
                  <a:cubicBezTo>
                    <a:pt x="59413" y="95468"/>
                    <a:pt x="58031" y="95047"/>
                    <a:pt x="57510" y="94228"/>
                  </a:cubicBezTo>
                  <a:cubicBezTo>
                    <a:pt x="56995" y="93419"/>
                    <a:pt x="56789" y="92287"/>
                    <a:pt x="55904" y="91918"/>
                  </a:cubicBezTo>
                  <a:cubicBezTo>
                    <a:pt x="55432" y="91722"/>
                    <a:pt x="54840" y="91796"/>
                    <a:pt x="54455" y="91458"/>
                  </a:cubicBezTo>
                  <a:cubicBezTo>
                    <a:pt x="53818" y="90898"/>
                    <a:pt x="54313" y="89881"/>
                    <a:pt x="54428" y="89040"/>
                  </a:cubicBezTo>
                  <a:cubicBezTo>
                    <a:pt x="54609" y="87696"/>
                    <a:pt x="53607" y="86419"/>
                    <a:pt x="52383" y="85834"/>
                  </a:cubicBezTo>
                  <a:cubicBezTo>
                    <a:pt x="51161" y="85249"/>
                    <a:pt x="49761" y="85202"/>
                    <a:pt x="48407" y="85159"/>
                  </a:cubicBezTo>
                  <a:cubicBezTo>
                    <a:pt x="47051" y="85115"/>
                    <a:pt x="45649" y="85054"/>
                    <a:pt x="44436" y="84447"/>
                  </a:cubicBezTo>
                  <a:cubicBezTo>
                    <a:pt x="42077" y="83264"/>
                    <a:pt x="41111" y="80063"/>
                    <a:pt x="42146" y="77635"/>
                  </a:cubicBezTo>
                  <a:cubicBezTo>
                    <a:pt x="43156" y="75267"/>
                    <a:pt x="45760" y="73783"/>
                    <a:pt x="48337" y="73783"/>
                  </a:cubicBezTo>
                  <a:cubicBezTo>
                    <a:pt x="48401" y="73783"/>
                    <a:pt x="48464" y="73784"/>
                    <a:pt x="48528" y="73786"/>
                  </a:cubicBezTo>
                  <a:cubicBezTo>
                    <a:pt x="51112" y="73862"/>
                    <a:pt x="53842" y="75749"/>
                    <a:pt x="53870" y="78335"/>
                  </a:cubicBezTo>
                  <a:cubicBezTo>
                    <a:pt x="53875" y="78746"/>
                    <a:pt x="54287" y="78928"/>
                    <a:pt x="54735" y="78928"/>
                  </a:cubicBezTo>
                  <a:cubicBezTo>
                    <a:pt x="55004" y="78928"/>
                    <a:pt x="55285" y="78863"/>
                    <a:pt x="55498" y="78741"/>
                  </a:cubicBezTo>
                  <a:cubicBezTo>
                    <a:pt x="56067" y="78416"/>
                    <a:pt x="56365" y="77760"/>
                    <a:pt x="56505" y="77119"/>
                  </a:cubicBezTo>
                  <a:cubicBezTo>
                    <a:pt x="56645" y="76478"/>
                    <a:pt x="56664" y="75812"/>
                    <a:pt x="56860" y="75186"/>
                  </a:cubicBezTo>
                  <a:cubicBezTo>
                    <a:pt x="57310" y="73749"/>
                    <a:pt x="58757" y="72690"/>
                    <a:pt x="60261" y="72690"/>
                  </a:cubicBezTo>
                  <a:cubicBezTo>
                    <a:pt x="60273" y="72690"/>
                    <a:pt x="60285" y="72690"/>
                    <a:pt x="60297" y="72690"/>
                  </a:cubicBezTo>
                  <a:cubicBezTo>
                    <a:pt x="60306" y="72690"/>
                    <a:pt x="60314" y="72690"/>
                    <a:pt x="60323" y="72690"/>
                  </a:cubicBezTo>
                  <a:cubicBezTo>
                    <a:pt x="61893" y="72690"/>
                    <a:pt x="62998" y="71122"/>
                    <a:pt x="64116" y="70013"/>
                  </a:cubicBezTo>
                  <a:cubicBezTo>
                    <a:pt x="65241" y="68896"/>
                    <a:pt x="65913" y="67214"/>
                    <a:pt x="65469" y="65693"/>
                  </a:cubicBezTo>
                  <a:cubicBezTo>
                    <a:pt x="65229" y="64873"/>
                    <a:pt x="64683" y="64046"/>
                    <a:pt x="64956" y="63238"/>
                  </a:cubicBezTo>
                  <a:cubicBezTo>
                    <a:pt x="65170" y="62604"/>
                    <a:pt x="65822" y="62237"/>
                    <a:pt x="66438" y="61978"/>
                  </a:cubicBezTo>
                  <a:cubicBezTo>
                    <a:pt x="67992" y="61328"/>
                    <a:pt x="69657" y="60995"/>
                    <a:pt x="71338" y="60995"/>
                  </a:cubicBezTo>
                  <a:cubicBezTo>
                    <a:pt x="71514" y="60995"/>
                    <a:pt x="71689" y="60998"/>
                    <a:pt x="71865" y="61005"/>
                  </a:cubicBezTo>
                  <a:cubicBezTo>
                    <a:pt x="71916" y="61008"/>
                    <a:pt x="71966" y="61009"/>
                    <a:pt x="72016" y="61009"/>
                  </a:cubicBezTo>
                  <a:cubicBezTo>
                    <a:pt x="73530" y="61009"/>
                    <a:pt x="74333" y="60016"/>
                    <a:pt x="75129" y="58671"/>
                  </a:cubicBezTo>
                  <a:cubicBezTo>
                    <a:pt x="75724" y="57667"/>
                    <a:pt x="75988" y="56400"/>
                    <a:pt x="76935" y="55719"/>
                  </a:cubicBezTo>
                  <a:cubicBezTo>
                    <a:pt x="77461" y="55341"/>
                    <a:pt x="78061" y="55227"/>
                    <a:pt x="78697" y="55227"/>
                  </a:cubicBezTo>
                  <a:cubicBezTo>
                    <a:pt x="79669" y="55227"/>
                    <a:pt x="80723" y="55493"/>
                    <a:pt x="81724" y="55493"/>
                  </a:cubicBezTo>
                  <a:cubicBezTo>
                    <a:pt x="81835" y="55493"/>
                    <a:pt x="81945" y="55490"/>
                    <a:pt x="82055" y="55483"/>
                  </a:cubicBezTo>
                  <a:cubicBezTo>
                    <a:pt x="84597" y="55311"/>
                    <a:pt x="86582" y="52458"/>
                    <a:pt x="85860" y="50015"/>
                  </a:cubicBezTo>
                  <a:cubicBezTo>
                    <a:pt x="85517" y="48852"/>
                    <a:pt x="84704" y="47901"/>
                    <a:pt x="84043" y="46884"/>
                  </a:cubicBezTo>
                  <a:cubicBezTo>
                    <a:pt x="83131" y="45481"/>
                    <a:pt x="82492" y="43918"/>
                    <a:pt x="82159" y="42277"/>
                  </a:cubicBezTo>
                  <a:cubicBezTo>
                    <a:pt x="81854" y="40773"/>
                    <a:pt x="81767" y="39118"/>
                    <a:pt x="80776" y="37947"/>
                  </a:cubicBezTo>
                  <a:cubicBezTo>
                    <a:pt x="79227" y="38020"/>
                    <a:pt x="77350" y="37975"/>
                    <a:pt x="75971" y="38686"/>
                  </a:cubicBezTo>
                  <a:cubicBezTo>
                    <a:pt x="75699" y="37108"/>
                    <a:pt x="75398" y="35461"/>
                    <a:pt x="74423" y="34192"/>
                  </a:cubicBezTo>
                  <a:cubicBezTo>
                    <a:pt x="73732" y="33291"/>
                    <a:pt x="72587" y="32657"/>
                    <a:pt x="71488" y="32657"/>
                  </a:cubicBezTo>
                  <a:cubicBezTo>
                    <a:pt x="71039" y="32657"/>
                    <a:pt x="70597" y="32763"/>
                    <a:pt x="70198" y="32999"/>
                  </a:cubicBezTo>
                  <a:cubicBezTo>
                    <a:pt x="68851" y="33794"/>
                    <a:pt x="68559" y="35642"/>
                    <a:pt x="68807" y="37187"/>
                  </a:cubicBezTo>
                  <a:cubicBezTo>
                    <a:pt x="69057" y="38731"/>
                    <a:pt x="69698" y="40227"/>
                    <a:pt x="69655" y="41791"/>
                  </a:cubicBezTo>
                  <a:cubicBezTo>
                    <a:pt x="69615" y="43336"/>
                    <a:pt x="68552" y="45042"/>
                    <a:pt x="67017" y="45042"/>
                  </a:cubicBezTo>
                  <a:cubicBezTo>
                    <a:pt x="66998" y="45042"/>
                    <a:pt x="66979" y="45041"/>
                    <a:pt x="66960" y="45041"/>
                  </a:cubicBezTo>
                  <a:cubicBezTo>
                    <a:pt x="66146" y="45019"/>
                    <a:pt x="65416" y="44522"/>
                    <a:pt x="64843" y="43941"/>
                  </a:cubicBezTo>
                  <a:cubicBezTo>
                    <a:pt x="64022" y="43112"/>
                    <a:pt x="63372" y="42052"/>
                    <a:pt x="62317" y="41553"/>
                  </a:cubicBezTo>
                  <a:cubicBezTo>
                    <a:pt x="61507" y="41171"/>
                    <a:pt x="60577" y="41179"/>
                    <a:pt x="59704" y="40982"/>
                  </a:cubicBezTo>
                  <a:cubicBezTo>
                    <a:pt x="56728" y="40316"/>
                    <a:pt x="54688" y="36902"/>
                    <a:pt x="55510" y="33965"/>
                  </a:cubicBezTo>
                  <a:cubicBezTo>
                    <a:pt x="56182" y="31564"/>
                    <a:pt x="58657" y="29882"/>
                    <a:pt x="61117" y="29882"/>
                  </a:cubicBezTo>
                  <a:cubicBezTo>
                    <a:pt x="61664" y="29882"/>
                    <a:pt x="62211" y="29966"/>
                    <a:pt x="62737" y="30143"/>
                  </a:cubicBezTo>
                  <a:cubicBezTo>
                    <a:pt x="66237" y="28861"/>
                    <a:pt x="67660" y="24447"/>
                    <a:pt x="66265" y="20991"/>
                  </a:cubicBezTo>
                  <a:cubicBezTo>
                    <a:pt x="64868" y="17535"/>
                    <a:pt x="61115" y="15389"/>
                    <a:pt x="57392" y="15226"/>
                  </a:cubicBezTo>
                  <a:cubicBezTo>
                    <a:pt x="56302" y="15179"/>
                    <a:pt x="55191" y="15275"/>
                    <a:pt x="54134" y="15007"/>
                  </a:cubicBezTo>
                  <a:cubicBezTo>
                    <a:pt x="51145" y="14251"/>
                    <a:pt x="49582" y="10965"/>
                    <a:pt x="46980" y="9310"/>
                  </a:cubicBezTo>
                  <a:cubicBezTo>
                    <a:pt x="46287" y="8869"/>
                    <a:pt x="45224" y="8778"/>
                    <a:pt x="44079" y="8778"/>
                  </a:cubicBezTo>
                  <a:cubicBezTo>
                    <a:pt x="43277" y="8778"/>
                    <a:pt x="42435" y="8823"/>
                    <a:pt x="41651" y="8823"/>
                  </a:cubicBezTo>
                  <a:cubicBezTo>
                    <a:pt x="40795" y="8823"/>
                    <a:pt x="40007" y="8769"/>
                    <a:pt x="39418" y="8547"/>
                  </a:cubicBezTo>
                  <a:cubicBezTo>
                    <a:pt x="38499" y="8200"/>
                    <a:pt x="37525" y="8023"/>
                    <a:pt x="36546" y="8023"/>
                  </a:cubicBezTo>
                  <a:cubicBezTo>
                    <a:pt x="36275" y="8023"/>
                    <a:pt x="36003" y="8037"/>
                    <a:pt x="35731" y="8064"/>
                  </a:cubicBezTo>
                  <a:cubicBezTo>
                    <a:pt x="34635" y="9104"/>
                    <a:pt x="32585" y="9398"/>
                    <a:pt x="31077" y="9499"/>
                  </a:cubicBezTo>
                  <a:cubicBezTo>
                    <a:pt x="29526" y="7990"/>
                    <a:pt x="27655" y="6585"/>
                    <a:pt x="25725" y="5605"/>
                  </a:cubicBezTo>
                  <a:cubicBezTo>
                    <a:pt x="24435" y="4951"/>
                    <a:pt x="22930" y="4260"/>
                    <a:pt x="22532" y="2870"/>
                  </a:cubicBezTo>
                  <a:cubicBezTo>
                    <a:pt x="22012" y="1053"/>
                    <a:pt x="19376" y="125"/>
                    <a:pt x="17200" y="125"/>
                  </a:cubicBezTo>
                  <a:cubicBezTo>
                    <a:pt x="16716" y="125"/>
                    <a:pt x="16254" y="171"/>
                    <a:pt x="15844" y="263"/>
                  </a:cubicBezTo>
                  <a:cubicBezTo>
                    <a:pt x="15181" y="84"/>
                    <a:pt x="14496" y="0"/>
                    <a:pt x="138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47"/>
            <p:cNvSpPr/>
            <p:nvPr/>
          </p:nvSpPr>
          <p:spPr>
            <a:xfrm>
              <a:off x="2370225" y="777542"/>
              <a:ext cx="1016975" cy="1158500"/>
            </a:xfrm>
            <a:custGeom>
              <a:avLst/>
              <a:gdLst/>
              <a:ahLst/>
              <a:cxnLst/>
              <a:rect l="l" t="t" r="r" b="b"/>
              <a:pathLst>
                <a:path w="40679" h="46340" extrusionOk="0">
                  <a:moveTo>
                    <a:pt x="15780" y="0"/>
                  </a:moveTo>
                  <a:cubicBezTo>
                    <a:pt x="14989" y="0"/>
                    <a:pt x="14213" y="109"/>
                    <a:pt x="13470" y="421"/>
                  </a:cubicBezTo>
                  <a:cubicBezTo>
                    <a:pt x="9879" y="1928"/>
                    <a:pt x="10933" y="5468"/>
                    <a:pt x="8580" y="7572"/>
                  </a:cubicBezTo>
                  <a:cubicBezTo>
                    <a:pt x="6546" y="9390"/>
                    <a:pt x="2788" y="7963"/>
                    <a:pt x="1150" y="10460"/>
                  </a:cubicBezTo>
                  <a:cubicBezTo>
                    <a:pt x="0" y="12215"/>
                    <a:pt x="1289" y="14606"/>
                    <a:pt x="2962" y="15871"/>
                  </a:cubicBezTo>
                  <a:cubicBezTo>
                    <a:pt x="4636" y="17135"/>
                    <a:pt x="6731" y="17894"/>
                    <a:pt x="8056" y="19522"/>
                  </a:cubicBezTo>
                  <a:cubicBezTo>
                    <a:pt x="10183" y="22136"/>
                    <a:pt x="9577" y="26004"/>
                    <a:pt x="8413" y="29169"/>
                  </a:cubicBezTo>
                  <a:cubicBezTo>
                    <a:pt x="7247" y="32332"/>
                    <a:pt x="5603" y="35532"/>
                    <a:pt x="6005" y="38881"/>
                  </a:cubicBezTo>
                  <a:cubicBezTo>
                    <a:pt x="6193" y="40459"/>
                    <a:pt x="6837" y="41956"/>
                    <a:pt x="7675" y="43307"/>
                  </a:cubicBezTo>
                  <a:cubicBezTo>
                    <a:pt x="8488" y="44615"/>
                    <a:pt x="9597" y="45873"/>
                    <a:pt x="11095" y="46235"/>
                  </a:cubicBezTo>
                  <a:cubicBezTo>
                    <a:pt x="11391" y="46306"/>
                    <a:pt x="11688" y="46339"/>
                    <a:pt x="11983" y="46339"/>
                  </a:cubicBezTo>
                  <a:cubicBezTo>
                    <a:pt x="13586" y="46339"/>
                    <a:pt x="15150" y="45367"/>
                    <a:pt x="16368" y="44250"/>
                  </a:cubicBezTo>
                  <a:cubicBezTo>
                    <a:pt x="17812" y="42927"/>
                    <a:pt x="19065" y="41325"/>
                    <a:pt x="20822" y="40465"/>
                  </a:cubicBezTo>
                  <a:cubicBezTo>
                    <a:pt x="23353" y="39224"/>
                    <a:pt x="26610" y="39686"/>
                    <a:pt x="28815" y="37929"/>
                  </a:cubicBezTo>
                  <a:cubicBezTo>
                    <a:pt x="31544" y="35754"/>
                    <a:pt x="31140" y="31606"/>
                    <a:pt x="31890" y="28199"/>
                  </a:cubicBezTo>
                  <a:cubicBezTo>
                    <a:pt x="33150" y="22476"/>
                    <a:pt x="38102" y="18249"/>
                    <a:pt x="40038" y="12718"/>
                  </a:cubicBezTo>
                  <a:cubicBezTo>
                    <a:pt x="40418" y="11636"/>
                    <a:pt x="40679" y="10499"/>
                    <a:pt x="40652" y="9352"/>
                  </a:cubicBezTo>
                  <a:cubicBezTo>
                    <a:pt x="40569" y="5649"/>
                    <a:pt x="37449" y="2571"/>
                    <a:pt x="33956" y="1339"/>
                  </a:cubicBezTo>
                  <a:cubicBezTo>
                    <a:pt x="31938" y="627"/>
                    <a:pt x="29911" y="457"/>
                    <a:pt x="27871" y="457"/>
                  </a:cubicBezTo>
                  <a:cubicBezTo>
                    <a:pt x="26007" y="457"/>
                    <a:pt x="24132" y="599"/>
                    <a:pt x="22245" y="599"/>
                  </a:cubicBezTo>
                  <a:cubicBezTo>
                    <a:pt x="21785" y="599"/>
                    <a:pt x="21325" y="591"/>
                    <a:pt x="20863" y="570"/>
                  </a:cubicBezTo>
                  <a:cubicBezTo>
                    <a:pt x="19225" y="496"/>
                    <a:pt x="17470" y="0"/>
                    <a:pt x="157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47"/>
            <p:cNvSpPr/>
            <p:nvPr/>
          </p:nvSpPr>
          <p:spPr>
            <a:xfrm>
              <a:off x="3143325" y="1036542"/>
              <a:ext cx="4064350" cy="3503975"/>
            </a:xfrm>
            <a:custGeom>
              <a:avLst/>
              <a:gdLst/>
              <a:ahLst/>
              <a:cxnLst/>
              <a:rect l="l" t="t" r="r" b="b"/>
              <a:pathLst>
                <a:path w="162574" h="140159" extrusionOk="0">
                  <a:moveTo>
                    <a:pt x="149391" y="0"/>
                  </a:moveTo>
                  <a:cubicBezTo>
                    <a:pt x="148360" y="0"/>
                    <a:pt x="147330" y="156"/>
                    <a:pt x="146349" y="477"/>
                  </a:cubicBezTo>
                  <a:cubicBezTo>
                    <a:pt x="145329" y="812"/>
                    <a:pt x="144363" y="1309"/>
                    <a:pt x="143326" y="1583"/>
                  </a:cubicBezTo>
                  <a:cubicBezTo>
                    <a:pt x="142494" y="1801"/>
                    <a:pt x="141638" y="1870"/>
                    <a:pt x="140776" y="1870"/>
                  </a:cubicBezTo>
                  <a:cubicBezTo>
                    <a:pt x="140050" y="1870"/>
                    <a:pt x="139319" y="1821"/>
                    <a:pt x="138596" y="1772"/>
                  </a:cubicBezTo>
                  <a:lnTo>
                    <a:pt x="130106" y="1191"/>
                  </a:lnTo>
                  <a:cubicBezTo>
                    <a:pt x="129237" y="1132"/>
                    <a:pt x="128350" y="1076"/>
                    <a:pt x="127469" y="1076"/>
                  </a:cubicBezTo>
                  <a:cubicBezTo>
                    <a:pt x="125783" y="1076"/>
                    <a:pt x="124119" y="1281"/>
                    <a:pt x="122644" y="2056"/>
                  </a:cubicBezTo>
                  <a:cubicBezTo>
                    <a:pt x="119360" y="3782"/>
                    <a:pt x="117499" y="8084"/>
                    <a:pt x="113816" y="8529"/>
                  </a:cubicBezTo>
                  <a:cubicBezTo>
                    <a:pt x="113611" y="8554"/>
                    <a:pt x="113408" y="8566"/>
                    <a:pt x="113207" y="8566"/>
                  </a:cubicBezTo>
                  <a:cubicBezTo>
                    <a:pt x="110853" y="8566"/>
                    <a:pt x="108715" y="6973"/>
                    <a:pt x="106473" y="6087"/>
                  </a:cubicBezTo>
                  <a:cubicBezTo>
                    <a:pt x="105100" y="5543"/>
                    <a:pt x="103627" y="5279"/>
                    <a:pt x="102152" y="5279"/>
                  </a:cubicBezTo>
                  <a:cubicBezTo>
                    <a:pt x="99404" y="5279"/>
                    <a:pt x="96647" y="6196"/>
                    <a:pt x="94512" y="7933"/>
                  </a:cubicBezTo>
                  <a:cubicBezTo>
                    <a:pt x="93279" y="7304"/>
                    <a:pt x="93660" y="5468"/>
                    <a:pt x="93225" y="4153"/>
                  </a:cubicBezTo>
                  <a:cubicBezTo>
                    <a:pt x="92771" y="2782"/>
                    <a:pt x="91297" y="1954"/>
                    <a:pt x="89858" y="1828"/>
                  </a:cubicBezTo>
                  <a:cubicBezTo>
                    <a:pt x="89687" y="1813"/>
                    <a:pt x="89517" y="1806"/>
                    <a:pt x="89348" y="1806"/>
                  </a:cubicBezTo>
                  <a:cubicBezTo>
                    <a:pt x="88082" y="1806"/>
                    <a:pt x="86834" y="2194"/>
                    <a:pt x="85623" y="2590"/>
                  </a:cubicBezTo>
                  <a:cubicBezTo>
                    <a:pt x="82664" y="3556"/>
                    <a:pt x="79224" y="5204"/>
                    <a:pt x="78950" y="8303"/>
                  </a:cubicBezTo>
                  <a:cubicBezTo>
                    <a:pt x="78873" y="9176"/>
                    <a:pt x="79068" y="10104"/>
                    <a:pt x="78702" y="10900"/>
                  </a:cubicBezTo>
                  <a:cubicBezTo>
                    <a:pt x="78178" y="12033"/>
                    <a:pt x="76762" y="12408"/>
                    <a:pt x="75881" y="13291"/>
                  </a:cubicBezTo>
                  <a:cubicBezTo>
                    <a:pt x="74831" y="14345"/>
                    <a:pt x="74664" y="15971"/>
                    <a:pt x="74621" y="17458"/>
                  </a:cubicBezTo>
                  <a:cubicBezTo>
                    <a:pt x="74577" y="18944"/>
                    <a:pt x="74563" y="20541"/>
                    <a:pt x="73703" y="21754"/>
                  </a:cubicBezTo>
                  <a:cubicBezTo>
                    <a:pt x="73148" y="22537"/>
                    <a:pt x="71069" y="23068"/>
                    <a:pt x="69376" y="23068"/>
                  </a:cubicBezTo>
                  <a:cubicBezTo>
                    <a:pt x="68445" y="23068"/>
                    <a:pt x="67630" y="22907"/>
                    <a:pt x="67252" y="22539"/>
                  </a:cubicBezTo>
                  <a:cubicBezTo>
                    <a:pt x="66636" y="21940"/>
                    <a:pt x="65905" y="21693"/>
                    <a:pt x="65124" y="21693"/>
                  </a:cubicBezTo>
                  <a:cubicBezTo>
                    <a:pt x="63293" y="21693"/>
                    <a:pt x="61194" y="23048"/>
                    <a:pt x="59696" y="24392"/>
                  </a:cubicBezTo>
                  <a:lnTo>
                    <a:pt x="53326" y="30110"/>
                  </a:lnTo>
                  <a:cubicBezTo>
                    <a:pt x="51731" y="31541"/>
                    <a:pt x="50013" y="33034"/>
                    <a:pt x="47899" y="33389"/>
                  </a:cubicBezTo>
                  <a:cubicBezTo>
                    <a:pt x="47672" y="33427"/>
                    <a:pt x="47440" y="33446"/>
                    <a:pt x="47206" y="33446"/>
                  </a:cubicBezTo>
                  <a:cubicBezTo>
                    <a:pt x="45267" y="33446"/>
                    <a:pt x="43232" y="32171"/>
                    <a:pt x="43155" y="30259"/>
                  </a:cubicBezTo>
                  <a:cubicBezTo>
                    <a:pt x="43563" y="29875"/>
                    <a:pt x="44085" y="29761"/>
                    <a:pt x="44655" y="29761"/>
                  </a:cubicBezTo>
                  <a:cubicBezTo>
                    <a:pt x="45498" y="29761"/>
                    <a:pt x="46445" y="30012"/>
                    <a:pt x="47276" y="30012"/>
                  </a:cubicBezTo>
                  <a:cubicBezTo>
                    <a:pt x="47872" y="30012"/>
                    <a:pt x="48409" y="29883"/>
                    <a:pt x="48805" y="29438"/>
                  </a:cubicBezTo>
                  <a:cubicBezTo>
                    <a:pt x="49977" y="28121"/>
                    <a:pt x="48243" y="26238"/>
                    <a:pt x="46718" y="25356"/>
                  </a:cubicBezTo>
                  <a:cubicBezTo>
                    <a:pt x="43929" y="23744"/>
                    <a:pt x="41047" y="22101"/>
                    <a:pt x="37854" y="21667"/>
                  </a:cubicBezTo>
                  <a:cubicBezTo>
                    <a:pt x="37395" y="21605"/>
                    <a:pt x="36928" y="21573"/>
                    <a:pt x="36459" y="21573"/>
                  </a:cubicBezTo>
                  <a:cubicBezTo>
                    <a:pt x="33662" y="21573"/>
                    <a:pt x="30804" y="22696"/>
                    <a:pt x="29384" y="25062"/>
                  </a:cubicBezTo>
                  <a:cubicBezTo>
                    <a:pt x="27966" y="27426"/>
                    <a:pt x="28225" y="30512"/>
                    <a:pt x="26820" y="32884"/>
                  </a:cubicBezTo>
                  <a:cubicBezTo>
                    <a:pt x="25941" y="34369"/>
                    <a:pt x="24491" y="35431"/>
                    <a:pt x="23493" y="36839"/>
                  </a:cubicBezTo>
                  <a:cubicBezTo>
                    <a:pt x="22495" y="38247"/>
                    <a:pt x="22067" y="40372"/>
                    <a:pt x="23291" y="41591"/>
                  </a:cubicBezTo>
                  <a:cubicBezTo>
                    <a:pt x="24277" y="42574"/>
                    <a:pt x="25957" y="42576"/>
                    <a:pt x="26934" y="43568"/>
                  </a:cubicBezTo>
                  <a:cubicBezTo>
                    <a:pt x="27686" y="44334"/>
                    <a:pt x="27942" y="45612"/>
                    <a:pt x="28928" y="46032"/>
                  </a:cubicBezTo>
                  <a:cubicBezTo>
                    <a:pt x="29116" y="46112"/>
                    <a:pt x="29308" y="46149"/>
                    <a:pt x="29499" y="46149"/>
                  </a:cubicBezTo>
                  <a:cubicBezTo>
                    <a:pt x="30453" y="46149"/>
                    <a:pt x="31375" y="45228"/>
                    <a:pt x="31599" y="44232"/>
                  </a:cubicBezTo>
                  <a:cubicBezTo>
                    <a:pt x="31870" y="43035"/>
                    <a:pt x="31491" y="41803"/>
                    <a:pt x="31294" y="40594"/>
                  </a:cubicBezTo>
                  <a:cubicBezTo>
                    <a:pt x="30707" y="36976"/>
                    <a:pt x="32524" y="32527"/>
                    <a:pt x="36153" y="32010"/>
                  </a:cubicBezTo>
                  <a:cubicBezTo>
                    <a:pt x="36979" y="32041"/>
                    <a:pt x="37253" y="33221"/>
                    <a:pt x="36881" y="33960"/>
                  </a:cubicBezTo>
                  <a:cubicBezTo>
                    <a:pt x="36512" y="34700"/>
                    <a:pt x="35790" y="35213"/>
                    <a:pt x="35400" y="35941"/>
                  </a:cubicBezTo>
                  <a:cubicBezTo>
                    <a:pt x="34663" y="37314"/>
                    <a:pt x="35518" y="39272"/>
                    <a:pt x="37026" y="39667"/>
                  </a:cubicBezTo>
                  <a:cubicBezTo>
                    <a:pt x="38598" y="40078"/>
                    <a:pt x="41223" y="39748"/>
                    <a:pt x="41017" y="41358"/>
                  </a:cubicBezTo>
                  <a:cubicBezTo>
                    <a:pt x="40797" y="43068"/>
                    <a:pt x="37630" y="41948"/>
                    <a:pt x="36606" y="43336"/>
                  </a:cubicBezTo>
                  <a:cubicBezTo>
                    <a:pt x="36002" y="44155"/>
                    <a:pt x="36537" y="45296"/>
                    <a:pt x="36521" y="46313"/>
                  </a:cubicBezTo>
                  <a:cubicBezTo>
                    <a:pt x="36494" y="48303"/>
                    <a:pt x="34299" y="49599"/>
                    <a:pt x="32313" y="49739"/>
                  </a:cubicBezTo>
                  <a:cubicBezTo>
                    <a:pt x="32097" y="49755"/>
                    <a:pt x="31880" y="49762"/>
                    <a:pt x="31663" y="49762"/>
                  </a:cubicBezTo>
                  <a:cubicBezTo>
                    <a:pt x="30164" y="49762"/>
                    <a:pt x="28664" y="49439"/>
                    <a:pt x="27166" y="49439"/>
                  </a:cubicBezTo>
                  <a:cubicBezTo>
                    <a:pt x="26898" y="49439"/>
                    <a:pt x="26629" y="49449"/>
                    <a:pt x="26361" y="49474"/>
                  </a:cubicBezTo>
                  <a:cubicBezTo>
                    <a:pt x="24379" y="49654"/>
                    <a:pt x="22222" y="51058"/>
                    <a:pt x="22312" y="53044"/>
                  </a:cubicBezTo>
                  <a:cubicBezTo>
                    <a:pt x="19567" y="54331"/>
                    <a:pt x="16715" y="55374"/>
                    <a:pt x="13788" y="56164"/>
                  </a:cubicBezTo>
                  <a:cubicBezTo>
                    <a:pt x="13912" y="58317"/>
                    <a:pt x="17975" y="58517"/>
                    <a:pt x="17960" y="60675"/>
                  </a:cubicBezTo>
                  <a:cubicBezTo>
                    <a:pt x="17949" y="61887"/>
                    <a:pt x="16542" y="62556"/>
                    <a:pt x="15302" y="62556"/>
                  </a:cubicBezTo>
                  <a:cubicBezTo>
                    <a:pt x="15219" y="62556"/>
                    <a:pt x="15137" y="62553"/>
                    <a:pt x="15056" y="62547"/>
                  </a:cubicBezTo>
                  <a:cubicBezTo>
                    <a:pt x="14072" y="62475"/>
                    <a:pt x="13082" y="62160"/>
                    <a:pt x="12113" y="62160"/>
                  </a:cubicBezTo>
                  <a:cubicBezTo>
                    <a:pt x="11810" y="62160"/>
                    <a:pt x="11508" y="62191"/>
                    <a:pt x="11210" y="62270"/>
                  </a:cubicBezTo>
                  <a:cubicBezTo>
                    <a:pt x="9047" y="62839"/>
                    <a:pt x="8290" y="65880"/>
                    <a:pt x="9487" y="67769"/>
                  </a:cubicBezTo>
                  <a:cubicBezTo>
                    <a:pt x="10572" y="69481"/>
                    <a:pt x="12694" y="70258"/>
                    <a:pt x="14741" y="70258"/>
                  </a:cubicBezTo>
                  <a:cubicBezTo>
                    <a:pt x="14954" y="70258"/>
                    <a:pt x="15165" y="70249"/>
                    <a:pt x="15375" y="70233"/>
                  </a:cubicBezTo>
                  <a:cubicBezTo>
                    <a:pt x="16269" y="70162"/>
                    <a:pt x="17225" y="69924"/>
                    <a:pt x="17785" y="69223"/>
                  </a:cubicBezTo>
                  <a:cubicBezTo>
                    <a:pt x="18318" y="68554"/>
                    <a:pt x="18362" y="67634"/>
                    <a:pt x="18586" y="66808"/>
                  </a:cubicBezTo>
                  <a:cubicBezTo>
                    <a:pt x="19089" y="64960"/>
                    <a:pt x="20667" y="63445"/>
                    <a:pt x="22534" y="63019"/>
                  </a:cubicBezTo>
                  <a:cubicBezTo>
                    <a:pt x="23588" y="62778"/>
                    <a:pt x="24878" y="62758"/>
                    <a:pt x="25444" y="61839"/>
                  </a:cubicBezTo>
                  <a:cubicBezTo>
                    <a:pt x="27854" y="63143"/>
                    <a:pt x="29550" y="65685"/>
                    <a:pt x="29826" y="68413"/>
                  </a:cubicBezTo>
                  <a:cubicBezTo>
                    <a:pt x="30020" y="68663"/>
                    <a:pt x="30274" y="68770"/>
                    <a:pt x="30543" y="68770"/>
                  </a:cubicBezTo>
                  <a:cubicBezTo>
                    <a:pt x="31347" y="68770"/>
                    <a:pt x="32287" y="67809"/>
                    <a:pt x="32159" y="66868"/>
                  </a:cubicBezTo>
                  <a:cubicBezTo>
                    <a:pt x="31991" y="65614"/>
                    <a:pt x="30882" y="64743"/>
                    <a:pt x="30003" y="63834"/>
                  </a:cubicBezTo>
                  <a:cubicBezTo>
                    <a:pt x="29122" y="62923"/>
                    <a:pt x="28387" y="61510"/>
                    <a:pt x="29078" y="60448"/>
                  </a:cubicBezTo>
                  <a:lnTo>
                    <a:pt x="29078" y="60448"/>
                  </a:lnTo>
                  <a:cubicBezTo>
                    <a:pt x="33197" y="61658"/>
                    <a:pt x="36527" y="65238"/>
                    <a:pt x="37435" y="69435"/>
                  </a:cubicBezTo>
                  <a:cubicBezTo>
                    <a:pt x="38871" y="69149"/>
                    <a:pt x="39664" y="67205"/>
                    <a:pt x="38838" y="65997"/>
                  </a:cubicBezTo>
                  <a:cubicBezTo>
                    <a:pt x="39003" y="65628"/>
                    <a:pt x="39328" y="65472"/>
                    <a:pt x="39697" y="65472"/>
                  </a:cubicBezTo>
                  <a:cubicBezTo>
                    <a:pt x="40331" y="65472"/>
                    <a:pt x="41094" y="65932"/>
                    <a:pt x="41391" y="66558"/>
                  </a:cubicBezTo>
                  <a:cubicBezTo>
                    <a:pt x="41862" y="67549"/>
                    <a:pt x="41819" y="68770"/>
                    <a:pt x="42492" y="69636"/>
                  </a:cubicBezTo>
                  <a:cubicBezTo>
                    <a:pt x="43175" y="70517"/>
                    <a:pt x="44261" y="70711"/>
                    <a:pt x="45451" y="70711"/>
                  </a:cubicBezTo>
                  <a:cubicBezTo>
                    <a:pt x="46388" y="70711"/>
                    <a:pt x="47390" y="70590"/>
                    <a:pt x="48312" y="70590"/>
                  </a:cubicBezTo>
                  <a:cubicBezTo>
                    <a:pt x="49551" y="70590"/>
                    <a:pt x="50643" y="70808"/>
                    <a:pt x="51235" y="71828"/>
                  </a:cubicBezTo>
                  <a:cubicBezTo>
                    <a:pt x="52336" y="73723"/>
                    <a:pt x="49909" y="75927"/>
                    <a:pt x="47711" y="75927"/>
                  </a:cubicBezTo>
                  <a:cubicBezTo>
                    <a:pt x="47678" y="75927"/>
                    <a:pt x="47645" y="75926"/>
                    <a:pt x="47613" y="75925"/>
                  </a:cubicBezTo>
                  <a:cubicBezTo>
                    <a:pt x="45391" y="75856"/>
                    <a:pt x="43361" y="74585"/>
                    <a:pt x="41147" y="74365"/>
                  </a:cubicBezTo>
                  <a:cubicBezTo>
                    <a:pt x="40897" y="74340"/>
                    <a:pt x="40647" y="74329"/>
                    <a:pt x="40397" y="74329"/>
                  </a:cubicBezTo>
                  <a:cubicBezTo>
                    <a:pt x="38218" y="74329"/>
                    <a:pt x="36082" y="75200"/>
                    <a:pt x="33896" y="75455"/>
                  </a:cubicBezTo>
                  <a:cubicBezTo>
                    <a:pt x="33619" y="75487"/>
                    <a:pt x="33335" y="75503"/>
                    <a:pt x="33048" y="75503"/>
                  </a:cubicBezTo>
                  <a:cubicBezTo>
                    <a:pt x="30807" y="75503"/>
                    <a:pt x="28395" y="74514"/>
                    <a:pt x="27939" y="72388"/>
                  </a:cubicBezTo>
                  <a:cubicBezTo>
                    <a:pt x="27802" y="71741"/>
                    <a:pt x="27855" y="71030"/>
                    <a:pt x="27514" y="70464"/>
                  </a:cubicBezTo>
                  <a:cubicBezTo>
                    <a:pt x="27109" y="69793"/>
                    <a:pt x="26279" y="69553"/>
                    <a:pt x="25473" y="69553"/>
                  </a:cubicBezTo>
                  <a:cubicBezTo>
                    <a:pt x="25313" y="69553"/>
                    <a:pt x="25154" y="69562"/>
                    <a:pt x="24999" y="69580"/>
                  </a:cubicBezTo>
                  <a:cubicBezTo>
                    <a:pt x="21817" y="69942"/>
                    <a:pt x="18598" y="72595"/>
                    <a:pt x="15740" y="72595"/>
                  </a:cubicBezTo>
                  <a:cubicBezTo>
                    <a:pt x="14956" y="72595"/>
                    <a:pt x="14199" y="72395"/>
                    <a:pt x="13478" y="71894"/>
                  </a:cubicBezTo>
                  <a:cubicBezTo>
                    <a:pt x="11337" y="76062"/>
                    <a:pt x="6101" y="77629"/>
                    <a:pt x="3179" y="81294"/>
                  </a:cubicBezTo>
                  <a:cubicBezTo>
                    <a:pt x="0" y="85282"/>
                    <a:pt x="268" y="91440"/>
                    <a:pt x="3354" y="95500"/>
                  </a:cubicBezTo>
                  <a:cubicBezTo>
                    <a:pt x="6050" y="99045"/>
                    <a:pt x="10552" y="100957"/>
                    <a:pt x="15019" y="100957"/>
                  </a:cubicBezTo>
                  <a:cubicBezTo>
                    <a:pt x="15667" y="100957"/>
                    <a:pt x="16314" y="100917"/>
                    <a:pt x="16954" y="100836"/>
                  </a:cubicBezTo>
                  <a:cubicBezTo>
                    <a:pt x="17630" y="100750"/>
                    <a:pt x="18327" y="100626"/>
                    <a:pt x="19005" y="100626"/>
                  </a:cubicBezTo>
                  <a:cubicBezTo>
                    <a:pt x="19489" y="100626"/>
                    <a:pt x="19963" y="100690"/>
                    <a:pt x="20413" y="100875"/>
                  </a:cubicBezTo>
                  <a:cubicBezTo>
                    <a:pt x="21482" y="101317"/>
                    <a:pt x="22166" y="102352"/>
                    <a:pt x="23058" y="103088"/>
                  </a:cubicBezTo>
                  <a:cubicBezTo>
                    <a:pt x="23580" y="103519"/>
                    <a:pt x="24303" y="103823"/>
                    <a:pt x="24961" y="103823"/>
                  </a:cubicBezTo>
                  <a:cubicBezTo>
                    <a:pt x="25427" y="103823"/>
                    <a:pt x="25861" y="103670"/>
                    <a:pt x="26168" y="103301"/>
                  </a:cubicBezTo>
                  <a:lnTo>
                    <a:pt x="26168" y="103301"/>
                  </a:lnTo>
                  <a:cubicBezTo>
                    <a:pt x="25321" y="105399"/>
                    <a:pt x="25557" y="107902"/>
                    <a:pt x="26779" y="109805"/>
                  </a:cubicBezTo>
                  <a:cubicBezTo>
                    <a:pt x="28099" y="111859"/>
                    <a:pt x="30559" y="113484"/>
                    <a:pt x="30509" y="115926"/>
                  </a:cubicBezTo>
                  <a:cubicBezTo>
                    <a:pt x="30482" y="117190"/>
                    <a:pt x="29748" y="118318"/>
                    <a:pt x="29403" y="119536"/>
                  </a:cubicBezTo>
                  <a:cubicBezTo>
                    <a:pt x="27829" y="125109"/>
                    <a:pt x="34415" y="129657"/>
                    <a:pt x="35455" y="135354"/>
                  </a:cubicBezTo>
                  <a:cubicBezTo>
                    <a:pt x="35736" y="136888"/>
                    <a:pt x="35735" y="138735"/>
                    <a:pt x="37029" y="139601"/>
                  </a:cubicBezTo>
                  <a:cubicBezTo>
                    <a:pt x="37625" y="139999"/>
                    <a:pt x="38374" y="140081"/>
                    <a:pt x="39090" y="140127"/>
                  </a:cubicBezTo>
                  <a:cubicBezTo>
                    <a:pt x="39409" y="140148"/>
                    <a:pt x="39736" y="140158"/>
                    <a:pt x="40067" y="140158"/>
                  </a:cubicBezTo>
                  <a:cubicBezTo>
                    <a:pt x="43538" y="140158"/>
                    <a:pt x="47454" y="138962"/>
                    <a:pt x="48151" y="135675"/>
                  </a:cubicBezTo>
                  <a:cubicBezTo>
                    <a:pt x="48366" y="134657"/>
                    <a:pt x="48212" y="133602"/>
                    <a:pt x="48243" y="132560"/>
                  </a:cubicBezTo>
                  <a:cubicBezTo>
                    <a:pt x="48336" y="129451"/>
                    <a:pt x="50239" y="126459"/>
                    <a:pt x="53017" y="125056"/>
                  </a:cubicBezTo>
                  <a:cubicBezTo>
                    <a:pt x="53771" y="124675"/>
                    <a:pt x="54600" y="124390"/>
                    <a:pt x="55202" y="123799"/>
                  </a:cubicBezTo>
                  <a:cubicBezTo>
                    <a:pt x="56528" y="122495"/>
                    <a:pt x="56234" y="120283"/>
                    <a:pt x="55553" y="118553"/>
                  </a:cubicBezTo>
                  <a:cubicBezTo>
                    <a:pt x="54872" y="116821"/>
                    <a:pt x="53881" y="115076"/>
                    <a:pt x="54120" y="113231"/>
                  </a:cubicBezTo>
                  <a:cubicBezTo>
                    <a:pt x="54502" y="110269"/>
                    <a:pt x="57681" y="108706"/>
                    <a:pt x="60090" y="106941"/>
                  </a:cubicBezTo>
                  <a:cubicBezTo>
                    <a:pt x="63716" y="104284"/>
                    <a:pt x="66206" y="100125"/>
                    <a:pt x="66835" y="95675"/>
                  </a:cubicBezTo>
                  <a:lnTo>
                    <a:pt x="66835" y="95675"/>
                  </a:lnTo>
                  <a:cubicBezTo>
                    <a:pt x="65061" y="96232"/>
                    <a:pt x="63075" y="96745"/>
                    <a:pt x="61220" y="96745"/>
                  </a:cubicBezTo>
                  <a:cubicBezTo>
                    <a:pt x="59581" y="96745"/>
                    <a:pt x="58045" y="96344"/>
                    <a:pt x="56849" y="95215"/>
                  </a:cubicBezTo>
                  <a:cubicBezTo>
                    <a:pt x="55965" y="94380"/>
                    <a:pt x="55421" y="93259"/>
                    <a:pt x="54897" y="92162"/>
                  </a:cubicBezTo>
                  <a:lnTo>
                    <a:pt x="50173" y="82291"/>
                  </a:lnTo>
                  <a:cubicBezTo>
                    <a:pt x="49966" y="81857"/>
                    <a:pt x="49755" y="81362"/>
                    <a:pt x="49925" y="80912"/>
                  </a:cubicBezTo>
                  <a:cubicBezTo>
                    <a:pt x="50074" y="80517"/>
                    <a:pt x="50366" y="80356"/>
                    <a:pt x="50717" y="80356"/>
                  </a:cubicBezTo>
                  <a:cubicBezTo>
                    <a:pt x="51453" y="80356"/>
                    <a:pt x="52449" y="81064"/>
                    <a:pt x="52928" y="81807"/>
                  </a:cubicBezTo>
                  <a:cubicBezTo>
                    <a:pt x="55452" y="85724"/>
                    <a:pt x="57718" y="89804"/>
                    <a:pt x="59707" y="94020"/>
                  </a:cubicBezTo>
                  <a:cubicBezTo>
                    <a:pt x="63791" y="93273"/>
                    <a:pt x="67648" y="91596"/>
                    <a:pt x="70980" y="89118"/>
                  </a:cubicBezTo>
                  <a:cubicBezTo>
                    <a:pt x="72037" y="88329"/>
                    <a:pt x="73088" y="87386"/>
                    <a:pt x="73445" y="86117"/>
                  </a:cubicBezTo>
                  <a:cubicBezTo>
                    <a:pt x="73802" y="84846"/>
                    <a:pt x="73146" y="83218"/>
                    <a:pt x="71846" y="82993"/>
                  </a:cubicBezTo>
                  <a:cubicBezTo>
                    <a:pt x="71723" y="82971"/>
                    <a:pt x="71600" y="82963"/>
                    <a:pt x="71476" y="82963"/>
                  </a:cubicBezTo>
                  <a:cubicBezTo>
                    <a:pt x="71093" y="82963"/>
                    <a:pt x="70708" y="83045"/>
                    <a:pt x="70324" y="83086"/>
                  </a:cubicBezTo>
                  <a:cubicBezTo>
                    <a:pt x="70133" y="83106"/>
                    <a:pt x="69943" y="83115"/>
                    <a:pt x="69755" y="83115"/>
                  </a:cubicBezTo>
                  <a:cubicBezTo>
                    <a:pt x="66927" y="83115"/>
                    <a:pt x="64468" y="80925"/>
                    <a:pt x="62588" y="78727"/>
                  </a:cubicBezTo>
                  <a:cubicBezTo>
                    <a:pt x="63132" y="78118"/>
                    <a:pt x="63852" y="77890"/>
                    <a:pt x="64640" y="77890"/>
                  </a:cubicBezTo>
                  <a:cubicBezTo>
                    <a:pt x="65842" y="77890"/>
                    <a:pt x="67201" y="78421"/>
                    <a:pt x="68334" y="78941"/>
                  </a:cubicBezTo>
                  <a:cubicBezTo>
                    <a:pt x="71699" y="80486"/>
                    <a:pt x="75249" y="81588"/>
                    <a:pt x="78895" y="82221"/>
                  </a:cubicBezTo>
                  <a:cubicBezTo>
                    <a:pt x="79803" y="82378"/>
                    <a:pt x="80736" y="82513"/>
                    <a:pt x="81554" y="82936"/>
                  </a:cubicBezTo>
                  <a:cubicBezTo>
                    <a:pt x="82126" y="83232"/>
                    <a:pt x="82622" y="83658"/>
                    <a:pt x="83095" y="84096"/>
                  </a:cubicBezTo>
                  <a:cubicBezTo>
                    <a:pt x="87298" y="87967"/>
                    <a:pt x="90407" y="93013"/>
                    <a:pt x="91975" y="98509"/>
                  </a:cubicBezTo>
                  <a:cubicBezTo>
                    <a:pt x="92104" y="98538"/>
                    <a:pt x="92231" y="98552"/>
                    <a:pt x="92354" y="98552"/>
                  </a:cubicBezTo>
                  <a:cubicBezTo>
                    <a:pt x="93754" y="98552"/>
                    <a:pt x="94717" y="96760"/>
                    <a:pt x="94833" y="95252"/>
                  </a:cubicBezTo>
                  <a:cubicBezTo>
                    <a:pt x="94960" y="93612"/>
                    <a:pt x="94769" y="91722"/>
                    <a:pt x="95948" y="90578"/>
                  </a:cubicBezTo>
                  <a:cubicBezTo>
                    <a:pt x="96875" y="89678"/>
                    <a:pt x="98399" y="89556"/>
                    <a:pt x="99214" y="88552"/>
                  </a:cubicBezTo>
                  <a:cubicBezTo>
                    <a:pt x="100238" y="87289"/>
                    <a:pt x="99703" y="85157"/>
                    <a:pt x="100900" y="84056"/>
                  </a:cubicBezTo>
                  <a:cubicBezTo>
                    <a:pt x="101284" y="83704"/>
                    <a:pt x="101728" y="83552"/>
                    <a:pt x="102190" y="83552"/>
                  </a:cubicBezTo>
                  <a:cubicBezTo>
                    <a:pt x="103537" y="83552"/>
                    <a:pt x="105034" y="84844"/>
                    <a:pt x="105630" y="86240"/>
                  </a:cubicBezTo>
                  <a:cubicBezTo>
                    <a:pt x="106431" y="88116"/>
                    <a:pt x="106723" y="90422"/>
                    <a:pt x="108410" y="91569"/>
                  </a:cubicBezTo>
                  <a:lnTo>
                    <a:pt x="111137" y="91176"/>
                  </a:lnTo>
                  <a:cubicBezTo>
                    <a:pt x="111152" y="95778"/>
                    <a:pt x="112750" y="100362"/>
                    <a:pt x="115602" y="103975"/>
                  </a:cubicBezTo>
                  <a:cubicBezTo>
                    <a:pt x="117157" y="103161"/>
                    <a:pt x="116453" y="100795"/>
                    <a:pt x="115480" y="99330"/>
                  </a:cubicBezTo>
                  <a:cubicBezTo>
                    <a:pt x="114508" y="97866"/>
                    <a:pt x="113554" y="95681"/>
                    <a:pt x="114936" y="94596"/>
                  </a:cubicBezTo>
                  <a:lnTo>
                    <a:pt x="114936" y="94596"/>
                  </a:lnTo>
                  <a:cubicBezTo>
                    <a:pt x="116854" y="94614"/>
                    <a:pt x="117747" y="97259"/>
                    <a:pt x="119611" y="97712"/>
                  </a:cubicBezTo>
                  <a:cubicBezTo>
                    <a:pt x="119777" y="97752"/>
                    <a:pt x="119940" y="97771"/>
                    <a:pt x="120101" y="97771"/>
                  </a:cubicBezTo>
                  <a:cubicBezTo>
                    <a:pt x="121744" y="97771"/>
                    <a:pt x="123089" y="95790"/>
                    <a:pt x="122784" y="94080"/>
                  </a:cubicBezTo>
                  <a:cubicBezTo>
                    <a:pt x="122451" y="92201"/>
                    <a:pt x="120835" y="90820"/>
                    <a:pt x="119169" y="89895"/>
                  </a:cubicBezTo>
                  <a:cubicBezTo>
                    <a:pt x="117675" y="88258"/>
                    <a:pt x="119833" y="85644"/>
                    <a:pt x="122018" y="85274"/>
                  </a:cubicBezTo>
                  <a:cubicBezTo>
                    <a:pt x="122730" y="85153"/>
                    <a:pt x="123464" y="85138"/>
                    <a:pt x="124199" y="85138"/>
                  </a:cubicBezTo>
                  <a:cubicBezTo>
                    <a:pt x="124443" y="85138"/>
                    <a:pt x="124686" y="85140"/>
                    <a:pt x="124930" y="85140"/>
                  </a:cubicBezTo>
                  <a:cubicBezTo>
                    <a:pt x="126201" y="85140"/>
                    <a:pt x="127452" y="85095"/>
                    <a:pt x="128573" y="84531"/>
                  </a:cubicBezTo>
                  <a:cubicBezTo>
                    <a:pt x="130946" y="83339"/>
                    <a:pt x="131739" y="80207"/>
                    <a:pt x="131200" y="77607"/>
                  </a:cubicBezTo>
                  <a:cubicBezTo>
                    <a:pt x="130659" y="75007"/>
                    <a:pt x="129117" y="72748"/>
                    <a:pt x="127857" y="70410"/>
                  </a:cubicBezTo>
                  <a:cubicBezTo>
                    <a:pt x="126781" y="68413"/>
                    <a:pt x="126249" y="65298"/>
                    <a:pt x="128341" y="64420"/>
                  </a:cubicBezTo>
                  <a:cubicBezTo>
                    <a:pt x="128900" y="64186"/>
                    <a:pt x="129528" y="64195"/>
                    <a:pt x="130135" y="64170"/>
                  </a:cubicBezTo>
                  <a:cubicBezTo>
                    <a:pt x="138047" y="63837"/>
                    <a:pt x="144592" y="55459"/>
                    <a:pt x="143005" y="47701"/>
                  </a:cubicBezTo>
                  <a:cubicBezTo>
                    <a:pt x="142706" y="46238"/>
                    <a:pt x="142140" y="44786"/>
                    <a:pt x="141097" y="43719"/>
                  </a:cubicBezTo>
                  <a:cubicBezTo>
                    <a:pt x="139216" y="41800"/>
                    <a:pt x="136024" y="41349"/>
                    <a:pt x="134619" y="39057"/>
                  </a:cubicBezTo>
                  <a:cubicBezTo>
                    <a:pt x="132900" y="36255"/>
                    <a:pt x="135025" y="32537"/>
                    <a:pt x="137778" y="30737"/>
                  </a:cubicBezTo>
                  <a:cubicBezTo>
                    <a:pt x="140529" y="28938"/>
                    <a:pt x="143891" y="28156"/>
                    <a:pt x="146461" y="26105"/>
                  </a:cubicBezTo>
                  <a:cubicBezTo>
                    <a:pt x="147145" y="26087"/>
                    <a:pt x="147512" y="25417"/>
                    <a:pt x="147638" y="24743"/>
                  </a:cubicBezTo>
                  <a:cubicBezTo>
                    <a:pt x="147716" y="24319"/>
                    <a:pt x="147611" y="23887"/>
                    <a:pt x="147608" y="23456"/>
                  </a:cubicBezTo>
                  <a:cubicBezTo>
                    <a:pt x="147598" y="22276"/>
                    <a:pt x="148442" y="21139"/>
                    <a:pt x="149574" y="20805"/>
                  </a:cubicBezTo>
                  <a:cubicBezTo>
                    <a:pt x="149811" y="20736"/>
                    <a:pt x="150056" y="20702"/>
                    <a:pt x="150302" y="20702"/>
                  </a:cubicBezTo>
                  <a:cubicBezTo>
                    <a:pt x="151231" y="20702"/>
                    <a:pt x="152165" y="21179"/>
                    <a:pt x="152664" y="21968"/>
                  </a:cubicBezTo>
                  <a:cubicBezTo>
                    <a:pt x="153442" y="23198"/>
                    <a:pt x="153129" y="24821"/>
                    <a:pt x="152563" y="26163"/>
                  </a:cubicBezTo>
                  <a:cubicBezTo>
                    <a:pt x="151998" y="27505"/>
                    <a:pt x="151199" y="28790"/>
                    <a:pt x="151051" y="30239"/>
                  </a:cubicBezTo>
                  <a:cubicBezTo>
                    <a:pt x="150905" y="31687"/>
                    <a:pt x="151726" y="33391"/>
                    <a:pt x="153173" y="33553"/>
                  </a:cubicBezTo>
                  <a:cubicBezTo>
                    <a:pt x="153252" y="33562"/>
                    <a:pt x="153330" y="33566"/>
                    <a:pt x="153406" y="33566"/>
                  </a:cubicBezTo>
                  <a:cubicBezTo>
                    <a:pt x="155043" y="33566"/>
                    <a:pt x="156090" y="31574"/>
                    <a:pt x="156201" y="29877"/>
                  </a:cubicBezTo>
                  <a:cubicBezTo>
                    <a:pt x="156318" y="28099"/>
                    <a:pt x="155972" y="26160"/>
                    <a:pt x="156925" y="24659"/>
                  </a:cubicBezTo>
                  <a:cubicBezTo>
                    <a:pt x="158377" y="22374"/>
                    <a:pt x="162385" y="21839"/>
                    <a:pt x="162490" y="19133"/>
                  </a:cubicBezTo>
                  <a:cubicBezTo>
                    <a:pt x="162574" y="16945"/>
                    <a:pt x="159821" y="15661"/>
                    <a:pt x="159327" y="13530"/>
                  </a:cubicBezTo>
                  <a:cubicBezTo>
                    <a:pt x="159129" y="12668"/>
                    <a:pt x="159325" y="11773"/>
                    <a:pt x="159405" y="10894"/>
                  </a:cubicBezTo>
                  <a:cubicBezTo>
                    <a:pt x="159709" y="7612"/>
                    <a:pt x="158263" y="4218"/>
                    <a:pt x="155688" y="2163"/>
                  </a:cubicBezTo>
                  <a:cubicBezTo>
                    <a:pt x="153919" y="751"/>
                    <a:pt x="151652" y="0"/>
                    <a:pt x="1493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47"/>
            <p:cNvSpPr/>
            <p:nvPr/>
          </p:nvSpPr>
          <p:spPr>
            <a:xfrm>
              <a:off x="6146600" y="3618417"/>
              <a:ext cx="342925" cy="189500"/>
            </a:xfrm>
            <a:custGeom>
              <a:avLst/>
              <a:gdLst/>
              <a:ahLst/>
              <a:cxnLst/>
              <a:rect l="l" t="t" r="r" b="b"/>
              <a:pathLst>
                <a:path w="13717" h="7580" extrusionOk="0">
                  <a:moveTo>
                    <a:pt x="9951" y="0"/>
                  </a:moveTo>
                  <a:cubicBezTo>
                    <a:pt x="6355" y="0"/>
                    <a:pt x="1" y="1281"/>
                    <a:pt x="2486" y="4894"/>
                  </a:cubicBezTo>
                  <a:cubicBezTo>
                    <a:pt x="3169" y="5885"/>
                    <a:pt x="4297" y="6467"/>
                    <a:pt x="5404" y="6938"/>
                  </a:cubicBezTo>
                  <a:cubicBezTo>
                    <a:pt x="6217" y="7282"/>
                    <a:pt x="7136" y="7580"/>
                    <a:pt x="8003" y="7580"/>
                  </a:cubicBezTo>
                  <a:cubicBezTo>
                    <a:pt x="8565" y="7580"/>
                    <a:pt x="9106" y="7454"/>
                    <a:pt x="9581" y="7134"/>
                  </a:cubicBezTo>
                  <a:cubicBezTo>
                    <a:pt x="10406" y="6577"/>
                    <a:pt x="13156" y="2774"/>
                    <a:pt x="13348" y="1948"/>
                  </a:cubicBezTo>
                  <a:cubicBezTo>
                    <a:pt x="13716" y="358"/>
                    <a:pt x="13186" y="447"/>
                    <a:pt x="11597" y="126"/>
                  </a:cubicBezTo>
                  <a:cubicBezTo>
                    <a:pt x="11194" y="44"/>
                    <a:pt x="10620" y="0"/>
                    <a:pt x="99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47"/>
            <p:cNvSpPr/>
            <p:nvPr/>
          </p:nvSpPr>
          <p:spPr>
            <a:xfrm>
              <a:off x="5901600" y="3599392"/>
              <a:ext cx="558700" cy="402875"/>
            </a:xfrm>
            <a:custGeom>
              <a:avLst/>
              <a:gdLst/>
              <a:ahLst/>
              <a:cxnLst/>
              <a:rect l="l" t="t" r="r" b="b"/>
              <a:pathLst>
                <a:path w="22348" h="16115" extrusionOk="0">
                  <a:moveTo>
                    <a:pt x="946" y="1"/>
                  </a:moveTo>
                  <a:cubicBezTo>
                    <a:pt x="616" y="1"/>
                    <a:pt x="299" y="66"/>
                    <a:pt x="1" y="208"/>
                  </a:cubicBezTo>
                  <a:cubicBezTo>
                    <a:pt x="742" y="1762"/>
                    <a:pt x="2032" y="3475"/>
                    <a:pt x="2935" y="5119"/>
                  </a:cubicBezTo>
                  <a:cubicBezTo>
                    <a:pt x="6575" y="11745"/>
                    <a:pt x="13987" y="16115"/>
                    <a:pt x="21544" y="16115"/>
                  </a:cubicBezTo>
                  <a:cubicBezTo>
                    <a:pt x="21635" y="16115"/>
                    <a:pt x="21726" y="16114"/>
                    <a:pt x="21817" y="16113"/>
                  </a:cubicBezTo>
                  <a:cubicBezTo>
                    <a:pt x="22347" y="15571"/>
                    <a:pt x="21564" y="14744"/>
                    <a:pt x="20866" y="14448"/>
                  </a:cubicBezTo>
                  <a:cubicBezTo>
                    <a:pt x="18934" y="13634"/>
                    <a:pt x="16857" y="13226"/>
                    <a:pt x="14879" y="12532"/>
                  </a:cubicBezTo>
                  <a:cubicBezTo>
                    <a:pt x="12900" y="11839"/>
                    <a:pt x="10943" y="10790"/>
                    <a:pt x="9769" y="9051"/>
                  </a:cubicBezTo>
                  <a:cubicBezTo>
                    <a:pt x="9280" y="8326"/>
                    <a:pt x="8945" y="7508"/>
                    <a:pt x="8542" y="6731"/>
                  </a:cubicBezTo>
                  <a:cubicBezTo>
                    <a:pt x="7503" y="4729"/>
                    <a:pt x="3759" y="1"/>
                    <a:pt x="9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47"/>
            <p:cNvSpPr/>
            <p:nvPr/>
          </p:nvSpPr>
          <p:spPr>
            <a:xfrm>
              <a:off x="6249675" y="4008567"/>
              <a:ext cx="964575" cy="811125"/>
            </a:xfrm>
            <a:custGeom>
              <a:avLst/>
              <a:gdLst/>
              <a:ahLst/>
              <a:cxnLst/>
              <a:rect l="l" t="t" r="r" b="b"/>
              <a:pathLst>
                <a:path w="38583" h="32445" extrusionOk="0">
                  <a:moveTo>
                    <a:pt x="17573" y="0"/>
                  </a:moveTo>
                  <a:cubicBezTo>
                    <a:pt x="14431" y="0"/>
                    <a:pt x="10968" y="2180"/>
                    <a:pt x="9011" y="4369"/>
                  </a:cubicBezTo>
                  <a:cubicBezTo>
                    <a:pt x="8028" y="5468"/>
                    <a:pt x="7111" y="6810"/>
                    <a:pt x="5676" y="7153"/>
                  </a:cubicBezTo>
                  <a:cubicBezTo>
                    <a:pt x="4830" y="7356"/>
                    <a:pt x="3925" y="7164"/>
                    <a:pt x="3076" y="7361"/>
                  </a:cubicBezTo>
                  <a:cubicBezTo>
                    <a:pt x="581" y="7938"/>
                    <a:pt x="1" y="11293"/>
                    <a:pt x="569" y="13791"/>
                  </a:cubicBezTo>
                  <a:cubicBezTo>
                    <a:pt x="1136" y="16289"/>
                    <a:pt x="2307" y="18910"/>
                    <a:pt x="1374" y="21296"/>
                  </a:cubicBezTo>
                  <a:cubicBezTo>
                    <a:pt x="1185" y="21776"/>
                    <a:pt x="913" y="22246"/>
                    <a:pt x="921" y="22762"/>
                  </a:cubicBezTo>
                  <a:cubicBezTo>
                    <a:pt x="932" y="23380"/>
                    <a:pt x="1355" y="23921"/>
                    <a:pt x="1849" y="24293"/>
                  </a:cubicBezTo>
                  <a:cubicBezTo>
                    <a:pt x="2646" y="24890"/>
                    <a:pt x="3559" y="25128"/>
                    <a:pt x="4517" y="25128"/>
                  </a:cubicBezTo>
                  <a:cubicBezTo>
                    <a:pt x="6301" y="25128"/>
                    <a:pt x="8239" y="24301"/>
                    <a:pt x="9868" y="23418"/>
                  </a:cubicBezTo>
                  <a:cubicBezTo>
                    <a:pt x="11665" y="22444"/>
                    <a:pt x="13735" y="21414"/>
                    <a:pt x="15685" y="21414"/>
                  </a:cubicBezTo>
                  <a:cubicBezTo>
                    <a:pt x="16453" y="21414"/>
                    <a:pt x="17203" y="21574"/>
                    <a:pt x="17910" y="21960"/>
                  </a:cubicBezTo>
                  <a:cubicBezTo>
                    <a:pt x="20585" y="23420"/>
                    <a:pt x="20837" y="27119"/>
                    <a:pt x="22486" y="29685"/>
                  </a:cubicBezTo>
                  <a:cubicBezTo>
                    <a:pt x="23522" y="31296"/>
                    <a:pt x="25450" y="32445"/>
                    <a:pt x="27291" y="32445"/>
                  </a:cubicBezTo>
                  <a:cubicBezTo>
                    <a:pt x="28027" y="32445"/>
                    <a:pt x="28749" y="32261"/>
                    <a:pt x="29394" y="31851"/>
                  </a:cubicBezTo>
                  <a:cubicBezTo>
                    <a:pt x="30163" y="31362"/>
                    <a:pt x="30731" y="30624"/>
                    <a:pt x="31285" y="29900"/>
                  </a:cubicBezTo>
                  <a:lnTo>
                    <a:pt x="34684" y="25460"/>
                  </a:lnTo>
                  <a:cubicBezTo>
                    <a:pt x="36183" y="23501"/>
                    <a:pt x="37736" y="21414"/>
                    <a:pt x="38025" y="18965"/>
                  </a:cubicBezTo>
                  <a:cubicBezTo>
                    <a:pt x="38582" y="14235"/>
                    <a:pt x="34390" y="10436"/>
                    <a:pt x="30609" y="7540"/>
                  </a:cubicBezTo>
                  <a:cubicBezTo>
                    <a:pt x="30407" y="6031"/>
                    <a:pt x="30190" y="4479"/>
                    <a:pt x="29421" y="3165"/>
                  </a:cubicBezTo>
                  <a:cubicBezTo>
                    <a:pt x="28683" y="1906"/>
                    <a:pt x="27576" y="1186"/>
                    <a:pt x="26718" y="1186"/>
                  </a:cubicBezTo>
                  <a:cubicBezTo>
                    <a:pt x="25783" y="1186"/>
                    <a:pt x="25141" y="2039"/>
                    <a:pt x="25589" y="3982"/>
                  </a:cubicBezTo>
                  <a:cubicBezTo>
                    <a:pt x="25561" y="3983"/>
                    <a:pt x="25533" y="3983"/>
                    <a:pt x="25505" y="3983"/>
                  </a:cubicBezTo>
                  <a:cubicBezTo>
                    <a:pt x="23077" y="3983"/>
                    <a:pt x="21095" y="399"/>
                    <a:pt x="18382" y="51"/>
                  </a:cubicBezTo>
                  <a:cubicBezTo>
                    <a:pt x="18115" y="17"/>
                    <a:pt x="17846" y="0"/>
                    <a:pt x="175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94" name="Google Shape;1594;p47"/>
          <p:cNvGrpSpPr/>
          <p:nvPr/>
        </p:nvGrpSpPr>
        <p:grpSpPr>
          <a:xfrm>
            <a:off x="8080464" y="3963249"/>
            <a:ext cx="1498752" cy="1634458"/>
            <a:chOff x="8080464" y="3963249"/>
            <a:chExt cx="1498752" cy="1634458"/>
          </a:xfrm>
        </p:grpSpPr>
        <p:sp>
          <p:nvSpPr>
            <p:cNvPr id="1595" name="Google Shape;1595;p47"/>
            <p:cNvSpPr/>
            <p:nvPr/>
          </p:nvSpPr>
          <p:spPr>
            <a:xfrm rot="-3346697" flipH="1">
              <a:off x="8823874" y="4698033"/>
              <a:ext cx="323985" cy="307356"/>
            </a:xfrm>
            <a:custGeom>
              <a:avLst/>
              <a:gdLst/>
              <a:ahLst/>
              <a:cxnLst/>
              <a:rect l="l" t="t" r="r" b="b"/>
              <a:pathLst>
                <a:path w="9147" h="8677" extrusionOk="0">
                  <a:moveTo>
                    <a:pt x="8263" y="321"/>
                  </a:moveTo>
                  <a:cubicBezTo>
                    <a:pt x="8248" y="328"/>
                    <a:pt x="8237" y="332"/>
                    <a:pt x="8234" y="332"/>
                  </a:cubicBezTo>
                  <a:cubicBezTo>
                    <a:pt x="8233" y="332"/>
                    <a:pt x="8233" y="332"/>
                    <a:pt x="8233" y="331"/>
                  </a:cubicBezTo>
                  <a:cubicBezTo>
                    <a:pt x="8243" y="328"/>
                    <a:pt x="8253" y="324"/>
                    <a:pt x="8263" y="321"/>
                  </a:cubicBezTo>
                  <a:close/>
                  <a:moveTo>
                    <a:pt x="6529" y="998"/>
                  </a:moveTo>
                  <a:cubicBezTo>
                    <a:pt x="6519" y="998"/>
                    <a:pt x="6501" y="1004"/>
                    <a:pt x="6482" y="1013"/>
                  </a:cubicBezTo>
                  <a:cubicBezTo>
                    <a:pt x="6498" y="1009"/>
                    <a:pt x="6513" y="1004"/>
                    <a:pt x="6529" y="998"/>
                  </a:cubicBezTo>
                  <a:lnTo>
                    <a:pt x="6529" y="998"/>
                  </a:lnTo>
                  <a:cubicBezTo>
                    <a:pt x="6529" y="998"/>
                    <a:pt x="6529" y="998"/>
                    <a:pt x="6529" y="998"/>
                  </a:cubicBezTo>
                  <a:close/>
                  <a:moveTo>
                    <a:pt x="9073" y="1"/>
                  </a:moveTo>
                  <a:cubicBezTo>
                    <a:pt x="8926" y="1"/>
                    <a:pt x="8581" y="167"/>
                    <a:pt x="8382" y="264"/>
                  </a:cubicBezTo>
                  <a:lnTo>
                    <a:pt x="8382" y="264"/>
                  </a:lnTo>
                  <a:cubicBezTo>
                    <a:pt x="8343" y="272"/>
                    <a:pt x="8226" y="313"/>
                    <a:pt x="8165" y="354"/>
                  </a:cubicBezTo>
                  <a:lnTo>
                    <a:pt x="8165" y="399"/>
                  </a:lnTo>
                  <a:cubicBezTo>
                    <a:pt x="8085" y="433"/>
                    <a:pt x="8074" y="433"/>
                    <a:pt x="8062" y="433"/>
                  </a:cubicBezTo>
                  <a:cubicBezTo>
                    <a:pt x="8051" y="433"/>
                    <a:pt x="8039" y="433"/>
                    <a:pt x="7960" y="468"/>
                  </a:cubicBezTo>
                  <a:cubicBezTo>
                    <a:pt x="7937" y="445"/>
                    <a:pt x="8074" y="377"/>
                    <a:pt x="8210" y="308"/>
                  </a:cubicBezTo>
                  <a:lnTo>
                    <a:pt x="8210" y="308"/>
                  </a:lnTo>
                  <a:cubicBezTo>
                    <a:pt x="8096" y="354"/>
                    <a:pt x="7960" y="399"/>
                    <a:pt x="7937" y="445"/>
                  </a:cubicBezTo>
                  <a:cubicBezTo>
                    <a:pt x="7920" y="448"/>
                    <a:pt x="7908" y="450"/>
                    <a:pt x="7900" y="450"/>
                  </a:cubicBezTo>
                  <a:cubicBezTo>
                    <a:pt x="7867" y="450"/>
                    <a:pt x="7887" y="429"/>
                    <a:pt x="7865" y="429"/>
                  </a:cubicBezTo>
                  <a:cubicBezTo>
                    <a:pt x="7855" y="429"/>
                    <a:pt x="7836" y="433"/>
                    <a:pt x="7801" y="445"/>
                  </a:cubicBezTo>
                  <a:cubicBezTo>
                    <a:pt x="7710" y="490"/>
                    <a:pt x="7596" y="559"/>
                    <a:pt x="7482" y="604"/>
                  </a:cubicBezTo>
                  <a:cubicBezTo>
                    <a:pt x="7209" y="672"/>
                    <a:pt x="7096" y="809"/>
                    <a:pt x="6846" y="877"/>
                  </a:cubicBezTo>
                  <a:lnTo>
                    <a:pt x="6868" y="854"/>
                  </a:lnTo>
                  <a:lnTo>
                    <a:pt x="6868" y="854"/>
                  </a:lnTo>
                  <a:cubicBezTo>
                    <a:pt x="6787" y="875"/>
                    <a:pt x="6668" y="950"/>
                    <a:pt x="6529" y="998"/>
                  </a:cubicBezTo>
                  <a:lnTo>
                    <a:pt x="6529" y="998"/>
                  </a:lnTo>
                  <a:cubicBezTo>
                    <a:pt x="6541" y="999"/>
                    <a:pt x="6535" y="1010"/>
                    <a:pt x="6482" y="1036"/>
                  </a:cubicBezTo>
                  <a:cubicBezTo>
                    <a:pt x="6300" y="1104"/>
                    <a:pt x="6186" y="1173"/>
                    <a:pt x="6050" y="1195"/>
                  </a:cubicBezTo>
                  <a:lnTo>
                    <a:pt x="5936" y="1286"/>
                  </a:lnTo>
                  <a:cubicBezTo>
                    <a:pt x="5322" y="1536"/>
                    <a:pt x="2957" y="2560"/>
                    <a:pt x="2343" y="2833"/>
                  </a:cubicBezTo>
                  <a:lnTo>
                    <a:pt x="2366" y="2810"/>
                  </a:lnTo>
                  <a:lnTo>
                    <a:pt x="2366" y="2810"/>
                  </a:lnTo>
                  <a:cubicBezTo>
                    <a:pt x="1775" y="3083"/>
                    <a:pt x="910" y="3447"/>
                    <a:pt x="1" y="3833"/>
                  </a:cubicBezTo>
                  <a:cubicBezTo>
                    <a:pt x="615" y="4265"/>
                    <a:pt x="1274" y="4720"/>
                    <a:pt x="1866" y="5129"/>
                  </a:cubicBezTo>
                  <a:cubicBezTo>
                    <a:pt x="2229" y="5379"/>
                    <a:pt x="2548" y="5607"/>
                    <a:pt x="2821" y="5766"/>
                  </a:cubicBezTo>
                  <a:cubicBezTo>
                    <a:pt x="2934" y="5880"/>
                    <a:pt x="3116" y="5993"/>
                    <a:pt x="3253" y="6107"/>
                  </a:cubicBezTo>
                  <a:cubicBezTo>
                    <a:pt x="3215" y="6070"/>
                    <a:pt x="3205" y="6053"/>
                    <a:pt x="3215" y="6053"/>
                  </a:cubicBezTo>
                  <a:cubicBezTo>
                    <a:pt x="3223" y="6053"/>
                    <a:pt x="3245" y="6064"/>
                    <a:pt x="3275" y="6084"/>
                  </a:cubicBezTo>
                  <a:cubicBezTo>
                    <a:pt x="3480" y="6232"/>
                    <a:pt x="3491" y="6232"/>
                    <a:pt x="3503" y="6232"/>
                  </a:cubicBezTo>
                  <a:cubicBezTo>
                    <a:pt x="3514" y="6232"/>
                    <a:pt x="3526" y="6232"/>
                    <a:pt x="3730" y="6380"/>
                  </a:cubicBezTo>
                  <a:cubicBezTo>
                    <a:pt x="3980" y="6539"/>
                    <a:pt x="4526" y="6903"/>
                    <a:pt x="5072" y="7312"/>
                  </a:cubicBezTo>
                  <a:cubicBezTo>
                    <a:pt x="5845" y="7858"/>
                    <a:pt x="6618" y="8404"/>
                    <a:pt x="6982" y="8677"/>
                  </a:cubicBezTo>
                  <a:cubicBezTo>
                    <a:pt x="7005" y="8586"/>
                    <a:pt x="7028" y="8540"/>
                    <a:pt x="7050" y="8495"/>
                  </a:cubicBezTo>
                  <a:cubicBezTo>
                    <a:pt x="7096" y="8222"/>
                    <a:pt x="7164" y="7949"/>
                    <a:pt x="7232" y="7676"/>
                  </a:cubicBezTo>
                  <a:cubicBezTo>
                    <a:pt x="7278" y="7540"/>
                    <a:pt x="7300" y="7403"/>
                    <a:pt x="7346" y="7267"/>
                  </a:cubicBezTo>
                  <a:cubicBezTo>
                    <a:pt x="7346" y="7221"/>
                    <a:pt x="7369" y="7176"/>
                    <a:pt x="7369" y="7130"/>
                  </a:cubicBezTo>
                  <a:cubicBezTo>
                    <a:pt x="7391" y="7085"/>
                    <a:pt x="7391" y="7039"/>
                    <a:pt x="7391" y="7017"/>
                  </a:cubicBezTo>
                  <a:lnTo>
                    <a:pt x="7391" y="7039"/>
                  </a:lnTo>
                  <a:cubicBezTo>
                    <a:pt x="7460" y="6744"/>
                    <a:pt x="7937" y="5129"/>
                    <a:pt x="8005" y="4788"/>
                  </a:cubicBezTo>
                  <a:lnTo>
                    <a:pt x="8005" y="4788"/>
                  </a:lnTo>
                  <a:lnTo>
                    <a:pt x="7983" y="4834"/>
                  </a:lnTo>
                  <a:cubicBezTo>
                    <a:pt x="8051" y="4538"/>
                    <a:pt x="8074" y="4584"/>
                    <a:pt x="8142" y="4356"/>
                  </a:cubicBezTo>
                  <a:lnTo>
                    <a:pt x="8142" y="4356"/>
                  </a:lnTo>
                  <a:cubicBezTo>
                    <a:pt x="8140" y="4357"/>
                    <a:pt x="8138" y="4358"/>
                    <a:pt x="8136" y="4358"/>
                  </a:cubicBezTo>
                  <a:cubicBezTo>
                    <a:pt x="8100" y="4358"/>
                    <a:pt x="8143" y="4125"/>
                    <a:pt x="8165" y="4038"/>
                  </a:cubicBezTo>
                  <a:cubicBezTo>
                    <a:pt x="8210" y="3879"/>
                    <a:pt x="8255" y="3560"/>
                    <a:pt x="8324" y="3310"/>
                  </a:cubicBezTo>
                  <a:lnTo>
                    <a:pt x="8346" y="3333"/>
                  </a:lnTo>
                  <a:cubicBezTo>
                    <a:pt x="8369" y="3128"/>
                    <a:pt x="8483" y="2764"/>
                    <a:pt x="8506" y="2605"/>
                  </a:cubicBezTo>
                  <a:cubicBezTo>
                    <a:pt x="8597" y="2287"/>
                    <a:pt x="8778" y="1787"/>
                    <a:pt x="8869" y="1354"/>
                  </a:cubicBezTo>
                  <a:lnTo>
                    <a:pt x="9006" y="1082"/>
                  </a:lnTo>
                  <a:lnTo>
                    <a:pt x="9006" y="1036"/>
                  </a:lnTo>
                  <a:lnTo>
                    <a:pt x="9142" y="58"/>
                  </a:lnTo>
                  <a:cubicBezTo>
                    <a:pt x="9146" y="18"/>
                    <a:pt x="9120" y="1"/>
                    <a:pt x="907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47"/>
            <p:cNvSpPr/>
            <p:nvPr/>
          </p:nvSpPr>
          <p:spPr>
            <a:xfrm rot="-3346697" flipH="1">
              <a:off x="8534209" y="4321748"/>
              <a:ext cx="267738" cy="350606"/>
            </a:xfrm>
            <a:custGeom>
              <a:avLst/>
              <a:gdLst/>
              <a:ahLst/>
              <a:cxnLst/>
              <a:rect l="l" t="t" r="r" b="b"/>
              <a:pathLst>
                <a:path w="7559" h="9898" extrusionOk="0">
                  <a:moveTo>
                    <a:pt x="171" y="2818"/>
                  </a:moveTo>
                  <a:cubicBezTo>
                    <a:pt x="169" y="2827"/>
                    <a:pt x="168" y="2838"/>
                    <a:pt x="168" y="2849"/>
                  </a:cubicBezTo>
                  <a:cubicBezTo>
                    <a:pt x="169" y="2838"/>
                    <a:pt x="171" y="2828"/>
                    <a:pt x="171" y="2818"/>
                  </a:cubicBezTo>
                  <a:close/>
                  <a:moveTo>
                    <a:pt x="167" y="0"/>
                  </a:moveTo>
                  <a:cubicBezTo>
                    <a:pt x="1" y="0"/>
                    <a:pt x="166" y="961"/>
                    <a:pt x="122" y="961"/>
                  </a:cubicBezTo>
                  <a:cubicBezTo>
                    <a:pt x="122" y="987"/>
                    <a:pt x="122" y="1011"/>
                    <a:pt x="122" y="1029"/>
                  </a:cubicBezTo>
                  <a:lnTo>
                    <a:pt x="168" y="1052"/>
                  </a:lnTo>
                  <a:cubicBezTo>
                    <a:pt x="191" y="1234"/>
                    <a:pt x="145" y="1098"/>
                    <a:pt x="145" y="1257"/>
                  </a:cubicBezTo>
                  <a:cubicBezTo>
                    <a:pt x="144" y="1258"/>
                    <a:pt x="142" y="1259"/>
                    <a:pt x="141" y="1259"/>
                  </a:cubicBezTo>
                  <a:cubicBezTo>
                    <a:pt x="122" y="1259"/>
                    <a:pt x="121" y="1112"/>
                    <a:pt x="100" y="984"/>
                  </a:cubicBezTo>
                  <a:lnTo>
                    <a:pt x="100" y="984"/>
                  </a:lnTo>
                  <a:cubicBezTo>
                    <a:pt x="100" y="1098"/>
                    <a:pt x="100" y="1234"/>
                    <a:pt x="122" y="1280"/>
                  </a:cubicBezTo>
                  <a:cubicBezTo>
                    <a:pt x="122" y="1327"/>
                    <a:pt x="118" y="1331"/>
                    <a:pt x="114" y="1331"/>
                  </a:cubicBezTo>
                  <a:cubicBezTo>
                    <a:pt x="113" y="1331"/>
                    <a:pt x="112" y="1331"/>
                    <a:pt x="111" y="1331"/>
                  </a:cubicBezTo>
                  <a:cubicBezTo>
                    <a:pt x="105" y="1331"/>
                    <a:pt x="100" y="1336"/>
                    <a:pt x="100" y="1416"/>
                  </a:cubicBezTo>
                  <a:cubicBezTo>
                    <a:pt x="100" y="1507"/>
                    <a:pt x="145" y="1643"/>
                    <a:pt x="122" y="1757"/>
                  </a:cubicBezTo>
                  <a:cubicBezTo>
                    <a:pt x="122" y="2030"/>
                    <a:pt x="191" y="2189"/>
                    <a:pt x="168" y="2439"/>
                  </a:cubicBezTo>
                  <a:lnTo>
                    <a:pt x="168" y="2417"/>
                  </a:lnTo>
                  <a:lnTo>
                    <a:pt x="168" y="2417"/>
                  </a:lnTo>
                  <a:cubicBezTo>
                    <a:pt x="147" y="2502"/>
                    <a:pt x="185" y="2667"/>
                    <a:pt x="171" y="2818"/>
                  </a:cubicBezTo>
                  <a:lnTo>
                    <a:pt x="171" y="2818"/>
                  </a:lnTo>
                  <a:cubicBezTo>
                    <a:pt x="175" y="2805"/>
                    <a:pt x="180" y="2796"/>
                    <a:pt x="186" y="2796"/>
                  </a:cubicBezTo>
                  <a:cubicBezTo>
                    <a:pt x="194" y="2796"/>
                    <a:pt x="204" y="2810"/>
                    <a:pt x="213" y="2849"/>
                  </a:cubicBezTo>
                  <a:cubicBezTo>
                    <a:pt x="191" y="3053"/>
                    <a:pt x="213" y="3167"/>
                    <a:pt x="213" y="3303"/>
                  </a:cubicBezTo>
                  <a:lnTo>
                    <a:pt x="236" y="3440"/>
                  </a:lnTo>
                  <a:cubicBezTo>
                    <a:pt x="259" y="4099"/>
                    <a:pt x="441" y="6692"/>
                    <a:pt x="486" y="7351"/>
                  </a:cubicBezTo>
                  <a:lnTo>
                    <a:pt x="464" y="7328"/>
                  </a:lnTo>
                  <a:lnTo>
                    <a:pt x="464" y="7328"/>
                  </a:lnTo>
                  <a:cubicBezTo>
                    <a:pt x="509" y="7965"/>
                    <a:pt x="554" y="8897"/>
                    <a:pt x="623" y="9898"/>
                  </a:cubicBezTo>
                  <a:cubicBezTo>
                    <a:pt x="1237" y="9466"/>
                    <a:pt x="1896" y="8988"/>
                    <a:pt x="2487" y="8579"/>
                  </a:cubicBezTo>
                  <a:cubicBezTo>
                    <a:pt x="2828" y="8329"/>
                    <a:pt x="3147" y="8079"/>
                    <a:pt x="3397" y="7897"/>
                  </a:cubicBezTo>
                  <a:cubicBezTo>
                    <a:pt x="3533" y="7829"/>
                    <a:pt x="3715" y="7692"/>
                    <a:pt x="3852" y="7601"/>
                  </a:cubicBezTo>
                  <a:lnTo>
                    <a:pt x="3852" y="7601"/>
                  </a:lnTo>
                  <a:cubicBezTo>
                    <a:pt x="3826" y="7619"/>
                    <a:pt x="3813" y="7626"/>
                    <a:pt x="3810" y="7626"/>
                  </a:cubicBezTo>
                  <a:cubicBezTo>
                    <a:pt x="3804" y="7626"/>
                    <a:pt x="3824" y="7607"/>
                    <a:pt x="3852" y="7578"/>
                  </a:cubicBezTo>
                  <a:cubicBezTo>
                    <a:pt x="4284" y="7283"/>
                    <a:pt x="3875" y="7556"/>
                    <a:pt x="4284" y="7237"/>
                  </a:cubicBezTo>
                  <a:cubicBezTo>
                    <a:pt x="4511" y="7078"/>
                    <a:pt x="5057" y="6692"/>
                    <a:pt x="5603" y="6305"/>
                  </a:cubicBezTo>
                  <a:cubicBezTo>
                    <a:pt x="6399" y="5782"/>
                    <a:pt x="7195" y="5236"/>
                    <a:pt x="7558" y="4963"/>
                  </a:cubicBezTo>
                  <a:cubicBezTo>
                    <a:pt x="7490" y="4918"/>
                    <a:pt x="7445" y="4895"/>
                    <a:pt x="7399" y="4850"/>
                  </a:cubicBezTo>
                  <a:cubicBezTo>
                    <a:pt x="7172" y="4713"/>
                    <a:pt x="6944" y="4554"/>
                    <a:pt x="6694" y="4395"/>
                  </a:cubicBezTo>
                  <a:cubicBezTo>
                    <a:pt x="6581" y="4327"/>
                    <a:pt x="6467" y="4236"/>
                    <a:pt x="6353" y="4168"/>
                  </a:cubicBezTo>
                  <a:cubicBezTo>
                    <a:pt x="6308" y="4122"/>
                    <a:pt x="6262" y="4099"/>
                    <a:pt x="6217" y="4077"/>
                  </a:cubicBezTo>
                  <a:lnTo>
                    <a:pt x="6126" y="4008"/>
                  </a:lnTo>
                  <a:lnTo>
                    <a:pt x="6171" y="4031"/>
                  </a:lnTo>
                  <a:cubicBezTo>
                    <a:pt x="5921" y="3872"/>
                    <a:pt x="4534" y="2871"/>
                    <a:pt x="4261" y="2689"/>
                  </a:cubicBezTo>
                  <a:lnTo>
                    <a:pt x="4261" y="2689"/>
                  </a:lnTo>
                  <a:lnTo>
                    <a:pt x="4284" y="2712"/>
                  </a:lnTo>
                  <a:cubicBezTo>
                    <a:pt x="4034" y="2576"/>
                    <a:pt x="4079" y="2553"/>
                    <a:pt x="3897" y="2417"/>
                  </a:cubicBezTo>
                  <a:cubicBezTo>
                    <a:pt x="3897" y="2423"/>
                    <a:pt x="3893" y="2426"/>
                    <a:pt x="3885" y="2426"/>
                  </a:cubicBezTo>
                  <a:cubicBezTo>
                    <a:pt x="3836" y="2426"/>
                    <a:pt x="3657" y="2319"/>
                    <a:pt x="3579" y="2280"/>
                  </a:cubicBezTo>
                  <a:lnTo>
                    <a:pt x="3602" y="2280"/>
                  </a:lnTo>
                  <a:cubicBezTo>
                    <a:pt x="3465" y="2189"/>
                    <a:pt x="3170" y="2030"/>
                    <a:pt x="2965" y="1894"/>
                  </a:cubicBezTo>
                  <a:lnTo>
                    <a:pt x="2988" y="1894"/>
                  </a:lnTo>
                  <a:cubicBezTo>
                    <a:pt x="2806" y="1780"/>
                    <a:pt x="2487" y="1552"/>
                    <a:pt x="2374" y="1484"/>
                  </a:cubicBezTo>
                  <a:cubicBezTo>
                    <a:pt x="2101" y="1280"/>
                    <a:pt x="1691" y="938"/>
                    <a:pt x="1305" y="711"/>
                  </a:cubicBezTo>
                  <a:lnTo>
                    <a:pt x="1100" y="506"/>
                  </a:lnTo>
                  <a:lnTo>
                    <a:pt x="1055" y="484"/>
                  </a:lnTo>
                  <a:lnTo>
                    <a:pt x="191" y="6"/>
                  </a:lnTo>
                  <a:cubicBezTo>
                    <a:pt x="182" y="2"/>
                    <a:pt x="174" y="0"/>
                    <a:pt x="1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47"/>
            <p:cNvSpPr/>
            <p:nvPr/>
          </p:nvSpPr>
          <p:spPr>
            <a:xfrm rot="-3346697" flipH="1">
              <a:off x="8901482" y="4248281"/>
              <a:ext cx="178587" cy="138748"/>
            </a:xfrm>
            <a:custGeom>
              <a:avLst/>
              <a:gdLst/>
              <a:ahLst/>
              <a:cxnLst/>
              <a:rect l="l" t="t" r="r" b="b"/>
              <a:pathLst>
                <a:path w="5042" h="3917" extrusionOk="0">
                  <a:moveTo>
                    <a:pt x="4526" y="28"/>
                  </a:moveTo>
                  <a:cubicBezTo>
                    <a:pt x="4480" y="28"/>
                    <a:pt x="4412" y="28"/>
                    <a:pt x="4389" y="51"/>
                  </a:cubicBezTo>
                  <a:cubicBezTo>
                    <a:pt x="4389" y="51"/>
                    <a:pt x="4457" y="28"/>
                    <a:pt x="4526" y="28"/>
                  </a:cubicBezTo>
                  <a:close/>
                  <a:moveTo>
                    <a:pt x="4922" y="1"/>
                  </a:moveTo>
                  <a:cubicBezTo>
                    <a:pt x="4781" y="1"/>
                    <a:pt x="4548" y="51"/>
                    <a:pt x="4548" y="51"/>
                  </a:cubicBezTo>
                  <a:cubicBezTo>
                    <a:pt x="4571" y="28"/>
                    <a:pt x="4617" y="28"/>
                    <a:pt x="4617" y="28"/>
                  </a:cubicBezTo>
                  <a:lnTo>
                    <a:pt x="4617" y="28"/>
                  </a:lnTo>
                  <a:cubicBezTo>
                    <a:pt x="4617" y="28"/>
                    <a:pt x="4548" y="28"/>
                    <a:pt x="4503" y="51"/>
                  </a:cubicBezTo>
                  <a:cubicBezTo>
                    <a:pt x="4473" y="59"/>
                    <a:pt x="4460" y="61"/>
                    <a:pt x="4453" y="61"/>
                  </a:cubicBezTo>
                  <a:cubicBezTo>
                    <a:pt x="4440" y="61"/>
                    <a:pt x="4450" y="51"/>
                    <a:pt x="4389" y="51"/>
                  </a:cubicBezTo>
                  <a:cubicBezTo>
                    <a:pt x="4321" y="51"/>
                    <a:pt x="4389" y="28"/>
                    <a:pt x="4321" y="28"/>
                  </a:cubicBezTo>
                  <a:cubicBezTo>
                    <a:pt x="4253" y="51"/>
                    <a:pt x="4207" y="51"/>
                    <a:pt x="4139" y="51"/>
                  </a:cubicBezTo>
                  <a:cubicBezTo>
                    <a:pt x="4003" y="51"/>
                    <a:pt x="3912" y="97"/>
                    <a:pt x="3798" y="97"/>
                  </a:cubicBezTo>
                  <a:cubicBezTo>
                    <a:pt x="3752" y="97"/>
                    <a:pt x="3662" y="119"/>
                    <a:pt x="3571" y="119"/>
                  </a:cubicBezTo>
                  <a:cubicBezTo>
                    <a:pt x="3480" y="119"/>
                    <a:pt x="3411" y="142"/>
                    <a:pt x="3343" y="142"/>
                  </a:cubicBezTo>
                  <a:lnTo>
                    <a:pt x="3275" y="165"/>
                  </a:lnTo>
                  <a:cubicBezTo>
                    <a:pt x="2934" y="188"/>
                    <a:pt x="1638" y="324"/>
                    <a:pt x="1297" y="369"/>
                  </a:cubicBezTo>
                  <a:cubicBezTo>
                    <a:pt x="978" y="392"/>
                    <a:pt x="501" y="460"/>
                    <a:pt x="0" y="506"/>
                  </a:cubicBezTo>
                  <a:cubicBezTo>
                    <a:pt x="228" y="802"/>
                    <a:pt x="478" y="1120"/>
                    <a:pt x="705" y="1416"/>
                  </a:cubicBezTo>
                  <a:cubicBezTo>
                    <a:pt x="842" y="1597"/>
                    <a:pt x="978" y="1757"/>
                    <a:pt x="1069" y="1870"/>
                  </a:cubicBezTo>
                  <a:cubicBezTo>
                    <a:pt x="1115" y="1939"/>
                    <a:pt x="1183" y="2029"/>
                    <a:pt x="1228" y="2098"/>
                  </a:cubicBezTo>
                  <a:cubicBezTo>
                    <a:pt x="1219" y="2078"/>
                    <a:pt x="1217" y="2071"/>
                    <a:pt x="1220" y="2071"/>
                  </a:cubicBezTo>
                  <a:cubicBezTo>
                    <a:pt x="1225" y="2071"/>
                    <a:pt x="1238" y="2085"/>
                    <a:pt x="1251" y="2098"/>
                  </a:cubicBezTo>
                  <a:cubicBezTo>
                    <a:pt x="1331" y="2200"/>
                    <a:pt x="1336" y="2200"/>
                    <a:pt x="1342" y="2200"/>
                  </a:cubicBezTo>
                  <a:cubicBezTo>
                    <a:pt x="1348" y="2200"/>
                    <a:pt x="1353" y="2200"/>
                    <a:pt x="1433" y="2302"/>
                  </a:cubicBezTo>
                  <a:cubicBezTo>
                    <a:pt x="1524" y="2416"/>
                    <a:pt x="1729" y="2689"/>
                    <a:pt x="1933" y="2962"/>
                  </a:cubicBezTo>
                  <a:cubicBezTo>
                    <a:pt x="2229" y="3348"/>
                    <a:pt x="2525" y="3735"/>
                    <a:pt x="2661" y="3917"/>
                  </a:cubicBezTo>
                  <a:cubicBezTo>
                    <a:pt x="2706" y="3894"/>
                    <a:pt x="2706" y="3871"/>
                    <a:pt x="2729" y="3849"/>
                  </a:cubicBezTo>
                  <a:cubicBezTo>
                    <a:pt x="2797" y="3712"/>
                    <a:pt x="2866" y="3599"/>
                    <a:pt x="2934" y="3485"/>
                  </a:cubicBezTo>
                  <a:cubicBezTo>
                    <a:pt x="2979" y="3417"/>
                    <a:pt x="3025" y="3348"/>
                    <a:pt x="3048" y="3303"/>
                  </a:cubicBezTo>
                  <a:lnTo>
                    <a:pt x="3093" y="3235"/>
                  </a:lnTo>
                  <a:lnTo>
                    <a:pt x="3116" y="3189"/>
                  </a:lnTo>
                  <a:cubicBezTo>
                    <a:pt x="3207" y="3053"/>
                    <a:pt x="3662" y="2348"/>
                    <a:pt x="3752" y="2189"/>
                  </a:cubicBezTo>
                  <a:lnTo>
                    <a:pt x="3752" y="2211"/>
                  </a:lnTo>
                  <a:cubicBezTo>
                    <a:pt x="3821" y="2075"/>
                    <a:pt x="3821" y="2098"/>
                    <a:pt x="3889" y="1984"/>
                  </a:cubicBezTo>
                  <a:lnTo>
                    <a:pt x="3889" y="1984"/>
                  </a:lnTo>
                  <a:cubicBezTo>
                    <a:pt x="3887" y="1986"/>
                    <a:pt x="3886" y="1987"/>
                    <a:pt x="3885" y="1987"/>
                  </a:cubicBezTo>
                  <a:cubicBezTo>
                    <a:pt x="3876" y="1987"/>
                    <a:pt x="3936" y="1867"/>
                    <a:pt x="3957" y="1825"/>
                  </a:cubicBezTo>
                  <a:lnTo>
                    <a:pt x="3957" y="1848"/>
                  </a:lnTo>
                  <a:cubicBezTo>
                    <a:pt x="4003" y="1779"/>
                    <a:pt x="4071" y="1620"/>
                    <a:pt x="4139" y="1506"/>
                  </a:cubicBezTo>
                  <a:lnTo>
                    <a:pt x="4139" y="1529"/>
                  </a:lnTo>
                  <a:cubicBezTo>
                    <a:pt x="4185" y="1416"/>
                    <a:pt x="4298" y="1256"/>
                    <a:pt x="4344" y="1188"/>
                  </a:cubicBezTo>
                  <a:cubicBezTo>
                    <a:pt x="4435" y="1052"/>
                    <a:pt x="4594" y="847"/>
                    <a:pt x="4685" y="642"/>
                  </a:cubicBezTo>
                  <a:lnTo>
                    <a:pt x="4799" y="529"/>
                  </a:lnTo>
                  <a:lnTo>
                    <a:pt x="4821" y="506"/>
                  </a:lnTo>
                  <a:lnTo>
                    <a:pt x="5026" y="51"/>
                  </a:lnTo>
                  <a:cubicBezTo>
                    <a:pt x="5041" y="13"/>
                    <a:pt x="4993" y="1"/>
                    <a:pt x="492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47"/>
            <p:cNvSpPr/>
            <p:nvPr/>
          </p:nvSpPr>
          <p:spPr>
            <a:xfrm rot="-3346716" flipH="1">
              <a:off x="8165339" y="5213311"/>
              <a:ext cx="270946" cy="348676"/>
            </a:xfrm>
            <a:custGeom>
              <a:avLst/>
              <a:gdLst/>
              <a:ahLst/>
              <a:cxnLst/>
              <a:rect l="l" t="t" r="r" b="b"/>
              <a:pathLst>
                <a:path w="3926" h="5052" extrusionOk="0">
                  <a:moveTo>
                    <a:pt x="92" y="1"/>
                  </a:moveTo>
                  <a:cubicBezTo>
                    <a:pt x="1" y="1"/>
                    <a:pt x="104" y="482"/>
                    <a:pt x="83" y="504"/>
                  </a:cubicBezTo>
                  <a:cubicBezTo>
                    <a:pt x="83" y="512"/>
                    <a:pt x="83" y="519"/>
                    <a:pt x="83" y="527"/>
                  </a:cubicBezTo>
                  <a:lnTo>
                    <a:pt x="105" y="527"/>
                  </a:lnTo>
                  <a:cubicBezTo>
                    <a:pt x="105" y="617"/>
                    <a:pt x="83" y="549"/>
                    <a:pt x="105" y="640"/>
                  </a:cubicBezTo>
                  <a:cubicBezTo>
                    <a:pt x="83" y="640"/>
                    <a:pt x="83" y="572"/>
                    <a:pt x="60" y="504"/>
                  </a:cubicBezTo>
                  <a:lnTo>
                    <a:pt x="60" y="504"/>
                  </a:lnTo>
                  <a:cubicBezTo>
                    <a:pt x="83" y="572"/>
                    <a:pt x="60" y="617"/>
                    <a:pt x="83" y="663"/>
                  </a:cubicBezTo>
                  <a:cubicBezTo>
                    <a:pt x="83" y="676"/>
                    <a:pt x="81" y="680"/>
                    <a:pt x="78" y="680"/>
                  </a:cubicBezTo>
                  <a:cubicBezTo>
                    <a:pt x="75" y="680"/>
                    <a:pt x="71" y="676"/>
                    <a:pt x="67" y="676"/>
                  </a:cubicBezTo>
                  <a:cubicBezTo>
                    <a:pt x="63" y="676"/>
                    <a:pt x="60" y="682"/>
                    <a:pt x="60" y="708"/>
                  </a:cubicBezTo>
                  <a:cubicBezTo>
                    <a:pt x="83" y="777"/>
                    <a:pt x="83" y="845"/>
                    <a:pt x="83" y="890"/>
                  </a:cubicBezTo>
                  <a:cubicBezTo>
                    <a:pt x="83" y="1050"/>
                    <a:pt x="128" y="1118"/>
                    <a:pt x="128" y="1254"/>
                  </a:cubicBezTo>
                  <a:lnTo>
                    <a:pt x="105" y="1231"/>
                  </a:lnTo>
                  <a:lnTo>
                    <a:pt x="105" y="1231"/>
                  </a:lnTo>
                  <a:cubicBezTo>
                    <a:pt x="105" y="1277"/>
                    <a:pt x="128" y="1368"/>
                    <a:pt x="128" y="1459"/>
                  </a:cubicBezTo>
                  <a:cubicBezTo>
                    <a:pt x="128" y="1446"/>
                    <a:pt x="128" y="1433"/>
                    <a:pt x="132" y="1433"/>
                  </a:cubicBezTo>
                  <a:cubicBezTo>
                    <a:pt x="136" y="1433"/>
                    <a:pt x="141" y="1440"/>
                    <a:pt x="151" y="1459"/>
                  </a:cubicBezTo>
                  <a:cubicBezTo>
                    <a:pt x="151" y="1550"/>
                    <a:pt x="151" y="1618"/>
                    <a:pt x="151" y="1686"/>
                  </a:cubicBezTo>
                  <a:lnTo>
                    <a:pt x="173" y="1754"/>
                  </a:lnTo>
                  <a:cubicBezTo>
                    <a:pt x="196" y="2096"/>
                    <a:pt x="310" y="3414"/>
                    <a:pt x="333" y="3756"/>
                  </a:cubicBezTo>
                  <a:lnTo>
                    <a:pt x="333" y="3733"/>
                  </a:lnTo>
                  <a:cubicBezTo>
                    <a:pt x="355" y="4074"/>
                    <a:pt x="401" y="4529"/>
                    <a:pt x="424" y="5052"/>
                  </a:cubicBezTo>
                  <a:cubicBezTo>
                    <a:pt x="742" y="4824"/>
                    <a:pt x="1060" y="4574"/>
                    <a:pt x="1379" y="4347"/>
                  </a:cubicBezTo>
                  <a:cubicBezTo>
                    <a:pt x="1538" y="4210"/>
                    <a:pt x="1697" y="4097"/>
                    <a:pt x="1834" y="4006"/>
                  </a:cubicBezTo>
                  <a:cubicBezTo>
                    <a:pt x="1902" y="3960"/>
                    <a:pt x="1993" y="3892"/>
                    <a:pt x="2061" y="3847"/>
                  </a:cubicBezTo>
                  <a:lnTo>
                    <a:pt x="2061" y="3847"/>
                  </a:lnTo>
                  <a:cubicBezTo>
                    <a:pt x="2048" y="3853"/>
                    <a:pt x="2040" y="3856"/>
                    <a:pt x="2037" y="3856"/>
                  </a:cubicBezTo>
                  <a:cubicBezTo>
                    <a:pt x="2029" y="3856"/>
                    <a:pt x="2045" y="3840"/>
                    <a:pt x="2061" y="3824"/>
                  </a:cubicBezTo>
                  <a:cubicBezTo>
                    <a:pt x="2266" y="3665"/>
                    <a:pt x="2061" y="3801"/>
                    <a:pt x="2288" y="3642"/>
                  </a:cubicBezTo>
                  <a:cubicBezTo>
                    <a:pt x="2402" y="3551"/>
                    <a:pt x="2652" y="3369"/>
                    <a:pt x="2948" y="3164"/>
                  </a:cubicBezTo>
                  <a:cubicBezTo>
                    <a:pt x="3334" y="2869"/>
                    <a:pt x="3744" y="2596"/>
                    <a:pt x="3926" y="2459"/>
                  </a:cubicBezTo>
                  <a:cubicBezTo>
                    <a:pt x="3880" y="2437"/>
                    <a:pt x="3857" y="2414"/>
                    <a:pt x="3835" y="2391"/>
                  </a:cubicBezTo>
                  <a:cubicBezTo>
                    <a:pt x="3721" y="2323"/>
                    <a:pt x="3607" y="2255"/>
                    <a:pt x="3471" y="2164"/>
                  </a:cubicBezTo>
                  <a:cubicBezTo>
                    <a:pt x="3425" y="2141"/>
                    <a:pt x="3357" y="2096"/>
                    <a:pt x="3312" y="2050"/>
                  </a:cubicBezTo>
                  <a:lnTo>
                    <a:pt x="3221" y="2005"/>
                  </a:lnTo>
                  <a:lnTo>
                    <a:pt x="3175" y="1982"/>
                  </a:lnTo>
                  <a:lnTo>
                    <a:pt x="3198" y="1982"/>
                  </a:lnTo>
                  <a:cubicBezTo>
                    <a:pt x="3061" y="1914"/>
                    <a:pt x="2357" y="1413"/>
                    <a:pt x="2197" y="1322"/>
                  </a:cubicBezTo>
                  <a:lnTo>
                    <a:pt x="2197" y="1322"/>
                  </a:lnTo>
                  <a:lnTo>
                    <a:pt x="2220" y="1345"/>
                  </a:lnTo>
                  <a:cubicBezTo>
                    <a:pt x="2084" y="1277"/>
                    <a:pt x="2106" y="1254"/>
                    <a:pt x="2015" y="1186"/>
                  </a:cubicBezTo>
                  <a:cubicBezTo>
                    <a:pt x="2015" y="1189"/>
                    <a:pt x="2013" y="1191"/>
                    <a:pt x="2009" y="1191"/>
                  </a:cubicBezTo>
                  <a:cubicBezTo>
                    <a:pt x="1985" y="1191"/>
                    <a:pt x="1895" y="1137"/>
                    <a:pt x="1856" y="1118"/>
                  </a:cubicBezTo>
                  <a:cubicBezTo>
                    <a:pt x="1811" y="1072"/>
                    <a:pt x="1652" y="1004"/>
                    <a:pt x="1538" y="936"/>
                  </a:cubicBezTo>
                  <a:lnTo>
                    <a:pt x="1561" y="936"/>
                  </a:lnTo>
                  <a:cubicBezTo>
                    <a:pt x="1447" y="890"/>
                    <a:pt x="1288" y="777"/>
                    <a:pt x="1242" y="731"/>
                  </a:cubicBezTo>
                  <a:cubicBezTo>
                    <a:pt x="1083" y="617"/>
                    <a:pt x="878" y="458"/>
                    <a:pt x="674" y="345"/>
                  </a:cubicBezTo>
                  <a:lnTo>
                    <a:pt x="583" y="231"/>
                  </a:lnTo>
                  <a:lnTo>
                    <a:pt x="560" y="231"/>
                  </a:lnTo>
                  <a:lnTo>
                    <a:pt x="105" y="3"/>
                  </a:lnTo>
                  <a:cubicBezTo>
                    <a:pt x="101" y="2"/>
                    <a:pt x="96" y="1"/>
                    <a:pt x="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47"/>
            <p:cNvSpPr/>
            <p:nvPr/>
          </p:nvSpPr>
          <p:spPr>
            <a:xfrm rot="-3346697" flipH="1">
              <a:off x="9198606" y="5001154"/>
              <a:ext cx="291611" cy="314546"/>
            </a:xfrm>
            <a:custGeom>
              <a:avLst/>
              <a:gdLst/>
              <a:ahLst/>
              <a:cxnLst/>
              <a:rect l="l" t="t" r="r" b="b"/>
              <a:pathLst>
                <a:path w="8233" h="8880" extrusionOk="0">
                  <a:moveTo>
                    <a:pt x="6649" y="516"/>
                  </a:moveTo>
                  <a:cubicBezTo>
                    <a:pt x="6644" y="518"/>
                    <a:pt x="6639" y="522"/>
                    <a:pt x="6633" y="526"/>
                  </a:cubicBezTo>
                  <a:lnTo>
                    <a:pt x="6633" y="526"/>
                  </a:lnTo>
                  <a:cubicBezTo>
                    <a:pt x="6638" y="522"/>
                    <a:pt x="6643" y="519"/>
                    <a:pt x="6648" y="517"/>
                  </a:cubicBezTo>
                  <a:lnTo>
                    <a:pt x="6648" y="517"/>
                  </a:lnTo>
                  <a:cubicBezTo>
                    <a:pt x="6648" y="517"/>
                    <a:pt x="6649" y="516"/>
                    <a:pt x="6649" y="516"/>
                  </a:cubicBezTo>
                  <a:close/>
                  <a:moveTo>
                    <a:pt x="3795" y="7707"/>
                  </a:moveTo>
                  <a:cubicBezTo>
                    <a:pt x="3804" y="7710"/>
                    <a:pt x="3820" y="7714"/>
                    <a:pt x="3844" y="7720"/>
                  </a:cubicBezTo>
                  <a:cubicBezTo>
                    <a:pt x="3828" y="7716"/>
                    <a:pt x="3811" y="7711"/>
                    <a:pt x="3795" y="7707"/>
                  </a:cubicBezTo>
                  <a:close/>
                  <a:moveTo>
                    <a:pt x="7277" y="0"/>
                  </a:moveTo>
                  <a:cubicBezTo>
                    <a:pt x="7150" y="0"/>
                    <a:pt x="6817" y="348"/>
                    <a:pt x="6649" y="516"/>
                  </a:cubicBezTo>
                  <a:lnTo>
                    <a:pt x="6649" y="516"/>
                  </a:lnTo>
                  <a:cubicBezTo>
                    <a:pt x="6655" y="513"/>
                    <a:pt x="6659" y="512"/>
                    <a:pt x="6663" y="512"/>
                  </a:cubicBezTo>
                  <a:cubicBezTo>
                    <a:pt x="6660" y="512"/>
                    <a:pt x="6655" y="514"/>
                    <a:pt x="6648" y="517"/>
                  </a:cubicBezTo>
                  <a:lnTo>
                    <a:pt x="6648" y="517"/>
                  </a:lnTo>
                  <a:cubicBezTo>
                    <a:pt x="6595" y="569"/>
                    <a:pt x="6559" y="603"/>
                    <a:pt x="6551" y="603"/>
                  </a:cubicBezTo>
                  <a:cubicBezTo>
                    <a:pt x="6550" y="603"/>
                    <a:pt x="6550" y="603"/>
                    <a:pt x="6550" y="603"/>
                  </a:cubicBezTo>
                  <a:cubicBezTo>
                    <a:pt x="6579" y="573"/>
                    <a:pt x="6609" y="543"/>
                    <a:pt x="6633" y="526"/>
                  </a:cubicBezTo>
                  <a:lnTo>
                    <a:pt x="6633" y="526"/>
                  </a:lnTo>
                  <a:cubicBezTo>
                    <a:pt x="6589" y="553"/>
                    <a:pt x="6516" y="614"/>
                    <a:pt x="6481" y="648"/>
                  </a:cubicBezTo>
                  <a:lnTo>
                    <a:pt x="6504" y="694"/>
                  </a:lnTo>
                  <a:cubicBezTo>
                    <a:pt x="6368" y="807"/>
                    <a:pt x="6459" y="694"/>
                    <a:pt x="6322" y="830"/>
                  </a:cubicBezTo>
                  <a:cubicBezTo>
                    <a:pt x="6299" y="807"/>
                    <a:pt x="6413" y="694"/>
                    <a:pt x="6527" y="603"/>
                  </a:cubicBezTo>
                  <a:lnTo>
                    <a:pt x="6527" y="603"/>
                  </a:lnTo>
                  <a:cubicBezTo>
                    <a:pt x="6436" y="671"/>
                    <a:pt x="6322" y="762"/>
                    <a:pt x="6299" y="807"/>
                  </a:cubicBezTo>
                  <a:cubicBezTo>
                    <a:pt x="6271" y="828"/>
                    <a:pt x="6260" y="834"/>
                    <a:pt x="6256" y="834"/>
                  </a:cubicBezTo>
                  <a:cubicBezTo>
                    <a:pt x="6250" y="834"/>
                    <a:pt x="6253" y="826"/>
                    <a:pt x="6244" y="826"/>
                  </a:cubicBezTo>
                  <a:cubicBezTo>
                    <a:pt x="6237" y="826"/>
                    <a:pt x="6221" y="831"/>
                    <a:pt x="6186" y="853"/>
                  </a:cubicBezTo>
                  <a:cubicBezTo>
                    <a:pt x="6118" y="944"/>
                    <a:pt x="6027" y="1057"/>
                    <a:pt x="5936" y="1126"/>
                  </a:cubicBezTo>
                  <a:lnTo>
                    <a:pt x="5936" y="1103"/>
                  </a:lnTo>
                  <a:cubicBezTo>
                    <a:pt x="5708" y="1285"/>
                    <a:pt x="5640" y="1421"/>
                    <a:pt x="5435" y="1580"/>
                  </a:cubicBezTo>
                  <a:lnTo>
                    <a:pt x="5458" y="1558"/>
                  </a:lnTo>
                  <a:lnTo>
                    <a:pt x="5458" y="1558"/>
                  </a:lnTo>
                  <a:cubicBezTo>
                    <a:pt x="5367" y="1603"/>
                    <a:pt x="5253" y="1740"/>
                    <a:pt x="5140" y="1853"/>
                  </a:cubicBezTo>
                  <a:cubicBezTo>
                    <a:pt x="5151" y="1842"/>
                    <a:pt x="5168" y="1831"/>
                    <a:pt x="5174" y="1831"/>
                  </a:cubicBezTo>
                  <a:cubicBezTo>
                    <a:pt x="5180" y="1831"/>
                    <a:pt x="5174" y="1842"/>
                    <a:pt x="5140" y="1876"/>
                  </a:cubicBezTo>
                  <a:cubicBezTo>
                    <a:pt x="4981" y="1990"/>
                    <a:pt x="4912" y="2103"/>
                    <a:pt x="4799" y="2172"/>
                  </a:cubicBezTo>
                  <a:lnTo>
                    <a:pt x="4708" y="2285"/>
                  </a:lnTo>
                  <a:cubicBezTo>
                    <a:pt x="4230" y="2717"/>
                    <a:pt x="2343" y="4514"/>
                    <a:pt x="1865" y="4969"/>
                  </a:cubicBezTo>
                  <a:lnTo>
                    <a:pt x="1888" y="4946"/>
                  </a:lnTo>
                  <a:lnTo>
                    <a:pt x="1888" y="4946"/>
                  </a:lnTo>
                  <a:cubicBezTo>
                    <a:pt x="1410" y="5378"/>
                    <a:pt x="728" y="6015"/>
                    <a:pt x="0" y="6697"/>
                  </a:cubicBezTo>
                  <a:cubicBezTo>
                    <a:pt x="728" y="6902"/>
                    <a:pt x="1501" y="7106"/>
                    <a:pt x="2206" y="7288"/>
                  </a:cubicBezTo>
                  <a:cubicBezTo>
                    <a:pt x="2638" y="7402"/>
                    <a:pt x="3002" y="7493"/>
                    <a:pt x="3321" y="7561"/>
                  </a:cubicBezTo>
                  <a:cubicBezTo>
                    <a:pt x="3443" y="7622"/>
                    <a:pt x="3640" y="7665"/>
                    <a:pt x="3795" y="7707"/>
                  </a:cubicBezTo>
                  <a:lnTo>
                    <a:pt x="3795" y="7707"/>
                  </a:lnTo>
                  <a:cubicBezTo>
                    <a:pt x="3767" y="7697"/>
                    <a:pt x="3793" y="7697"/>
                    <a:pt x="3844" y="7697"/>
                  </a:cubicBezTo>
                  <a:cubicBezTo>
                    <a:pt x="4094" y="7766"/>
                    <a:pt x="4105" y="7766"/>
                    <a:pt x="4116" y="7766"/>
                  </a:cubicBezTo>
                  <a:cubicBezTo>
                    <a:pt x="4128" y="7766"/>
                    <a:pt x="4139" y="7766"/>
                    <a:pt x="4389" y="7834"/>
                  </a:cubicBezTo>
                  <a:cubicBezTo>
                    <a:pt x="4662" y="7879"/>
                    <a:pt x="5299" y="8061"/>
                    <a:pt x="5958" y="8243"/>
                  </a:cubicBezTo>
                  <a:cubicBezTo>
                    <a:pt x="6868" y="8493"/>
                    <a:pt x="7800" y="8766"/>
                    <a:pt x="8232" y="8880"/>
                  </a:cubicBezTo>
                  <a:cubicBezTo>
                    <a:pt x="8232" y="8789"/>
                    <a:pt x="8210" y="8743"/>
                    <a:pt x="8210" y="8698"/>
                  </a:cubicBezTo>
                  <a:cubicBezTo>
                    <a:pt x="8164" y="8425"/>
                    <a:pt x="8141" y="8129"/>
                    <a:pt x="8119" y="7857"/>
                  </a:cubicBezTo>
                  <a:cubicBezTo>
                    <a:pt x="8096" y="7720"/>
                    <a:pt x="8096" y="7584"/>
                    <a:pt x="8073" y="7447"/>
                  </a:cubicBezTo>
                  <a:cubicBezTo>
                    <a:pt x="8073" y="7379"/>
                    <a:pt x="8073" y="7334"/>
                    <a:pt x="8073" y="7288"/>
                  </a:cubicBezTo>
                  <a:cubicBezTo>
                    <a:pt x="8050" y="7243"/>
                    <a:pt x="8050" y="7220"/>
                    <a:pt x="8050" y="7174"/>
                  </a:cubicBezTo>
                  <a:lnTo>
                    <a:pt x="8050" y="7197"/>
                  </a:lnTo>
                  <a:cubicBezTo>
                    <a:pt x="8028" y="6902"/>
                    <a:pt x="7914" y="5219"/>
                    <a:pt x="7869" y="4878"/>
                  </a:cubicBezTo>
                  <a:lnTo>
                    <a:pt x="7869" y="4923"/>
                  </a:lnTo>
                  <a:cubicBezTo>
                    <a:pt x="7800" y="4628"/>
                    <a:pt x="7846" y="4673"/>
                    <a:pt x="7846" y="4423"/>
                  </a:cubicBezTo>
                  <a:lnTo>
                    <a:pt x="7846" y="4423"/>
                  </a:lnTo>
                  <a:cubicBezTo>
                    <a:pt x="7842" y="4426"/>
                    <a:pt x="7839" y="4428"/>
                    <a:pt x="7835" y="4428"/>
                  </a:cubicBezTo>
                  <a:cubicBezTo>
                    <a:pt x="7794" y="4428"/>
                    <a:pt x="7755" y="4189"/>
                    <a:pt x="7755" y="4105"/>
                  </a:cubicBezTo>
                  <a:cubicBezTo>
                    <a:pt x="7732" y="3968"/>
                    <a:pt x="7664" y="3627"/>
                    <a:pt x="7641" y="3377"/>
                  </a:cubicBezTo>
                  <a:lnTo>
                    <a:pt x="7641" y="3377"/>
                  </a:lnTo>
                  <a:lnTo>
                    <a:pt x="7664" y="3400"/>
                  </a:lnTo>
                  <a:cubicBezTo>
                    <a:pt x="7618" y="3195"/>
                    <a:pt x="7596" y="2808"/>
                    <a:pt x="7596" y="2649"/>
                  </a:cubicBezTo>
                  <a:cubicBezTo>
                    <a:pt x="7573" y="2331"/>
                    <a:pt x="7550" y="1808"/>
                    <a:pt x="7482" y="1353"/>
                  </a:cubicBezTo>
                  <a:lnTo>
                    <a:pt x="7527" y="1057"/>
                  </a:lnTo>
                  <a:lnTo>
                    <a:pt x="7527" y="1012"/>
                  </a:lnTo>
                  <a:lnTo>
                    <a:pt x="7323" y="34"/>
                  </a:lnTo>
                  <a:cubicBezTo>
                    <a:pt x="7315" y="11"/>
                    <a:pt x="7299" y="0"/>
                    <a:pt x="727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47"/>
            <p:cNvSpPr/>
            <p:nvPr/>
          </p:nvSpPr>
          <p:spPr>
            <a:xfrm rot="-3346697" flipH="1">
              <a:off x="8630704" y="5205339"/>
              <a:ext cx="346441" cy="282242"/>
            </a:xfrm>
            <a:custGeom>
              <a:avLst/>
              <a:gdLst/>
              <a:ahLst/>
              <a:cxnLst/>
              <a:rect l="l" t="t" r="r" b="b"/>
              <a:pathLst>
                <a:path w="9781" h="7968" extrusionOk="0">
                  <a:moveTo>
                    <a:pt x="8778" y="99"/>
                  </a:moveTo>
                  <a:lnTo>
                    <a:pt x="8778" y="99"/>
                  </a:lnTo>
                  <a:cubicBezTo>
                    <a:pt x="8766" y="102"/>
                    <a:pt x="8754" y="104"/>
                    <a:pt x="8742" y="106"/>
                  </a:cubicBezTo>
                  <a:lnTo>
                    <a:pt x="8742" y="106"/>
                  </a:lnTo>
                  <a:cubicBezTo>
                    <a:pt x="8754" y="104"/>
                    <a:pt x="8766" y="102"/>
                    <a:pt x="8778" y="99"/>
                  </a:cubicBezTo>
                  <a:close/>
                  <a:moveTo>
                    <a:pt x="9617" y="0"/>
                  </a:moveTo>
                  <a:cubicBezTo>
                    <a:pt x="9430" y="0"/>
                    <a:pt x="9105" y="68"/>
                    <a:pt x="8927" y="103"/>
                  </a:cubicBezTo>
                  <a:lnTo>
                    <a:pt x="8927" y="103"/>
                  </a:lnTo>
                  <a:cubicBezTo>
                    <a:pt x="8900" y="107"/>
                    <a:pt x="8862" y="113"/>
                    <a:pt x="8825" y="121"/>
                  </a:cubicBezTo>
                  <a:lnTo>
                    <a:pt x="8825" y="121"/>
                  </a:lnTo>
                  <a:cubicBezTo>
                    <a:pt x="8826" y="121"/>
                    <a:pt x="8828" y="121"/>
                    <a:pt x="8830" y="121"/>
                  </a:cubicBezTo>
                  <a:lnTo>
                    <a:pt x="8830" y="121"/>
                  </a:lnTo>
                  <a:cubicBezTo>
                    <a:pt x="8826" y="122"/>
                    <a:pt x="8823" y="122"/>
                    <a:pt x="8820" y="122"/>
                  </a:cubicBezTo>
                  <a:lnTo>
                    <a:pt x="8820" y="122"/>
                  </a:lnTo>
                  <a:cubicBezTo>
                    <a:pt x="8822" y="122"/>
                    <a:pt x="8823" y="122"/>
                    <a:pt x="8825" y="121"/>
                  </a:cubicBezTo>
                  <a:lnTo>
                    <a:pt x="8825" y="121"/>
                  </a:lnTo>
                  <a:cubicBezTo>
                    <a:pt x="8817" y="122"/>
                    <a:pt x="8809" y="122"/>
                    <a:pt x="8801" y="122"/>
                  </a:cubicBezTo>
                  <a:cubicBezTo>
                    <a:pt x="8801" y="123"/>
                    <a:pt x="8802" y="124"/>
                    <a:pt x="8806" y="124"/>
                  </a:cubicBezTo>
                  <a:cubicBezTo>
                    <a:pt x="8809" y="124"/>
                    <a:pt x="8814" y="123"/>
                    <a:pt x="8820" y="122"/>
                  </a:cubicBezTo>
                  <a:lnTo>
                    <a:pt x="8820" y="122"/>
                  </a:lnTo>
                  <a:cubicBezTo>
                    <a:pt x="8788" y="129"/>
                    <a:pt x="8756" y="137"/>
                    <a:pt x="8733" y="145"/>
                  </a:cubicBezTo>
                  <a:lnTo>
                    <a:pt x="8733" y="168"/>
                  </a:lnTo>
                  <a:cubicBezTo>
                    <a:pt x="8665" y="185"/>
                    <a:pt x="8642" y="189"/>
                    <a:pt x="8629" y="189"/>
                  </a:cubicBezTo>
                  <a:cubicBezTo>
                    <a:pt x="8616" y="189"/>
                    <a:pt x="8616" y="184"/>
                    <a:pt x="8587" y="184"/>
                  </a:cubicBezTo>
                  <a:cubicBezTo>
                    <a:pt x="8571" y="184"/>
                    <a:pt x="8546" y="185"/>
                    <a:pt x="8505" y="190"/>
                  </a:cubicBezTo>
                  <a:cubicBezTo>
                    <a:pt x="8505" y="170"/>
                    <a:pt x="8618" y="130"/>
                    <a:pt x="8742" y="106"/>
                  </a:cubicBezTo>
                  <a:lnTo>
                    <a:pt x="8742" y="106"/>
                  </a:lnTo>
                  <a:cubicBezTo>
                    <a:pt x="8640" y="123"/>
                    <a:pt x="8543" y="127"/>
                    <a:pt x="8482" y="168"/>
                  </a:cubicBezTo>
                  <a:cubicBezTo>
                    <a:pt x="8391" y="168"/>
                    <a:pt x="8461" y="139"/>
                    <a:pt x="8422" y="139"/>
                  </a:cubicBezTo>
                  <a:cubicBezTo>
                    <a:pt x="8412" y="139"/>
                    <a:pt x="8396" y="140"/>
                    <a:pt x="8369" y="145"/>
                  </a:cubicBezTo>
                  <a:cubicBezTo>
                    <a:pt x="8255" y="168"/>
                    <a:pt x="8141" y="213"/>
                    <a:pt x="8028" y="213"/>
                  </a:cubicBezTo>
                  <a:cubicBezTo>
                    <a:pt x="7732" y="236"/>
                    <a:pt x="7596" y="327"/>
                    <a:pt x="7345" y="350"/>
                  </a:cubicBezTo>
                  <a:lnTo>
                    <a:pt x="7368" y="327"/>
                  </a:lnTo>
                  <a:cubicBezTo>
                    <a:pt x="7277" y="327"/>
                    <a:pt x="7095" y="372"/>
                    <a:pt x="6936" y="395"/>
                  </a:cubicBezTo>
                  <a:cubicBezTo>
                    <a:pt x="6982" y="395"/>
                    <a:pt x="7027" y="395"/>
                    <a:pt x="6936" y="418"/>
                  </a:cubicBezTo>
                  <a:cubicBezTo>
                    <a:pt x="6754" y="441"/>
                    <a:pt x="6618" y="463"/>
                    <a:pt x="6481" y="486"/>
                  </a:cubicBezTo>
                  <a:lnTo>
                    <a:pt x="6368" y="532"/>
                  </a:lnTo>
                  <a:cubicBezTo>
                    <a:pt x="5708" y="623"/>
                    <a:pt x="3161" y="1100"/>
                    <a:pt x="2502" y="1214"/>
                  </a:cubicBezTo>
                  <a:lnTo>
                    <a:pt x="2525" y="1191"/>
                  </a:lnTo>
                  <a:lnTo>
                    <a:pt x="2525" y="1191"/>
                  </a:lnTo>
                  <a:cubicBezTo>
                    <a:pt x="1888" y="1305"/>
                    <a:pt x="978" y="1464"/>
                    <a:pt x="0" y="1646"/>
                  </a:cubicBezTo>
                  <a:cubicBezTo>
                    <a:pt x="501" y="2214"/>
                    <a:pt x="1024" y="2806"/>
                    <a:pt x="1524" y="3351"/>
                  </a:cubicBezTo>
                  <a:cubicBezTo>
                    <a:pt x="1820" y="3670"/>
                    <a:pt x="2070" y="3943"/>
                    <a:pt x="2297" y="4170"/>
                  </a:cubicBezTo>
                  <a:cubicBezTo>
                    <a:pt x="2388" y="4306"/>
                    <a:pt x="2525" y="4466"/>
                    <a:pt x="2638" y="4602"/>
                  </a:cubicBezTo>
                  <a:cubicBezTo>
                    <a:pt x="2615" y="4568"/>
                    <a:pt x="2610" y="4551"/>
                    <a:pt x="2615" y="4551"/>
                  </a:cubicBezTo>
                  <a:cubicBezTo>
                    <a:pt x="2621" y="4551"/>
                    <a:pt x="2638" y="4568"/>
                    <a:pt x="2661" y="4602"/>
                  </a:cubicBezTo>
                  <a:cubicBezTo>
                    <a:pt x="3002" y="4966"/>
                    <a:pt x="2706" y="4602"/>
                    <a:pt x="3048" y="4989"/>
                  </a:cubicBezTo>
                  <a:cubicBezTo>
                    <a:pt x="3252" y="5193"/>
                    <a:pt x="3684" y="5671"/>
                    <a:pt x="4139" y="6194"/>
                  </a:cubicBezTo>
                  <a:cubicBezTo>
                    <a:pt x="4753" y="6899"/>
                    <a:pt x="5390" y="7626"/>
                    <a:pt x="5685" y="7968"/>
                  </a:cubicBezTo>
                  <a:cubicBezTo>
                    <a:pt x="5731" y="7899"/>
                    <a:pt x="5754" y="7854"/>
                    <a:pt x="5776" y="7808"/>
                  </a:cubicBezTo>
                  <a:cubicBezTo>
                    <a:pt x="5890" y="7558"/>
                    <a:pt x="6026" y="7308"/>
                    <a:pt x="6163" y="7058"/>
                  </a:cubicBezTo>
                  <a:cubicBezTo>
                    <a:pt x="6208" y="6921"/>
                    <a:pt x="6277" y="6808"/>
                    <a:pt x="6345" y="6694"/>
                  </a:cubicBezTo>
                  <a:cubicBezTo>
                    <a:pt x="6368" y="6626"/>
                    <a:pt x="6390" y="6580"/>
                    <a:pt x="6413" y="6535"/>
                  </a:cubicBezTo>
                  <a:lnTo>
                    <a:pt x="6459" y="6444"/>
                  </a:lnTo>
                  <a:lnTo>
                    <a:pt x="6459" y="6467"/>
                  </a:lnTo>
                  <a:cubicBezTo>
                    <a:pt x="6590" y="6204"/>
                    <a:pt x="7351" y="4849"/>
                    <a:pt x="7551" y="4462"/>
                  </a:cubicBezTo>
                  <a:lnTo>
                    <a:pt x="7551" y="4462"/>
                  </a:lnTo>
                  <a:cubicBezTo>
                    <a:pt x="7551" y="4463"/>
                    <a:pt x="7550" y="4464"/>
                    <a:pt x="7550" y="4466"/>
                  </a:cubicBezTo>
                  <a:lnTo>
                    <a:pt x="7573" y="4420"/>
                  </a:lnTo>
                  <a:lnTo>
                    <a:pt x="7573" y="4420"/>
                  </a:lnTo>
                  <a:cubicBezTo>
                    <a:pt x="7567" y="4433"/>
                    <a:pt x="7559" y="4447"/>
                    <a:pt x="7551" y="4462"/>
                  </a:cubicBezTo>
                  <a:lnTo>
                    <a:pt x="7551" y="4462"/>
                  </a:lnTo>
                  <a:cubicBezTo>
                    <a:pt x="7664" y="4170"/>
                    <a:pt x="7687" y="4237"/>
                    <a:pt x="7800" y="4033"/>
                  </a:cubicBezTo>
                  <a:cubicBezTo>
                    <a:pt x="7755" y="4033"/>
                    <a:pt x="7846" y="3806"/>
                    <a:pt x="7891" y="3715"/>
                  </a:cubicBezTo>
                  <a:lnTo>
                    <a:pt x="7914" y="3715"/>
                  </a:lnTo>
                  <a:cubicBezTo>
                    <a:pt x="7959" y="3579"/>
                    <a:pt x="8096" y="3260"/>
                    <a:pt x="8209" y="3056"/>
                  </a:cubicBezTo>
                  <a:lnTo>
                    <a:pt x="8232" y="3078"/>
                  </a:lnTo>
                  <a:cubicBezTo>
                    <a:pt x="8300" y="2874"/>
                    <a:pt x="8482" y="2533"/>
                    <a:pt x="8551" y="2419"/>
                  </a:cubicBezTo>
                  <a:cubicBezTo>
                    <a:pt x="8733" y="2123"/>
                    <a:pt x="9005" y="1669"/>
                    <a:pt x="9187" y="1259"/>
                  </a:cubicBezTo>
                  <a:lnTo>
                    <a:pt x="9392" y="1032"/>
                  </a:lnTo>
                  <a:lnTo>
                    <a:pt x="9392" y="1009"/>
                  </a:lnTo>
                  <a:lnTo>
                    <a:pt x="9756" y="77"/>
                  </a:lnTo>
                  <a:cubicBezTo>
                    <a:pt x="9781" y="20"/>
                    <a:pt x="9719" y="0"/>
                    <a:pt x="961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47"/>
            <p:cNvSpPr/>
            <p:nvPr/>
          </p:nvSpPr>
          <p:spPr>
            <a:xfrm rot="-3346697" flipH="1">
              <a:off x="8308177" y="4764245"/>
              <a:ext cx="294020" cy="313130"/>
            </a:xfrm>
            <a:custGeom>
              <a:avLst/>
              <a:gdLst/>
              <a:ahLst/>
              <a:cxnLst/>
              <a:rect l="l" t="t" r="r" b="b"/>
              <a:pathLst>
                <a:path w="8301" h="8840" extrusionOk="0">
                  <a:moveTo>
                    <a:pt x="4952" y="1913"/>
                  </a:moveTo>
                  <a:cubicBezTo>
                    <a:pt x="4946" y="1917"/>
                    <a:pt x="4940" y="1922"/>
                    <a:pt x="4935" y="1927"/>
                  </a:cubicBezTo>
                  <a:cubicBezTo>
                    <a:pt x="4941" y="1922"/>
                    <a:pt x="4946" y="1918"/>
                    <a:pt x="4952" y="1913"/>
                  </a:cubicBezTo>
                  <a:close/>
                  <a:moveTo>
                    <a:pt x="3847" y="7857"/>
                  </a:moveTo>
                  <a:lnTo>
                    <a:pt x="3847" y="7857"/>
                  </a:lnTo>
                  <a:cubicBezTo>
                    <a:pt x="3853" y="7859"/>
                    <a:pt x="3859" y="7860"/>
                    <a:pt x="3866" y="7862"/>
                  </a:cubicBezTo>
                  <a:cubicBezTo>
                    <a:pt x="3860" y="7860"/>
                    <a:pt x="3854" y="7859"/>
                    <a:pt x="3847" y="7857"/>
                  </a:cubicBezTo>
                  <a:close/>
                  <a:moveTo>
                    <a:pt x="6986" y="1"/>
                  </a:moveTo>
                  <a:cubicBezTo>
                    <a:pt x="6850" y="1"/>
                    <a:pt x="6439" y="481"/>
                    <a:pt x="6313" y="603"/>
                  </a:cubicBezTo>
                  <a:lnTo>
                    <a:pt x="6313" y="603"/>
                  </a:lnTo>
                  <a:cubicBezTo>
                    <a:pt x="6308" y="608"/>
                    <a:pt x="6302" y="612"/>
                    <a:pt x="6297" y="617"/>
                  </a:cubicBezTo>
                  <a:lnTo>
                    <a:pt x="6297" y="617"/>
                  </a:lnTo>
                  <a:cubicBezTo>
                    <a:pt x="6299" y="615"/>
                    <a:pt x="6302" y="613"/>
                    <a:pt x="6304" y="612"/>
                  </a:cubicBezTo>
                  <a:lnTo>
                    <a:pt x="6304" y="612"/>
                  </a:lnTo>
                  <a:cubicBezTo>
                    <a:pt x="6294" y="621"/>
                    <a:pt x="6287" y="627"/>
                    <a:pt x="6282" y="630"/>
                  </a:cubicBezTo>
                  <a:lnTo>
                    <a:pt x="6282" y="630"/>
                  </a:lnTo>
                  <a:cubicBezTo>
                    <a:pt x="6287" y="625"/>
                    <a:pt x="6292" y="621"/>
                    <a:pt x="6297" y="617"/>
                  </a:cubicBezTo>
                  <a:lnTo>
                    <a:pt x="6297" y="617"/>
                  </a:lnTo>
                  <a:cubicBezTo>
                    <a:pt x="6291" y="621"/>
                    <a:pt x="6284" y="626"/>
                    <a:pt x="6276" y="631"/>
                  </a:cubicBezTo>
                  <a:cubicBezTo>
                    <a:pt x="6277" y="631"/>
                    <a:pt x="6277" y="631"/>
                    <a:pt x="6278" y="631"/>
                  </a:cubicBezTo>
                  <a:cubicBezTo>
                    <a:pt x="6279" y="631"/>
                    <a:pt x="6280" y="631"/>
                    <a:pt x="6282" y="630"/>
                  </a:cubicBezTo>
                  <a:lnTo>
                    <a:pt x="6282" y="630"/>
                  </a:lnTo>
                  <a:cubicBezTo>
                    <a:pt x="6262" y="647"/>
                    <a:pt x="6244" y="664"/>
                    <a:pt x="6231" y="676"/>
                  </a:cubicBezTo>
                  <a:lnTo>
                    <a:pt x="6254" y="722"/>
                  </a:lnTo>
                  <a:cubicBezTo>
                    <a:pt x="6197" y="790"/>
                    <a:pt x="6186" y="790"/>
                    <a:pt x="6174" y="790"/>
                  </a:cubicBezTo>
                  <a:cubicBezTo>
                    <a:pt x="6163" y="790"/>
                    <a:pt x="6151" y="790"/>
                    <a:pt x="6095" y="858"/>
                  </a:cubicBezTo>
                  <a:cubicBezTo>
                    <a:pt x="6072" y="835"/>
                    <a:pt x="6163" y="722"/>
                    <a:pt x="6254" y="631"/>
                  </a:cubicBezTo>
                  <a:lnTo>
                    <a:pt x="6254" y="631"/>
                  </a:lnTo>
                  <a:cubicBezTo>
                    <a:pt x="6163" y="722"/>
                    <a:pt x="6072" y="790"/>
                    <a:pt x="6049" y="835"/>
                  </a:cubicBezTo>
                  <a:cubicBezTo>
                    <a:pt x="6019" y="866"/>
                    <a:pt x="6009" y="873"/>
                    <a:pt x="6004" y="873"/>
                  </a:cubicBezTo>
                  <a:cubicBezTo>
                    <a:pt x="6000" y="873"/>
                    <a:pt x="6002" y="866"/>
                    <a:pt x="5995" y="866"/>
                  </a:cubicBezTo>
                  <a:cubicBezTo>
                    <a:pt x="5988" y="866"/>
                    <a:pt x="5973" y="873"/>
                    <a:pt x="5935" y="904"/>
                  </a:cubicBezTo>
                  <a:cubicBezTo>
                    <a:pt x="5867" y="995"/>
                    <a:pt x="5799" y="1086"/>
                    <a:pt x="5708" y="1177"/>
                  </a:cubicBezTo>
                  <a:lnTo>
                    <a:pt x="5708" y="1154"/>
                  </a:lnTo>
                  <a:cubicBezTo>
                    <a:pt x="5481" y="1336"/>
                    <a:pt x="5435" y="1495"/>
                    <a:pt x="5230" y="1654"/>
                  </a:cubicBezTo>
                  <a:lnTo>
                    <a:pt x="5230" y="1631"/>
                  </a:lnTo>
                  <a:cubicBezTo>
                    <a:pt x="5166" y="1675"/>
                    <a:pt x="5060" y="1820"/>
                    <a:pt x="4952" y="1913"/>
                  </a:cubicBezTo>
                  <a:lnTo>
                    <a:pt x="4952" y="1913"/>
                  </a:lnTo>
                  <a:cubicBezTo>
                    <a:pt x="4959" y="1908"/>
                    <a:pt x="4966" y="1904"/>
                    <a:pt x="4969" y="1904"/>
                  </a:cubicBezTo>
                  <a:cubicBezTo>
                    <a:pt x="4975" y="1904"/>
                    <a:pt x="4969" y="1916"/>
                    <a:pt x="4935" y="1950"/>
                  </a:cubicBezTo>
                  <a:cubicBezTo>
                    <a:pt x="4798" y="2086"/>
                    <a:pt x="4707" y="2177"/>
                    <a:pt x="4594" y="2268"/>
                  </a:cubicBezTo>
                  <a:lnTo>
                    <a:pt x="4526" y="2382"/>
                  </a:lnTo>
                  <a:cubicBezTo>
                    <a:pt x="4071" y="2837"/>
                    <a:pt x="2252" y="4701"/>
                    <a:pt x="1797" y="5179"/>
                  </a:cubicBezTo>
                  <a:lnTo>
                    <a:pt x="1811" y="5164"/>
                  </a:lnTo>
                  <a:lnTo>
                    <a:pt x="1811" y="5164"/>
                  </a:lnTo>
                  <a:cubicBezTo>
                    <a:pt x="1357" y="5619"/>
                    <a:pt x="701" y="6275"/>
                    <a:pt x="0" y="6998"/>
                  </a:cubicBezTo>
                  <a:cubicBezTo>
                    <a:pt x="751" y="7157"/>
                    <a:pt x="1524" y="7339"/>
                    <a:pt x="2229" y="7498"/>
                  </a:cubicBezTo>
                  <a:cubicBezTo>
                    <a:pt x="2661" y="7566"/>
                    <a:pt x="3047" y="7657"/>
                    <a:pt x="3343" y="7726"/>
                  </a:cubicBezTo>
                  <a:cubicBezTo>
                    <a:pt x="3474" y="7769"/>
                    <a:pt x="3689" y="7813"/>
                    <a:pt x="3847" y="7857"/>
                  </a:cubicBezTo>
                  <a:lnTo>
                    <a:pt x="3847" y="7857"/>
                  </a:lnTo>
                  <a:cubicBezTo>
                    <a:pt x="3803" y="7843"/>
                    <a:pt x="3809" y="7830"/>
                    <a:pt x="3838" y="7830"/>
                  </a:cubicBezTo>
                  <a:cubicBezTo>
                    <a:pt x="3851" y="7830"/>
                    <a:pt x="3869" y="7833"/>
                    <a:pt x="3889" y="7839"/>
                  </a:cubicBezTo>
                  <a:cubicBezTo>
                    <a:pt x="4093" y="7886"/>
                    <a:pt x="4138" y="7894"/>
                    <a:pt x="4154" y="7894"/>
                  </a:cubicBezTo>
                  <a:cubicBezTo>
                    <a:pt x="4163" y="7894"/>
                    <a:pt x="4163" y="7891"/>
                    <a:pt x="4177" y="7891"/>
                  </a:cubicBezTo>
                  <a:cubicBezTo>
                    <a:pt x="4199" y="7891"/>
                    <a:pt x="4256" y="7898"/>
                    <a:pt x="4435" y="7930"/>
                  </a:cubicBezTo>
                  <a:cubicBezTo>
                    <a:pt x="4707" y="7976"/>
                    <a:pt x="5344" y="8135"/>
                    <a:pt x="6004" y="8294"/>
                  </a:cubicBezTo>
                  <a:cubicBezTo>
                    <a:pt x="6936" y="8499"/>
                    <a:pt x="7868" y="8726"/>
                    <a:pt x="8300" y="8840"/>
                  </a:cubicBezTo>
                  <a:cubicBezTo>
                    <a:pt x="8300" y="8749"/>
                    <a:pt x="8300" y="8681"/>
                    <a:pt x="8278" y="8635"/>
                  </a:cubicBezTo>
                  <a:cubicBezTo>
                    <a:pt x="8232" y="8362"/>
                    <a:pt x="8187" y="8090"/>
                    <a:pt x="8164" y="7817"/>
                  </a:cubicBezTo>
                  <a:cubicBezTo>
                    <a:pt x="8141" y="7680"/>
                    <a:pt x="8118" y="7544"/>
                    <a:pt x="8096" y="7407"/>
                  </a:cubicBezTo>
                  <a:cubicBezTo>
                    <a:pt x="8096" y="7339"/>
                    <a:pt x="8096" y="7294"/>
                    <a:pt x="8073" y="7248"/>
                  </a:cubicBezTo>
                  <a:cubicBezTo>
                    <a:pt x="8073" y="7203"/>
                    <a:pt x="8073" y="7180"/>
                    <a:pt x="8050" y="7134"/>
                  </a:cubicBezTo>
                  <a:lnTo>
                    <a:pt x="8050" y="7134"/>
                  </a:lnTo>
                  <a:lnTo>
                    <a:pt x="8073" y="7157"/>
                  </a:lnTo>
                  <a:cubicBezTo>
                    <a:pt x="8027" y="6862"/>
                    <a:pt x="7846" y="5179"/>
                    <a:pt x="7777" y="4838"/>
                  </a:cubicBezTo>
                  <a:lnTo>
                    <a:pt x="7777" y="4883"/>
                  </a:lnTo>
                  <a:cubicBezTo>
                    <a:pt x="7709" y="4588"/>
                    <a:pt x="7755" y="4633"/>
                    <a:pt x="7732" y="4406"/>
                  </a:cubicBezTo>
                  <a:lnTo>
                    <a:pt x="7732" y="4406"/>
                  </a:lnTo>
                  <a:cubicBezTo>
                    <a:pt x="7731" y="4407"/>
                    <a:pt x="7730" y="4407"/>
                    <a:pt x="7729" y="4407"/>
                  </a:cubicBezTo>
                  <a:cubicBezTo>
                    <a:pt x="7703" y="4407"/>
                    <a:pt x="7641" y="4174"/>
                    <a:pt x="7641" y="4087"/>
                  </a:cubicBezTo>
                  <a:cubicBezTo>
                    <a:pt x="7618" y="3928"/>
                    <a:pt x="7550" y="3610"/>
                    <a:pt x="7504" y="3360"/>
                  </a:cubicBezTo>
                  <a:lnTo>
                    <a:pt x="7527" y="3360"/>
                  </a:lnTo>
                  <a:cubicBezTo>
                    <a:pt x="7482" y="3178"/>
                    <a:pt x="7436" y="2791"/>
                    <a:pt x="7413" y="2632"/>
                  </a:cubicBezTo>
                  <a:cubicBezTo>
                    <a:pt x="7391" y="2314"/>
                    <a:pt x="7345" y="1791"/>
                    <a:pt x="7254" y="1336"/>
                  </a:cubicBezTo>
                  <a:lnTo>
                    <a:pt x="7300" y="1040"/>
                  </a:lnTo>
                  <a:lnTo>
                    <a:pt x="7277" y="995"/>
                  </a:lnTo>
                  <a:lnTo>
                    <a:pt x="7027" y="40"/>
                  </a:lnTo>
                  <a:cubicBezTo>
                    <a:pt x="7021" y="12"/>
                    <a:pt x="7007" y="1"/>
                    <a:pt x="698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47"/>
            <p:cNvSpPr/>
            <p:nvPr/>
          </p:nvSpPr>
          <p:spPr>
            <a:xfrm rot="-3346697" flipH="1">
              <a:off x="9218751" y="4484286"/>
              <a:ext cx="300466" cy="304132"/>
            </a:xfrm>
            <a:custGeom>
              <a:avLst/>
              <a:gdLst/>
              <a:ahLst/>
              <a:cxnLst/>
              <a:rect l="l" t="t" r="r" b="b"/>
              <a:pathLst>
                <a:path w="8483" h="8586" extrusionOk="0">
                  <a:moveTo>
                    <a:pt x="5531" y="600"/>
                  </a:moveTo>
                  <a:lnTo>
                    <a:pt x="5531" y="600"/>
                  </a:lnTo>
                  <a:cubicBezTo>
                    <a:pt x="5480" y="671"/>
                    <a:pt x="5444" y="718"/>
                    <a:pt x="5436" y="718"/>
                  </a:cubicBezTo>
                  <a:cubicBezTo>
                    <a:pt x="5436" y="718"/>
                    <a:pt x="5435" y="718"/>
                    <a:pt x="5435" y="718"/>
                  </a:cubicBezTo>
                  <a:cubicBezTo>
                    <a:pt x="5470" y="665"/>
                    <a:pt x="5506" y="626"/>
                    <a:pt x="5531" y="600"/>
                  </a:cubicBezTo>
                  <a:close/>
                  <a:moveTo>
                    <a:pt x="6072" y="0"/>
                  </a:moveTo>
                  <a:cubicBezTo>
                    <a:pt x="5956" y="0"/>
                    <a:pt x="5692" y="375"/>
                    <a:pt x="5542" y="583"/>
                  </a:cubicBezTo>
                  <a:lnTo>
                    <a:pt x="5542" y="583"/>
                  </a:lnTo>
                  <a:cubicBezTo>
                    <a:pt x="5512" y="599"/>
                    <a:pt x="5432" y="700"/>
                    <a:pt x="5390" y="763"/>
                  </a:cubicBezTo>
                  <a:lnTo>
                    <a:pt x="5412" y="786"/>
                  </a:lnTo>
                  <a:cubicBezTo>
                    <a:pt x="5321" y="945"/>
                    <a:pt x="5367" y="809"/>
                    <a:pt x="5276" y="945"/>
                  </a:cubicBezTo>
                  <a:cubicBezTo>
                    <a:pt x="5253" y="945"/>
                    <a:pt x="5344" y="809"/>
                    <a:pt x="5412" y="718"/>
                  </a:cubicBezTo>
                  <a:lnTo>
                    <a:pt x="5412" y="718"/>
                  </a:lnTo>
                  <a:cubicBezTo>
                    <a:pt x="5344" y="809"/>
                    <a:pt x="5253" y="900"/>
                    <a:pt x="5230" y="945"/>
                  </a:cubicBezTo>
                  <a:cubicBezTo>
                    <a:pt x="5208" y="976"/>
                    <a:pt x="5200" y="983"/>
                    <a:pt x="5197" y="983"/>
                  </a:cubicBezTo>
                  <a:cubicBezTo>
                    <a:pt x="5193" y="983"/>
                    <a:pt x="5194" y="976"/>
                    <a:pt x="5188" y="976"/>
                  </a:cubicBezTo>
                  <a:cubicBezTo>
                    <a:pt x="5182" y="976"/>
                    <a:pt x="5170" y="983"/>
                    <a:pt x="5139" y="1014"/>
                  </a:cubicBezTo>
                  <a:cubicBezTo>
                    <a:pt x="5071" y="1105"/>
                    <a:pt x="5003" y="1218"/>
                    <a:pt x="4935" y="1309"/>
                  </a:cubicBezTo>
                  <a:cubicBezTo>
                    <a:pt x="4730" y="1514"/>
                    <a:pt x="4707" y="1673"/>
                    <a:pt x="4525" y="1855"/>
                  </a:cubicBezTo>
                  <a:lnTo>
                    <a:pt x="4525" y="1832"/>
                  </a:lnTo>
                  <a:cubicBezTo>
                    <a:pt x="4457" y="1900"/>
                    <a:pt x="4366" y="2060"/>
                    <a:pt x="4253" y="2173"/>
                  </a:cubicBezTo>
                  <a:cubicBezTo>
                    <a:pt x="4275" y="2151"/>
                    <a:pt x="4292" y="2134"/>
                    <a:pt x="4298" y="2134"/>
                  </a:cubicBezTo>
                  <a:cubicBezTo>
                    <a:pt x="4304" y="2134"/>
                    <a:pt x="4298" y="2151"/>
                    <a:pt x="4275" y="2196"/>
                  </a:cubicBezTo>
                  <a:cubicBezTo>
                    <a:pt x="4139" y="2333"/>
                    <a:pt x="4071" y="2446"/>
                    <a:pt x="3980" y="2537"/>
                  </a:cubicBezTo>
                  <a:lnTo>
                    <a:pt x="3911" y="2674"/>
                  </a:lnTo>
                  <a:cubicBezTo>
                    <a:pt x="3502" y="3174"/>
                    <a:pt x="1956" y="5243"/>
                    <a:pt x="1546" y="5766"/>
                  </a:cubicBezTo>
                  <a:lnTo>
                    <a:pt x="1569" y="5766"/>
                  </a:lnTo>
                  <a:cubicBezTo>
                    <a:pt x="1183" y="6267"/>
                    <a:pt x="614" y="7017"/>
                    <a:pt x="0" y="7813"/>
                  </a:cubicBezTo>
                  <a:cubicBezTo>
                    <a:pt x="751" y="7881"/>
                    <a:pt x="1546" y="7949"/>
                    <a:pt x="2274" y="8018"/>
                  </a:cubicBezTo>
                  <a:cubicBezTo>
                    <a:pt x="2706" y="8063"/>
                    <a:pt x="3093" y="8086"/>
                    <a:pt x="3411" y="8108"/>
                  </a:cubicBezTo>
                  <a:cubicBezTo>
                    <a:pt x="3570" y="8154"/>
                    <a:pt x="3775" y="8154"/>
                    <a:pt x="3957" y="8177"/>
                  </a:cubicBezTo>
                  <a:cubicBezTo>
                    <a:pt x="3866" y="8154"/>
                    <a:pt x="3889" y="8154"/>
                    <a:pt x="3957" y="8154"/>
                  </a:cubicBezTo>
                  <a:cubicBezTo>
                    <a:pt x="4150" y="8171"/>
                    <a:pt x="4207" y="8175"/>
                    <a:pt x="4227" y="8175"/>
                  </a:cubicBezTo>
                  <a:cubicBezTo>
                    <a:pt x="4248" y="8175"/>
                    <a:pt x="4226" y="8170"/>
                    <a:pt x="4290" y="8170"/>
                  </a:cubicBezTo>
                  <a:cubicBezTo>
                    <a:pt x="4326" y="8170"/>
                    <a:pt x="4389" y="8172"/>
                    <a:pt x="4503" y="8177"/>
                  </a:cubicBezTo>
                  <a:cubicBezTo>
                    <a:pt x="4798" y="8199"/>
                    <a:pt x="5458" y="8268"/>
                    <a:pt x="6117" y="8336"/>
                  </a:cubicBezTo>
                  <a:cubicBezTo>
                    <a:pt x="7072" y="8450"/>
                    <a:pt x="8027" y="8541"/>
                    <a:pt x="8482" y="8586"/>
                  </a:cubicBezTo>
                  <a:cubicBezTo>
                    <a:pt x="8459" y="8495"/>
                    <a:pt x="8437" y="8450"/>
                    <a:pt x="8437" y="8404"/>
                  </a:cubicBezTo>
                  <a:cubicBezTo>
                    <a:pt x="8346" y="8131"/>
                    <a:pt x="8277" y="7881"/>
                    <a:pt x="8187" y="7608"/>
                  </a:cubicBezTo>
                  <a:cubicBezTo>
                    <a:pt x="8164" y="7472"/>
                    <a:pt x="8118" y="7335"/>
                    <a:pt x="8096" y="7199"/>
                  </a:cubicBezTo>
                  <a:cubicBezTo>
                    <a:pt x="8073" y="7153"/>
                    <a:pt x="8050" y="7085"/>
                    <a:pt x="8050" y="7040"/>
                  </a:cubicBezTo>
                  <a:cubicBezTo>
                    <a:pt x="8027" y="7017"/>
                    <a:pt x="8027" y="6971"/>
                    <a:pt x="8005" y="6949"/>
                  </a:cubicBezTo>
                  <a:lnTo>
                    <a:pt x="8005" y="6949"/>
                  </a:lnTo>
                  <a:lnTo>
                    <a:pt x="8027" y="6971"/>
                  </a:lnTo>
                  <a:cubicBezTo>
                    <a:pt x="7936" y="6676"/>
                    <a:pt x="7550" y="5039"/>
                    <a:pt x="7459" y="4697"/>
                  </a:cubicBezTo>
                  <a:lnTo>
                    <a:pt x="7459" y="4743"/>
                  </a:lnTo>
                  <a:cubicBezTo>
                    <a:pt x="7368" y="4470"/>
                    <a:pt x="7413" y="4493"/>
                    <a:pt x="7368" y="4265"/>
                  </a:cubicBezTo>
                  <a:cubicBezTo>
                    <a:pt x="7364" y="4269"/>
                    <a:pt x="7360" y="4271"/>
                    <a:pt x="7356" y="4271"/>
                  </a:cubicBezTo>
                  <a:cubicBezTo>
                    <a:pt x="7308" y="4271"/>
                    <a:pt x="7230" y="4053"/>
                    <a:pt x="7209" y="3970"/>
                  </a:cubicBezTo>
                  <a:lnTo>
                    <a:pt x="7231" y="3970"/>
                  </a:lnTo>
                  <a:cubicBezTo>
                    <a:pt x="7186" y="3811"/>
                    <a:pt x="7050" y="3492"/>
                    <a:pt x="6981" y="3265"/>
                  </a:cubicBezTo>
                  <a:lnTo>
                    <a:pt x="7004" y="3265"/>
                  </a:lnTo>
                  <a:cubicBezTo>
                    <a:pt x="6936" y="3083"/>
                    <a:pt x="6845" y="2696"/>
                    <a:pt x="6822" y="2560"/>
                  </a:cubicBezTo>
                  <a:cubicBezTo>
                    <a:pt x="6731" y="2242"/>
                    <a:pt x="6640" y="1719"/>
                    <a:pt x="6504" y="1287"/>
                  </a:cubicBezTo>
                  <a:lnTo>
                    <a:pt x="6481" y="991"/>
                  </a:lnTo>
                  <a:lnTo>
                    <a:pt x="6481" y="945"/>
                  </a:lnTo>
                  <a:lnTo>
                    <a:pt x="6117" y="36"/>
                  </a:lnTo>
                  <a:cubicBezTo>
                    <a:pt x="6107" y="11"/>
                    <a:pt x="6092" y="0"/>
                    <a:pt x="607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47"/>
            <p:cNvSpPr/>
            <p:nvPr/>
          </p:nvSpPr>
          <p:spPr>
            <a:xfrm rot="-3346697" flipH="1">
              <a:off x="9108553" y="4052446"/>
              <a:ext cx="352286" cy="257978"/>
            </a:xfrm>
            <a:custGeom>
              <a:avLst/>
              <a:gdLst/>
              <a:ahLst/>
              <a:cxnLst/>
              <a:rect l="l" t="t" r="r" b="b"/>
              <a:pathLst>
                <a:path w="9946" h="7283" extrusionOk="0">
                  <a:moveTo>
                    <a:pt x="2864" y="7274"/>
                  </a:moveTo>
                  <a:lnTo>
                    <a:pt x="2864" y="7274"/>
                  </a:lnTo>
                  <a:cubicBezTo>
                    <a:pt x="2874" y="7276"/>
                    <a:pt x="2885" y="7278"/>
                    <a:pt x="2897" y="7278"/>
                  </a:cubicBezTo>
                  <a:cubicBezTo>
                    <a:pt x="2886" y="7276"/>
                    <a:pt x="2875" y="7275"/>
                    <a:pt x="2864" y="7274"/>
                  </a:cubicBezTo>
                  <a:close/>
                  <a:moveTo>
                    <a:pt x="5375" y="1"/>
                  </a:moveTo>
                  <a:cubicBezTo>
                    <a:pt x="5330" y="69"/>
                    <a:pt x="5284" y="115"/>
                    <a:pt x="5262" y="160"/>
                  </a:cubicBezTo>
                  <a:cubicBezTo>
                    <a:pt x="5102" y="387"/>
                    <a:pt x="4943" y="615"/>
                    <a:pt x="4761" y="842"/>
                  </a:cubicBezTo>
                  <a:cubicBezTo>
                    <a:pt x="4670" y="933"/>
                    <a:pt x="4602" y="1047"/>
                    <a:pt x="4511" y="1161"/>
                  </a:cubicBezTo>
                  <a:cubicBezTo>
                    <a:pt x="4488" y="1206"/>
                    <a:pt x="4443" y="1252"/>
                    <a:pt x="4420" y="1297"/>
                  </a:cubicBezTo>
                  <a:lnTo>
                    <a:pt x="4352" y="1388"/>
                  </a:lnTo>
                  <a:lnTo>
                    <a:pt x="4375" y="1343"/>
                  </a:lnTo>
                  <a:lnTo>
                    <a:pt x="4375" y="1343"/>
                  </a:lnTo>
                  <a:cubicBezTo>
                    <a:pt x="4193" y="1593"/>
                    <a:pt x="3147" y="2912"/>
                    <a:pt x="2942" y="3207"/>
                  </a:cubicBezTo>
                  <a:lnTo>
                    <a:pt x="2965" y="3162"/>
                  </a:lnTo>
                  <a:lnTo>
                    <a:pt x="2965" y="3162"/>
                  </a:lnTo>
                  <a:cubicBezTo>
                    <a:pt x="2806" y="3412"/>
                    <a:pt x="2783" y="3366"/>
                    <a:pt x="2646" y="3548"/>
                  </a:cubicBezTo>
                  <a:cubicBezTo>
                    <a:pt x="2692" y="3548"/>
                    <a:pt x="2555" y="3753"/>
                    <a:pt x="2487" y="3844"/>
                  </a:cubicBezTo>
                  <a:lnTo>
                    <a:pt x="2487" y="3821"/>
                  </a:lnTo>
                  <a:cubicBezTo>
                    <a:pt x="2396" y="3958"/>
                    <a:pt x="2214" y="4253"/>
                    <a:pt x="2078" y="4435"/>
                  </a:cubicBezTo>
                  <a:lnTo>
                    <a:pt x="2055" y="4412"/>
                  </a:lnTo>
                  <a:cubicBezTo>
                    <a:pt x="1964" y="4594"/>
                    <a:pt x="1714" y="4890"/>
                    <a:pt x="1623" y="5004"/>
                  </a:cubicBezTo>
                  <a:cubicBezTo>
                    <a:pt x="1418" y="5277"/>
                    <a:pt x="1077" y="5663"/>
                    <a:pt x="804" y="6050"/>
                  </a:cubicBezTo>
                  <a:lnTo>
                    <a:pt x="577" y="6232"/>
                  </a:lnTo>
                  <a:lnTo>
                    <a:pt x="577" y="6277"/>
                  </a:lnTo>
                  <a:lnTo>
                    <a:pt x="54" y="7118"/>
                  </a:lnTo>
                  <a:cubicBezTo>
                    <a:pt x="1" y="7214"/>
                    <a:pt x="206" y="7235"/>
                    <a:pt x="440" y="7235"/>
                  </a:cubicBezTo>
                  <a:cubicBezTo>
                    <a:pt x="596" y="7235"/>
                    <a:pt x="764" y="7226"/>
                    <a:pt x="876" y="7223"/>
                  </a:cubicBezTo>
                  <a:lnTo>
                    <a:pt x="876" y="7223"/>
                  </a:lnTo>
                  <a:cubicBezTo>
                    <a:pt x="875" y="7223"/>
                    <a:pt x="874" y="7222"/>
                    <a:pt x="873" y="7222"/>
                  </a:cubicBezTo>
                  <a:lnTo>
                    <a:pt x="873" y="7222"/>
                  </a:lnTo>
                  <a:cubicBezTo>
                    <a:pt x="874" y="7222"/>
                    <a:pt x="876" y="7223"/>
                    <a:pt x="878" y="7223"/>
                  </a:cubicBezTo>
                  <a:lnTo>
                    <a:pt x="878" y="7223"/>
                  </a:lnTo>
                  <a:cubicBezTo>
                    <a:pt x="898" y="7222"/>
                    <a:pt x="917" y="7222"/>
                    <a:pt x="933" y="7222"/>
                  </a:cubicBezTo>
                  <a:cubicBezTo>
                    <a:pt x="980" y="7222"/>
                    <a:pt x="1008" y="7225"/>
                    <a:pt x="1009" y="7232"/>
                  </a:cubicBezTo>
                  <a:lnTo>
                    <a:pt x="1009" y="7232"/>
                  </a:lnTo>
                  <a:cubicBezTo>
                    <a:pt x="962" y="7231"/>
                    <a:pt x="909" y="7229"/>
                    <a:pt x="878" y="7223"/>
                  </a:cubicBezTo>
                  <a:lnTo>
                    <a:pt x="878" y="7223"/>
                  </a:lnTo>
                  <a:cubicBezTo>
                    <a:pt x="878" y="7223"/>
                    <a:pt x="877" y="7223"/>
                    <a:pt x="876" y="7223"/>
                  </a:cubicBezTo>
                  <a:lnTo>
                    <a:pt x="876" y="7223"/>
                  </a:lnTo>
                  <a:cubicBezTo>
                    <a:pt x="908" y="7232"/>
                    <a:pt x="959" y="7232"/>
                    <a:pt x="1009" y="7232"/>
                  </a:cubicBezTo>
                  <a:cubicBezTo>
                    <a:pt x="1009" y="7232"/>
                    <a:pt x="1009" y="7232"/>
                    <a:pt x="1009" y="7232"/>
                  </a:cubicBezTo>
                  <a:lnTo>
                    <a:pt x="1009" y="7232"/>
                  </a:lnTo>
                  <a:cubicBezTo>
                    <a:pt x="1035" y="7232"/>
                    <a:pt x="1059" y="7232"/>
                    <a:pt x="1077" y="7232"/>
                  </a:cubicBezTo>
                  <a:lnTo>
                    <a:pt x="1100" y="7209"/>
                  </a:lnTo>
                  <a:cubicBezTo>
                    <a:pt x="1153" y="7202"/>
                    <a:pt x="1176" y="7199"/>
                    <a:pt x="1189" y="7199"/>
                  </a:cubicBezTo>
                  <a:cubicBezTo>
                    <a:pt x="1214" y="7199"/>
                    <a:pt x="1199" y="7209"/>
                    <a:pt x="1305" y="7209"/>
                  </a:cubicBezTo>
                  <a:cubicBezTo>
                    <a:pt x="1305" y="7232"/>
                    <a:pt x="1168" y="7255"/>
                    <a:pt x="1009" y="7255"/>
                  </a:cubicBezTo>
                  <a:cubicBezTo>
                    <a:pt x="1077" y="7255"/>
                    <a:pt x="1140" y="7261"/>
                    <a:pt x="1194" y="7261"/>
                  </a:cubicBezTo>
                  <a:cubicBezTo>
                    <a:pt x="1248" y="7261"/>
                    <a:pt x="1293" y="7255"/>
                    <a:pt x="1328" y="7232"/>
                  </a:cubicBezTo>
                  <a:lnTo>
                    <a:pt x="1328" y="7232"/>
                  </a:lnTo>
                  <a:cubicBezTo>
                    <a:pt x="1441" y="7255"/>
                    <a:pt x="1305" y="7278"/>
                    <a:pt x="1441" y="7278"/>
                  </a:cubicBezTo>
                  <a:cubicBezTo>
                    <a:pt x="1555" y="7278"/>
                    <a:pt x="1691" y="7255"/>
                    <a:pt x="1805" y="7255"/>
                  </a:cubicBezTo>
                  <a:lnTo>
                    <a:pt x="1805" y="7278"/>
                  </a:lnTo>
                  <a:cubicBezTo>
                    <a:pt x="1845" y="7281"/>
                    <a:pt x="1882" y="7282"/>
                    <a:pt x="1917" y="7282"/>
                  </a:cubicBezTo>
                  <a:cubicBezTo>
                    <a:pt x="2086" y="7282"/>
                    <a:pt x="2206" y="7250"/>
                    <a:pt x="2375" y="7250"/>
                  </a:cubicBezTo>
                  <a:cubicBezTo>
                    <a:pt x="2410" y="7250"/>
                    <a:pt x="2447" y="7252"/>
                    <a:pt x="2487" y="7255"/>
                  </a:cubicBezTo>
                  <a:lnTo>
                    <a:pt x="2464" y="7255"/>
                  </a:lnTo>
                  <a:cubicBezTo>
                    <a:pt x="2510" y="7266"/>
                    <a:pt x="2573" y="7266"/>
                    <a:pt x="2646" y="7266"/>
                  </a:cubicBezTo>
                  <a:cubicBezTo>
                    <a:pt x="2712" y="7266"/>
                    <a:pt x="2786" y="7266"/>
                    <a:pt x="2864" y="7274"/>
                  </a:cubicBezTo>
                  <a:lnTo>
                    <a:pt x="2864" y="7274"/>
                  </a:lnTo>
                  <a:cubicBezTo>
                    <a:pt x="2837" y="7268"/>
                    <a:pt x="2828" y="7255"/>
                    <a:pt x="2897" y="7255"/>
                  </a:cubicBezTo>
                  <a:lnTo>
                    <a:pt x="3351" y="7255"/>
                  </a:lnTo>
                  <a:lnTo>
                    <a:pt x="3488" y="7232"/>
                  </a:lnTo>
                  <a:cubicBezTo>
                    <a:pt x="3614" y="7236"/>
                    <a:pt x="3810" y="7238"/>
                    <a:pt x="4050" y="7238"/>
                  </a:cubicBezTo>
                  <a:cubicBezTo>
                    <a:pt x="5067" y="7238"/>
                    <a:pt x="6866" y="7205"/>
                    <a:pt x="7399" y="7187"/>
                  </a:cubicBezTo>
                  <a:lnTo>
                    <a:pt x="7399" y="7187"/>
                  </a:lnTo>
                  <a:lnTo>
                    <a:pt x="7376" y="7209"/>
                  </a:lnTo>
                  <a:cubicBezTo>
                    <a:pt x="8013" y="7187"/>
                    <a:pt x="8945" y="7187"/>
                    <a:pt x="9946" y="7187"/>
                  </a:cubicBezTo>
                  <a:cubicBezTo>
                    <a:pt x="9537" y="6550"/>
                    <a:pt x="9127" y="5868"/>
                    <a:pt x="8718" y="5254"/>
                  </a:cubicBezTo>
                  <a:cubicBezTo>
                    <a:pt x="8491" y="4890"/>
                    <a:pt x="8263" y="4572"/>
                    <a:pt x="8104" y="4299"/>
                  </a:cubicBezTo>
                  <a:cubicBezTo>
                    <a:pt x="8036" y="4162"/>
                    <a:pt x="7922" y="3980"/>
                    <a:pt x="7831" y="3821"/>
                  </a:cubicBezTo>
                  <a:lnTo>
                    <a:pt x="7831" y="3821"/>
                  </a:lnTo>
                  <a:cubicBezTo>
                    <a:pt x="7854" y="3867"/>
                    <a:pt x="7854" y="3884"/>
                    <a:pt x="7845" y="3884"/>
                  </a:cubicBezTo>
                  <a:cubicBezTo>
                    <a:pt x="7837" y="3884"/>
                    <a:pt x="7820" y="3867"/>
                    <a:pt x="7808" y="3844"/>
                  </a:cubicBezTo>
                  <a:cubicBezTo>
                    <a:pt x="7536" y="3412"/>
                    <a:pt x="7763" y="3821"/>
                    <a:pt x="7490" y="3389"/>
                  </a:cubicBezTo>
                  <a:cubicBezTo>
                    <a:pt x="7331" y="3162"/>
                    <a:pt x="6967" y="2593"/>
                    <a:pt x="6626" y="2025"/>
                  </a:cubicBezTo>
                  <a:cubicBezTo>
                    <a:pt x="6126" y="1206"/>
                    <a:pt x="5625" y="387"/>
                    <a:pt x="53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04" name="Google Shape;1604;p47"/>
          <p:cNvSpPr/>
          <p:nvPr/>
        </p:nvSpPr>
        <p:spPr>
          <a:xfrm rot="8805980">
            <a:off x="-379759" y="2071035"/>
            <a:ext cx="565453" cy="565453"/>
          </a:xfrm>
          <a:custGeom>
            <a:avLst/>
            <a:gdLst/>
            <a:ahLst/>
            <a:cxnLst/>
            <a:rect l="l" t="t" r="r" b="b"/>
            <a:pathLst>
              <a:path w="19106" h="19106" extrusionOk="0">
                <a:moveTo>
                  <a:pt x="9565" y="1"/>
                </a:moveTo>
                <a:cubicBezTo>
                  <a:pt x="4269" y="1"/>
                  <a:pt x="1" y="4269"/>
                  <a:pt x="1" y="9564"/>
                </a:cubicBezTo>
                <a:cubicBezTo>
                  <a:pt x="1" y="14837"/>
                  <a:pt x="4269" y="19105"/>
                  <a:pt x="9565" y="19105"/>
                </a:cubicBezTo>
                <a:cubicBezTo>
                  <a:pt x="14837" y="19105"/>
                  <a:pt x="19106" y="14837"/>
                  <a:pt x="19106" y="9564"/>
                </a:cubicBezTo>
                <a:cubicBezTo>
                  <a:pt x="19106" y="4269"/>
                  <a:pt x="14837" y="1"/>
                  <a:pt x="95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5" name="Google Shape;1605;p47"/>
          <p:cNvSpPr/>
          <p:nvPr/>
        </p:nvSpPr>
        <p:spPr>
          <a:xfrm rot="7755094">
            <a:off x="144274" y="1815596"/>
            <a:ext cx="330800" cy="330800"/>
          </a:xfrm>
          <a:custGeom>
            <a:avLst/>
            <a:gdLst/>
            <a:ahLst/>
            <a:cxnLst/>
            <a:rect l="l" t="t" r="r" b="b"/>
            <a:pathLst>
              <a:path w="19106" h="19106" extrusionOk="0">
                <a:moveTo>
                  <a:pt x="9565" y="1"/>
                </a:moveTo>
                <a:cubicBezTo>
                  <a:pt x="4269" y="1"/>
                  <a:pt x="1" y="4269"/>
                  <a:pt x="1" y="9564"/>
                </a:cubicBezTo>
                <a:cubicBezTo>
                  <a:pt x="1" y="14837"/>
                  <a:pt x="4269" y="19105"/>
                  <a:pt x="9565" y="19105"/>
                </a:cubicBezTo>
                <a:cubicBezTo>
                  <a:pt x="14837" y="19105"/>
                  <a:pt x="19106" y="14837"/>
                  <a:pt x="19106" y="9564"/>
                </a:cubicBezTo>
                <a:cubicBezTo>
                  <a:pt x="19106" y="4269"/>
                  <a:pt x="14837" y="1"/>
                  <a:pt x="9565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6" name="Google Shape;1606;p47"/>
          <p:cNvSpPr/>
          <p:nvPr/>
        </p:nvSpPr>
        <p:spPr>
          <a:xfrm rot="7754077">
            <a:off x="-97141" y="1486011"/>
            <a:ext cx="217870" cy="217900"/>
          </a:xfrm>
          <a:custGeom>
            <a:avLst/>
            <a:gdLst/>
            <a:ahLst/>
            <a:cxnLst/>
            <a:rect l="l" t="t" r="r" b="b"/>
            <a:pathLst>
              <a:path w="19106" h="19106" extrusionOk="0">
                <a:moveTo>
                  <a:pt x="9565" y="1"/>
                </a:moveTo>
                <a:cubicBezTo>
                  <a:pt x="4269" y="1"/>
                  <a:pt x="1" y="4269"/>
                  <a:pt x="1" y="9564"/>
                </a:cubicBezTo>
                <a:cubicBezTo>
                  <a:pt x="1" y="14837"/>
                  <a:pt x="4269" y="19105"/>
                  <a:pt x="9565" y="19105"/>
                </a:cubicBezTo>
                <a:cubicBezTo>
                  <a:pt x="14837" y="19105"/>
                  <a:pt x="19106" y="14837"/>
                  <a:pt x="19106" y="9564"/>
                </a:cubicBezTo>
                <a:cubicBezTo>
                  <a:pt x="19106" y="4269"/>
                  <a:pt x="14837" y="1"/>
                  <a:pt x="956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EC11D8A0-BBDA-66F5-43AE-3CB3A16CBBD5}"/>
              </a:ext>
            </a:extLst>
          </p:cNvPr>
          <p:cNvSpPr txBox="1"/>
          <p:nvPr/>
        </p:nvSpPr>
        <p:spPr>
          <a:xfrm>
            <a:off x="556590" y="1443861"/>
            <a:ext cx="638489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0"/>
              </a:spcBef>
              <a:buSzPts val="2900"/>
              <a:buFontTx/>
              <a:buNone/>
            </a:pPr>
            <a:r>
              <a:rPr lang="th-TH" altLang="en-US" sz="4000" b="1" dirty="0">
                <a:solidFill>
                  <a:srgbClr val="002060"/>
                </a:solidFill>
                <a:latin typeface="DilleniaUPC" panose="02020603050405020304" pitchFamily="18" charset="-34"/>
                <a:ea typeface="AngsanaUPC" panose="02020603050405020304" pitchFamily="18" charset="-34"/>
                <a:cs typeface="DilleniaUPC" panose="02020603050405020304" pitchFamily="18" charset="-34"/>
                <a:sym typeface="AngsanaUPC" panose="02020603050405020304" pitchFamily="18" charset="-34"/>
              </a:rPr>
              <a:t>เป้าหมายเชิงคุณภาพ</a:t>
            </a:r>
            <a:r>
              <a:rPr lang="th-TH" altLang="en-US" sz="4000" b="1" dirty="0">
                <a:solidFill>
                  <a:srgbClr val="002060"/>
                </a:solidFill>
                <a:latin typeface="DilleniaUPC" panose="02020603050405020304" pitchFamily="18" charset="-34"/>
                <a:ea typeface="AngsanaUPC" panose="02020603050405020304" pitchFamily="18" charset="-34"/>
                <a:cs typeface="DilleniaUPC" panose="02020603050405020304" pitchFamily="18" charset="-34"/>
              </a:rPr>
              <a:t> </a:t>
            </a:r>
            <a:r>
              <a:rPr lang="th-TH" altLang="en-US" sz="4000" b="1" dirty="0">
                <a:solidFill>
                  <a:srgbClr val="002060"/>
                </a:solidFill>
                <a:latin typeface="DilleniaUPC" panose="02020603050405020304" pitchFamily="18" charset="-34"/>
                <a:ea typeface="Angsana New" panose="02020603050405020304" pitchFamily="18" charset="-34"/>
                <a:cs typeface="DilleniaUPC" panose="02020603050405020304" pitchFamily="18" charset="-34"/>
                <a:sym typeface="Angsana New" panose="02020603050405020304" pitchFamily="18" charset="-34"/>
              </a:rPr>
              <a:t>(</a:t>
            </a:r>
            <a:r>
              <a:rPr lang="en-US" altLang="en-US" sz="4000" b="1" dirty="0">
                <a:solidFill>
                  <a:srgbClr val="002060"/>
                </a:solidFill>
                <a:latin typeface="DilleniaUPC" panose="02020603050405020304" pitchFamily="18" charset="-34"/>
                <a:ea typeface="Angsana New" panose="02020603050405020304" pitchFamily="18" charset="-34"/>
                <a:cs typeface="DilleniaUPC" panose="02020603050405020304" pitchFamily="18" charset="-34"/>
                <a:sym typeface="Angsana New" panose="02020603050405020304" pitchFamily="18" charset="-34"/>
              </a:rPr>
              <a:t>Qualitative Goal)</a:t>
            </a:r>
            <a:endParaRPr lang="en-US" altLang="en-US" sz="4000" dirty="0">
              <a:solidFill>
                <a:srgbClr val="002060"/>
              </a:solidFill>
              <a:latin typeface="DilleniaUPC" panose="02020603050405020304" pitchFamily="18" charset="-34"/>
              <a:cs typeface="DilleniaUPC" panose="02020603050405020304" pitchFamily="18" charset="-34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C74E31F-05F6-FBD9-6D87-83217A76C67D}"/>
              </a:ext>
            </a:extLst>
          </p:cNvPr>
          <p:cNvSpPr txBox="1"/>
          <p:nvPr/>
        </p:nvSpPr>
        <p:spPr>
          <a:xfrm>
            <a:off x="76938" y="2006532"/>
            <a:ext cx="800352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1" indent="-457200">
              <a:spcBef>
                <a:spcPct val="0"/>
              </a:spcBef>
              <a:buSzPts val="2900"/>
              <a:buFont typeface="Wingdings" panose="05000000000000000000" pitchFamily="2" charset="2"/>
              <a:buChar char="Ø"/>
            </a:pPr>
            <a:r>
              <a:rPr lang="th-TH" altLang="en-US" sz="3000" b="1" dirty="0">
                <a:solidFill>
                  <a:srgbClr val="002060"/>
                </a:solidFill>
                <a:latin typeface="DilleniaUPC" panose="02020603050405020304" pitchFamily="18" charset="-34"/>
                <a:cs typeface="DilleniaUPC" panose="02020603050405020304" pitchFamily="18" charset="-34"/>
                <a:sym typeface="AngsanaUPC" panose="02020603050405020304" pitchFamily="18" charset="-34"/>
              </a:rPr>
              <a:t>   ผู้รับผิดชอบโครงงานสามารถสร้าง ระบบฐานข้อมูล ร้านขนมหวานแม่ศรีลา โดยได้รับระดับความพึงพอใจจากคุณศรีลา สุวรรณา</a:t>
            </a:r>
            <a:r>
              <a:rPr lang="th-TH" altLang="en-US" sz="3000" b="1" dirty="0" err="1">
                <a:solidFill>
                  <a:srgbClr val="002060"/>
                </a:solidFill>
                <a:latin typeface="DilleniaUPC" panose="02020603050405020304" pitchFamily="18" charset="-34"/>
                <a:cs typeface="DilleniaUPC" panose="02020603050405020304" pitchFamily="18" charset="-34"/>
                <a:sym typeface="AngsanaUPC" panose="02020603050405020304" pitchFamily="18" charset="-34"/>
              </a:rPr>
              <a:t>รัญ</a:t>
            </a:r>
            <a:r>
              <a:rPr lang="th-TH" altLang="en-US" sz="3000" b="1" dirty="0">
                <a:solidFill>
                  <a:srgbClr val="002060"/>
                </a:solidFill>
                <a:latin typeface="DilleniaUPC" panose="02020603050405020304" pitchFamily="18" charset="-34"/>
                <a:cs typeface="DilleniaUPC" panose="02020603050405020304" pitchFamily="18" charset="-34"/>
                <a:sym typeface="AngsanaUPC" panose="02020603050405020304" pitchFamily="18" charset="-34"/>
              </a:rPr>
              <a:t> ผู้เป็นเจ้าของร้าน อยู่ในระดับดี</a:t>
            </a:r>
            <a:endParaRPr lang="en-US" altLang="en-US" sz="3000" dirty="0">
              <a:solidFill>
                <a:srgbClr val="002060"/>
              </a:solidFill>
              <a:latin typeface="DilleniaUPC" panose="02020603050405020304" pitchFamily="18" charset="-34"/>
              <a:cs typeface="DilleniaUPC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22138462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2" name="Google Shape;1612;p48"/>
          <p:cNvGrpSpPr/>
          <p:nvPr/>
        </p:nvGrpSpPr>
        <p:grpSpPr>
          <a:xfrm>
            <a:off x="933750" y="1005925"/>
            <a:ext cx="3426250" cy="3503575"/>
            <a:chOff x="933750" y="1005925"/>
            <a:chExt cx="3426250" cy="3503575"/>
          </a:xfrm>
        </p:grpSpPr>
        <p:sp>
          <p:nvSpPr>
            <p:cNvPr id="1613" name="Google Shape;1613;p48"/>
            <p:cNvSpPr/>
            <p:nvPr/>
          </p:nvSpPr>
          <p:spPr>
            <a:xfrm>
              <a:off x="933750" y="1005925"/>
              <a:ext cx="3381300" cy="3381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48"/>
            <p:cNvSpPr/>
            <p:nvPr/>
          </p:nvSpPr>
          <p:spPr>
            <a:xfrm>
              <a:off x="3528100" y="3677600"/>
              <a:ext cx="831900" cy="831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15" name="Google Shape;1615;p48"/>
          <p:cNvGrpSpPr/>
          <p:nvPr/>
        </p:nvGrpSpPr>
        <p:grpSpPr>
          <a:xfrm>
            <a:off x="7960775" y="-721085"/>
            <a:ext cx="1727186" cy="1727018"/>
            <a:chOff x="7941900" y="-738260"/>
            <a:chExt cx="1727186" cy="1727018"/>
          </a:xfrm>
        </p:grpSpPr>
        <p:sp>
          <p:nvSpPr>
            <p:cNvPr id="1616" name="Google Shape;1616;p48"/>
            <p:cNvSpPr/>
            <p:nvPr/>
          </p:nvSpPr>
          <p:spPr>
            <a:xfrm rot="-2172959" flipH="1">
              <a:off x="9255473" y="277367"/>
              <a:ext cx="2161" cy="4323"/>
            </a:xfrm>
            <a:custGeom>
              <a:avLst/>
              <a:gdLst/>
              <a:ahLst/>
              <a:cxnLst/>
              <a:rect l="l" t="t" r="r" b="b"/>
              <a:pathLst>
                <a:path w="69" h="138" extrusionOk="0">
                  <a:moveTo>
                    <a:pt x="68" y="1"/>
                  </a:moveTo>
                  <a:lnTo>
                    <a:pt x="68" y="1"/>
                  </a:lnTo>
                  <a:cubicBezTo>
                    <a:pt x="23" y="46"/>
                    <a:pt x="0" y="69"/>
                    <a:pt x="23" y="137"/>
                  </a:cubicBezTo>
                  <a:cubicBezTo>
                    <a:pt x="68" y="92"/>
                    <a:pt x="68" y="46"/>
                    <a:pt x="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48"/>
            <p:cNvSpPr/>
            <p:nvPr/>
          </p:nvSpPr>
          <p:spPr>
            <a:xfrm rot="-2172959" flipH="1">
              <a:off x="9254411" y="278411"/>
              <a:ext cx="31" cy="31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48"/>
            <p:cNvSpPr/>
            <p:nvPr/>
          </p:nvSpPr>
          <p:spPr>
            <a:xfrm rot="-2172959" flipH="1">
              <a:off x="9163352" y="6249"/>
              <a:ext cx="31" cy="1472"/>
            </a:xfrm>
            <a:custGeom>
              <a:avLst/>
              <a:gdLst/>
              <a:ahLst/>
              <a:cxnLst/>
              <a:rect l="l" t="t" r="r" b="b"/>
              <a:pathLst>
                <a:path w="1" h="47" extrusionOk="0">
                  <a:moveTo>
                    <a:pt x="0" y="1"/>
                  </a:moveTo>
                  <a:lnTo>
                    <a:pt x="0" y="4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48"/>
            <p:cNvSpPr/>
            <p:nvPr/>
          </p:nvSpPr>
          <p:spPr>
            <a:xfrm rot="-2172959" flipH="1">
              <a:off x="9166482" y="3133"/>
              <a:ext cx="93347" cy="287089"/>
            </a:xfrm>
            <a:custGeom>
              <a:avLst/>
              <a:gdLst/>
              <a:ahLst/>
              <a:cxnLst/>
              <a:rect l="l" t="t" r="r" b="b"/>
              <a:pathLst>
                <a:path w="2980" h="9165" extrusionOk="0">
                  <a:moveTo>
                    <a:pt x="56" y="823"/>
                  </a:moveTo>
                  <a:cubicBezTo>
                    <a:pt x="50" y="828"/>
                    <a:pt x="46" y="835"/>
                    <a:pt x="46" y="841"/>
                  </a:cubicBezTo>
                  <a:cubicBezTo>
                    <a:pt x="50" y="836"/>
                    <a:pt x="53" y="829"/>
                    <a:pt x="56" y="823"/>
                  </a:cubicBezTo>
                  <a:close/>
                  <a:moveTo>
                    <a:pt x="2275" y="2752"/>
                  </a:moveTo>
                  <a:lnTo>
                    <a:pt x="2402" y="2780"/>
                  </a:lnTo>
                  <a:lnTo>
                    <a:pt x="2402" y="2780"/>
                  </a:lnTo>
                  <a:lnTo>
                    <a:pt x="2343" y="2820"/>
                  </a:lnTo>
                  <a:lnTo>
                    <a:pt x="2275" y="2752"/>
                  </a:lnTo>
                  <a:close/>
                  <a:moveTo>
                    <a:pt x="2843" y="8687"/>
                  </a:moveTo>
                  <a:lnTo>
                    <a:pt x="2843" y="8717"/>
                  </a:lnTo>
                  <a:lnTo>
                    <a:pt x="2843" y="8717"/>
                  </a:lnTo>
                  <a:cubicBezTo>
                    <a:pt x="2833" y="8697"/>
                    <a:pt x="2813" y="8687"/>
                    <a:pt x="2843" y="8687"/>
                  </a:cubicBezTo>
                  <a:close/>
                  <a:moveTo>
                    <a:pt x="228" y="0"/>
                  </a:moveTo>
                  <a:lnTo>
                    <a:pt x="182" y="91"/>
                  </a:lnTo>
                  <a:lnTo>
                    <a:pt x="251" y="114"/>
                  </a:lnTo>
                  <a:cubicBezTo>
                    <a:pt x="273" y="148"/>
                    <a:pt x="262" y="148"/>
                    <a:pt x="248" y="148"/>
                  </a:cubicBezTo>
                  <a:cubicBezTo>
                    <a:pt x="234" y="148"/>
                    <a:pt x="217" y="148"/>
                    <a:pt x="228" y="182"/>
                  </a:cubicBezTo>
                  <a:cubicBezTo>
                    <a:pt x="160" y="182"/>
                    <a:pt x="137" y="114"/>
                    <a:pt x="137" y="68"/>
                  </a:cubicBezTo>
                  <a:lnTo>
                    <a:pt x="137" y="68"/>
                  </a:lnTo>
                  <a:cubicBezTo>
                    <a:pt x="137" y="114"/>
                    <a:pt x="92" y="159"/>
                    <a:pt x="160" y="182"/>
                  </a:cubicBezTo>
                  <a:cubicBezTo>
                    <a:pt x="137" y="205"/>
                    <a:pt x="114" y="205"/>
                    <a:pt x="94" y="205"/>
                  </a:cubicBezTo>
                  <a:cubicBezTo>
                    <a:pt x="74" y="205"/>
                    <a:pt x="57" y="205"/>
                    <a:pt x="46" y="227"/>
                  </a:cubicBezTo>
                  <a:cubicBezTo>
                    <a:pt x="69" y="273"/>
                    <a:pt x="114" y="341"/>
                    <a:pt x="92" y="387"/>
                  </a:cubicBezTo>
                  <a:lnTo>
                    <a:pt x="69" y="387"/>
                  </a:lnTo>
                  <a:cubicBezTo>
                    <a:pt x="1" y="500"/>
                    <a:pt x="160" y="569"/>
                    <a:pt x="92" y="659"/>
                  </a:cubicBezTo>
                  <a:lnTo>
                    <a:pt x="69" y="659"/>
                  </a:lnTo>
                  <a:cubicBezTo>
                    <a:pt x="48" y="680"/>
                    <a:pt x="84" y="758"/>
                    <a:pt x="56" y="823"/>
                  </a:cubicBezTo>
                  <a:lnTo>
                    <a:pt x="56" y="823"/>
                  </a:lnTo>
                  <a:cubicBezTo>
                    <a:pt x="62" y="818"/>
                    <a:pt x="70" y="815"/>
                    <a:pt x="78" y="815"/>
                  </a:cubicBezTo>
                  <a:cubicBezTo>
                    <a:pt x="91" y="815"/>
                    <a:pt x="105" y="822"/>
                    <a:pt x="114" y="841"/>
                  </a:cubicBezTo>
                  <a:cubicBezTo>
                    <a:pt x="69" y="910"/>
                    <a:pt x="92" y="978"/>
                    <a:pt x="46" y="1023"/>
                  </a:cubicBezTo>
                  <a:lnTo>
                    <a:pt x="114" y="1092"/>
                  </a:lnTo>
                  <a:cubicBezTo>
                    <a:pt x="92" y="1342"/>
                    <a:pt x="114" y="2410"/>
                    <a:pt x="137" y="2683"/>
                  </a:cubicBezTo>
                  <a:cubicBezTo>
                    <a:pt x="160" y="3093"/>
                    <a:pt x="160" y="3934"/>
                    <a:pt x="228" y="4366"/>
                  </a:cubicBezTo>
                  <a:cubicBezTo>
                    <a:pt x="182" y="4434"/>
                    <a:pt x="182" y="4525"/>
                    <a:pt x="160" y="4593"/>
                  </a:cubicBezTo>
                  <a:cubicBezTo>
                    <a:pt x="179" y="4574"/>
                    <a:pt x="194" y="4567"/>
                    <a:pt x="205" y="4567"/>
                  </a:cubicBezTo>
                  <a:cubicBezTo>
                    <a:pt x="220" y="4567"/>
                    <a:pt x="228" y="4580"/>
                    <a:pt x="228" y="4593"/>
                  </a:cubicBezTo>
                  <a:cubicBezTo>
                    <a:pt x="228" y="4798"/>
                    <a:pt x="273" y="4616"/>
                    <a:pt x="296" y="4821"/>
                  </a:cubicBezTo>
                  <a:cubicBezTo>
                    <a:pt x="364" y="5071"/>
                    <a:pt x="342" y="6003"/>
                    <a:pt x="296" y="6208"/>
                  </a:cubicBezTo>
                  <a:cubicBezTo>
                    <a:pt x="387" y="6322"/>
                    <a:pt x="319" y="6481"/>
                    <a:pt x="387" y="6595"/>
                  </a:cubicBezTo>
                  <a:lnTo>
                    <a:pt x="364" y="6572"/>
                  </a:lnTo>
                  <a:lnTo>
                    <a:pt x="364" y="6572"/>
                  </a:lnTo>
                  <a:cubicBezTo>
                    <a:pt x="387" y="6640"/>
                    <a:pt x="387" y="6845"/>
                    <a:pt x="387" y="7049"/>
                  </a:cubicBezTo>
                  <a:cubicBezTo>
                    <a:pt x="387" y="7254"/>
                    <a:pt x="387" y="7481"/>
                    <a:pt x="410" y="7550"/>
                  </a:cubicBezTo>
                  <a:lnTo>
                    <a:pt x="433" y="7527"/>
                  </a:lnTo>
                  <a:lnTo>
                    <a:pt x="433" y="7527"/>
                  </a:lnTo>
                  <a:cubicBezTo>
                    <a:pt x="501" y="7641"/>
                    <a:pt x="387" y="7641"/>
                    <a:pt x="364" y="7732"/>
                  </a:cubicBezTo>
                  <a:cubicBezTo>
                    <a:pt x="375" y="7730"/>
                    <a:pt x="384" y="7729"/>
                    <a:pt x="394" y="7729"/>
                  </a:cubicBezTo>
                  <a:cubicBezTo>
                    <a:pt x="490" y="7729"/>
                    <a:pt x="546" y="7827"/>
                    <a:pt x="546" y="7868"/>
                  </a:cubicBezTo>
                  <a:lnTo>
                    <a:pt x="524" y="7868"/>
                  </a:lnTo>
                  <a:cubicBezTo>
                    <a:pt x="546" y="7914"/>
                    <a:pt x="637" y="8050"/>
                    <a:pt x="660" y="8164"/>
                  </a:cubicBezTo>
                  <a:lnTo>
                    <a:pt x="615" y="8164"/>
                  </a:lnTo>
                  <a:cubicBezTo>
                    <a:pt x="683" y="8232"/>
                    <a:pt x="683" y="8391"/>
                    <a:pt x="683" y="8459"/>
                  </a:cubicBezTo>
                  <a:cubicBezTo>
                    <a:pt x="683" y="8596"/>
                    <a:pt x="592" y="8823"/>
                    <a:pt x="683" y="9005"/>
                  </a:cubicBezTo>
                  <a:lnTo>
                    <a:pt x="546" y="9141"/>
                  </a:lnTo>
                  <a:lnTo>
                    <a:pt x="569" y="9164"/>
                  </a:lnTo>
                  <a:cubicBezTo>
                    <a:pt x="569" y="9164"/>
                    <a:pt x="2434" y="9096"/>
                    <a:pt x="2798" y="8800"/>
                  </a:cubicBezTo>
                  <a:lnTo>
                    <a:pt x="2843" y="8800"/>
                  </a:lnTo>
                  <a:lnTo>
                    <a:pt x="2843" y="8755"/>
                  </a:lnTo>
                  <a:cubicBezTo>
                    <a:pt x="2853" y="8736"/>
                    <a:pt x="2862" y="8729"/>
                    <a:pt x="2872" y="8729"/>
                  </a:cubicBezTo>
                  <a:cubicBezTo>
                    <a:pt x="2885" y="8729"/>
                    <a:pt x="2898" y="8742"/>
                    <a:pt x="2911" y="8755"/>
                  </a:cubicBezTo>
                  <a:lnTo>
                    <a:pt x="2934" y="8687"/>
                  </a:lnTo>
                  <a:lnTo>
                    <a:pt x="2911" y="8709"/>
                  </a:lnTo>
                  <a:cubicBezTo>
                    <a:pt x="2889" y="8687"/>
                    <a:pt x="2843" y="8641"/>
                    <a:pt x="2866" y="8618"/>
                  </a:cubicBezTo>
                  <a:cubicBezTo>
                    <a:pt x="2866" y="8550"/>
                    <a:pt x="2934" y="8596"/>
                    <a:pt x="2934" y="8528"/>
                  </a:cubicBezTo>
                  <a:cubicBezTo>
                    <a:pt x="2957" y="8186"/>
                    <a:pt x="2980" y="7845"/>
                    <a:pt x="2934" y="7504"/>
                  </a:cubicBezTo>
                  <a:lnTo>
                    <a:pt x="2980" y="7504"/>
                  </a:lnTo>
                  <a:cubicBezTo>
                    <a:pt x="2934" y="7413"/>
                    <a:pt x="2934" y="7322"/>
                    <a:pt x="2911" y="7231"/>
                  </a:cubicBezTo>
                  <a:lnTo>
                    <a:pt x="2980" y="7186"/>
                  </a:lnTo>
                  <a:lnTo>
                    <a:pt x="2980" y="7186"/>
                  </a:lnTo>
                  <a:cubicBezTo>
                    <a:pt x="2979" y="7186"/>
                    <a:pt x="2978" y="7187"/>
                    <a:pt x="2977" y="7187"/>
                  </a:cubicBezTo>
                  <a:cubicBezTo>
                    <a:pt x="2932" y="7187"/>
                    <a:pt x="2889" y="6662"/>
                    <a:pt x="2911" y="6640"/>
                  </a:cubicBezTo>
                  <a:lnTo>
                    <a:pt x="2820" y="6640"/>
                  </a:lnTo>
                  <a:cubicBezTo>
                    <a:pt x="2798" y="6526"/>
                    <a:pt x="2911" y="6617"/>
                    <a:pt x="2889" y="6504"/>
                  </a:cubicBezTo>
                  <a:cubicBezTo>
                    <a:pt x="2752" y="6481"/>
                    <a:pt x="2889" y="6344"/>
                    <a:pt x="2820" y="6322"/>
                  </a:cubicBezTo>
                  <a:cubicBezTo>
                    <a:pt x="2843" y="6322"/>
                    <a:pt x="2843" y="6276"/>
                    <a:pt x="2889" y="6276"/>
                  </a:cubicBezTo>
                  <a:cubicBezTo>
                    <a:pt x="2798" y="6254"/>
                    <a:pt x="2866" y="6231"/>
                    <a:pt x="2843" y="6185"/>
                  </a:cubicBezTo>
                  <a:lnTo>
                    <a:pt x="2843" y="6185"/>
                  </a:lnTo>
                  <a:lnTo>
                    <a:pt x="2798" y="6208"/>
                  </a:lnTo>
                  <a:lnTo>
                    <a:pt x="2775" y="6140"/>
                  </a:lnTo>
                  <a:lnTo>
                    <a:pt x="2843" y="6140"/>
                  </a:lnTo>
                  <a:cubicBezTo>
                    <a:pt x="2866" y="5958"/>
                    <a:pt x="2911" y="5094"/>
                    <a:pt x="2866" y="4912"/>
                  </a:cubicBezTo>
                  <a:lnTo>
                    <a:pt x="2866" y="4912"/>
                  </a:lnTo>
                  <a:cubicBezTo>
                    <a:pt x="2798" y="4935"/>
                    <a:pt x="2843" y="5003"/>
                    <a:pt x="2752" y="5026"/>
                  </a:cubicBezTo>
                  <a:cubicBezTo>
                    <a:pt x="2707" y="4957"/>
                    <a:pt x="2775" y="4935"/>
                    <a:pt x="2707" y="4912"/>
                  </a:cubicBezTo>
                  <a:cubicBezTo>
                    <a:pt x="2843" y="4889"/>
                    <a:pt x="2752" y="4798"/>
                    <a:pt x="2866" y="4775"/>
                  </a:cubicBezTo>
                  <a:lnTo>
                    <a:pt x="2798" y="4753"/>
                  </a:lnTo>
                  <a:lnTo>
                    <a:pt x="2843" y="4730"/>
                  </a:lnTo>
                  <a:cubicBezTo>
                    <a:pt x="2775" y="4503"/>
                    <a:pt x="2798" y="4684"/>
                    <a:pt x="2820" y="4480"/>
                  </a:cubicBezTo>
                  <a:cubicBezTo>
                    <a:pt x="2820" y="4366"/>
                    <a:pt x="2707" y="4298"/>
                    <a:pt x="2752" y="4230"/>
                  </a:cubicBezTo>
                  <a:lnTo>
                    <a:pt x="2752" y="4230"/>
                  </a:lnTo>
                  <a:lnTo>
                    <a:pt x="2684" y="4252"/>
                  </a:lnTo>
                  <a:cubicBezTo>
                    <a:pt x="2752" y="4230"/>
                    <a:pt x="2638" y="4161"/>
                    <a:pt x="2707" y="4161"/>
                  </a:cubicBezTo>
                  <a:cubicBezTo>
                    <a:pt x="2707" y="4125"/>
                    <a:pt x="2707" y="4058"/>
                    <a:pt x="2658" y="4058"/>
                  </a:cubicBezTo>
                  <a:cubicBezTo>
                    <a:pt x="2647" y="4058"/>
                    <a:pt x="2633" y="4062"/>
                    <a:pt x="2616" y="4070"/>
                  </a:cubicBezTo>
                  <a:cubicBezTo>
                    <a:pt x="2652" y="4052"/>
                    <a:pt x="2674" y="3990"/>
                    <a:pt x="2693" y="3990"/>
                  </a:cubicBezTo>
                  <a:cubicBezTo>
                    <a:pt x="2698" y="3990"/>
                    <a:pt x="2702" y="3993"/>
                    <a:pt x="2707" y="4002"/>
                  </a:cubicBezTo>
                  <a:lnTo>
                    <a:pt x="2707" y="3934"/>
                  </a:lnTo>
                  <a:lnTo>
                    <a:pt x="2684" y="3957"/>
                  </a:lnTo>
                  <a:cubicBezTo>
                    <a:pt x="2684" y="3866"/>
                    <a:pt x="2752" y="3820"/>
                    <a:pt x="2661" y="3752"/>
                  </a:cubicBezTo>
                  <a:lnTo>
                    <a:pt x="2638" y="3798"/>
                  </a:lnTo>
                  <a:cubicBezTo>
                    <a:pt x="2616" y="3729"/>
                    <a:pt x="2616" y="3684"/>
                    <a:pt x="2707" y="3661"/>
                  </a:cubicBezTo>
                  <a:lnTo>
                    <a:pt x="2729" y="3729"/>
                  </a:lnTo>
                  <a:cubicBezTo>
                    <a:pt x="2729" y="3616"/>
                    <a:pt x="2729" y="3570"/>
                    <a:pt x="2684" y="3479"/>
                  </a:cubicBezTo>
                  <a:lnTo>
                    <a:pt x="2684" y="3525"/>
                  </a:lnTo>
                  <a:cubicBezTo>
                    <a:pt x="2595" y="3414"/>
                    <a:pt x="2528" y="2914"/>
                    <a:pt x="2420" y="2784"/>
                  </a:cubicBezTo>
                  <a:lnTo>
                    <a:pt x="2420" y="2784"/>
                  </a:lnTo>
                  <a:lnTo>
                    <a:pt x="2479" y="2797"/>
                  </a:lnTo>
                  <a:cubicBezTo>
                    <a:pt x="2456" y="2615"/>
                    <a:pt x="2456" y="1706"/>
                    <a:pt x="2502" y="1546"/>
                  </a:cubicBezTo>
                  <a:cubicBezTo>
                    <a:pt x="2517" y="1531"/>
                    <a:pt x="2535" y="1526"/>
                    <a:pt x="2552" y="1526"/>
                  </a:cubicBezTo>
                  <a:cubicBezTo>
                    <a:pt x="2585" y="1526"/>
                    <a:pt x="2616" y="1546"/>
                    <a:pt x="2616" y="1546"/>
                  </a:cubicBezTo>
                  <a:cubicBezTo>
                    <a:pt x="2593" y="1478"/>
                    <a:pt x="2547" y="1501"/>
                    <a:pt x="2547" y="1433"/>
                  </a:cubicBezTo>
                  <a:lnTo>
                    <a:pt x="2547" y="1433"/>
                  </a:lnTo>
                  <a:lnTo>
                    <a:pt x="2616" y="1455"/>
                  </a:lnTo>
                  <a:lnTo>
                    <a:pt x="2616" y="1410"/>
                  </a:lnTo>
                  <a:cubicBezTo>
                    <a:pt x="2593" y="1421"/>
                    <a:pt x="2565" y="1421"/>
                    <a:pt x="2533" y="1421"/>
                  </a:cubicBezTo>
                  <a:cubicBezTo>
                    <a:pt x="2502" y="1421"/>
                    <a:pt x="2468" y="1421"/>
                    <a:pt x="2434" y="1433"/>
                  </a:cubicBezTo>
                  <a:lnTo>
                    <a:pt x="2456" y="1342"/>
                  </a:lnTo>
                  <a:lnTo>
                    <a:pt x="2502" y="1342"/>
                  </a:lnTo>
                  <a:cubicBezTo>
                    <a:pt x="2502" y="1342"/>
                    <a:pt x="2366" y="1296"/>
                    <a:pt x="2388" y="1205"/>
                  </a:cubicBezTo>
                  <a:cubicBezTo>
                    <a:pt x="2411" y="1069"/>
                    <a:pt x="2411" y="910"/>
                    <a:pt x="2434" y="773"/>
                  </a:cubicBezTo>
                  <a:lnTo>
                    <a:pt x="2502" y="841"/>
                  </a:lnTo>
                  <a:lnTo>
                    <a:pt x="2525" y="773"/>
                  </a:lnTo>
                  <a:lnTo>
                    <a:pt x="2525" y="773"/>
                  </a:lnTo>
                  <a:cubicBezTo>
                    <a:pt x="2517" y="776"/>
                    <a:pt x="2510" y="777"/>
                    <a:pt x="2505" y="777"/>
                  </a:cubicBezTo>
                  <a:cubicBezTo>
                    <a:pt x="2467" y="777"/>
                    <a:pt x="2474" y="724"/>
                    <a:pt x="2463" y="724"/>
                  </a:cubicBezTo>
                  <a:cubicBezTo>
                    <a:pt x="2461" y="724"/>
                    <a:pt x="2459" y="725"/>
                    <a:pt x="2456" y="728"/>
                  </a:cubicBezTo>
                  <a:cubicBezTo>
                    <a:pt x="2320" y="614"/>
                    <a:pt x="2456" y="500"/>
                    <a:pt x="2366" y="387"/>
                  </a:cubicBezTo>
                  <a:cubicBezTo>
                    <a:pt x="2252" y="387"/>
                    <a:pt x="342" y="68"/>
                    <a:pt x="205" y="68"/>
                  </a:cubicBezTo>
                  <a:lnTo>
                    <a:pt x="2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48"/>
            <p:cNvSpPr/>
            <p:nvPr/>
          </p:nvSpPr>
          <p:spPr>
            <a:xfrm rot="-2172959" flipH="1">
              <a:off x="8558869" y="-307545"/>
              <a:ext cx="2882" cy="4291"/>
            </a:xfrm>
            <a:custGeom>
              <a:avLst/>
              <a:gdLst/>
              <a:ahLst/>
              <a:cxnLst/>
              <a:rect l="l" t="t" r="r" b="b"/>
              <a:pathLst>
                <a:path w="92" h="137" extrusionOk="0">
                  <a:moveTo>
                    <a:pt x="91" y="0"/>
                  </a:moveTo>
                  <a:lnTo>
                    <a:pt x="91" y="0"/>
                  </a:lnTo>
                  <a:cubicBezTo>
                    <a:pt x="23" y="46"/>
                    <a:pt x="0" y="91"/>
                    <a:pt x="23" y="137"/>
                  </a:cubicBezTo>
                  <a:cubicBezTo>
                    <a:pt x="68" y="91"/>
                    <a:pt x="68" y="46"/>
                    <a:pt x="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48"/>
            <p:cNvSpPr/>
            <p:nvPr/>
          </p:nvSpPr>
          <p:spPr>
            <a:xfrm rot="-2172959" flipH="1">
              <a:off x="8557886" y="-306292"/>
              <a:ext cx="31" cy="31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48"/>
            <p:cNvSpPr/>
            <p:nvPr/>
          </p:nvSpPr>
          <p:spPr>
            <a:xfrm rot="-2172959" flipH="1">
              <a:off x="8467611" y="-578225"/>
              <a:ext cx="31" cy="720"/>
            </a:xfrm>
            <a:custGeom>
              <a:avLst/>
              <a:gdLst/>
              <a:ahLst/>
              <a:cxnLst/>
              <a:rect l="l" t="t" r="r" b="b"/>
              <a:pathLst>
                <a:path w="1" h="23" extrusionOk="0">
                  <a:moveTo>
                    <a:pt x="0" y="0"/>
                  </a:moveTo>
                  <a:lnTo>
                    <a:pt x="0" y="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48"/>
            <p:cNvSpPr/>
            <p:nvPr/>
          </p:nvSpPr>
          <p:spPr>
            <a:xfrm rot="-2172959" flipH="1">
              <a:off x="8470519" y="-582020"/>
              <a:ext cx="93347" cy="287089"/>
            </a:xfrm>
            <a:custGeom>
              <a:avLst/>
              <a:gdLst/>
              <a:ahLst/>
              <a:cxnLst/>
              <a:rect l="l" t="t" r="r" b="b"/>
              <a:pathLst>
                <a:path w="2980" h="9165" extrusionOk="0">
                  <a:moveTo>
                    <a:pt x="54" y="829"/>
                  </a:moveTo>
                  <a:lnTo>
                    <a:pt x="54" y="829"/>
                  </a:lnTo>
                  <a:cubicBezTo>
                    <a:pt x="49" y="832"/>
                    <a:pt x="46" y="836"/>
                    <a:pt x="46" y="842"/>
                  </a:cubicBezTo>
                  <a:cubicBezTo>
                    <a:pt x="49" y="838"/>
                    <a:pt x="52" y="833"/>
                    <a:pt x="54" y="829"/>
                  </a:cubicBezTo>
                  <a:close/>
                  <a:moveTo>
                    <a:pt x="2843" y="8687"/>
                  </a:moveTo>
                  <a:lnTo>
                    <a:pt x="2843" y="8724"/>
                  </a:lnTo>
                  <a:lnTo>
                    <a:pt x="2843" y="8724"/>
                  </a:lnTo>
                  <a:cubicBezTo>
                    <a:pt x="2833" y="8697"/>
                    <a:pt x="2813" y="8687"/>
                    <a:pt x="2843" y="8687"/>
                  </a:cubicBezTo>
                  <a:close/>
                  <a:moveTo>
                    <a:pt x="228" y="1"/>
                  </a:moveTo>
                  <a:lnTo>
                    <a:pt x="183" y="114"/>
                  </a:lnTo>
                  <a:lnTo>
                    <a:pt x="274" y="114"/>
                  </a:lnTo>
                  <a:cubicBezTo>
                    <a:pt x="296" y="182"/>
                    <a:pt x="228" y="137"/>
                    <a:pt x="228" y="205"/>
                  </a:cubicBezTo>
                  <a:cubicBezTo>
                    <a:pt x="160" y="205"/>
                    <a:pt x="160" y="137"/>
                    <a:pt x="137" y="69"/>
                  </a:cubicBezTo>
                  <a:lnTo>
                    <a:pt x="137" y="69"/>
                  </a:lnTo>
                  <a:cubicBezTo>
                    <a:pt x="137" y="137"/>
                    <a:pt x="92" y="182"/>
                    <a:pt x="160" y="205"/>
                  </a:cubicBezTo>
                  <a:cubicBezTo>
                    <a:pt x="153" y="219"/>
                    <a:pt x="142" y="222"/>
                    <a:pt x="130" y="222"/>
                  </a:cubicBezTo>
                  <a:cubicBezTo>
                    <a:pt x="117" y="222"/>
                    <a:pt x="102" y="218"/>
                    <a:pt x="88" y="218"/>
                  </a:cubicBezTo>
                  <a:cubicBezTo>
                    <a:pt x="71" y="218"/>
                    <a:pt x="55" y="224"/>
                    <a:pt x="46" y="251"/>
                  </a:cubicBezTo>
                  <a:cubicBezTo>
                    <a:pt x="69" y="296"/>
                    <a:pt x="137" y="342"/>
                    <a:pt x="92" y="387"/>
                  </a:cubicBezTo>
                  <a:lnTo>
                    <a:pt x="69" y="387"/>
                  </a:lnTo>
                  <a:cubicBezTo>
                    <a:pt x="1" y="501"/>
                    <a:pt x="160" y="569"/>
                    <a:pt x="92" y="683"/>
                  </a:cubicBezTo>
                  <a:lnTo>
                    <a:pt x="69" y="660"/>
                  </a:lnTo>
                  <a:lnTo>
                    <a:pt x="69" y="660"/>
                  </a:lnTo>
                  <a:cubicBezTo>
                    <a:pt x="48" y="703"/>
                    <a:pt x="86" y="765"/>
                    <a:pt x="54" y="829"/>
                  </a:cubicBezTo>
                  <a:lnTo>
                    <a:pt x="54" y="829"/>
                  </a:lnTo>
                  <a:cubicBezTo>
                    <a:pt x="58" y="826"/>
                    <a:pt x="65" y="825"/>
                    <a:pt x="72" y="825"/>
                  </a:cubicBezTo>
                  <a:cubicBezTo>
                    <a:pt x="86" y="825"/>
                    <a:pt x="103" y="831"/>
                    <a:pt x="114" y="842"/>
                  </a:cubicBezTo>
                  <a:cubicBezTo>
                    <a:pt x="69" y="933"/>
                    <a:pt x="92" y="978"/>
                    <a:pt x="46" y="1024"/>
                  </a:cubicBezTo>
                  <a:lnTo>
                    <a:pt x="114" y="1092"/>
                  </a:lnTo>
                  <a:cubicBezTo>
                    <a:pt x="92" y="1365"/>
                    <a:pt x="114" y="2434"/>
                    <a:pt x="137" y="2707"/>
                  </a:cubicBezTo>
                  <a:lnTo>
                    <a:pt x="137" y="2684"/>
                  </a:lnTo>
                  <a:cubicBezTo>
                    <a:pt x="160" y="3093"/>
                    <a:pt x="160" y="3957"/>
                    <a:pt x="228" y="4367"/>
                  </a:cubicBezTo>
                  <a:cubicBezTo>
                    <a:pt x="183" y="4435"/>
                    <a:pt x="183" y="4526"/>
                    <a:pt x="183" y="4594"/>
                  </a:cubicBezTo>
                  <a:cubicBezTo>
                    <a:pt x="192" y="4575"/>
                    <a:pt x="202" y="4568"/>
                    <a:pt x="210" y="4568"/>
                  </a:cubicBezTo>
                  <a:cubicBezTo>
                    <a:pt x="221" y="4568"/>
                    <a:pt x="228" y="4581"/>
                    <a:pt x="228" y="4594"/>
                  </a:cubicBezTo>
                  <a:cubicBezTo>
                    <a:pt x="228" y="4821"/>
                    <a:pt x="274" y="4617"/>
                    <a:pt x="296" y="4821"/>
                  </a:cubicBezTo>
                  <a:cubicBezTo>
                    <a:pt x="365" y="5072"/>
                    <a:pt x="342" y="6004"/>
                    <a:pt x="296" y="6231"/>
                  </a:cubicBezTo>
                  <a:cubicBezTo>
                    <a:pt x="387" y="6345"/>
                    <a:pt x="342" y="6481"/>
                    <a:pt x="387" y="6595"/>
                  </a:cubicBezTo>
                  <a:lnTo>
                    <a:pt x="365" y="6595"/>
                  </a:lnTo>
                  <a:cubicBezTo>
                    <a:pt x="387" y="6641"/>
                    <a:pt x="387" y="6845"/>
                    <a:pt x="387" y="7050"/>
                  </a:cubicBezTo>
                  <a:cubicBezTo>
                    <a:pt x="387" y="7277"/>
                    <a:pt x="387" y="7482"/>
                    <a:pt x="410" y="7550"/>
                  </a:cubicBezTo>
                  <a:lnTo>
                    <a:pt x="433" y="7527"/>
                  </a:lnTo>
                  <a:lnTo>
                    <a:pt x="433" y="7527"/>
                  </a:lnTo>
                  <a:cubicBezTo>
                    <a:pt x="501" y="7664"/>
                    <a:pt x="387" y="7641"/>
                    <a:pt x="365" y="7755"/>
                  </a:cubicBezTo>
                  <a:cubicBezTo>
                    <a:pt x="377" y="7752"/>
                    <a:pt x="389" y="7751"/>
                    <a:pt x="400" y="7751"/>
                  </a:cubicBezTo>
                  <a:cubicBezTo>
                    <a:pt x="492" y="7751"/>
                    <a:pt x="547" y="7828"/>
                    <a:pt x="547" y="7869"/>
                  </a:cubicBezTo>
                  <a:lnTo>
                    <a:pt x="524" y="7869"/>
                  </a:lnTo>
                  <a:cubicBezTo>
                    <a:pt x="547" y="7937"/>
                    <a:pt x="637" y="8050"/>
                    <a:pt x="683" y="8164"/>
                  </a:cubicBezTo>
                  <a:lnTo>
                    <a:pt x="615" y="8164"/>
                  </a:lnTo>
                  <a:cubicBezTo>
                    <a:pt x="683" y="8232"/>
                    <a:pt x="683" y="8414"/>
                    <a:pt x="683" y="8460"/>
                  </a:cubicBezTo>
                  <a:cubicBezTo>
                    <a:pt x="683" y="8596"/>
                    <a:pt x="615" y="8824"/>
                    <a:pt x="706" y="9006"/>
                  </a:cubicBezTo>
                  <a:lnTo>
                    <a:pt x="547" y="9165"/>
                  </a:lnTo>
                  <a:lnTo>
                    <a:pt x="569" y="9165"/>
                  </a:lnTo>
                  <a:cubicBezTo>
                    <a:pt x="569" y="9165"/>
                    <a:pt x="2434" y="9097"/>
                    <a:pt x="2798" y="8824"/>
                  </a:cubicBezTo>
                  <a:lnTo>
                    <a:pt x="2843" y="8824"/>
                  </a:lnTo>
                  <a:lnTo>
                    <a:pt x="2843" y="8778"/>
                  </a:lnTo>
                  <a:cubicBezTo>
                    <a:pt x="2853" y="8749"/>
                    <a:pt x="2863" y="8741"/>
                    <a:pt x="2874" y="8741"/>
                  </a:cubicBezTo>
                  <a:cubicBezTo>
                    <a:pt x="2890" y="8741"/>
                    <a:pt x="2908" y="8755"/>
                    <a:pt x="2934" y="8755"/>
                  </a:cubicBezTo>
                  <a:lnTo>
                    <a:pt x="2957" y="8687"/>
                  </a:lnTo>
                  <a:lnTo>
                    <a:pt x="2911" y="8710"/>
                  </a:lnTo>
                  <a:cubicBezTo>
                    <a:pt x="2889" y="8687"/>
                    <a:pt x="2843" y="8664"/>
                    <a:pt x="2866" y="8619"/>
                  </a:cubicBezTo>
                  <a:cubicBezTo>
                    <a:pt x="2866" y="8551"/>
                    <a:pt x="2957" y="8596"/>
                    <a:pt x="2957" y="8528"/>
                  </a:cubicBezTo>
                  <a:cubicBezTo>
                    <a:pt x="2957" y="8187"/>
                    <a:pt x="2980" y="7846"/>
                    <a:pt x="2934" y="7505"/>
                  </a:cubicBezTo>
                  <a:lnTo>
                    <a:pt x="2934" y="7505"/>
                  </a:lnTo>
                  <a:lnTo>
                    <a:pt x="2980" y="7527"/>
                  </a:lnTo>
                  <a:cubicBezTo>
                    <a:pt x="2934" y="7414"/>
                    <a:pt x="2934" y="7323"/>
                    <a:pt x="2911" y="7232"/>
                  </a:cubicBezTo>
                  <a:lnTo>
                    <a:pt x="2980" y="7186"/>
                  </a:lnTo>
                  <a:lnTo>
                    <a:pt x="2980" y="7186"/>
                  </a:lnTo>
                  <a:cubicBezTo>
                    <a:pt x="2979" y="7187"/>
                    <a:pt x="2978" y="7187"/>
                    <a:pt x="2977" y="7187"/>
                  </a:cubicBezTo>
                  <a:cubicBezTo>
                    <a:pt x="2932" y="7187"/>
                    <a:pt x="2889" y="6663"/>
                    <a:pt x="2911" y="6663"/>
                  </a:cubicBezTo>
                  <a:lnTo>
                    <a:pt x="2821" y="6663"/>
                  </a:lnTo>
                  <a:cubicBezTo>
                    <a:pt x="2798" y="6550"/>
                    <a:pt x="2911" y="6618"/>
                    <a:pt x="2889" y="6527"/>
                  </a:cubicBezTo>
                  <a:cubicBezTo>
                    <a:pt x="2752" y="6481"/>
                    <a:pt x="2911" y="6368"/>
                    <a:pt x="2821" y="6322"/>
                  </a:cubicBezTo>
                  <a:cubicBezTo>
                    <a:pt x="2843" y="6322"/>
                    <a:pt x="2843" y="6277"/>
                    <a:pt x="2889" y="6277"/>
                  </a:cubicBezTo>
                  <a:cubicBezTo>
                    <a:pt x="2798" y="6277"/>
                    <a:pt x="2866" y="6231"/>
                    <a:pt x="2843" y="6209"/>
                  </a:cubicBezTo>
                  <a:lnTo>
                    <a:pt x="2843" y="6209"/>
                  </a:lnTo>
                  <a:lnTo>
                    <a:pt x="2798" y="6231"/>
                  </a:lnTo>
                  <a:lnTo>
                    <a:pt x="2775" y="6163"/>
                  </a:lnTo>
                  <a:lnTo>
                    <a:pt x="2843" y="6140"/>
                  </a:lnTo>
                  <a:cubicBezTo>
                    <a:pt x="2866" y="5958"/>
                    <a:pt x="2911" y="5117"/>
                    <a:pt x="2866" y="4912"/>
                  </a:cubicBezTo>
                  <a:lnTo>
                    <a:pt x="2866" y="4912"/>
                  </a:lnTo>
                  <a:cubicBezTo>
                    <a:pt x="2798" y="4935"/>
                    <a:pt x="2843" y="5003"/>
                    <a:pt x="2752" y="5026"/>
                  </a:cubicBezTo>
                  <a:cubicBezTo>
                    <a:pt x="2707" y="4981"/>
                    <a:pt x="2775" y="4958"/>
                    <a:pt x="2730" y="4935"/>
                  </a:cubicBezTo>
                  <a:cubicBezTo>
                    <a:pt x="2843" y="4912"/>
                    <a:pt x="2752" y="4821"/>
                    <a:pt x="2889" y="4776"/>
                  </a:cubicBezTo>
                  <a:lnTo>
                    <a:pt x="2798" y="4753"/>
                  </a:lnTo>
                  <a:lnTo>
                    <a:pt x="2843" y="4730"/>
                  </a:lnTo>
                  <a:cubicBezTo>
                    <a:pt x="2775" y="4503"/>
                    <a:pt x="2821" y="4685"/>
                    <a:pt x="2821" y="4480"/>
                  </a:cubicBezTo>
                  <a:cubicBezTo>
                    <a:pt x="2821" y="4367"/>
                    <a:pt x="2707" y="4321"/>
                    <a:pt x="2752" y="4253"/>
                  </a:cubicBezTo>
                  <a:lnTo>
                    <a:pt x="2684" y="4253"/>
                  </a:lnTo>
                  <a:cubicBezTo>
                    <a:pt x="2752" y="4253"/>
                    <a:pt x="2639" y="4185"/>
                    <a:pt x="2707" y="4162"/>
                  </a:cubicBezTo>
                  <a:cubicBezTo>
                    <a:pt x="2707" y="4143"/>
                    <a:pt x="2707" y="4060"/>
                    <a:pt x="2654" y="4060"/>
                  </a:cubicBezTo>
                  <a:cubicBezTo>
                    <a:pt x="2643" y="4060"/>
                    <a:pt x="2631" y="4064"/>
                    <a:pt x="2616" y="4071"/>
                  </a:cubicBezTo>
                  <a:cubicBezTo>
                    <a:pt x="2649" y="4054"/>
                    <a:pt x="2670" y="4001"/>
                    <a:pt x="2697" y="4001"/>
                  </a:cubicBezTo>
                  <a:cubicBezTo>
                    <a:pt x="2707" y="4001"/>
                    <a:pt x="2718" y="4007"/>
                    <a:pt x="2730" y="4026"/>
                  </a:cubicBezTo>
                  <a:lnTo>
                    <a:pt x="2707" y="3935"/>
                  </a:lnTo>
                  <a:lnTo>
                    <a:pt x="2684" y="3980"/>
                  </a:lnTo>
                  <a:cubicBezTo>
                    <a:pt x="2684" y="3889"/>
                    <a:pt x="2752" y="3821"/>
                    <a:pt x="2661" y="3775"/>
                  </a:cubicBezTo>
                  <a:lnTo>
                    <a:pt x="2639" y="3798"/>
                  </a:lnTo>
                  <a:cubicBezTo>
                    <a:pt x="2616" y="3753"/>
                    <a:pt x="2616" y="3684"/>
                    <a:pt x="2707" y="3662"/>
                  </a:cubicBezTo>
                  <a:lnTo>
                    <a:pt x="2730" y="3730"/>
                  </a:lnTo>
                  <a:cubicBezTo>
                    <a:pt x="2730" y="3639"/>
                    <a:pt x="2730" y="3571"/>
                    <a:pt x="2684" y="3502"/>
                  </a:cubicBezTo>
                  <a:lnTo>
                    <a:pt x="2684" y="3525"/>
                  </a:lnTo>
                  <a:cubicBezTo>
                    <a:pt x="2593" y="3434"/>
                    <a:pt x="2525" y="2889"/>
                    <a:pt x="2411" y="2798"/>
                  </a:cubicBezTo>
                  <a:lnTo>
                    <a:pt x="2343" y="2843"/>
                  </a:lnTo>
                  <a:lnTo>
                    <a:pt x="2275" y="2752"/>
                  </a:lnTo>
                  <a:lnTo>
                    <a:pt x="2479" y="2798"/>
                  </a:lnTo>
                  <a:cubicBezTo>
                    <a:pt x="2457" y="2638"/>
                    <a:pt x="2457" y="1729"/>
                    <a:pt x="2502" y="1570"/>
                  </a:cubicBezTo>
                  <a:cubicBezTo>
                    <a:pt x="2522" y="1540"/>
                    <a:pt x="2545" y="1532"/>
                    <a:pt x="2566" y="1532"/>
                  </a:cubicBezTo>
                  <a:cubicBezTo>
                    <a:pt x="2594" y="1532"/>
                    <a:pt x="2616" y="1547"/>
                    <a:pt x="2616" y="1547"/>
                  </a:cubicBezTo>
                  <a:cubicBezTo>
                    <a:pt x="2593" y="1479"/>
                    <a:pt x="2548" y="1524"/>
                    <a:pt x="2570" y="1456"/>
                  </a:cubicBezTo>
                  <a:lnTo>
                    <a:pt x="2570" y="1456"/>
                  </a:lnTo>
                  <a:lnTo>
                    <a:pt x="2616" y="1479"/>
                  </a:lnTo>
                  <a:lnTo>
                    <a:pt x="2616" y="1410"/>
                  </a:lnTo>
                  <a:cubicBezTo>
                    <a:pt x="2605" y="1433"/>
                    <a:pt x="2576" y="1439"/>
                    <a:pt x="2542" y="1439"/>
                  </a:cubicBezTo>
                  <a:cubicBezTo>
                    <a:pt x="2508" y="1439"/>
                    <a:pt x="2468" y="1433"/>
                    <a:pt x="2434" y="1433"/>
                  </a:cubicBezTo>
                  <a:lnTo>
                    <a:pt x="2457" y="1365"/>
                  </a:lnTo>
                  <a:lnTo>
                    <a:pt x="2502" y="1365"/>
                  </a:lnTo>
                  <a:cubicBezTo>
                    <a:pt x="2502" y="1342"/>
                    <a:pt x="2366" y="1297"/>
                    <a:pt x="2388" y="1229"/>
                  </a:cubicBezTo>
                  <a:cubicBezTo>
                    <a:pt x="2434" y="1069"/>
                    <a:pt x="2411" y="933"/>
                    <a:pt x="2434" y="774"/>
                  </a:cubicBezTo>
                  <a:lnTo>
                    <a:pt x="2502" y="842"/>
                  </a:lnTo>
                  <a:lnTo>
                    <a:pt x="2525" y="774"/>
                  </a:lnTo>
                  <a:lnTo>
                    <a:pt x="2525" y="774"/>
                  </a:lnTo>
                  <a:cubicBezTo>
                    <a:pt x="2511" y="783"/>
                    <a:pt x="2501" y="787"/>
                    <a:pt x="2493" y="787"/>
                  </a:cubicBezTo>
                  <a:cubicBezTo>
                    <a:pt x="2468" y="787"/>
                    <a:pt x="2473" y="747"/>
                    <a:pt x="2463" y="747"/>
                  </a:cubicBezTo>
                  <a:cubicBezTo>
                    <a:pt x="2461" y="747"/>
                    <a:pt x="2459" y="748"/>
                    <a:pt x="2457" y="751"/>
                  </a:cubicBezTo>
                  <a:cubicBezTo>
                    <a:pt x="2320" y="637"/>
                    <a:pt x="2457" y="501"/>
                    <a:pt x="2366" y="410"/>
                  </a:cubicBezTo>
                  <a:cubicBezTo>
                    <a:pt x="2252" y="387"/>
                    <a:pt x="342" y="92"/>
                    <a:pt x="205" y="69"/>
                  </a:cubicBezTo>
                  <a:lnTo>
                    <a:pt x="22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1624;p48"/>
            <p:cNvSpPr/>
            <p:nvPr/>
          </p:nvSpPr>
          <p:spPr>
            <a:xfrm rot="-2172959" flipH="1">
              <a:off x="9203355" y="572970"/>
              <a:ext cx="2882" cy="3602"/>
            </a:xfrm>
            <a:custGeom>
              <a:avLst/>
              <a:gdLst/>
              <a:ahLst/>
              <a:cxnLst/>
              <a:rect l="l" t="t" r="r" b="b"/>
              <a:pathLst>
                <a:path w="92" h="115" extrusionOk="0">
                  <a:moveTo>
                    <a:pt x="91" y="1"/>
                  </a:moveTo>
                  <a:lnTo>
                    <a:pt x="91" y="1"/>
                  </a:lnTo>
                  <a:cubicBezTo>
                    <a:pt x="23" y="24"/>
                    <a:pt x="0" y="69"/>
                    <a:pt x="0" y="115"/>
                  </a:cubicBezTo>
                  <a:cubicBezTo>
                    <a:pt x="68" y="92"/>
                    <a:pt x="68" y="46"/>
                    <a:pt x="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48"/>
            <p:cNvSpPr/>
            <p:nvPr/>
          </p:nvSpPr>
          <p:spPr>
            <a:xfrm rot="-2172959" flipH="1">
              <a:off x="9202575" y="574157"/>
              <a:ext cx="31" cy="31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48"/>
            <p:cNvSpPr/>
            <p:nvPr/>
          </p:nvSpPr>
          <p:spPr>
            <a:xfrm rot="-2172959" flipH="1">
              <a:off x="9115436" y="328191"/>
              <a:ext cx="31" cy="720"/>
            </a:xfrm>
            <a:custGeom>
              <a:avLst/>
              <a:gdLst/>
              <a:ahLst/>
              <a:cxnLst/>
              <a:rect l="l" t="t" r="r" b="b"/>
              <a:pathLst>
                <a:path w="1" h="23" extrusionOk="0">
                  <a:moveTo>
                    <a:pt x="1" y="0"/>
                  </a:moveTo>
                  <a:lnTo>
                    <a:pt x="1" y="2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1627;p48"/>
            <p:cNvSpPr/>
            <p:nvPr/>
          </p:nvSpPr>
          <p:spPr>
            <a:xfrm rot="-2172959" flipH="1">
              <a:off x="9112766" y="326951"/>
              <a:ext cx="89056" cy="253729"/>
            </a:xfrm>
            <a:custGeom>
              <a:avLst/>
              <a:gdLst/>
              <a:ahLst/>
              <a:cxnLst/>
              <a:rect l="l" t="t" r="r" b="b"/>
              <a:pathLst>
                <a:path w="2843" h="8100" extrusionOk="0">
                  <a:moveTo>
                    <a:pt x="57" y="714"/>
                  </a:moveTo>
                  <a:cubicBezTo>
                    <a:pt x="50" y="716"/>
                    <a:pt x="46" y="721"/>
                    <a:pt x="46" y="728"/>
                  </a:cubicBezTo>
                  <a:cubicBezTo>
                    <a:pt x="50" y="724"/>
                    <a:pt x="54" y="719"/>
                    <a:pt x="57" y="714"/>
                  </a:cubicBezTo>
                  <a:close/>
                  <a:moveTo>
                    <a:pt x="2431" y="7931"/>
                  </a:moveTo>
                  <a:cubicBezTo>
                    <a:pt x="2436" y="7931"/>
                    <a:pt x="2443" y="7933"/>
                    <a:pt x="2456" y="7937"/>
                  </a:cubicBezTo>
                  <a:lnTo>
                    <a:pt x="2437" y="7993"/>
                  </a:lnTo>
                  <a:lnTo>
                    <a:pt x="2437" y="7993"/>
                  </a:lnTo>
                  <a:cubicBezTo>
                    <a:pt x="2443" y="7960"/>
                    <a:pt x="2412" y="7931"/>
                    <a:pt x="2431" y="7931"/>
                  </a:cubicBezTo>
                  <a:close/>
                  <a:moveTo>
                    <a:pt x="205" y="1"/>
                  </a:moveTo>
                  <a:lnTo>
                    <a:pt x="182" y="91"/>
                  </a:lnTo>
                  <a:lnTo>
                    <a:pt x="250" y="91"/>
                  </a:lnTo>
                  <a:cubicBezTo>
                    <a:pt x="273" y="160"/>
                    <a:pt x="205" y="114"/>
                    <a:pt x="205" y="160"/>
                  </a:cubicBezTo>
                  <a:cubicBezTo>
                    <a:pt x="159" y="160"/>
                    <a:pt x="137" y="114"/>
                    <a:pt x="137" y="46"/>
                  </a:cubicBezTo>
                  <a:lnTo>
                    <a:pt x="137" y="46"/>
                  </a:lnTo>
                  <a:cubicBezTo>
                    <a:pt x="137" y="91"/>
                    <a:pt x="91" y="137"/>
                    <a:pt x="159" y="160"/>
                  </a:cubicBezTo>
                  <a:cubicBezTo>
                    <a:pt x="137" y="182"/>
                    <a:pt x="114" y="182"/>
                    <a:pt x="94" y="182"/>
                  </a:cubicBezTo>
                  <a:cubicBezTo>
                    <a:pt x="74" y="182"/>
                    <a:pt x="57" y="182"/>
                    <a:pt x="46" y="205"/>
                  </a:cubicBezTo>
                  <a:cubicBezTo>
                    <a:pt x="68" y="251"/>
                    <a:pt x="114" y="296"/>
                    <a:pt x="91" y="342"/>
                  </a:cubicBezTo>
                  <a:lnTo>
                    <a:pt x="68" y="342"/>
                  </a:lnTo>
                  <a:cubicBezTo>
                    <a:pt x="0" y="433"/>
                    <a:pt x="159" y="501"/>
                    <a:pt x="91" y="592"/>
                  </a:cubicBezTo>
                  <a:lnTo>
                    <a:pt x="68" y="569"/>
                  </a:lnTo>
                  <a:lnTo>
                    <a:pt x="68" y="569"/>
                  </a:lnTo>
                  <a:cubicBezTo>
                    <a:pt x="48" y="610"/>
                    <a:pt x="82" y="669"/>
                    <a:pt x="57" y="714"/>
                  </a:cubicBezTo>
                  <a:lnTo>
                    <a:pt x="57" y="714"/>
                  </a:lnTo>
                  <a:cubicBezTo>
                    <a:pt x="61" y="712"/>
                    <a:pt x="66" y="711"/>
                    <a:pt x="71" y="711"/>
                  </a:cubicBezTo>
                  <a:cubicBezTo>
                    <a:pt x="85" y="711"/>
                    <a:pt x="102" y="717"/>
                    <a:pt x="114" y="728"/>
                  </a:cubicBezTo>
                  <a:cubicBezTo>
                    <a:pt x="68" y="796"/>
                    <a:pt x="114" y="842"/>
                    <a:pt x="46" y="887"/>
                  </a:cubicBezTo>
                  <a:lnTo>
                    <a:pt x="114" y="956"/>
                  </a:lnTo>
                  <a:cubicBezTo>
                    <a:pt x="91" y="1183"/>
                    <a:pt x="159" y="2138"/>
                    <a:pt x="159" y="2365"/>
                  </a:cubicBezTo>
                  <a:lnTo>
                    <a:pt x="137" y="2365"/>
                  </a:lnTo>
                  <a:cubicBezTo>
                    <a:pt x="159" y="2729"/>
                    <a:pt x="137" y="3457"/>
                    <a:pt x="205" y="3844"/>
                  </a:cubicBezTo>
                  <a:cubicBezTo>
                    <a:pt x="137" y="3889"/>
                    <a:pt x="159" y="3980"/>
                    <a:pt x="137" y="4048"/>
                  </a:cubicBezTo>
                  <a:lnTo>
                    <a:pt x="205" y="4048"/>
                  </a:lnTo>
                  <a:cubicBezTo>
                    <a:pt x="182" y="4230"/>
                    <a:pt x="227" y="4048"/>
                    <a:pt x="250" y="4253"/>
                  </a:cubicBezTo>
                  <a:cubicBezTo>
                    <a:pt x="296" y="4458"/>
                    <a:pt x="227" y="5253"/>
                    <a:pt x="159" y="5435"/>
                  </a:cubicBezTo>
                  <a:cubicBezTo>
                    <a:pt x="250" y="5549"/>
                    <a:pt x="182" y="5663"/>
                    <a:pt x="227" y="5776"/>
                  </a:cubicBezTo>
                  <a:lnTo>
                    <a:pt x="205" y="5754"/>
                  </a:lnTo>
                  <a:lnTo>
                    <a:pt x="205" y="5754"/>
                  </a:lnTo>
                  <a:cubicBezTo>
                    <a:pt x="250" y="5867"/>
                    <a:pt x="137" y="6459"/>
                    <a:pt x="182" y="6572"/>
                  </a:cubicBezTo>
                  <a:cubicBezTo>
                    <a:pt x="227" y="6663"/>
                    <a:pt x="137" y="6663"/>
                    <a:pt x="114" y="6732"/>
                  </a:cubicBezTo>
                  <a:cubicBezTo>
                    <a:pt x="205" y="6732"/>
                    <a:pt x="273" y="6822"/>
                    <a:pt x="273" y="6868"/>
                  </a:cubicBezTo>
                  <a:lnTo>
                    <a:pt x="250" y="6868"/>
                  </a:lnTo>
                  <a:cubicBezTo>
                    <a:pt x="273" y="6913"/>
                    <a:pt x="341" y="7027"/>
                    <a:pt x="364" y="7118"/>
                  </a:cubicBezTo>
                  <a:lnTo>
                    <a:pt x="296" y="7118"/>
                  </a:lnTo>
                  <a:cubicBezTo>
                    <a:pt x="364" y="7186"/>
                    <a:pt x="341" y="7323"/>
                    <a:pt x="341" y="7368"/>
                  </a:cubicBezTo>
                  <a:cubicBezTo>
                    <a:pt x="318" y="7505"/>
                    <a:pt x="205" y="7664"/>
                    <a:pt x="273" y="7846"/>
                  </a:cubicBezTo>
                  <a:lnTo>
                    <a:pt x="114" y="7937"/>
                  </a:lnTo>
                  <a:lnTo>
                    <a:pt x="137" y="7937"/>
                  </a:lnTo>
                  <a:cubicBezTo>
                    <a:pt x="137" y="7937"/>
                    <a:pt x="1153" y="8100"/>
                    <a:pt x="1844" y="8100"/>
                  </a:cubicBezTo>
                  <a:cubicBezTo>
                    <a:pt x="2083" y="8100"/>
                    <a:pt x="2283" y="8080"/>
                    <a:pt x="2388" y="8028"/>
                  </a:cubicBezTo>
                  <a:lnTo>
                    <a:pt x="2433" y="8050"/>
                  </a:lnTo>
                  <a:lnTo>
                    <a:pt x="2433" y="8005"/>
                  </a:lnTo>
                  <a:cubicBezTo>
                    <a:pt x="2443" y="7986"/>
                    <a:pt x="2452" y="7979"/>
                    <a:pt x="2464" y="7979"/>
                  </a:cubicBezTo>
                  <a:cubicBezTo>
                    <a:pt x="2479" y="7979"/>
                    <a:pt x="2498" y="7992"/>
                    <a:pt x="2524" y="8005"/>
                  </a:cubicBezTo>
                  <a:lnTo>
                    <a:pt x="2547" y="7959"/>
                  </a:lnTo>
                  <a:lnTo>
                    <a:pt x="2524" y="7959"/>
                  </a:lnTo>
                  <a:lnTo>
                    <a:pt x="2479" y="7869"/>
                  </a:lnTo>
                  <a:cubicBezTo>
                    <a:pt x="2479" y="7834"/>
                    <a:pt x="2501" y="7834"/>
                    <a:pt x="2524" y="7834"/>
                  </a:cubicBezTo>
                  <a:cubicBezTo>
                    <a:pt x="2547" y="7834"/>
                    <a:pt x="2570" y="7834"/>
                    <a:pt x="2570" y="7800"/>
                  </a:cubicBezTo>
                  <a:cubicBezTo>
                    <a:pt x="2615" y="7482"/>
                    <a:pt x="2683" y="7164"/>
                    <a:pt x="2683" y="6845"/>
                  </a:cubicBezTo>
                  <a:lnTo>
                    <a:pt x="2706" y="6845"/>
                  </a:lnTo>
                  <a:cubicBezTo>
                    <a:pt x="2706" y="6754"/>
                    <a:pt x="2706" y="6663"/>
                    <a:pt x="2683" y="6572"/>
                  </a:cubicBezTo>
                  <a:lnTo>
                    <a:pt x="2774" y="6550"/>
                  </a:lnTo>
                  <a:cubicBezTo>
                    <a:pt x="2729" y="6550"/>
                    <a:pt x="2729" y="6049"/>
                    <a:pt x="2752" y="6027"/>
                  </a:cubicBezTo>
                  <a:lnTo>
                    <a:pt x="2638" y="6027"/>
                  </a:lnTo>
                  <a:cubicBezTo>
                    <a:pt x="2638" y="5936"/>
                    <a:pt x="2752" y="6004"/>
                    <a:pt x="2729" y="5913"/>
                  </a:cubicBezTo>
                  <a:cubicBezTo>
                    <a:pt x="2592" y="5867"/>
                    <a:pt x="2752" y="5754"/>
                    <a:pt x="2683" y="5731"/>
                  </a:cubicBezTo>
                  <a:cubicBezTo>
                    <a:pt x="2683" y="5731"/>
                    <a:pt x="2706" y="5685"/>
                    <a:pt x="2752" y="5685"/>
                  </a:cubicBezTo>
                  <a:cubicBezTo>
                    <a:pt x="2661" y="5663"/>
                    <a:pt x="2729" y="5640"/>
                    <a:pt x="2706" y="5617"/>
                  </a:cubicBezTo>
                  <a:lnTo>
                    <a:pt x="2661" y="5617"/>
                  </a:lnTo>
                  <a:lnTo>
                    <a:pt x="2638" y="5572"/>
                  </a:lnTo>
                  <a:lnTo>
                    <a:pt x="2706" y="5572"/>
                  </a:lnTo>
                  <a:cubicBezTo>
                    <a:pt x="2752" y="5390"/>
                    <a:pt x="2843" y="4594"/>
                    <a:pt x="2797" y="4412"/>
                  </a:cubicBezTo>
                  <a:lnTo>
                    <a:pt x="2797" y="4412"/>
                  </a:lnTo>
                  <a:cubicBezTo>
                    <a:pt x="2752" y="4435"/>
                    <a:pt x="2774" y="4503"/>
                    <a:pt x="2683" y="4526"/>
                  </a:cubicBezTo>
                  <a:cubicBezTo>
                    <a:pt x="2638" y="4458"/>
                    <a:pt x="2706" y="4458"/>
                    <a:pt x="2661" y="4435"/>
                  </a:cubicBezTo>
                  <a:cubicBezTo>
                    <a:pt x="2797" y="4412"/>
                    <a:pt x="2706" y="4321"/>
                    <a:pt x="2843" y="4298"/>
                  </a:cubicBezTo>
                  <a:lnTo>
                    <a:pt x="2752" y="4276"/>
                  </a:lnTo>
                  <a:lnTo>
                    <a:pt x="2797" y="4253"/>
                  </a:lnTo>
                  <a:cubicBezTo>
                    <a:pt x="2729" y="4048"/>
                    <a:pt x="2774" y="4207"/>
                    <a:pt x="2797" y="4025"/>
                  </a:cubicBezTo>
                  <a:cubicBezTo>
                    <a:pt x="2774" y="3935"/>
                    <a:pt x="2683" y="3866"/>
                    <a:pt x="2729" y="3821"/>
                  </a:cubicBezTo>
                  <a:lnTo>
                    <a:pt x="2661" y="3821"/>
                  </a:lnTo>
                  <a:cubicBezTo>
                    <a:pt x="2729" y="3821"/>
                    <a:pt x="2615" y="3753"/>
                    <a:pt x="2683" y="3730"/>
                  </a:cubicBezTo>
                  <a:cubicBezTo>
                    <a:pt x="2665" y="3712"/>
                    <a:pt x="2676" y="3649"/>
                    <a:pt x="2634" y="3649"/>
                  </a:cubicBezTo>
                  <a:cubicBezTo>
                    <a:pt x="2624" y="3649"/>
                    <a:pt x="2610" y="3653"/>
                    <a:pt x="2592" y="3662"/>
                  </a:cubicBezTo>
                  <a:cubicBezTo>
                    <a:pt x="2627" y="3644"/>
                    <a:pt x="2648" y="3601"/>
                    <a:pt x="2667" y="3601"/>
                  </a:cubicBezTo>
                  <a:cubicBezTo>
                    <a:pt x="2672" y="3601"/>
                    <a:pt x="2678" y="3605"/>
                    <a:pt x="2683" y="3616"/>
                  </a:cubicBezTo>
                  <a:lnTo>
                    <a:pt x="2683" y="3548"/>
                  </a:lnTo>
                  <a:lnTo>
                    <a:pt x="2661" y="3571"/>
                  </a:lnTo>
                  <a:cubicBezTo>
                    <a:pt x="2661" y="3480"/>
                    <a:pt x="2729" y="3434"/>
                    <a:pt x="2638" y="3389"/>
                  </a:cubicBezTo>
                  <a:lnTo>
                    <a:pt x="2615" y="3411"/>
                  </a:lnTo>
                  <a:cubicBezTo>
                    <a:pt x="2615" y="3366"/>
                    <a:pt x="2592" y="3321"/>
                    <a:pt x="2683" y="3298"/>
                  </a:cubicBezTo>
                  <a:lnTo>
                    <a:pt x="2706" y="3343"/>
                  </a:lnTo>
                  <a:cubicBezTo>
                    <a:pt x="2706" y="3275"/>
                    <a:pt x="2706" y="3207"/>
                    <a:pt x="2661" y="3139"/>
                  </a:cubicBezTo>
                  <a:lnTo>
                    <a:pt x="2661" y="3161"/>
                  </a:lnTo>
                  <a:cubicBezTo>
                    <a:pt x="2570" y="3070"/>
                    <a:pt x="2524" y="2593"/>
                    <a:pt x="2411" y="2502"/>
                  </a:cubicBezTo>
                  <a:lnTo>
                    <a:pt x="2342" y="2547"/>
                  </a:lnTo>
                  <a:lnTo>
                    <a:pt x="2297" y="2456"/>
                  </a:lnTo>
                  <a:lnTo>
                    <a:pt x="2297" y="2456"/>
                  </a:lnTo>
                  <a:lnTo>
                    <a:pt x="2479" y="2525"/>
                  </a:lnTo>
                  <a:cubicBezTo>
                    <a:pt x="2479" y="2365"/>
                    <a:pt x="2456" y="1547"/>
                    <a:pt x="2501" y="1410"/>
                  </a:cubicBezTo>
                  <a:cubicBezTo>
                    <a:pt x="2517" y="1388"/>
                    <a:pt x="2534" y="1380"/>
                    <a:pt x="2552" y="1380"/>
                  </a:cubicBezTo>
                  <a:cubicBezTo>
                    <a:pt x="2587" y="1380"/>
                    <a:pt x="2623" y="1410"/>
                    <a:pt x="2638" y="1410"/>
                  </a:cubicBezTo>
                  <a:cubicBezTo>
                    <a:pt x="2615" y="1319"/>
                    <a:pt x="2570" y="1365"/>
                    <a:pt x="2570" y="1297"/>
                  </a:cubicBezTo>
                  <a:lnTo>
                    <a:pt x="2570" y="1297"/>
                  </a:lnTo>
                  <a:lnTo>
                    <a:pt x="2638" y="1319"/>
                  </a:lnTo>
                  <a:lnTo>
                    <a:pt x="2615" y="1274"/>
                  </a:lnTo>
                  <a:cubicBezTo>
                    <a:pt x="2604" y="1285"/>
                    <a:pt x="2575" y="1285"/>
                    <a:pt x="2544" y="1285"/>
                  </a:cubicBezTo>
                  <a:cubicBezTo>
                    <a:pt x="2513" y="1285"/>
                    <a:pt x="2479" y="1285"/>
                    <a:pt x="2456" y="1297"/>
                  </a:cubicBezTo>
                  <a:lnTo>
                    <a:pt x="2456" y="1228"/>
                  </a:lnTo>
                  <a:lnTo>
                    <a:pt x="2501" y="1228"/>
                  </a:lnTo>
                  <a:cubicBezTo>
                    <a:pt x="2524" y="1206"/>
                    <a:pt x="2365" y="1183"/>
                    <a:pt x="2388" y="1092"/>
                  </a:cubicBezTo>
                  <a:cubicBezTo>
                    <a:pt x="2433" y="978"/>
                    <a:pt x="2411" y="842"/>
                    <a:pt x="2433" y="705"/>
                  </a:cubicBezTo>
                  <a:lnTo>
                    <a:pt x="2501" y="774"/>
                  </a:lnTo>
                  <a:lnTo>
                    <a:pt x="2524" y="705"/>
                  </a:lnTo>
                  <a:lnTo>
                    <a:pt x="2524" y="705"/>
                  </a:lnTo>
                  <a:cubicBezTo>
                    <a:pt x="2514" y="709"/>
                    <a:pt x="2507" y="710"/>
                    <a:pt x="2500" y="710"/>
                  </a:cubicBezTo>
                  <a:cubicBezTo>
                    <a:pt x="2462" y="710"/>
                    <a:pt x="2476" y="660"/>
                    <a:pt x="2456" y="660"/>
                  </a:cubicBezTo>
                  <a:cubicBezTo>
                    <a:pt x="2320" y="569"/>
                    <a:pt x="2456" y="455"/>
                    <a:pt x="2365" y="364"/>
                  </a:cubicBezTo>
                  <a:cubicBezTo>
                    <a:pt x="2251" y="364"/>
                    <a:pt x="341" y="69"/>
                    <a:pt x="205" y="69"/>
                  </a:cubicBezTo>
                  <a:lnTo>
                    <a:pt x="20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48"/>
            <p:cNvSpPr/>
            <p:nvPr/>
          </p:nvSpPr>
          <p:spPr>
            <a:xfrm rot="-2172959" flipH="1">
              <a:off x="8937490" y="723500"/>
              <a:ext cx="2882" cy="3602"/>
            </a:xfrm>
            <a:custGeom>
              <a:avLst/>
              <a:gdLst/>
              <a:ahLst/>
              <a:cxnLst/>
              <a:rect l="l" t="t" r="r" b="b"/>
              <a:pathLst>
                <a:path w="92" h="115" extrusionOk="0">
                  <a:moveTo>
                    <a:pt x="91" y="1"/>
                  </a:moveTo>
                  <a:lnTo>
                    <a:pt x="91" y="1"/>
                  </a:lnTo>
                  <a:cubicBezTo>
                    <a:pt x="23" y="46"/>
                    <a:pt x="0" y="69"/>
                    <a:pt x="0" y="115"/>
                  </a:cubicBezTo>
                  <a:cubicBezTo>
                    <a:pt x="69" y="92"/>
                    <a:pt x="69" y="46"/>
                    <a:pt x="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48"/>
            <p:cNvSpPr/>
            <p:nvPr/>
          </p:nvSpPr>
          <p:spPr>
            <a:xfrm rot="-2172959" flipH="1">
              <a:off x="8936711" y="724687"/>
              <a:ext cx="31" cy="31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48"/>
            <p:cNvSpPr/>
            <p:nvPr/>
          </p:nvSpPr>
          <p:spPr>
            <a:xfrm rot="-2172959" flipH="1">
              <a:off x="8858964" y="490367"/>
              <a:ext cx="31" cy="752"/>
            </a:xfrm>
            <a:custGeom>
              <a:avLst/>
              <a:gdLst/>
              <a:ahLst/>
              <a:cxnLst/>
              <a:rect l="l" t="t" r="r" b="b"/>
              <a:pathLst>
                <a:path w="1" h="24" extrusionOk="0">
                  <a:moveTo>
                    <a:pt x="0" y="1"/>
                  </a:moveTo>
                  <a:lnTo>
                    <a:pt x="0" y="2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48"/>
            <p:cNvSpPr/>
            <p:nvPr/>
          </p:nvSpPr>
          <p:spPr>
            <a:xfrm rot="-2172959" flipH="1">
              <a:off x="8851171" y="490823"/>
              <a:ext cx="89776" cy="238474"/>
            </a:xfrm>
            <a:custGeom>
              <a:avLst/>
              <a:gdLst/>
              <a:ahLst/>
              <a:cxnLst/>
              <a:rect l="l" t="t" r="r" b="b"/>
              <a:pathLst>
                <a:path w="2866" h="7613" extrusionOk="0">
                  <a:moveTo>
                    <a:pt x="205" y="0"/>
                  </a:moveTo>
                  <a:lnTo>
                    <a:pt x="182" y="46"/>
                  </a:lnTo>
                  <a:cubicBezTo>
                    <a:pt x="185" y="46"/>
                    <a:pt x="187" y="46"/>
                    <a:pt x="190" y="47"/>
                  </a:cubicBezTo>
                  <a:lnTo>
                    <a:pt x="190" y="47"/>
                  </a:lnTo>
                  <a:lnTo>
                    <a:pt x="205" y="0"/>
                  </a:lnTo>
                  <a:close/>
                  <a:moveTo>
                    <a:pt x="2479" y="7459"/>
                  </a:moveTo>
                  <a:lnTo>
                    <a:pt x="2461" y="7514"/>
                  </a:lnTo>
                  <a:lnTo>
                    <a:pt x="2461" y="7514"/>
                  </a:lnTo>
                  <a:cubicBezTo>
                    <a:pt x="2467" y="7477"/>
                    <a:pt x="2418" y="7459"/>
                    <a:pt x="2479" y="7459"/>
                  </a:cubicBezTo>
                  <a:close/>
                  <a:moveTo>
                    <a:pt x="137" y="46"/>
                  </a:moveTo>
                  <a:cubicBezTo>
                    <a:pt x="114" y="91"/>
                    <a:pt x="69" y="136"/>
                    <a:pt x="137" y="159"/>
                  </a:cubicBezTo>
                  <a:cubicBezTo>
                    <a:pt x="126" y="182"/>
                    <a:pt x="109" y="182"/>
                    <a:pt x="92" y="182"/>
                  </a:cubicBezTo>
                  <a:cubicBezTo>
                    <a:pt x="74" y="182"/>
                    <a:pt x="57" y="182"/>
                    <a:pt x="46" y="205"/>
                  </a:cubicBezTo>
                  <a:cubicBezTo>
                    <a:pt x="46" y="227"/>
                    <a:pt x="114" y="273"/>
                    <a:pt x="69" y="318"/>
                  </a:cubicBezTo>
                  <a:cubicBezTo>
                    <a:pt x="1" y="409"/>
                    <a:pt x="160" y="478"/>
                    <a:pt x="92" y="546"/>
                  </a:cubicBezTo>
                  <a:lnTo>
                    <a:pt x="69" y="546"/>
                  </a:lnTo>
                  <a:cubicBezTo>
                    <a:pt x="23" y="569"/>
                    <a:pt x="69" y="637"/>
                    <a:pt x="46" y="682"/>
                  </a:cubicBezTo>
                  <a:lnTo>
                    <a:pt x="114" y="705"/>
                  </a:lnTo>
                  <a:cubicBezTo>
                    <a:pt x="69" y="750"/>
                    <a:pt x="92" y="796"/>
                    <a:pt x="46" y="841"/>
                  </a:cubicBezTo>
                  <a:lnTo>
                    <a:pt x="114" y="910"/>
                  </a:lnTo>
                  <a:cubicBezTo>
                    <a:pt x="92" y="1114"/>
                    <a:pt x="160" y="2001"/>
                    <a:pt x="160" y="2229"/>
                  </a:cubicBezTo>
                  <a:lnTo>
                    <a:pt x="137" y="2229"/>
                  </a:lnTo>
                  <a:cubicBezTo>
                    <a:pt x="160" y="2570"/>
                    <a:pt x="137" y="3275"/>
                    <a:pt x="228" y="3616"/>
                  </a:cubicBezTo>
                  <a:cubicBezTo>
                    <a:pt x="160" y="3684"/>
                    <a:pt x="160" y="3752"/>
                    <a:pt x="160" y="3820"/>
                  </a:cubicBezTo>
                  <a:lnTo>
                    <a:pt x="205" y="3820"/>
                  </a:lnTo>
                  <a:cubicBezTo>
                    <a:pt x="205" y="3980"/>
                    <a:pt x="251" y="3820"/>
                    <a:pt x="273" y="4002"/>
                  </a:cubicBezTo>
                  <a:cubicBezTo>
                    <a:pt x="319" y="4207"/>
                    <a:pt x="251" y="4957"/>
                    <a:pt x="182" y="5117"/>
                  </a:cubicBezTo>
                  <a:cubicBezTo>
                    <a:pt x="273" y="5207"/>
                    <a:pt x="205" y="5344"/>
                    <a:pt x="251" y="5435"/>
                  </a:cubicBezTo>
                  <a:lnTo>
                    <a:pt x="228" y="5412"/>
                  </a:lnTo>
                  <a:lnTo>
                    <a:pt x="228" y="5412"/>
                  </a:lnTo>
                  <a:cubicBezTo>
                    <a:pt x="273" y="5526"/>
                    <a:pt x="160" y="6072"/>
                    <a:pt x="205" y="6185"/>
                  </a:cubicBezTo>
                  <a:lnTo>
                    <a:pt x="205" y="6163"/>
                  </a:lnTo>
                  <a:lnTo>
                    <a:pt x="205" y="6163"/>
                  </a:lnTo>
                  <a:cubicBezTo>
                    <a:pt x="251" y="6276"/>
                    <a:pt x="160" y="6254"/>
                    <a:pt x="137" y="6344"/>
                  </a:cubicBezTo>
                  <a:cubicBezTo>
                    <a:pt x="147" y="6342"/>
                    <a:pt x="156" y="6341"/>
                    <a:pt x="165" y="6341"/>
                  </a:cubicBezTo>
                  <a:cubicBezTo>
                    <a:pt x="238" y="6341"/>
                    <a:pt x="276" y="6418"/>
                    <a:pt x="296" y="6458"/>
                  </a:cubicBezTo>
                  <a:lnTo>
                    <a:pt x="273" y="6458"/>
                  </a:lnTo>
                  <a:cubicBezTo>
                    <a:pt x="273" y="6504"/>
                    <a:pt x="364" y="6617"/>
                    <a:pt x="387" y="6686"/>
                  </a:cubicBezTo>
                  <a:lnTo>
                    <a:pt x="319" y="6686"/>
                  </a:lnTo>
                  <a:cubicBezTo>
                    <a:pt x="387" y="6754"/>
                    <a:pt x="342" y="6890"/>
                    <a:pt x="364" y="6936"/>
                  </a:cubicBezTo>
                  <a:cubicBezTo>
                    <a:pt x="342" y="7049"/>
                    <a:pt x="228" y="7209"/>
                    <a:pt x="296" y="7368"/>
                  </a:cubicBezTo>
                  <a:lnTo>
                    <a:pt x="137" y="7459"/>
                  </a:lnTo>
                  <a:lnTo>
                    <a:pt x="160" y="7459"/>
                  </a:lnTo>
                  <a:cubicBezTo>
                    <a:pt x="160" y="7459"/>
                    <a:pt x="1196" y="7612"/>
                    <a:pt x="1887" y="7612"/>
                  </a:cubicBezTo>
                  <a:cubicBezTo>
                    <a:pt x="2117" y="7612"/>
                    <a:pt x="2309" y="7595"/>
                    <a:pt x="2411" y="7550"/>
                  </a:cubicBezTo>
                  <a:lnTo>
                    <a:pt x="2456" y="7572"/>
                  </a:lnTo>
                  <a:lnTo>
                    <a:pt x="2456" y="7527"/>
                  </a:lnTo>
                  <a:cubicBezTo>
                    <a:pt x="2466" y="7508"/>
                    <a:pt x="2476" y="7501"/>
                    <a:pt x="2487" y="7501"/>
                  </a:cubicBezTo>
                  <a:cubicBezTo>
                    <a:pt x="2503" y="7501"/>
                    <a:pt x="2521" y="7514"/>
                    <a:pt x="2547" y="7527"/>
                  </a:cubicBezTo>
                  <a:lnTo>
                    <a:pt x="2570" y="7481"/>
                  </a:lnTo>
                  <a:lnTo>
                    <a:pt x="2525" y="7504"/>
                  </a:lnTo>
                  <a:lnTo>
                    <a:pt x="2502" y="7391"/>
                  </a:lnTo>
                  <a:cubicBezTo>
                    <a:pt x="2502" y="7368"/>
                    <a:pt x="2519" y="7368"/>
                    <a:pt x="2539" y="7368"/>
                  </a:cubicBezTo>
                  <a:cubicBezTo>
                    <a:pt x="2559" y="7368"/>
                    <a:pt x="2582" y="7368"/>
                    <a:pt x="2593" y="7345"/>
                  </a:cubicBezTo>
                  <a:cubicBezTo>
                    <a:pt x="2638" y="7049"/>
                    <a:pt x="2707" y="6754"/>
                    <a:pt x="2707" y="6435"/>
                  </a:cubicBezTo>
                  <a:lnTo>
                    <a:pt x="2729" y="6458"/>
                  </a:lnTo>
                  <a:cubicBezTo>
                    <a:pt x="2707" y="6344"/>
                    <a:pt x="2729" y="6276"/>
                    <a:pt x="2707" y="6185"/>
                  </a:cubicBezTo>
                  <a:lnTo>
                    <a:pt x="2775" y="6163"/>
                  </a:lnTo>
                  <a:cubicBezTo>
                    <a:pt x="2729" y="6163"/>
                    <a:pt x="2752" y="5685"/>
                    <a:pt x="2752" y="5685"/>
                  </a:cubicBezTo>
                  <a:lnTo>
                    <a:pt x="2661" y="5662"/>
                  </a:lnTo>
                  <a:cubicBezTo>
                    <a:pt x="2661" y="5571"/>
                    <a:pt x="2775" y="5640"/>
                    <a:pt x="2752" y="5549"/>
                  </a:cubicBezTo>
                  <a:cubicBezTo>
                    <a:pt x="2616" y="5526"/>
                    <a:pt x="2775" y="5412"/>
                    <a:pt x="2707" y="5389"/>
                  </a:cubicBezTo>
                  <a:cubicBezTo>
                    <a:pt x="2707" y="5389"/>
                    <a:pt x="2707" y="5344"/>
                    <a:pt x="2752" y="5344"/>
                  </a:cubicBezTo>
                  <a:cubicBezTo>
                    <a:pt x="2684" y="5344"/>
                    <a:pt x="2752" y="5298"/>
                    <a:pt x="2729" y="5276"/>
                  </a:cubicBezTo>
                  <a:lnTo>
                    <a:pt x="2729" y="5276"/>
                  </a:lnTo>
                  <a:lnTo>
                    <a:pt x="2684" y="5298"/>
                  </a:lnTo>
                  <a:lnTo>
                    <a:pt x="2661" y="5230"/>
                  </a:lnTo>
                  <a:lnTo>
                    <a:pt x="2729" y="5230"/>
                  </a:lnTo>
                  <a:cubicBezTo>
                    <a:pt x="2752" y="5071"/>
                    <a:pt x="2866" y="4321"/>
                    <a:pt x="2820" y="4161"/>
                  </a:cubicBezTo>
                  <a:lnTo>
                    <a:pt x="2820" y="4161"/>
                  </a:lnTo>
                  <a:cubicBezTo>
                    <a:pt x="2775" y="4184"/>
                    <a:pt x="2798" y="4230"/>
                    <a:pt x="2707" y="4252"/>
                  </a:cubicBezTo>
                  <a:cubicBezTo>
                    <a:pt x="2661" y="4207"/>
                    <a:pt x="2729" y="4184"/>
                    <a:pt x="2684" y="4161"/>
                  </a:cubicBezTo>
                  <a:cubicBezTo>
                    <a:pt x="2820" y="4139"/>
                    <a:pt x="2707" y="4070"/>
                    <a:pt x="2843" y="4025"/>
                  </a:cubicBezTo>
                  <a:lnTo>
                    <a:pt x="2775" y="4025"/>
                  </a:lnTo>
                  <a:lnTo>
                    <a:pt x="2820" y="4002"/>
                  </a:lnTo>
                  <a:cubicBezTo>
                    <a:pt x="2752" y="3798"/>
                    <a:pt x="2775" y="3957"/>
                    <a:pt x="2798" y="3775"/>
                  </a:cubicBezTo>
                  <a:cubicBezTo>
                    <a:pt x="2798" y="3684"/>
                    <a:pt x="2707" y="3638"/>
                    <a:pt x="2729" y="3593"/>
                  </a:cubicBezTo>
                  <a:lnTo>
                    <a:pt x="2661" y="3593"/>
                  </a:lnTo>
                  <a:cubicBezTo>
                    <a:pt x="2729" y="3593"/>
                    <a:pt x="2616" y="3525"/>
                    <a:pt x="2684" y="3502"/>
                  </a:cubicBezTo>
                  <a:cubicBezTo>
                    <a:pt x="2684" y="3482"/>
                    <a:pt x="2701" y="3429"/>
                    <a:pt x="2647" y="3429"/>
                  </a:cubicBezTo>
                  <a:cubicBezTo>
                    <a:pt x="2639" y="3429"/>
                    <a:pt x="2628" y="3431"/>
                    <a:pt x="2616" y="3434"/>
                  </a:cubicBezTo>
                  <a:cubicBezTo>
                    <a:pt x="2650" y="3417"/>
                    <a:pt x="2659" y="3373"/>
                    <a:pt x="2680" y="3373"/>
                  </a:cubicBezTo>
                  <a:cubicBezTo>
                    <a:pt x="2687" y="3373"/>
                    <a:pt x="2696" y="3377"/>
                    <a:pt x="2707" y="3388"/>
                  </a:cubicBezTo>
                  <a:lnTo>
                    <a:pt x="2707" y="3320"/>
                  </a:lnTo>
                  <a:lnTo>
                    <a:pt x="2684" y="3343"/>
                  </a:lnTo>
                  <a:cubicBezTo>
                    <a:pt x="2661" y="3275"/>
                    <a:pt x="2729" y="3229"/>
                    <a:pt x="2661" y="3184"/>
                  </a:cubicBezTo>
                  <a:lnTo>
                    <a:pt x="2616" y="3206"/>
                  </a:lnTo>
                  <a:cubicBezTo>
                    <a:pt x="2616" y="3161"/>
                    <a:pt x="2616" y="3115"/>
                    <a:pt x="2707" y="3093"/>
                  </a:cubicBezTo>
                  <a:lnTo>
                    <a:pt x="2729" y="3138"/>
                  </a:lnTo>
                  <a:cubicBezTo>
                    <a:pt x="2729" y="3070"/>
                    <a:pt x="2729" y="3024"/>
                    <a:pt x="2684" y="2956"/>
                  </a:cubicBezTo>
                  <a:lnTo>
                    <a:pt x="2684" y="2979"/>
                  </a:lnTo>
                  <a:cubicBezTo>
                    <a:pt x="2593" y="2888"/>
                    <a:pt x="2525" y="2433"/>
                    <a:pt x="2411" y="2365"/>
                  </a:cubicBezTo>
                  <a:lnTo>
                    <a:pt x="2343" y="2388"/>
                  </a:lnTo>
                  <a:lnTo>
                    <a:pt x="2297" y="2320"/>
                  </a:lnTo>
                  <a:lnTo>
                    <a:pt x="2502" y="2365"/>
                  </a:lnTo>
                  <a:cubicBezTo>
                    <a:pt x="2502" y="2229"/>
                    <a:pt x="2456" y="1455"/>
                    <a:pt x="2502" y="1319"/>
                  </a:cubicBezTo>
                  <a:cubicBezTo>
                    <a:pt x="2517" y="1304"/>
                    <a:pt x="2535" y="1299"/>
                    <a:pt x="2552" y="1299"/>
                  </a:cubicBezTo>
                  <a:cubicBezTo>
                    <a:pt x="2588" y="1299"/>
                    <a:pt x="2623" y="1319"/>
                    <a:pt x="2638" y="1319"/>
                  </a:cubicBezTo>
                  <a:cubicBezTo>
                    <a:pt x="2616" y="1251"/>
                    <a:pt x="2570" y="1296"/>
                    <a:pt x="2570" y="1228"/>
                  </a:cubicBezTo>
                  <a:lnTo>
                    <a:pt x="2570" y="1228"/>
                  </a:lnTo>
                  <a:lnTo>
                    <a:pt x="2638" y="1251"/>
                  </a:lnTo>
                  <a:lnTo>
                    <a:pt x="2616" y="1205"/>
                  </a:lnTo>
                  <a:cubicBezTo>
                    <a:pt x="2604" y="1217"/>
                    <a:pt x="2576" y="1217"/>
                    <a:pt x="2545" y="1217"/>
                  </a:cubicBezTo>
                  <a:cubicBezTo>
                    <a:pt x="2513" y="1217"/>
                    <a:pt x="2479" y="1217"/>
                    <a:pt x="2456" y="1228"/>
                  </a:cubicBezTo>
                  <a:lnTo>
                    <a:pt x="2456" y="1160"/>
                  </a:lnTo>
                  <a:lnTo>
                    <a:pt x="2502" y="1160"/>
                  </a:lnTo>
                  <a:cubicBezTo>
                    <a:pt x="2525" y="1137"/>
                    <a:pt x="2366" y="1114"/>
                    <a:pt x="2388" y="1046"/>
                  </a:cubicBezTo>
                  <a:cubicBezTo>
                    <a:pt x="2434" y="910"/>
                    <a:pt x="2411" y="796"/>
                    <a:pt x="2434" y="660"/>
                  </a:cubicBezTo>
                  <a:lnTo>
                    <a:pt x="2502" y="728"/>
                  </a:lnTo>
                  <a:lnTo>
                    <a:pt x="2502" y="682"/>
                  </a:lnTo>
                  <a:cubicBezTo>
                    <a:pt x="2497" y="685"/>
                    <a:pt x="2493" y="686"/>
                    <a:pt x="2489" y="686"/>
                  </a:cubicBezTo>
                  <a:cubicBezTo>
                    <a:pt x="2465" y="686"/>
                    <a:pt x="2473" y="633"/>
                    <a:pt x="2463" y="633"/>
                  </a:cubicBezTo>
                  <a:cubicBezTo>
                    <a:pt x="2461" y="633"/>
                    <a:pt x="2459" y="634"/>
                    <a:pt x="2456" y="637"/>
                  </a:cubicBezTo>
                  <a:cubicBezTo>
                    <a:pt x="2320" y="546"/>
                    <a:pt x="2434" y="432"/>
                    <a:pt x="2366" y="364"/>
                  </a:cubicBezTo>
                  <a:cubicBezTo>
                    <a:pt x="2231" y="341"/>
                    <a:pt x="375" y="76"/>
                    <a:pt x="190" y="47"/>
                  </a:cubicBezTo>
                  <a:lnTo>
                    <a:pt x="190" y="47"/>
                  </a:lnTo>
                  <a:lnTo>
                    <a:pt x="182" y="68"/>
                  </a:lnTo>
                  <a:lnTo>
                    <a:pt x="251" y="91"/>
                  </a:lnTo>
                  <a:cubicBezTo>
                    <a:pt x="262" y="125"/>
                    <a:pt x="251" y="125"/>
                    <a:pt x="236" y="125"/>
                  </a:cubicBezTo>
                  <a:cubicBezTo>
                    <a:pt x="222" y="125"/>
                    <a:pt x="205" y="125"/>
                    <a:pt x="205" y="159"/>
                  </a:cubicBezTo>
                  <a:cubicBezTo>
                    <a:pt x="137" y="159"/>
                    <a:pt x="137" y="114"/>
                    <a:pt x="137" y="4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48"/>
            <p:cNvSpPr/>
            <p:nvPr/>
          </p:nvSpPr>
          <p:spPr>
            <a:xfrm rot="-2172959" flipH="1">
              <a:off x="9471363" y="125847"/>
              <a:ext cx="31" cy="720"/>
            </a:xfrm>
            <a:custGeom>
              <a:avLst/>
              <a:gdLst/>
              <a:ahLst/>
              <a:cxnLst/>
              <a:rect l="l" t="t" r="r" b="b"/>
              <a:pathLst>
                <a:path w="1" h="23" extrusionOk="0">
                  <a:moveTo>
                    <a:pt x="0" y="0"/>
                  </a:moveTo>
                  <a:lnTo>
                    <a:pt x="0" y="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48"/>
            <p:cNvSpPr/>
            <p:nvPr/>
          </p:nvSpPr>
          <p:spPr>
            <a:xfrm rot="-2172959" flipH="1">
              <a:off x="9463561" y="126275"/>
              <a:ext cx="89776" cy="238474"/>
            </a:xfrm>
            <a:custGeom>
              <a:avLst/>
              <a:gdLst/>
              <a:ahLst/>
              <a:cxnLst/>
              <a:rect l="l" t="t" r="r" b="b"/>
              <a:pathLst>
                <a:path w="2866" h="7613" extrusionOk="0">
                  <a:moveTo>
                    <a:pt x="228" y="0"/>
                  </a:moveTo>
                  <a:lnTo>
                    <a:pt x="183" y="69"/>
                  </a:lnTo>
                  <a:lnTo>
                    <a:pt x="251" y="69"/>
                  </a:lnTo>
                  <a:cubicBezTo>
                    <a:pt x="296" y="137"/>
                    <a:pt x="205" y="91"/>
                    <a:pt x="228" y="137"/>
                  </a:cubicBezTo>
                  <a:cubicBezTo>
                    <a:pt x="160" y="137"/>
                    <a:pt x="137" y="91"/>
                    <a:pt x="137" y="46"/>
                  </a:cubicBezTo>
                  <a:lnTo>
                    <a:pt x="137" y="46"/>
                  </a:lnTo>
                  <a:cubicBezTo>
                    <a:pt x="137" y="91"/>
                    <a:pt x="92" y="137"/>
                    <a:pt x="160" y="137"/>
                  </a:cubicBezTo>
                  <a:cubicBezTo>
                    <a:pt x="148" y="160"/>
                    <a:pt x="126" y="160"/>
                    <a:pt x="103" y="160"/>
                  </a:cubicBezTo>
                  <a:cubicBezTo>
                    <a:pt x="80" y="160"/>
                    <a:pt x="57" y="160"/>
                    <a:pt x="46" y="182"/>
                  </a:cubicBezTo>
                  <a:cubicBezTo>
                    <a:pt x="69" y="228"/>
                    <a:pt x="137" y="273"/>
                    <a:pt x="92" y="319"/>
                  </a:cubicBezTo>
                  <a:lnTo>
                    <a:pt x="69" y="296"/>
                  </a:lnTo>
                  <a:lnTo>
                    <a:pt x="69" y="296"/>
                  </a:lnTo>
                  <a:cubicBezTo>
                    <a:pt x="1" y="410"/>
                    <a:pt x="160" y="455"/>
                    <a:pt x="92" y="546"/>
                  </a:cubicBezTo>
                  <a:lnTo>
                    <a:pt x="92" y="523"/>
                  </a:lnTo>
                  <a:cubicBezTo>
                    <a:pt x="46" y="569"/>
                    <a:pt x="92" y="614"/>
                    <a:pt x="46" y="683"/>
                  </a:cubicBezTo>
                  <a:lnTo>
                    <a:pt x="114" y="683"/>
                  </a:lnTo>
                  <a:cubicBezTo>
                    <a:pt x="69" y="751"/>
                    <a:pt x="114" y="796"/>
                    <a:pt x="69" y="842"/>
                  </a:cubicBezTo>
                  <a:lnTo>
                    <a:pt x="114" y="887"/>
                  </a:lnTo>
                  <a:cubicBezTo>
                    <a:pt x="114" y="1115"/>
                    <a:pt x="160" y="2001"/>
                    <a:pt x="160" y="2229"/>
                  </a:cubicBezTo>
                  <a:lnTo>
                    <a:pt x="160" y="2206"/>
                  </a:lnTo>
                  <a:cubicBezTo>
                    <a:pt x="183" y="2547"/>
                    <a:pt x="160" y="3252"/>
                    <a:pt x="228" y="3616"/>
                  </a:cubicBezTo>
                  <a:cubicBezTo>
                    <a:pt x="160" y="3661"/>
                    <a:pt x="183" y="3752"/>
                    <a:pt x="160" y="3798"/>
                  </a:cubicBezTo>
                  <a:lnTo>
                    <a:pt x="228" y="3798"/>
                  </a:lnTo>
                  <a:cubicBezTo>
                    <a:pt x="205" y="3980"/>
                    <a:pt x="273" y="3821"/>
                    <a:pt x="296" y="3980"/>
                  </a:cubicBezTo>
                  <a:cubicBezTo>
                    <a:pt x="342" y="4184"/>
                    <a:pt x="251" y="4935"/>
                    <a:pt x="205" y="5117"/>
                  </a:cubicBezTo>
                  <a:cubicBezTo>
                    <a:pt x="273" y="5208"/>
                    <a:pt x="205" y="5321"/>
                    <a:pt x="273" y="5412"/>
                  </a:cubicBezTo>
                  <a:lnTo>
                    <a:pt x="251" y="5412"/>
                  </a:lnTo>
                  <a:cubicBezTo>
                    <a:pt x="273" y="5503"/>
                    <a:pt x="183" y="6072"/>
                    <a:pt x="205" y="6186"/>
                  </a:cubicBezTo>
                  <a:lnTo>
                    <a:pt x="228" y="6163"/>
                  </a:lnTo>
                  <a:lnTo>
                    <a:pt x="228" y="6163"/>
                  </a:lnTo>
                  <a:cubicBezTo>
                    <a:pt x="273" y="6254"/>
                    <a:pt x="183" y="6254"/>
                    <a:pt x="137" y="6322"/>
                  </a:cubicBezTo>
                  <a:cubicBezTo>
                    <a:pt x="251" y="6322"/>
                    <a:pt x="296" y="6413"/>
                    <a:pt x="296" y="6436"/>
                  </a:cubicBezTo>
                  <a:lnTo>
                    <a:pt x="273" y="6436"/>
                  </a:lnTo>
                  <a:cubicBezTo>
                    <a:pt x="296" y="6481"/>
                    <a:pt x="387" y="6595"/>
                    <a:pt x="387" y="6686"/>
                  </a:cubicBezTo>
                  <a:lnTo>
                    <a:pt x="342" y="6686"/>
                  </a:lnTo>
                  <a:cubicBezTo>
                    <a:pt x="387" y="6754"/>
                    <a:pt x="364" y="6868"/>
                    <a:pt x="364" y="6936"/>
                  </a:cubicBezTo>
                  <a:cubicBezTo>
                    <a:pt x="342" y="7027"/>
                    <a:pt x="251" y="7209"/>
                    <a:pt x="319" y="7345"/>
                  </a:cubicBezTo>
                  <a:lnTo>
                    <a:pt x="160" y="7436"/>
                  </a:lnTo>
                  <a:lnTo>
                    <a:pt x="160" y="7459"/>
                  </a:lnTo>
                  <a:cubicBezTo>
                    <a:pt x="160" y="7459"/>
                    <a:pt x="1209" y="7613"/>
                    <a:pt x="1896" y="7613"/>
                  </a:cubicBezTo>
                  <a:cubicBezTo>
                    <a:pt x="2125" y="7613"/>
                    <a:pt x="2314" y="7595"/>
                    <a:pt x="2411" y="7550"/>
                  </a:cubicBezTo>
                  <a:lnTo>
                    <a:pt x="2479" y="7550"/>
                  </a:lnTo>
                  <a:lnTo>
                    <a:pt x="2457" y="7505"/>
                  </a:lnTo>
                  <a:cubicBezTo>
                    <a:pt x="2490" y="7471"/>
                    <a:pt x="2462" y="7450"/>
                    <a:pt x="2463" y="7450"/>
                  </a:cubicBezTo>
                  <a:lnTo>
                    <a:pt x="2463" y="7450"/>
                  </a:lnTo>
                  <a:cubicBezTo>
                    <a:pt x="2463" y="7450"/>
                    <a:pt x="2467" y="7453"/>
                    <a:pt x="2479" y="7459"/>
                  </a:cubicBezTo>
                  <a:lnTo>
                    <a:pt x="2479" y="7505"/>
                  </a:lnTo>
                  <a:cubicBezTo>
                    <a:pt x="2486" y="7490"/>
                    <a:pt x="2493" y="7485"/>
                    <a:pt x="2500" y="7485"/>
                  </a:cubicBezTo>
                  <a:cubicBezTo>
                    <a:pt x="2516" y="7485"/>
                    <a:pt x="2532" y="7512"/>
                    <a:pt x="2547" y="7527"/>
                  </a:cubicBezTo>
                  <a:lnTo>
                    <a:pt x="2570" y="7459"/>
                  </a:lnTo>
                  <a:lnTo>
                    <a:pt x="2547" y="7482"/>
                  </a:lnTo>
                  <a:lnTo>
                    <a:pt x="2502" y="7391"/>
                  </a:lnTo>
                  <a:cubicBezTo>
                    <a:pt x="2502" y="7345"/>
                    <a:pt x="2593" y="7391"/>
                    <a:pt x="2593" y="7323"/>
                  </a:cubicBezTo>
                  <a:cubicBezTo>
                    <a:pt x="2638" y="7027"/>
                    <a:pt x="2729" y="6731"/>
                    <a:pt x="2707" y="6436"/>
                  </a:cubicBezTo>
                  <a:lnTo>
                    <a:pt x="2752" y="6436"/>
                  </a:lnTo>
                  <a:cubicBezTo>
                    <a:pt x="2729" y="6345"/>
                    <a:pt x="2729" y="6254"/>
                    <a:pt x="2707" y="6186"/>
                  </a:cubicBezTo>
                  <a:lnTo>
                    <a:pt x="2798" y="6140"/>
                  </a:lnTo>
                  <a:lnTo>
                    <a:pt x="2798" y="6140"/>
                  </a:lnTo>
                  <a:cubicBezTo>
                    <a:pt x="2797" y="6141"/>
                    <a:pt x="2796" y="6141"/>
                    <a:pt x="2795" y="6141"/>
                  </a:cubicBezTo>
                  <a:cubicBezTo>
                    <a:pt x="2752" y="6141"/>
                    <a:pt x="2753" y="5663"/>
                    <a:pt x="2775" y="5663"/>
                  </a:cubicBezTo>
                  <a:lnTo>
                    <a:pt x="2684" y="5663"/>
                  </a:lnTo>
                  <a:cubicBezTo>
                    <a:pt x="2684" y="5572"/>
                    <a:pt x="2798" y="5640"/>
                    <a:pt x="2775" y="5549"/>
                  </a:cubicBezTo>
                  <a:cubicBezTo>
                    <a:pt x="2638" y="5503"/>
                    <a:pt x="2775" y="5412"/>
                    <a:pt x="2707" y="5367"/>
                  </a:cubicBezTo>
                  <a:cubicBezTo>
                    <a:pt x="2729" y="5367"/>
                    <a:pt x="2729" y="5344"/>
                    <a:pt x="2775" y="5344"/>
                  </a:cubicBezTo>
                  <a:cubicBezTo>
                    <a:pt x="2707" y="5321"/>
                    <a:pt x="2752" y="5299"/>
                    <a:pt x="2729" y="5276"/>
                  </a:cubicBezTo>
                  <a:lnTo>
                    <a:pt x="2684" y="5276"/>
                  </a:lnTo>
                  <a:lnTo>
                    <a:pt x="2661" y="5231"/>
                  </a:lnTo>
                  <a:lnTo>
                    <a:pt x="2752" y="5231"/>
                  </a:lnTo>
                  <a:cubicBezTo>
                    <a:pt x="2775" y="5071"/>
                    <a:pt x="2866" y="4321"/>
                    <a:pt x="2843" y="4139"/>
                  </a:cubicBezTo>
                  <a:lnTo>
                    <a:pt x="2843" y="4139"/>
                  </a:lnTo>
                  <a:cubicBezTo>
                    <a:pt x="2775" y="4162"/>
                    <a:pt x="2820" y="4207"/>
                    <a:pt x="2729" y="4230"/>
                  </a:cubicBezTo>
                  <a:cubicBezTo>
                    <a:pt x="2684" y="4184"/>
                    <a:pt x="2752" y="4162"/>
                    <a:pt x="2684" y="4162"/>
                  </a:cubicBezTo>
                  <a:cubicBezTo>
                    <a:pt x="2820" y="4139"/>
                    <a:pt x="2729" y="4048"/>
                    <a:pt x="2866" y="4025"/>
                  </a:cubicBezTo>
                  <a:lnTo>
                    <a:pt x="2798" y="4003"/>
                  </a:lnTo>
                  <a:lnTo>
                    <a:pt x="2843" y="3980"/>
                  </a:lnTo>
                  <a:cubicBezTo>
                    <a:pt x="2752" y="3798"/>
                    <a:pt x="2798" y="3934"/>
                    <a:pt x="2820" y="3775"/>
                  </a:cubicBezTo>
                  <a:cubicBezTo>
                    <a:pt x="2820" y="3684"/>
                    <a:pt x="2707" y="3616"/>
                    <a:pt x="2752" y="3571"/>
                  </a:cubicBezTo>
                  <a:lnTo>
                    <a:pt x="2684" y="3571"/>
                  </a:lnTo>
                  <a:cubicBezTo>
                    <a:pt x="2752" y="3571"/>
                    <a:pt x="2638" y="3502"/>
                    <a:pt x="2707" y="3502"/>
                  </a:cubicBezTo>
                  <a:cubicBezTo>
                    <a:pt x="2707" y="3482"/>
                    <a:pt x="2707" y="3408"/>
                    <a:pt x="2642" y="3408"/>
                  </a:cubicBezTo>
                  <a:cubicBezTo>
                    <a:pt x="2639" y="3408"/>
                    <a:pt x="2636" y="3408"/>
                    <a:pt x="2632" y="3408"/>
                  </a:cubicBezTo>
                  <a:lnTo>
                    <a:pt x="2632" y="3408"/>
                  </a:lnTo>
                  <a:cubicBezTo>
                    <a:pt x="2662" y="3397"/>
                    <a:pt x="2682" y="3361"/>
                    <a:pt x="2711" y="3361"/>
                  </a:cubicBezTo>
                  <a:cubicBezTo>
                    <a:pt x="2717" y="3361"/>
                    <a:pt x="2723" y="3363"/>
                    <a:pt x="2729" y="3366"/>
                  </a:cubicBezTo>
                  <a:lnTo>
                    <a:pt x="2707" y="3320"/>
                  </a:lnTo>
                  <a:lnTo>
                    <a:pt x="2684" y="3343"/>
                  </a:lnTo>
                  <a:cubicBezTo>
                    <a:pt x="2684" y="3252"/>
                    <a:pt x="2752" y="3229"/>
                    <a:pt x="2661" y="3161"/>
                  </a:cubicBezTo>
                  <a:lnTo>
                    <a:pt x="2638" y="3184"/>
                  </a:lnTo>
                  <a:cubicBezTo>
                    <a:pt x="2638" y="3138"/>
                    <a:pt x="2616" y="3093"/>
                    <a:pt x="2707" y="3093"/>
                  </a:cubicBezTo>
                  <a:lnTo>
                    <a:pt x="2729" y="3138"/>
                  </a:lnTo>
                  <a:cubicBezTo>
                    <a:pt x="2752" y="3047"/>
                    <a:pt x="2729" y="3002"/>
                    <a:pt x="2684" y="2934"/>
                  </a:cubicBezTo>
                  <a:lnTo>
                    <a:pt x="2684" y="2957"/>
                  </a:lnTo>
                  <a:cubicBezTo>
                    <a:pt x="2593" y="2866"/>
                    <a:pt x="2547" y="2434"/>
                    <a:pt x="2434" y="2343"/>
                  </a:cubicBezTo>
                  <a:lnTo>
                    <a:pt x="2366" y="2388"/>
                  </a:lnTo>
                  <a:lnTo>
                    <a:pt x="2297" y="2297"/>
                  </a:lnTo>
                  <a:lnTo>
                    <a:pt x="2502" y="2343"/>
                  </a:lnTo>
                  <a:cubicBezTo>
                    <a:pt x="2502" y="2206"/>
                    <a:pt x="2479" y="1456"/>
                    <a:pt x="2525" y="1319"/>
                  </a:cubicBezTo>
                  <a:cubicBezTo>
                    <a:pt x="2540" y="1297"/>
                    <a:pt x="2558" y="1289"/>
                    <a:pt x="2574" y="1289"/>
                  </a:cubicBezTo>
                  <a:cubicBezTo>
                    <a:pt x="2608" y="1289"/>
                    <a:pt x="2638" y="1319"/>
                    <a:pt x="2638" y="1319"/>
                  </a:cubicBezTo>
                  <a:cubicBezTo>
                    <a:pt x="2616" y="1251"/>
                    <a:pt x="2570" y="1274"/>
                    <a:pt x="2570" y="1228"/>
                  </a:cubicBezTo>
                  <a:lnTo>
                    <a:pt x="2638" y="1228"/>
                  </a:lnTo>
                  <a:lnTo>
                    <a:pt x="2616" y="1183"/>
                  </a:lnTo>
                  <a:cubicBezTo>
                    <a:pt x="2604" y="1206"/>
                    <a:pt x="2582" y="1211"/>
                    <a:pt x="2553" y="1211"/>
                  </a:cubicBezTo>
                  <a:cubicBezTo>
                    <a:pt x="2525" y="1211"/>
                    <a:pt x="2491" y="1206"/>
                    <a:pt x="2457" y="1206"/>
                  </a:cubicBezTo>
                  <a:lnTo>
                    <a:pt x="2479" y="1137"/>
                  </a:lnTo>
                  <a:lnTo>
                    <a:pt x="2525" y="1137"/>
                  </a:lnTo>
                  <a:cubicBezTo>
                    <a:pt x="2525" y="1137"/>
                    <a:pt x="2366" y="1092"/>
                    <a:pt x="2411" y="1024"/>
                  </a:cubicBezTo>
                  <a:cubicBezTo>
                    <a:pt x="2434" y="910"/>
                    <a:pt x="2411" y="773"/>
                    <a:pt x="2434" y="660"/>
                  </a:cubicBezTo>
                  <a:lnTo>
                    <a:pt x="2502" y="705"/>
                  </a:lnTo>
                  <a:lnTo>
                    <a:pt x="2525" y="660"/>
                  </a:lnTo>
                  <a:lnTo>
                    <a:pt x="2525" y="660"/>
                  </a:lnTo>
                  <a:cubicBezTo>
                    <a:pt x="2515" y="663"/>
                    <a:pt x="2507" y="665"/>
                    <a:pt x="2500" y="665"/>
                  </a:cubicBezTo>
                  <a:cubicBezTo>
                    <a:pt x="2469" y="665"/>
                    <a:pt x="2473" y="632"/>
                    <a:pt x="2464" y="632"/>
                  </a:cubicBezTo>
                  <a:cubicBezTo>
                    <a:pt x="2462" y="632"/>
                    <a:pt x="2460" y="634"/>
                    <a:pt x="2457" y="637"/>
                  </a:cubicBezTo>
                  <a:cubicBezTo>
                    <a:pt x="2320" y="523"/>
                    <a:pt x="2457" y="432"/>
                    <a:pt x="2366" y="341"/>
                  </a:cubicBezTo>
                  <a:cubicBezTo>
                    <a:pt x="2252" y="319"/>
                    <a:pt x="342" y="69"/>
                    <a:pt x="205" y="46"/>
                  </a:cubicBezTo>
                  <a:lnTo>
                    <a:pt x="2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48"/>
            <p:cNvSpPr/>
            <p:nvPr/>
          </p:nvSpPr>
          <p:spPr>
            <a:xfrm rot="-2172959" flipH="1">
              <a:off x="8268334" y="6548"/>
              <a:ext cx="2882" cy="2882"/>
            </a:xfrm>
            <a:custGeom>
              <a:avLst/>
              <a:gdLst/>
              <a:ahLst/>
              <a:cxnLst/>
              <a:rect l="l" t="t" r="r" b="b"/>
              <a:pathLst>
                <a:path w="92" h="92" extrusionOk="0">
                  <a:moveTo>
                    <a:pt x="91" y="1"/>
                  </a:moveTo>
                  <a:lnTo>
                    <a:pt x="91" y="1"/>
                  </a:lnTo>
                  <a:cubicBezTo>
                    <a:pt x="23" y="23"/>
                    <a:pt x="0" y="46"/>
                    <a:pt x="0" y="91"/>
                  </a:cubicBezTo>
                  <a:cubicBezTo>
                    <a:pt x="68" y="69"/>
                    <a:pt x="68" y="46"/>
                    <a:pt x="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48"/>
            <p:cNvSpPr/>
            <p:nvPr/>
          </p:nvSpPr>
          <p:spPr>
            <a:xfrm rot="-2172959" flipH="1">
              <a:off x="8267767" y="7666"/>
              <a:ext cx="31" cy="31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48"/>
            <p:cNvSpPr/>
            <p:nvPr/>
          </p:nvSpPr>
          <p:spPr>
            <a:xfrm rot="-2172959" flipH="1">
              <a:off x="8189976" y="-226886"/>
              <a:ext cx="752" cy="752"/>
            </a:xfrm>
            <a:custGeom>
              <a:avLst/>
              <a:gdLst/>
              <a:ahLst/>
              <a:cxnLst/>
              <a:rect l="l" t="t" r="r" b="b"/>
              <a:pathLst>
                <a:path w="24" h="24" extrusionOk="0">
                  <a:moveTo>
                    <a:pt x="1" y="0"/>
                  </a:moveTo>
                  <a:lnTo>
                    <a:pt x="24" y="2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48"/>
            <p:cNvSpPr/>
            <p:nvPr/>
          </p:nvSpPr>
          <p:spPr>
            <a:xfrm rot="-2172959" flipH="1">
              <a:off x="8182859" y="-226436"/>
              <a:ext cx="89056" cy="238474"/>
            </a:xfrm>
            <a:custGeom>
              <a:avLst/>
              <a:gdLst/>
              <a:ahLst/>
              <a:cxnLst/>
              <a:rect l="l" t="t" r="r" b="b"/>
              <a:pathLst>
                <a:path w="2843" h="7613" extrusionOk="0">
                  <a:moveTo>
                    <a:pt x="205" y="1"/>
                  </a:moveTo>
                  <a:lnTo>
                    <a:pt x="182" y="46"/>
                  </a:lnTo>
                  <a:cubicBezTo>
                    <a:pt x="184" y="46"/>
                    <a:pt x="187" y="47"/>
                    <a:pt x="189" y="47"/>
                  </a:cubicBezTo>
                  <a:lnTo>
                    <a:pt x="189" y="47"/>
                  </a:lnTo>
                  <a:lnTo>
                    <a:pt x="205" y="1"/>
                  </a:lnTo>
                  <a:close/>
                  <a:moveTo>
                    <a:pt x="2454" y="7453"/>
                  </a:moveTo>
                  <a:cubicBezTo>
                    <a:pt x="2458" y="7453"/>
                    <a:pt x="2466" y="7455"/>
                    <a:pt x="2479" y="7459"/>
                  </a:cubicBezTo>
                  <a:lnTo>
                    <a:pt x="2460" y="7515"/>
                  </a:lnTo>
                  <a:lnTo>
                    <a:pt x="2460" y="7515"/>
                  </a:lnTo>
                  <a:cubicBezTo>
                    <a:pt x="2466" y="7483"/>
                    <a:pt x="2435" y="7453"/>
                    <a:pt x="2454" y="7453"/>
                  </a:cubicBezTo>
                  <a:close/>
                  <a:moveTo>
                    <a:pt x="137" y="46"/>
                  </a:moveTo>
                  <a:cubicBezTo>
                    <a:pt x="114" y="92"/>
                    <a:pt x="68" y="137"/>
                    <a:pt x="137" y="160"/>
                  </a:cubicBezTo>
                  <a:cubicBezTo>
                    <a:pt x="131" y="165"/>
                    <a:pt x="125" y="167"/>
                    <a:pt x="118" y="167"/>
                  </a:cubicBezTo>
                  <a:cubicBezTo>
                    <a:pt x="106" y="167"/>
                    <a:pt x="91" y="161"/>
                    <a:pt x="78" y="161"/>
                  </a:cubicBezTo>
                  <a:cubicBezTo>
                    <a:pt x="66" y="161"/>
                    <a:pt x="54" y="166"/>
                    <a:pt x="46" y="183"/>
                  </a:cubicBezTo>
                  <a:cubicBezTo>
                    <a:pt x="46" y="228"/>
                    <a:pt x="114" y="273"/>
                    <a:pt x="68" y="319"/>
                  </a:cubicBezTo>
                  <a:cubicBezTo>
                    <a:pt x="0" y="410"/>
                    <a:pt x="159" y="455"/>
                    <a:pt x="91" y="546"/>
                  </a:cubicBezTo>
                  <a:lnTo>
                    <a:pt x="68" y="524"/>
                  </a:lnTo>
                  <a:cubicBezTo>
                    <a:pt x="23" y="569"/>
                    <a:pt x="68" y="637"/>
                    <a:pt x="46" y="683"/>
                  </a:cubicBezTo>
                  <a:lnTo>
                    <a:pt x="91" y="683"/>
                  </a:lnTo>
                  <a:cubicBezTo>
                    <a:pt x="68" y="751"/>
                    <a:pt x="91" y="796"/>
                    <a:pt x="46" y="842"/>
                  </a:cubicBezTo>
                  <a:lnTo>
                    <a:pt x="114" y="887"/>
                  </a:lnTo>
                  <a:cubicBezTo>
                    <a:pt x="91" y="1115"/>
                    <a:pt x="159" y="2002"/>
                    <a:pt x="159" y="2229"/>
                  </a:cubicBezTo>
                  <a:lnTo>
                    <a:pt x="137" y="2206"/>
                  </a:lnTo>
                  <a:lnTo>
                    <a:pt x="137" y="2206"/>
                  </a:lnTo>
                  <a:cubicBezTo>
                    <a:pt x="159" y="2570"/>
                    <a:pt x="137" y="3252"/>
                    <a:pt x="205" y="3616"/>
                  </a:cubicBezTo>
                  <a:cubicBezTo>
                    <a:pt x="159" y="3662"/>
                    <a:pt x="159" y="3753"/>
                    <a:pt x="137" y="3798"/>
                  </a:cubicBezTo>
                  <a:lnTo>
                    <a:pt x="205" y="3798"/>
                  </a:lnTo>
                  <a:cubicBezTo>
                    <a:pt x="205" y="3980"/>
                    <a:pt x="250" y="3821"/>
                    <a:pt x="273" y="3980"/>
                  </a:cubicBezTo>
                  <a:cubicBezTo>
                    <a:pt x="319" y="4185"/>
                    <a:pt x="228" y="4935"/>
                    <a:pt x="182" y="5117"/>
                  </a:cubicBezTo>
                  <a:cubicBezTo>
                    <a:pt x="273" y="5208"/>
                    <a:pt x="205" y="5322"/>
                    <a:pt x="250" y="5413"/>
                  </a:cubicBezTo>
                  <a:lnTo>
                    <a:pt x="228" y="5413"/>
                  </a:lnTo>
                  <a:cubicBezTo>
                    <a:pt x="250" y="5504"/>
                    <a:pt x="159" y="6072"/>
                    <a:pt x="182" y="6186"/>
                  </a:cubicBezTo>
                  <a:lnTo>
                    <a:pt x="205" y="6163"/>
                  </a:lnTo>
                  <a:lnTo>
                    <a:pt x="205" y="6163"/>
                  </a:lnTo>
                  <a:cubicBezTo>
                    <a:pt x="250" y="6254"/>
                    <a:pt x="159" y="6254"/>
                    <a:pt x="137" y="6322"/>
                  </a:cubicBezTo>
                  <a:cubicBezTo>
                    <a:pt x="228" y="6322"/>
                    <a:pt x="273" y="6413"/>
                    <a:pt x="296" y="6436"/>
                  </a:cubicBezTo>
                  <a:lnTo>
                    <a:pt x="273" y="6436"/>
                  </a:lnTo>
                  <a:cubicBezTo>
                    <a:pt x="273" y="6481"/>
                    <a:pt x="364" y="6595"/>
                    <a:pt x="364" y="6686"/>
                  </a:cubicBezTo>
                  <a:lnTo>
                    <a:pt x="319" y="6686"/>
                  </a:lnTo>
                  <a:cubicBezTo>
                    <a:pt x="387" y="6754"/>
                    <a:pt x="341" y="6868"/>
                    <a:pt x="364" y="6936"/>
                  </a:cubicBezTo>
                  <a:cubicBezTo>
                    <a:pt x="319" y="7027"/>
                    <a:pt x="228" y="7209"/>
                    <a:pt x="296" y="7368"/>
                  </a:cubicBezTo>
                  <a:lnTo>
                    <a:pt x="137" y="7437"/>
                  </a:lnTo>
                  <a:lnTo>
                    <a:pt x="159" y="7459"/>
                  </a:lnTo>
                  <a:cubicBezTo>
                    <a:pt x="159" y="7459"/>
                    <a:pt x="1195" y="7613"/>
                    <a:pt x="1886" y="7613"/>
                  </a:cubicBezTo>
                  <a:cubicBezTo>
                    <a:pt x="2116" y="7613"/>
                    <a:pt x="2308" y="7596"/>
                    <a:pt x="2411" y="7550"/>
                  </a:cubicBezTo>
                  <a:lnTo>
                    <a:pt x="2456" y="7550"/>
                  </a:lnTo>
                  <a:lnTo>
                    <a:pt x="2456" y="7528"/>
                  </a:lnTo>
                  <a:cubicBezTo>
                    <a:pt x="2458" y="7524"/>
                    <a:pt x="2459" y="7521"/>
                    <a:pt x="2460" y="7518"/>
                  </a:cubicBezTo>
                  <a:lnTo>
                    <a:pt x="2460" y="7518"/>
                  </a:lnTo>
                  <a:cubicBezTo>
                    <a:pt x="2467" y="7498"/>
                    <a:pt x="2475" y="7491"/>
                    <a:pt x="2484" y="7491"/>
                  </a:cubicBezTo>
                  <a:cubicBezTo>
                    <a:pt x="2500" y="7491"/>
                    <a:pt x="2519" y="7514"/>
                    <a:pt x="2547" y="7528"/>
                  </a:cubicBezTo>
                  <a:lnTo>
                    <a:pt x="2570" y="7482"/>
                  </a:lnTo>
                  <a:lnTo>
                    <a:pt x="2524" y="7482"/>
                  </a:lnTo>
                  <a:lnTo>
                    <a:pt x="2479" y="7391"/>
                  </a:lnTo>
                  <a:cubicBezTo>
                    <a:pt x="2502" y="7346"/>
                    <a:pt x="2570" y="7391"/>
                    <a:pt x="2593" y="7323"/>
                  </a:cubicBezTo>
                  <a:cubicBezTo>
                    <a:pt x="2638" y="7027"/>
                    <a:pt x="2706" y="6732"/>
                    <a:pt x="2706" y="6436"/>
                  </a:cubicBezTo>
                  <a:lnTo>
                    <a:pt x="2729" y="6436"/>
                  </a:lnTo>
                  <a:cubicBezTo>
                    <a:pt x="2706" y="6345"/>
                    <a:pt x="2729" y="6254"/>
                    <a:pt x="2706" y="6186"/>
                  </a:cubicBezTo>
                  <a:lnTo>
                    <a:pt x="2774" y="6140"/>
                  </a:lnTo>
                  <a:lnTo>
                    <a:pt x="2774" y="6140"/>
                  </a:lnTo>
                  <a:cubicBezTo>
                    <a:pt x="2773" y="6141"/>
                    <a:pt x="2772" y="6141"/>
                    <a:pt x="2771" y="6141"/>
                  </a:cubicBezTo>
                  <a:cubicBezTo>
                    <a:pt x="2730" y="6141"/>
                    <a:pt x="2752" y="5685"/>
                    <a:pt x="2752" y="5663"/>
                  </a:cubicBezTo>
                  <a:lnTo>
                    <a:pt x="2661" y="5663"/>
                  </a:lnTo>
                  <a:cubicBezTo>
                    <a:pt x="2661" y="5572"/>
                    <a:pt x="2774" y="5640"/>
                    <a:pt x="2752" y="5549"/>
                  </a:cubicBezTo>
                  <a:cubicBezTo>
                    <a:pt x="2615" y="5504"/>
                    <a:pt x="2774" y="5413"/>
                    <a:pt x="2706" y="5367"/>
                  </a:cubicBezTo>
                  <a:cubicBezTo>
                    <a:pt x="2706" y="5367"/>
                    <a:pt x="2706" y="5344"/>
                    <a:pt x="2752" y="5344"/>
                  </a:cubicBezTo>
                  <a:cubicBezTo>
                    <a:pt x="2683" y="5322"/>
                    <a:pt x="2752" y="5299"/>
                    <a:pt x="2729" y="5276"/>
                  </a:cubicBezTo>
                  <a:lnTo>
                    <a:pt x="2683" y="5276"/>
                  </a:lnTo>
                  <a:lnTo>
                    <a:pt x="2661" y="5231"/>
                  </a:lnTo>
                  <a:lnTo>
                    <a:pt x="2729" y="5231"/>
                  </a:lnTo>
                  <a:cubicBezTo>
                    <a:pt x="2752" y="5072"/>
                    <a:pt x="2843" y="4321"/>
                    <a:pt x="2820" y="4139"/>
                  </a:cubicBezTo>
                  <a:lnTo>
                    <a:pt x="2820" y="4139"/>
                  </a:lnTo>
                  <a:cubicBezTo>
                    <a:pt x="2774" y="4162"/>
                    <a:pt x="2797" y="4230"/>
                    <a:pt x="2706" y="4230"/>
                  </a:cubicBezTo>
                  <a:cubicBezTo>
                    <a:pt x="2661" y="4185"/>
                    <a:pt x="2729" y="4162"/>
                    <a:pt x="2683" y="4162"/>
                  </a:cubicBezTo>
                  <a:cubicBezTo>
                    <a:pt x="2820" y="4139"/>
                    <a:pt x="2706" y="4048"/>
                    <a:pt x="2843" y="4026"/>
                  </a:cubicBezTo>
                  <a:lnTo>
                    <a:pt x="2774" y="4003"/>
                  </a:lnTo>
                  <a:lnTo>
                    <a:pt x="2820" y="3980"/>
                  </a:lnTo>
                  <a:cubicBezTo>
                    <a:pt x="2752" y="3798"/>
                    <a:pt x="2774" y="3935"/>
                    <a:pt x="2797" y="3775"/>
                  </a:cubicBezTo>
                  <a:cubicBezTo>
                    <a:pt x="2797" y="3684"/>
                    <a:pt x="2683" y="3639"/>
                    <a:pt x="2729" y="3571"/>
                  </a:cubicBezTo>
                  <a:lnTo>
                    <a:pt x="2661" y="3571"/>
                  </a:lnTo>
                  <a:cubicBezTo>
                    <a:pt x="2729" y="3571"/>
                    <a:pt x="2615" y="3503"/>
                    <a:pt x="2683" y="3503"/>
                  </a:cubicBezTo>
                  <a:cubicBezTo>
                    <a:pt x="2683" y="3482"/>
                    <a:pt x="2683" y="3408"/>
                    <a:pt x="2619" y="3408"/>
                  </a:cubicBezTo>
                  <a:cubicBezTo>
                    <a:pt x="2616" y="3408"/>
                    <a:pt x="2613" y="3408"/>
                    <a:pt x="2609" y="3409"/>
                  </a:cubicBezTo>
                  <a:lnTo>
                    <a:pt x="2609" y="3409"/>
                  </a:lnTo>
                  <a:cubicBezTo>
                    <a:pt x="2634" y="3399"/>
                    <a:pt x="2653" y="3373"/>
                    <a:pt x="2676" y="3373"/>
                  </a:cubicBezTo>
                  <a:cubicBezTo>
                    <a:pt x="2685" y="3373"/>
                    <a:pt x="2695" y="3377"/>
                    <a:pt x="2706" y="3389"/>
                  </a:cubicBezTo>
                  <a:lnTo>
                    <a:pt x="2706" y="3321"/>
                  </a:lnTo>
                  <a:lnTo>
                    <a:pt x="2683" y="3343"/>
                  </a:lnTo>
                  <a:cubicBezTo>
                    <a:pt x="2661" y="3252"/>
                    <a:pt x="2729" y="3230"/>
                    <a:pt x="2661" y="3161"/>
                  </a:cubicBezTo>
                  <a:lnTo>
                    <a:pt x="2615" y="3184"/>
                  </a:lnTo>
                  <a:cubicBezTo>
                    <a:pt x="2615" y="3139"/>
                    <a:pt x="2615" y="3116"/>
                    <a:pt x="2706" y="3093"/>
                  </a:cubicBezTo>
                  <a:lnTo>
                    <a:pt x="2729" y="3139"/>
                  </a:lnTo>
                  <a:cubicBezTo>
                    <a:pt x="2729" y="3048"/>
                    <a:pt x="2729" y="3002"/>
                    <a:pt x="2683" y="2934"/>
                  </a:cubicBezTo>
                  <a:lnTo>
                    <a:pt x="2683" y="2957"/>
                  </a:lnTo>
                  <a:cubicBezTo>
                    <a:pt x="2593" y="2866"/>
                    <a:pt x="2524" y="2434"/>
                    <a:pt x="2411" y="2343"/>
                  </a:cubicBezTo>
                  <a:lnTo>
                    <a:pt x="2342" y="2388"/>
                  </a:lnTo>
                  <a:lnTo>
                    <a:pt x="2297" y="2297"/>
                  </a:lnTo>
                  <a:lnTo>
                    <a:pt x="2502" y="2366"/>
                  </a:lnTo>
                  <a:cubicBezTo>
                    <a:pt x="2502" y="2206"/>
                    <a:pt x="2456" y="1456"/>
                    <a:pt x="2502" y="1320"/>
                  </a:cubicBezTo>
                  <a:cubicBezTo>
                    <a:pt x="2517" y="1304"/>
                    <a:pt x="2534" y="1299"/>
                    <a:pt x="2552" y="1299"/>
                  </a:cubicBezTo>
                  <a:cubicBezTo>
                    <a:pt x="2587" y="1299"/>
                    <a:pt x="2623" y="1320"/>
                    <a:pt x="2638" y="1320"/>
                  </a:cubicBezTo>
                  <a:cubicBezTo>
                    <a:pt x="2615" y="1251"/>
                    <a:pt x="2547" y="1274"/>
                    <a:pt x="2570" y="1229"/>
                  </a:cubicBezTo>
                  <a:lnTo>
                    <a:pt x="2570" y="1229"/>
                  </a:lnTo>
                  <a:lnTo>
                    <a:pt x="2638" y="1251"/>
                  </a:lnTo>
                  <a:lnTo>
                    <a:pt x="2615" y="1183"/>
                  </a:lnTo>
                  <a:cubicBezTo>
                    <a:pt x="2604" y="1206"/>
                    <a:pt x="2575" y="1211"/>
                    <a:pt x="2544" y="1211"/>
                  </a:cubicBezTo>
                  <a:cubicBezTo>
                    <a:pt x="2513" y="1211"/>
                    <a:pt x="2479" y="1206"/>
                    <a:pt x="2456" y="1206"/>
                  </a:cubicBezTo>
                  <a:lnTo>
                    <a:pt x="2456" y="1138"/>
                  </a:lnTo>
                  <a:lnTo>
                    <a:pt x="2502" y="1138"/>
                  </a:lnTo>
                  <a:cubicBezTo>
                    <a:pt x="2502" y="1138"/>
                    <a:pt x="2365" y="1092"/>
                    <a:pt x="2388" y="1024"/>
                  </a:cubicBezTo>
                  <a:cubicBezTo>
                    <a:pt x="2411" y="910"/>
                    <a:pt x="2411" y="774"/>
                    <a:pt x="2411" y="660"/>
                  </a:cubicBezTo>
                  <a:lnTo>
                    <a:pt x="2479" y="706"/>
                  </a:lnTo>
                  <a:lnTo>
                    <a:pt x="2502" y="660"/>
                  </a:lnTo>
                  <a:lnTo>
                    <a:pt x="2502" y="660"/>
                  </a:lnTo>
                  <a:cubicBezTo>
                    <a:pt x="2495" y="663"/>
                    <a:pt x="2490" y="665"/>
                    <a:pt x="2486" y="665"/>
                  </a:cubicBezTo>
                  <a:cubicBezTo>
                    <a:pt x="2466" y="665"/>
                    <a:pt x="2472" y="633"/>
                    <a:pt x="2464" y="633"/>
                  </a:cubicBezTo>
                  <a:cubicBezTo>
                    <a:pt x="2462" y="633"/>
                    <a:pt x="2459" y="634"/>
                    <a:pt x="2456" y="637"/>
                  </a:cubicBezTo>
                  <a:cubicBezTo>
                    <a:pt x="2320" y="524"/>
                    <a:pt x="2433" y="433"/>
                    <a:pt x="2342" y="342"/>
                  </a:cubicBezTo>
                  <a:cubicBezTo>
                    <a:pt x="2230" y="319"/>
                    <a:pt x="375" y="76"/>
                    <a:pt x="189" y="47"/>
                  </a:cubicBezTo>
                  <a:lnTo>
                    <a:pt x="189" y="47"/>
                  </a:lnTo>
                  <a:lnTo>
                    <a:pt x="182" y="69"/>
                  </a:lnTo>
                  <a:lnTo>
                    <a:pt x="250" y="69"/>
                  </a:lnTo>
                  <a:cubicBezTo>
                    <a:pt x="273" y="137"/>
                    <a:pt x="205" y="92"/>
                    <a:pt x="205" y="160"/>
                  </a:cubicBezTo>
                  <a:cubicBezTo>
                    <a:pt x="137" y="160"/>
                    <a:pt x="137" y="92"/>
                    <a:pt x="137" y="4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48"/>
            <p:cNvSpPr/>
            <p:nvPr/>
          </p:nvSpPr>
          <p:spPr>
            <a:xfrm rot="-2172959" flipH="1">
              <a:off x="8537428" y="-26265"/>
              <a:ext cx="2882" cy="2882"/>
            </a:xfrm>
            <a:custGeom>
              <a:avLst/>
              <a:gdLst/>
              <a:ahLst/>
              <a:cxnLst/>
              <a:rect l="l" t="t" r="r" b="b"/>
              <a:pathLst>
                <a:path w="92" h="92" extrusionOk="0">
                  <a:moveTo>
                    <a:pt x="91" y="0"/>
                  </a:moveTo>
                  <a:lnTo>
                    <a:pt x="91" y="0"/>
                  </a:lnTo>
                  <a:cubicBezTo>
                    <a:pt x="23" y="23"/>
                    <a:pt x="0" y="46"/>
                    <a:pt x="23" y="91"/>
                  </a:cubicBezTo>
                  <a:cubicBezTo>
                    <a:pt x="69" y="68"/>
                    <a:pt x="91" y="46"/>
                    <a:pt x="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48"/>
            <p:cNvSpPr/>
            <p:nvPr/>
          </p:nvSpPr>
          <p:spPr>
            <a:xfrm rot="-2172959" flipH="1">
              <a:off x="8536861" y="-25147"/>
              <a:ext cx="31" cy="31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48"/>
            <p:cNvSpPr/>
            <p:nvPr/>
          </p:nvSpPr>
          <p:spPr>
            <a:xfrm rot="-2172959" flipH="1">
              <a:off x="8459121" y="-259511"/>
              <a:ext cx="31" cy="752"/>
            </a:xfrm>
            <a:custGeom>
              <a:avLst/>
              <a:gdLst/>
              <a:ahLst/>
              <a:cxnLst/>
              <a:rect l="l" t="t" r="r" b="b"/>
              <a:pathLst>
                <a:path w="1" h="24" extrusionOk="0">
                  <a:moveTo>
                    <a:pt x="1" y="1"/>
                  </a:moveTo>
                  <a:lnTo>
                    <a:pt x="1" y="2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48"/>
            <p:cNvSpPr/>
            <p:nvPr/>
          </p:nvSpPr>
          <p:spPr>
            <a:xfrm rot="-2172959" flipH="1">
              <a:off x="8451090" y="-259687"/>
              <a:ext cx="89776" cy="239194"/>
            </a:xfrm>
            <a:custGeom>
              <a:avLst/>
              <a:gdLst/>
              <a:ahLst/>
              <a:cxnLst/>
              <a:rect l="l" t="t" r="r" b="b"/>
              <a:pathLst>
                <a:path w="2866" h="7636" extrusionOk="0">
                  <a:moveTo>
                    <a:pt x="205" y="0"/>
                  </a:moveTo>
                  <a:lnTo>
                    <a:pt x="182" y="91"/>
                  </a:lnTo>
                  <a:lnTo>
                    <a:pt x="251" y="91"/>
                  </a:lnTo>
                  <a:cubicBezTo>
                    <a:pt x="273" y="160"/>
                    <a:pt x="205" y="114"/>
                    <a:pt x="205" y="160"/>
                  </a:cubicBezTo>
                  <a:cubicBezTo>
                    <a:pt x="160" y="160"/>
                    <a:pt x="137" y="114"/>
                    <a:pt x="137" y="69"/>
                  </a:cubicBezTo>
                  <a:lnTo>
                    <a:pt x="137" y="69"/>
                  </a:lnTo>
                  <a:cubicBezTo>
                    <a:pt x="137" y="114"/>
                    <a:pt x="91" y="160"/>
                    <a:pt x="160" y="160"/>
                  </a:cubicBezTo>
                  <a:cubicBezTo>
                    <a:pt x="137" y="182"/>
                    <a:pt x="114" y="182"/>
                    <a:pt x="94" y="182"/>
                  </a:cubicBezTo>
                  <a:cubicBezTo>
                    <a:pt x="74" y="182"/>
                    <a:pt x="57" y="182"/>
                    <a:pt x="46" y="205"/>
                  </a:cubicBezTo>
                  <a:cubicBezTo>
                    <a:pt x="69" y="251"/>
                    <a:pt x="114" y="296"/>
                    <a:pt x="91" y="319"/>
                  </a:cubicBezTo>
                  <a:lnTo>
                    <a:pt x="69" y="319"/>
                  </a:lnTo>
                  <a:cubicBezTo>
                    <a:pt x="1" y="410"/>
                    <a:pt x="160" y="478"/>
                    <a:pt x="91" y="569"/>
                  </a:cubicBezTo>
                  <a:lnTo>
                    <a:pt x="69" y="546"/>
                  </a:lnTo>
                  <a:lnTo>
                    <a:pt x="69" y="546"/>
                  </a:lnTo>
                  <a:cubicBezTo>
                    <a:pt x="46" y="592"/>
                    <a:pt x="91" y="637"/>
                    <a:pt x="46" y="705"/>
                  </a:cubicBezTo>
                  <a:lnTo>
                    <a:pt x="114" y="705"/>
                  </a:lnTo>
                  <a:cubicBezTo>
                    <a:pt x="69" y="774"/>
                    <a:pt x="114" y="819"/>
                    <a:pt x="69" y="865"/>
                  </a:cubicBezTo>
                  <a:lnTo>
                    <a:pt x="114" y="910"/>
                  </a:lnTo>
                  <a:cubicBezTo>
                    <a:pt x="91" y="1137"/>
                    <a:pt x="160" y="2024"/>
                    <a:pt x="160" y="2252"/>
                  </a:cubicBezTo>
                  <a:lnTo>
                    <a:pt x="160" y="2229"/>
                  </a:lnTo>
                  <a:cubicBezTo>
                    <a:pt x="182" y="2570"/>
                    <a:pt x="160" y="3275"/>
                    <a:pt x="228" y="3639"/>
                  </a:cubicBezTo>
                  <a:cubicBezTo>
                    <a:pt x="160" y="3684"/>
                    <a:pt x="182" y="3775"/>
                    <a:pt x="160" y="3821"/>
                  </a:cubicBezTo>
                  <a:lnTo>
                    <a:pt x="228" y="3821"/>
                  </a:lnTo>
                  <a:cubicBezTo>
                    <a:pt x="205" y="4003"/>
                    <a:pt x="273" y="3844"/>
                    <a:pt x="273" y="4003"/>
                  </a:cubicBezTo>
                  <a:cubicBezTo>
                    <a:pt x="342" y="4207"/>
                    <a:pt x="251" y="4958"/>
                    <a:pt x="205" y="5140"/>
                  </a:cubicBezTo>
                  <a:cubicBezTo>
                    <a:pt x="273" y="5231"/>
                    <a:pt x="205" y="5344"/>
                    <a:pt x="273" y="5435"/>
                  </a:cubicBezTo>
                  <a:lnTo>
                    <a:pt x="251" y="5435"/>
                  </a:lnTo>
                  <a:cubicBezTo>
                    <a:pt x="273" y="5526"/>
                    <a:pt x="182" y="6072"/>
                    <a:pt x="205" y="6208"/>
                  </a:cubicBezTo>
                  <a:lnTo>
                    <a:pt x="205" y="6186"/>
                  </a:lnTo>
                  <a:lnTo>
                    <a:pt x="205" y="6186"/>
                  </a:lnTo>
                  <a:cubicBezTo>
                    <a:pt x="273" y="6277"/>
                    <a:pt x="182" y="6277"/>
                    <a:pt x="137" y="6345"/>
                  </a:cubicBezTo>
                  <a:cubicBezTo>
                    <a:pt x="228" y="6345"/>
                    <a:pt x="296" y="6436"/>
                    <a:pt x="296" y="6459"/>
                  </a:cubicBezTo>
                  <a:lnTo>
                    <a:pt x="273" y="6459"/>
                  </a:lnTo>
                  <a:cubicBezTo>
                    <a:pt x="296" y="6504"/>
                    <a:pt x="364" y="6618"/>
                    <a:pt x="387" y="6709"/>
                  </a:cubicBezTo>
                  <a:lnTo>
                    <a:pt x="342" y="6709"/>
                  </a:lnTo>
                  <a:cubicBezTo>
                    <a:pt x="387" y="6777"/>
                    <a:pt x="364" y="6891"/>
                    <a:pt x="364" y="6959"/>
                  </a:cubicBezTo>
                  <a:cubicBezTo>
                    <a:pt x="342" y="7050"/>
                    <a:pt x="251" y="7232"/>
                    <a:pt x="319" y="7368"/>
                  </a:cubicBezTo>
                  <a:lnTo>
                    <a:pt x="160" y="7459"/>
                  </a:lnTo>
                  <a:lnTo>
                    <a:pt x="160" y="7482"/>
                  </a:lnTo>
                  <a:cubicBezTo>
                    <a:pt x="160" y="7482"/>
                    <a:pt x="1209" y="7635"/>
                    <a:pt x="1896" y="7635"/>
                  </a:cubicBezTo>
                  <a:cubicBezTo>
                    <a:pt x="2125" y="7635"/>
                    <a:pt x="2314" y="7618"/>
                    <a:pt x="2411" y="7573"/>
                  </a:cubicBezTo>
                  <a:lnTo>
                    <a:pt x="2456" y="7573"/>
                  </a:lnTo>
                  <a:lnTo>
                    <a:pt x="2456" y="7550"/>
                  </a:lnTo>
                  <a:cubicBezTo>
                    <a:pt x="2473" y="7499"/>
                    <a:pt x="2452" y="7473"/>
                    <a:pt x="2460" y="7473"/>
                  </a:cubicBezTo>
                  <a:cubicBezTo>
                    <a:pt x="2462" y="7473"/>
                    <a:pt x="2468" y="7476"/>
                    <a:pt x="2479" y="7482"/>
                  </a:cubicBezTo>
                  <a:lnTo>
                    <a:pt x="2479" y="7527"/>
                  </a:lnTo>
                  <a:cubicBezTo>
                    <a:pt x="2479" y="7513"/>
                    <a:pt x="2484" y="7508"/>
                    <a:pt x="2490" y="7508"/>
                  </a:cubicBezTo>
                  <a:cubicBezTo>
                    <a:pt x="2505" y="7508"/>
                    <a:pt x="2532" y="7534"/>
                    <a:pt x="2547" y="7550"/>
                  </a:cubicBezTo>
                  <a:lnTo>
                    <a:pt x="2570" y="7482"/>
                  </a:lnTo>
                  <a:lnTo>
                    <a:pt x="2547" y="7505"/>
                  </a:lnTo>
                  <a:lnTo>
                    <a:pt x="2502" y="7414"/>
                  </a:lnTo>
                  <a:cubicBezTo>
                    <a:pt x="2502" y="7368"/>
                    <a:pt x="2593" y="7414"/>
                    <a:pt x="2593" y="7345"/>
                  </a:cubicBezTo>
                  <a:cubicBezTo>
                    <a:pt x="2638" y="7050"/>
                    <a:pt x="2707" y="6754"/>
                    <a:pt x="2707" y="6459"/>
                  </a:cubicBezTo>
                  <a:lnTo>
                    <a:pt x="2752" y="6459"/>
                  </a:lnTo>
                  <a:cubicBezTo>
                    <a:pt x="2729" y="6368"/>
                    <a:pt x="2729" y="6277"/>
                    <a:pt x="2707" y="6208"/>
                  </a:cubicBezTo>
                  <a:lnTo>
                    <a:pt x="2798" y="6163"/>
                  </a:lnTo>
                  <a:lnTo>
                    <a:pt x="2798" y="6163"/>
                  </a:lnTo>
                  <a:cubicBezTo>
                    <a:pt x="2797" y="6163"/>
                    <a:pt x="2796" y="6164"/>
                    <a:pt x="2795" y="6164"/>
                  </a:cubicBezTo>
                  <a:cubicBezTo>
                    <a:pt x="2752" y="6164"/>
                    <a:pt x="2753" y="5685"/>
                    <a:pt x="2775" y="5685"/>
                  </a:cubicBezTo>
                  <a:lnTo>
                    <a:pt x="2684" y="5685"/>
                  </a:lnTo>
                  <a:cubicBezTo>
                    <a:pt x="2684" y="5594"/>
                    <a:pt x="2775" y="5663"/>
                    <a:pt x="2752" y="5572"/>
                  </a:cubicBezTo>
                  <a:cubicBezTo>
                    <a:pt x="2638" y="5526"/>
                    <a:pt x="2775" y="5435"/>
                    <a:pt x="2707" y="5390"/>
                  </a:cubicBezTo>
                  <a:cubicBezTo>
                    <a:pt x="2729" y="5390"/>
                    <a:pt x="2729" y="5367"/>
                    <a:pt x="2775" y="5367"/>
                  </a:cubicBezTo>
                  <a:cubicBezTo>
                    <a:pt x="2684" y="5344"/>
                    <a:pt x="2752" y="5322"/>
                    <a:pt x="2729" y="5299"/>
                  </a:cubicBezTo>
                  <a:lnTo>
                    <a:pt x="2684" y="5299"/>
                  </a:lnTo>
                  <a:lnTo>
                    <a:pt x="2661" y="5253"/>
                  </a:lnTo>
                  <a:lnTo>
                    <a:pt x="2729" y="5253"/>
                  </a:lnTo>
                  <a:cubicBezTo>
                    <a:pt x="2775" y="5094"/>
                    <a:pt x="2866" y="4344"/>
                    <a:pt x="2843" y="4162"/>
                  </a:cubicBezTo>
                  <a:lnTo>
                    <a:pt x="2843" y="4162"/>
                  </a:lnTo>
                  <a:cubicBezTo>
                    <a:pt x="2775" y="4185"/>
                    <a:pt x="2820" y="4230"/>
                    <a:pt x="2729" y="4253"/>
                  </a:cubicBezTo>
                  <a:cubicBezTo>
                    <a:pt x="2684" y="4207"/>
                    <a:pt x="2752" y="4185"/>
                    <a:pt x="2684" y="4185"/>
                  </a:cubicBezTo>
                  <a:cubicBezTo>
                    <a:pt x="2820" y="4162"/>
                    <a:pt x="2729" y="4071"/>
                    <a:pt x="2866" y="4048"/>
                  </a:cubicBezTo>
                  <a:lnTo>
                    <a:pt x="2775" y="4025"/>
                  </a:lnTo>
                  <a:lnTo>
                    <a:pt x="2820" y="4003"/>
                  </a:lnTo>
                  <a:cubicBezTo>
                    <a:pt x="2752" y="3821"/>
                    <a:pt x="2798" y="3957"/>
                    <a:pt x="2820" y="3798"/>
                  </a:cubicBezTo>
                  <a:cubicBezTo>
                    <a:pt x="2798" y="3684"/>
                    <a:pt x="2707" y="3639"/>
                    <a:pt x="2752" y="3593"/>
                  </a:cubicBezTo>
                  <a:lnTo>
                    <a:pt x="2684" y="3593"/>
                  </a:lnTo>
                  <a:cubicBezTo>
                    <a:pt x="2752" y="3593"/>
                    <a:pt x="2638" y="3525"/>
                    <a:pt x="2707" y="3525"/>
                  </a:cubicBezTo>
                  <a:cubicBezTo>
                    <a:pt x="2686" y="3505"/>
                    <a:pt x="2702" y="3431"/>
                    <a:pt x="2642" y="3431"/>
                  </a:cubicBezTo>
                  <a:cubicBezTo>
                    <a:pt x="2639" y="3431"/>
                    <a:pt x="2635" y="3431"/>
                    <a:pt x="2632" y="3431"/>
                  </a:cubicBezTo>
                  <a:lnTo>
                    <a:pt x="2632" y="3431"/>
                  </a:lnTo>
                  <a:cubicBezTo>
                    <a:pt x="2661" y="3420"/>
                    <a:pt x="2680" y="3384"/>
                    <a:pt x="2697" y="3384"/>
                  </a:cubicBezTo>
                  <a:cubicBezTo>
                    <a:pt x="2700" y="3384"/>
                    <a:pt x="2703" y="3385"/>
                    <a:pt x="2707" y="3389"/>
                  </a:cubicBezTo>
                  <a:lnTo>
                    <a:pt x="2707" y="3343"/>
                  </a:lnTo>
                  <a:lnTo>
                    <a:pt x="2684" y="3366"/>
                  </a:lnTo>
                  <a:cubicBezTo>
                    <a:pt x="2684" y="3275"/>
                    <a:pt x="2752" y="3230"/>
                    <a:pt x="2661" y="3184"/>
                  </a:cubicBezTo>
                  <a:lnTo>
                    <a:pt x="2638" y="3207"/>
                  </a:lnTo>
                  <a:cubicBezTo>
                    <a:pt x="2638" y="3161"/>
                    <a:pt x="2616" y="3116"/>
                    <a:pt x="2707" y="3116"/>
                  </a:cubicBezTo>
                  <a:lnTo>
                    <a:pt x="2729" y="3161"/>
                  </a:lnTo>
                  <a:cubicBezTo>
                    <a:pt x="2729" y="3070"/>
                    <a:pt x="2729" y="3025"/>
                    <a:pt x="2684" y="2957"/>
                  </a:cubicBezTo>
                  <a:lnTo>
                    <a:pt x="2684" y="2979"/>
                  </a:lnTo>
                  <a:cubicBezTo>
                    <a:pt x="2593" y="2888"/>
                    <a:pt x="2547" y="2456"/>
                    <a:pt x="2434" y="2365"/>
                  </a:cubicBezTo>
                  <a:lnTo>
                    <a:pt x="2365" y="2388"/>
                  </a:lnTo>
                  <a:lnTo>
                    <a:pt x="2297" y="2320"/>
                  </a:lnTo>
                  <a:lnTo>
                    <a:pt x="2502" y="2365"/>
                  </a:lnTo>
                  <a:cubicBezTo>
                    <a:pt x="2502" y="2229"/>
                    <a:pt x="2479" y="1479"/>
                    <a:pt x="2525" y="1342"/>
                  </a:cubicBezTo>
                  <a:cubicBezTo>
                    <a:pt x="2532" y="1319"/>
                    <a:pt x="2547" y="1312"/>
                    <a:pt x="2564" y="1312"/>
                  </a:cubicBezTo>
                  <a:cubicBezTo>
                    <a:pt x="2598" y="1312"/>
                    <a:pt x="2638" y="1342"/>
                    <a:pt x="2638" y="1342"/>
                  </a:cubicBezTo>
                  <a:cubicBezTo>
                    <a:pt x="2616" y="1274"/>
                    <a:pt x="2570" y="1297"/>
                    <a:pt x="2570" y="1251"/>
                  </a:cubicBezTo>
                  <a:lnTo>
                    <a:pt x="2638" y="1251"/>
                  </a:lnTo>
                  <a:lnTo>
                    <a:pt x="2616" y="1206"/>
                  </a:lnTo>
                  <a:cubicBezTo>
                    <a:pt x="2604" y="1228"/>
                    <a:pt x="2576" y="1234"/>
                    <a:pt x="2545" y="1234"/>
                  </a:cubicBezTo>
                  <a:cubicBezTo>
                    <a:pt x="2513" y="1234"/>
                    <a:pt x="2479" y="1228"/>
                    <a:pt x="2456" y="1228"/>
                  </a:cubicBezTo>
                  <a:lnTo>
                    <a:pt x="2456" y="1160"/>
                  </a:lnTo>
                  <a:lnTo>
                    <a:pt x="2525" y="1160"/>
                  </a:lnTo>
                  <a:cubicBezTo>
                    <a:pt x="2525" y="1160"/>
                    <a:pt x="2365" y="1115"/>
                    <a:pt x="2411" y="1047"/>
                  </a:cubicBezTo>
                  <a:cubicBezTo>
                    <a:pt x="2434" y="933"/>
                    <a:pt x="2411" y="796"/>
                    <a:pt x="2434" y="683"/>
                  </a:cubicBezTo>
                  <a:lnTo>
                    <a:pt x="2502" y="728"/>
                  </a:lnTo>
                  <a:lnTo>
                    <a:pt x="2525" y="683"/>
                  </a:lnTo>
                  <a:lnTo>
                    <a:pt x="2525" y="683"/>
                  </a:lnTo>
                  <a:cubicBezTo>
                    <a:pt x="2515" y="686"/>
                    <a:pt x="2507" y="687"/>
                    <a:pt x="2500" y="687"/>
                  </a:cubicBezTo>
                  <a:cubicBezTo>
                    <a:pt x="2469" y="687"/>
                    <a:pt x="2473" y="655"/>
                    <a:pt x="2464" y="655"/>
                  </a:cubicBezTo>
                  <a:cubicBezTo>
                    <a:pt x="2462" y="655"/>
                    <a:pt x="2460" y="657"/>
                    <a:pt x="2456" y="660"/>
                  </a:cubicBezTo>
                  <a:cubicBezTo>
                    <a:pt x="2320" y="546"/>
                    <a:pt x="2456" y="455"/>
                    <a:pt x="2365" y="364"/>
                  </a:cubicBezTo>
                  <a:cubicBezTo>
                    <a:pt x="2252" y="342"/>
                    <a:pt x="342" y="91"/>
                    <a:pt x="205" y="69"/>
                  </a:cubicBezTo>
                  <a:lnTo>
                    <a:pt x="20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48"/>
            <p:cNvSpPr/>
            <p:nvPr/>
          </p:nvSpPr>
          <p:spPr>
            <a:xfrm rot="-2172959" flipH="1">
              <a:off x="8877775" y="377900"/>
              <a:ext cx="2882" cy="3602"/>
            </a:xfrm>
            <a:custGeom>
              <a:avLst/>
              <a:gdLst/>
              <a:ahLst/>
              <a:cxnLst/>
              <a:rect l="l" t="t" r="r" b="b"/>
              <a:pathLst>
                <a:path w="92" h="115" extrusionOk="0">
                  <a:moveTo>
                    <a:pt x="91" y="1"/>
                  </a:moveTo>
                  <a:lnTo>
                    <a:pt x="91" y="1"/>
                  </a:lnTo>
                  <a:cubicBezTo>
                    <a:pt x="23" y="46"/>
                    <a:pt x="0" y="69"/>
                    <a:pt x="0" y="114"/>
                  </a:cubicBezTo>
                  <a:cubicBezTo>
                    <a:pt x="69" y="92"/>
                    <a:pt x="69" y="46"/>
                    <a:pt x="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48"/>
            <p:cNvSpPr/>
            <p:nvPr/>
          </p:nvSpPr>
          <p:spPr>
            <a:xfrm rot="-2172959" flipH="1">
              <a:off x="8876995" y="379087"/>
              <a:ext cx="31" cy="31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48"/>
            <p:cNvSpPr/>
            <p:nvPr/>
          </p:nvSpPr>
          <p:spPr>
            <a:xfrm rot="-2172959" flipH="1">
              <a:off x="8775647" y="116155"/>
              <a:ext cx="31" cy="720"/>
            </a:xfrm>
            <a:custGeom>
              <a:avLst/>
              <a:gdLst/>
              <a:ahLst/>
              <a:cxnLst/>
              <a:rect l="l" t="t" r="r" b="b"/>
              <a:pathLst>
                <a:path w="1" h="23" extrusionOk="0">
                  <a:moveTo>
                    <a:pt x="0" y="0"/>
                  </a:moveTo>
                  <a:lnTo>
                    <a:pt x="0" y="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48"/>
            <p:cNvSpPr/>
            <p:nvPr/>
          </p:nvSpPr>
          <p:spPr>
            <a:xfrm rot="-2172959" flipH="1">
              <a:off x="8780361" y="112490"/>
              <a:ext cx="88367" cy="276533"/>
            </a:xfrm>
            <a:custGeom>
              <a:avLst/>
              <a:gdLst/>
              <a:ahLst/>
              <a:cxnLst/>
              <a:rect l="l" t="t" r="r" b="b"/>
              <a:pathLst>
                <a:path w="2821" h="8828" extrusionOk="0">
                  <a:moveTo>
                    <a:pt x="56" y="778"/>
                  </a:moveTo>
                  <a:cubicBezTo>
                    <a:pt x="50" y="783"/>
                    <a:pt x="46" y="789"/>
                    <a:pt x="46" y="796"/>
                  </a:cubicBezTo>
                  <a:cubicBezTo>
                    <a:pt x="50" y="790"/>
                    <a:pt x="54" y="784"/>
                    <a:pt x="56" y="778"/>
                  </a:cubicBezTo>
                  <a:close/>
                  <a:moveTo>
                    <a:pt x="2275" y="2661"/>
                  </a:moveTo>
                  <a:lnTo>
                    <a:pt x="2411" y="2706"/>
                  </a:lnTo>
                  <a:lnTo>
                    <a:pt x="2411" y="2706"/>
                  </a:lnTo>
                  <a:lnTo>
                    <a:pt x="2320" y="2752"/>
                  </a:lnTo>
                  <a:lnTo>
                    <a:pt x="2275" y="2661"/>
                  </a:lnTo>
                  <a:close/>
                  <a:moveTo>
                    <a:pt x="205" y="0"/>
                  </a:moveTo>
                  <a:lnTo>
                    <a:pt x="183" y="91"/>
                  </a:lnTo>
                  <a:lnTo>
                    <a:pt x="251" y="91"/>
                  </a:lnTo>
                  <a:cubicBezTo>
                    <a:pt x="274" y="159"/>
                    <a:pt x="205" y="114"/>
                    <a:pt x="205" y="182"/>
                  </a:cubicBezTo>
                  <a:cubicBezTo>
                    <a:pt x="160" y="182"/>
                    <a:pt x="137" y="114"/>
                    <a:pt x="137" y="46"/>
                  </a:cubicBezTo>
                  <a:cubicBezTo>
                    <a:pt x="137" y="114"/>
                    <a:pt x="92" y="159"/>
                    <a:pt x="137" y="182"/>
                  </a:cubicBezTo>
                  <a:cubicBezTo>
                    <a:pt x="130" y="196"/>
                    <a:pt x="122" y="199"/>
                    <a:pt x="112" y="199"/>
                  </a:cubicBezTo>
                  <a:cubicBezTo>
                    <a:pt x="102" y="199"/>
                    <a:pt x="91" y="195"/>
                    <a:pt x="80" y="195"/>
                  </a:cubicBezTo>
                  <a:cubicBezTo>
                    <a:pt x="67" y="195"/>
                    <a:pt x="55" y="201"/>
                    <a:pt x="46" y="228"/>
                  </a:cubicBezTo>
                  <a:cubicBezTo>
                    <a:pt x="69" y="250"/>
                    <a:pt x="114" y="319"/>
                    <a:pt x="92" y="364"/>
                  </a:cubicBezTo>
                  <a:lnTo>
                    <a:pt x="69" y="364"/>
                  </a:lnTo>
                  <a:cubicBezTo>
                    <a:pt x="1" y="455"/>
                    <a:pt x="160" y="523"/>
                    <a:pt x="92" y="637"/>
                  </a:cubicBezTo>
                  <a:lnTo>
                    <a:pt x="69" y="614"/>
                  </a:lnTo>
                  <a:lnTo>
                    <a:pt x="69" y="614"/>
                  </a:lnTo>
                  <a:cubicBezTo>
                    <a:pt x="48" y="656"/>
                    <a:pt x="84" y="716"/>
                    <a:pt x="56" y="778"/>
                  </a:cubicBezTo>
                  <a:lnTo>
                    <a:pt x="56" y="778"/>
                  </a:lnTo>
                  <a:cubicBezTo>
                    <a:pt x="62" y="773"/>
                    <a:pt x="70" y="770"/>
                    <a:pt x="79" y="770"/>
                  </a:cubicBezTo>
                  <a:cubicBezTo>
                    <a:pt x="91" y="770"/>
                    <a:pt x="105" y="777"/>
                    <a:pt x="114" y="796"/>
                  </a:cubicBezTo>
                  <a:cubicBezTo>
                    <a:pt x="69" y="864"/>
                    <a:pt x="92" y="910"/>
                    <a:pt x="46" y="978"/>
                  </a:cubicBezTo>
                  <a:lnTo>
                    <a:pt x="114" y="1024"/>
                  </a:lnTo>
                  <a:cubicBezTo>
                    <a:pt x="92" y="1271"/>
                    <a:pt x="136" y="2301"/>
                    <a:pt x="137" y="2563"/>
                  </a:cubicBezTo>
                  <a:lnTo>
                    <a:pt x="137" y="2563"/>
                  </a:lnTo>
                  <a:cubicBezTo>
                    <a:pt x="137" y="2977"/>
                    <a:pt x="115" y="3780"/>
                    <a:pt x="183" y="4184"/>
                  </a:cubicBezTo>
                  <a:cubicBezTo>
                    <a:pt x="114" y="4230"/>
                    <a:pt x="137" y="4321"/>
                    <a:pt x="114" y="4389"/>
                  </a:cubicBezTo>
                  <a:cubicBezTo>
                    <a:pt x="124" y="4370"/>
                    <a:pt x="138" y="4363"/>
                    <a:pt x="150" y="4363"/>
                  </a:cubicBezTo>
                  <a:cubicBezTo>
                    <a:pt x="168" y="4363"/>
                    <a:pt x="183" y="4376"/>
                    <a:pt x="183" y="4389"/>
                  </a:cubicBezTo>
                  <a:cubicBezTo>
                    <a:pt x="160" y="4594"/>
                    <a:pt x="228" y="4412"/>
                    <a:pt x="228" y="4616"/>
                  </a:cubicBezTo>
                  <a:cubicBezTo>
                    <a:pt x="274" y="4844"/>
                    <a:pt x="183" y="5731"/>
                    <a:pt x="137" y="5935"/>
                  </a:cubicBezTo>
                  <a:cubicBezTo>
                    <a:pt x="228" y="6026"/>
                    <a:pt x="160" y="6163"/>
                    <a:pt x="205" y="6276"/>
                  </a:cubicBezTo>
                  <a:lnTo>
                    <a:pt x="183" y="6276"/>
                  </a:lnTo>
                  <a:cubicBezTo>
                    <a:pt x="205" y="6390"/>
                    <a:pt x="114" y="7027"/>
                    <a:pt x="137" y="7163"/>
                  </a:cubicBezTo>
                  <a:lnTo>
                    <a:pt x="160" y="7141"/>
                  </a:lnTo>
                  <a:lnTo>
                    <a:pt x="160" y="7141"/>
                  </a:lnTo>
                  <a:cubicBezTo>
                    <a:pt x="205" y="7277"/>
                    <a:pt x="114" y="7254"/>
                    <a:pt x="69" y="7345"/>
                  </a:cubicBezTo>
                  <a:cubicBezTo>
                    <a:pt x="79" y="7343"/>
                    <a:pt x="89" y="7342"/>
                    <a:pt x="98" y="7342"/>
                  </a:cubicBezTo>
                  <a:cubicBezTo>
                    <a:pt x="190" y="7342"/>
                    <a:pt x="228" y="7440"/>
                    <a:pt x="228" y="7482"/>
                  </a:cubicBezTo>
                  <a:lnTo>
                    <a:pt x="205" y="7459"/>
                  </a:lnTo>
                  <a:lnTo>
                    <a:pt x="205" y="7459"/>
                  </a:lnTo>
                  <a:cubicBezTo>
                    <a:pt x="228" y="7527"/>
                    <a:pt x="296" y="7664"/>
                    <a:pt x="319" y="7755"/>
                  </a:cubicBezTo>
                  <a:lnTo>
                    <a:pt x="274" y="7755"/>
                  </a:lnTo>
                  <a:cubicBezTo>
                    <a:pt x="319" y="7823"/>
                    <a:pt x="296" y="7982"/>
                    <a:pt x="296" y="8027"/>
                  </a:cubicBezTo>
                  <a:cubicBezTo>
                    <a:pt x="274" y="8164"/>
                    <a:pt x="160" y="8369"/>
                    <a:pt x="228" y="8550"/>
                  </a:cubicBezTo>
                  <a:lnTo>
                    <a:pt x="69" y="8641"/>
                  </a:lnTo>
                  <a:lnTo>
                    <a:pt x="92" y="8664"/>
                  </a:lnTo>
                  <a:cubicBezTo>
                    <a:pt x="92" y="8664"/>
                    <a:pt x="1108" y="8827"/>
                    <a:pt x="1799" y="8827"/>
                  </a:cubicBezTo>
                  <a:cubicBezTo>
                    <a:pt x="2038" y="8827"/>
                    <a:pt x="2238" y="8808"/>
                    <a:pt x="2343" y="8755"/>
                  </a:cubicBezTo>
                  <a:lnTo>
                    <a:pt x="2388" y="8755"/>
                  </a:lnTo>
                  <a:lnTo>
                    <a:pt x="2388" y="8710"/>
                  </a:lnTo>
                  <a:cubicBezTo>
                    <a:pt x="2411" y="8641"/>
                    <a:pt x="2366" y="8619"/>
                    <a:pt x="2411" y="8619"/>
                  </a:cubicBezTo>
                  <a:lnTo>
                    <a:pt x="2411" y="8710"/>
                  </a:lnTo>
                  <a:cubicBezTo>
                    <a:pt x="2411" y="8683"/>
                    <a:pt x="2415" y="8674"/>
                    <a:pt x="2422" y="8674"/>
                  </a:cubicBezTo>
                  <a:cubicBezTo>
                    <a:pt x="2433" y="8674"/>
                    <a:pt x="2452" y="8696"/>
                    <a:pt x="2479" y="8710"/>
                  </a:cubicBezTo>
                  <a:lnTo>
                    <a:pt x="2502" y="8641"/>
                  </a:lnTo>
                  <a:lnTo>
                    <a:pt x="2502" y="8641"/>
                  </a:lnTo>
                  <a:lnTo>
                    <a:pt x="2479" y="8664"/>
                  </a:lnTo>
                  <a:cubicBezTo>
                    <a:pt x="2457" y="8641"/>
                    <a:pt x="2411" y="8596"/>
                    <a:pt x="2434" y="8550"/>
                  </a:cubicBezTo>
                  <a:cubicBezTo>
                    <a:pt x="2434" y="8505"/>
                    <a:pt x="2525" y="8550"/>
                    <a:pt x="2525" y="8482"/>
                  </a:cubicBezTo>
                  <a:cubicBezTo>
                    <a:pt x="2570" y="8141"/>
                    <a:pt x="2639" y="7800"/>
                    <a:pt x="2639" y="7436"/>
                  </a:cubicBezTo>
                  <a:lnTo>
                    <a:pt x="2684" y="7459"/>
                  </a:lnTo>
                  <a:cubicBezTo>
                    <a:pt x="2661" y="7345"/>
                    <a:pt x="2661" y="7254"/>
                    <a:pt x="2639" y="7163"/>
                  </a:cubicBezTo>
                  <a:lnTo>
                    <a:pt x="2730" y="7118"/>
                  </a:lnTo>
                  <a:lnTo>
                    <a:pt x="2730" y="7118"/>
                  </a:lnTo>
                  <a:cubicBezTo>
                    <a:pt x="2729" y="7118"/>
                    <a:pt x="2728" y="7119"/>
                    <a:pt x="2727" y="7119"/>
                  </a:cubicBezTo>
                  <a:cubicBezTo>
                    <a:pt x="2685" y="7119"/>
                    <a:pt x="2707" y="6572"/>
                    <a:pt x="2707" y="6572"/>
                  </a:cubicBezTo>
                  <a:lnTo>
                    <a:pt x="2616" y="6549"/>
                  </a:lnTo>
                  <a:cubicBezTo>
                    <a:pt x="2616" y="6458"/>
                    <a:pt x="2730" y="6527"/>
                    <a:pt x="2707" y="6436"/>
                  </a:cubicBezTo>
                  <a:cubicBezTo>
                    <a:pt x="2570" y="6390"/>
                    <a:pt x="2730" y="6276"/>
                    <a:pt x="2661" y="6231"/>
                  </a:cubicBezTo>
                  <a:cubicBezTo>
                    <a:pt x="2661" y="6231"/>
                    <a:pt x="2661" y="6186"/>
                    <a:pt x="2707" y="6186"/>
                  </a:cubicBezTo>
                  <a:cubicBezTo>
                    <a:pt x="2639" y="6163"/>
                    <a:pt x="2684" y="6140"/>
                    <a:pt x="2684" y="6117"/>
                  </a:cubicBezTo>
                  <a:lnTo>
                    <a:pt x="2639" y="6117"/>
                  </a:lnTo>
                  <a:lnTo>
                    <a:pt x="2616" y="6049"/>
                  </a:lnTo>
                  <a:lnTo>
                    <a:pt x="2684" y="6049"/>
                  </a:lnTo>
                  <a:cubicBezTo>
                    <a:pt x="2707" y="5867"/>
                    <a:pt x="2820" y="5003"/>
                    <a:pt x="2775" y="4798"/>
                  </a:cubicBezTo>
                  <a:lnTo>
                    <a:pt x="2775" y="4798"/>
                  </a:lnTo>
                  <a:cubicBezTo>
                    <a:pt x="2730" y="4821"/>
                    <a:pt x="2752" y="4889"/>
                    <a:pt x="2661" y="4912"/>
                  </a:cubicBezTo>
                  <a:cubicBezTo>
                    <a:pt x="2616" y="4867"/>
                    <a:pt x="2684" y="4844"/>
                    <a:pt x="2639" y="4821"/>
                  </a:cubicBezTo>
                  <a:cubicBezTo>
                    <a:pt x="2775" y="4798"/>
                    <a:pt x="2684" y="4707"/>
                    <a:pt x="2820" y="4662"/>
                  </a:cubicBezTo>
                  <a:lnTo>
                    <a:pt x="2730" y="4662"/>
                  </a:lnTo>
                  <a:lnTo>
                    <a:pt x="2775" y="4639"/>
                  </a:lnTo>
                  <a:cubicBezTo>
                    <a:pt x="2707" y="4412"/>
                    <a:pt x="2752" y="4571"/>
                    <a:pt x="2775" y="4389"/>
                  </a:cubicBezTo>
                  <a:cubicBezTo>
                    <a:pt x="2752" y="4275"/>
                    <a:pt x="2661" y="4207"/>
                    <a:pt x="2707" y="4139"/>
                  </a:cubicBezTo>
                  <a:lnTo>
                    <a:pt x="2707" y="4139"/>
                  </a:lnTo>
                  <a:lnTo>
                    <a:pt x="2639" y="4162"/>
                  </a:lnTo>
                  <a:cubicBezTo>
                    <a:pt x="2707" y="4139"/>
                    <a:pt x="2593" y="4071"/>
                    <a:pt x="2661" y="4071"/>
                  </a:cubicBezTo>
                  <a:cubicBezTo>
                    <a:pt x="2661" y="4030"/>
                    <a:pt x="2661" y="3953"/>
                    <a:pt x="2597" y="3953"/>
                  </a:cubicBezTo>
                  <a:cubicBezTo>
                    <a:pt x="2593" y="3953"/>
                    <a:pt x="2588" y="3954"/>
                    <a:pt x="2584" y="3954"/>
                  </a:cubicBezTo>
                  <a:lnTo>
                    <a:pt x="2584" y="3954"/>
                  </a:lnTo>
                  <a:cubicBezTo>
                    <a:pt x="2612" y="3943"/>
                    <a:pt x="2632" y="3899"/>
                    <a:pt x="2659" y="3899"/>
                  </a:cubicBezTo>
                  <a:cubicBezTo>
                    <a:pt x="2667" y="3899"/>
                    <a:pt x="2675" y="3902"/>
                    <a:pt x="2684" y="3912"/>
                  </a:cubicBezTo>
                  <a:lnTo>
                    <a:pt x="2684" y="3843"/>
                  </a:lnTo>
                  <a:lnTo>
                    <a:pt x="2639" y="3889"/>
                  </a:lnTo>
                  <a:cubicBezTo>
                    <a:pt x="2639" y="3775"/>
                    <a:pt x="2707" y="3730"/>
                    <a:pt x="2639" y="3661"/>
                  </a:cubicBezTo>
                  <a:lnTo>
                    <a:pt x="2593" y="3707"/>
                  </a:lnTo>
                  <a:cubicBezTo>
                    <a:pt x="2593" y="3639"/>
                    <a:pt x="2593" y="3593"/>
                    <a:pt x="2684" y="3593"/>
                  </a:cubicBezTo>
                  <a:lnTo>
                    <a:pt x="2707" y="3639"/>
                  </a:lnTo>
                  <a:cubicBezTo>
                    <a:pt x="2707" y="3548"/>
                    <a:pt x="2707" y="3479"/>
                    <a:pt x="2661" y="3411"/>
                  </a:cubicBezTo>
                  <a:lnTo>
                    <a:pt x="2639" y="3434"/>
                  </a:lnTo>
                  <a:cubicBezTo>
                    <a:pt x="2570" y="3343"/>
                    <a:pt x="2502" y="2820"/>
                    <a:pt x="2411" y="2706"/>
                  </a:cubicBezTo>
                  <a:lnTo>
                    <a:pt x="2411" y="2706"/>
                  </a:lnTo>
                  <a:lnTo>
                    <a:pt x="2479" y="2729"/>
                  </a:lnTo>
                  <a:cubicBezTo>
                    <a:pt x="2479" y="2547"/>
                    <a:pt x="2457" y="1660"/>
                    <a:pt x="2502" y="1524"/>
                  </a:cubicBezTo>
                  <a:cubicBezTo>
                    <a:pt x="2522" y="1495"/>
                    <a:pt x="2545" y="1486"/>
                    <a:pt x="2566" y="1486"/>
                  </a:cubicBezTo>
                  <a:cubicBezTo>
                    <a:pt x="2594" y="1486"/>
                    <a:pt x="2616" y="1501"/>
                    <a:pt x="2616" y="1501"/>
                  </a:cubicBezTo>
                  <a:cubicBezTo>
                    <a:pt x="2593" y="1433"/>
                    <a:pt x="2548" y="1478"/>
                    <a:pt x="2570" y="1410"/>
                  </a:cubicBezTo>
                  <a:lnTo>
                    <a:pt x="2570" y="1410"/>
                  </a:lnTo>
                  <a:lnTo>
                    <a:pt x="2616" y="1433"/>
                  </a:lnTo>
                  <a:lnTo>
                    <a:pt x="2616" y="1365"/>
                  </a:lnTo>
                  <a:cubicBezTo>
                    <a:pt x="2604" y="1387"/>
                    <a:pt x="2576" y="1393"/>
                    <a:pt x="2542" y="1393"/>
                  </a:cubicBezTo>
                  <a:cubicBezTo>
                    <a:pt x="2508" y="1393"/>
                    <a:pt x="2468" y="1387"/>
                    <a:pt x="2434" y="1387"/>
                  </a:cubicBezTo>
                  <a:lnTo>
                    <a:pt x="2457" y="1319"/>
                  </a:lnTo>
                  <a:lnTo>
                    <a:pt x="2502" y="1319"/>
                  </a:lnTo>
                  <a:cubicBezTo>
                    <a:pt x="2502" y="1296"/>
                    <a:pt x="2366" y="1251"/>
                    <a:pt x="2388" y="1183"/>
                  </a:cubicBezTo>
                  <a:cubicBezTo>
                    <a:pt x="2411" y="1046"/>
                    <a:pt x="2411" y="887"/>
                    <a:pt x="2434" y="751"/>
                  </a:cubicBezTo>
                  <a:lnTo>
                    <a:pt x="2502" y="819"/>
                  </a:lnTo>
                  <a:lnTo>
                    <a:pt x="2502" y="751"/>
                  </a:lnTo>
                  <a:cubicBezTo>
                    <a:pt x="2497" y="753"/>
                    <a:pt x="2493" y="754"/>
                    <a:pt x="2489" y="754"/>
                  </a:cubicBezTo>
                  <a:cubicBezTo>
                    <a:pt x="2465" y="754"/>
                    <a:pt x="2474" y="702"/>
                    <a:pt x="2463" y="702"/>
                  </a:cubicBezTo>
                  <a:cubicBezTo>
                    <a:pt x="2461" y="702"/>
                    <a:pt x="2459" y="703"/>
                    <a:pt x="2457" y="705"/>
                  </a:cubicBezTo>
                  <a:cubicBezTo>
                    <a:pt x="2320" y="592"/>
                    <a:pt x="2457" y="478"/>
                    <a:pt x="2366" y="387"/>
                  </a:cubicBezTo>
                  <a:cubicBezTo>
                    <a:pt x="2252" y="364"/>
                    <a:pt x="342" y="68"/>
                    <a:pt x="205" y="46"/>
                  </a:cubicBezTo>
                  <a:lnTo>
                    <a:pt x="20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48"/>
            <p:cNvSpPr/>
            <p:nvPr/>
          </p:nvSpPr>
          <p:spPr>
            <a:xfrm rot="-2172959" flipH="1">
              <a:off x="9017699" y="-288620"/>
              <a:ext cx="2882" cy="4323"/>
            </a:xfrm>
            <a:custGeom>
              <a:avLst/>
              <a:gdLst/>
              <a:ahLst/>
              <a:cxnLst/>
              <a:rect l="l" t="t" r="r" b="b"/>
              <a:pathLst>
                <a:path w="92" h="138" extrusionOk="0">
                  <a:moveTo>
                    <a:pt x="91" y="1"/>
                  </a:moveTo>
                  <a:lnTo>
                    <a:pt x="91" y="1"/>
                  </a:lnTo>
                  <a:cubicBezTo>
                    <a:pt x="23" y="46"/>
                    <a:pt x="0" y="69"/>
                    <a:pt x="0" y="137"/>
                  </a:cubicBezTo>
                  <a:cubicBezTo>
                    <a:pt x="69" y="92"/>
                    <a:pt x="69" y="46"/>
                    <a:pt x="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48"/>
            <p:cNvSpPr/>
            <p:nvPr/>
          </p:nvSpPr>
          <p:spPr>
            <a:xfrm rot="-2172959" flipH="1">
              <a:off x="9016706" y="-287363"/>
              <a:ext cx="31" cy="31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48"/>
            <p:cNvSpPr/>
            <p:nvPr/>
          </p:nvSpPr>
          <p:spPr>
            <a:xfrm rot="-2172959" flipH="1">
              <a:off x="8915571" y="-550365"/>
              <a:ext cx="31" cy="1441"/>
            </a:xfrm>
            <a:custGeom>
              <a:avLst/>
              <a:gdLst/>
              <a:ahLst/>
              <a:cxnLst/>
              <a:rect l="l" t="t" r="r" b="b"/>
              <a:pathLst>
                <a:path w="1" h="46" extrusionOk="0">
                  <a:moveTo>
                    <a:pt x="0" y="0"/>
                  </a:moveTo>
                  <a:lnTo>
                    <a:pt x="0" y="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48"/>
            <p:cNvSpPr/>
            <p:nvPr/>
          </p:nvSpPr>
          <p:spPr>
            <a:xfrm rot="-2172959" flipH="1">
              <a:off x="8971866" y="-425773"/>
              <a:ext cx="88367" cy="276533"/>
            </a:xfrm>
            <a:custGeom>
              <a:avLst/>
              <a:gdLst/>
              <a:ahLst/>
              <a:cxnLst/>
              <a:rect l="l" t="t" r="r" b="b"/>
              <a:pathLst>
                <a:path w="2821" h="8828" extrusionOk="0">
                  <a:moveTo>
                    <a:pt x="56" y="778"/>
                  </a:moveTo>
                  <a:cubicBezTo>
                    <a:pt x="50" y="783"/>
                    <a:pt x="46" y="790"/>
                    <a:pt x="46" y="796"/>
                  </a:cubicBezTo>
                  <a:cubicBezTo>
                    <a:pt x="50" y="790"/>
                    <a:pt x="54" y="784"/>
                    <a:pt x="56" y="778"/>
                  </a:cubicBezTo>
                  <a:close/>
                  <a:moveTo>
                    <a:pt x="2275" y="2684"/>
                  </a:moveTo>
                  <a:lnTo>
                    <a:pt x="2403" y="2712"/>
                  </a:lnTo>
                  <a:lnTo>
                    <a:pt x="2403" y="2712"/>
                  </a:lnTo>
                  <a:lnTo>
                    <a:pt x="2343" y="2752"/>
                  </a:lnTo>
                  <a:lnTo>
                    <a:pt x="2275" y="2684"/>
                  </a:lnTo>
                  <a:close/>
                  <a:moveTo>
                    <a:pt x="228" y="0"/>
                  </a:moveTo>
                  <a:lnTo>
                    <a:pt x="183" y="91"/>
                  </a:lnTo>
                  <a:lnTo>
                    <a:pt x="251" y="91"/>
                  </a:lnTo>
                  <a:cubicBezTo>
                    <a:pt x="274" y="160"/>
                    <a:pt x="205" y="114"/>
                    <a:pt x="205" y="182"/>
                  </a:cubicBezTo>
                  <a:cubicBezTo>
                    <a:pt x="160" y="182"/>
                    <a:pt x="137" y="114"/>
                    <a:pt x="137" y="69"/>
                  </a:cubicBezTo>
                  <a:lnTo>
                    <a:pt x="137" y="69"/>
                  </a:lnTo>
                  <a:cubicBezTo>
                    <a:pt x="137" y="114"/>
                    <a:pt x="92" y="160"/>
                    <a:pt x="160" y="182"/>
                  </a:cubicBezTo>
                  <a:cubicBezTo>
                    <a:pt x="146" y="196"/>
                    <a:pt x="133" y="199"/>
                    <a:pt x="120" y="199"/>
                  </a:cubicBezTo>
                  <a:cubicBezTo>
                    <a:pt x="106" y="199"/>
                    <a:pt x="93" y="195"/>
                    <a:pt x="82" y="195"/>
                  </a:cubicBezTo>
                  <a:cubicBezTo>
                    <a:pt x="67" y="195"/>
                    <a:pt x="55" y="201"/>
                    <a:pt x="46" y="228"/>
                  </a:cubicBezTo>
                  <a:cubicBezTo>
                    <a:pt x="69" y="273"/>
                    <a:pt x="114" y="319"/>
                    <a:pt x="92" y="364"/>
                  </a:cubicBezTo>
                  <a:lnTo>
                    <a:pt x="69" y="364"/>
                  </a:lnTo>
                  <a:cubicBezTo>
                    <a:pt x="1" y="478"/>
                    <a:pt x="160" y="546"/>
                    <a:pt x="92" y="637"/>
                  </a:cubicBezTo>
                  <a:lnTo>
                    <a:pt x="69" y="614"/>
                  </a:lnTo>
                  <a:lnTo>
                    <a:pt x="69" y="614"/>
                  </a:lnTo>
                  <a:cubicBezTo>
                    <a:pt x="48" y="656"/>
                    <a:pt x="84" y="716"/>
                    <a:pt x="56" y="778"/>
                  </a:cubicBezTo>
                  <a:lnTo>
                    <a:pt x="56" y="778"/>
                  </a:lnTo>
                  <a:cubicBezTo>
                    <a:pt x="62" y="773"/>
                    <a:pt x="70" y="770"/>
                    <a:pt x="78" y="770"/>
                  </a:cubicBezTo>
                  <a:cubicBezTo>
                    <a:pt x="91" y="770"/>
                    <a:pt x="105" y="777"/>
                    <a:pt x="114" y="796"/>
                  </a:cubicBezTo>
                  <a:cubicBezTo>
                    <a:pt x="69" y="865"/>
                    <a:pt x="92" y="933"/>
                    <a:pt x="46" y="978"/>
                  </a:cubicBezTo>
                  <a:lnTo>
                    <a:pt x="114" y="1024"/>
                  </a:lnTo>
                  <a:cubicBezTo>
                    <a:pt x="92" y="1297"/>
                    <a:pt x="137" y="2320"/>
                    <a:pt x="137" y="2570"/>
                  </a:cubicBezTo>
                  <a:cubicBezTo>
                    <a:pt x="137" y="2957"/>
                    <a:pt x="114" y="3775"/>
                    <a:pt x="183" y="4185"/>
                  </a:cubicBezTo>
                  <a:cubicBezTo>
                    <a:pt x="114" y="4253"/>
                    <a:pt x="137" y="4321"/>
                    <a:pt x="114" y="4389"/>
                  </a:cubicBezTo>
                  <a:cubicBezTo>
                    <a:pt x="124" y="4380"/>
                    <a:pt x="137" y="4374"/>
                    <a:pt x="149" y="4374"/>
                  </a:cubicBezTo>
                  <a:cubicBezTo>
                    <a:pt x="167" y="4374"/>
                    <a:pt x="183" y="4385"/>
                    <a:pt x="183" y="4412"/>
                  </a:cubicBezTo>
                  <a:cubicBezTo>
                    <a:pt x="160" y="4594"/>
                    <a:pt x="228" y="4412"/>
                    <a:pt x="228" y="4617"/>
                  </a:cubicBezTo>
                  <a:cubicBezTo>
                    <a:pt x="296" y="4844"/>
                    <a:pt x="205" y="5731"/>
                    <a:pt x="137" y="5936"/>
                  </a:cubicBezTo>
                  <a:cubicBezTo>
                    <a:pt x="228" y="6049"/>
                    <a:pt x="160" y="6186"/>
                    <a:pt x="205" y="6277"/>
                  </a:cubicBezTo>
                  <a:lnTo>
                    <a:pt x="183" y="6277"/>
                  </a:lnTo>
                  <a:cubicBezTo>
                    <a:pt x="205" y="6390"/>
                    <a:pt x="114" y="7027"/>
                    <a:pt x="137" y="7164"/>
                  </a:cubicBezTo>
                  <a:lnTo>
                    <a:pt x="160" y="7164"/>
                  </a:lnTo>
                  <a:cubicBezTo>
                    <a:pt x="205" y="7277"/>
                    <a:pt x="114" y="7255"/>
                    <a:pt x="69" y="7345"/>
                  </a:cubicBezTo>
                  <a:cubicBezTo>
                    <a:pt x="183" y="7345"/>
                    <a:pt x="228" y="7436"/>
                    <a:pt x="228" y="7482"/>
                  </a:cubicBezTo>
                  <a:lnTo>
                    <a:pt x="205" y="7482"/>
                  </a:lnTo>
                  <a:cubicBezTo>
                    <a:pt x="228" y="7527"/>
                    <a:pt x="319" y="7664"/>
                    <a:pt x="319" y="7755"/>
                  </a:cubicBezTo>
                  <a:lnTo>
                    <a:pt x="274" y="7755"/>
                  </a:lnTo>
                  <a:cubicBezTo>
                    <a:pt x="319" y="7846"/>
                    <a:pt x="296" y="7982"/>
                    <a:pt x="296" y="8050"/>
                  </a:cubicBezTo>
                  <a:cubicBezTo>
                    <a:pt x="274" y="8164"/>
                    <a:pt x="183" y="8369"/>
                    <a:pt x="228" y="8551"/>
                  </a:cubicBezTo>
                  <a:lnTo>
                    <a:pt x="92" y="8642"/>
                  </a:lnTo>
                  <a:lnTo>
                    <a:pt x="92" y="8664"/>
                  </a:lnTo>
                  <a:cubicBezTo>
                    <a:pt x="92" y="8664"/>
                    <a:pt x="1108" y="8828"/>
                    <a:pt x="1799" y="8828"/>
                  </a:cubicBezTo>
                  <a:cubicBezTo>
                    <a:pt x="2038" y="8828"/>
                    <a:pt x="2238" y="8808"/>
                    <a:pt x="2343" y="8755"/>
                  </a:cubicBezTo>
                  <a:lnTo>
                    <a:pt x="2388" y="8755"/>
                  </a:lnTo>
                  <a:lnTo>
                    <a:pt x="2388" y="8710"/>
                  </a:lnTo>
                  <a:cubicBezTo>
                    <a:pt x="2407" y="8673"/>
                    <a:pt x="2380" y="8636"/>
                    <a:pt x="2394" y="8636"/>
                  </a:cubicBezTo>
                  <a:cubicBezTo>
                    <a:pt x="2397" y="8636"/>
                    <a:pt x="2403" y="8637"/>
                    <a:pt x="2411" y="8642"/>
                  </a:cubicBezTo>
                  <a:lnTo>
                    <a:pt x="2411" y="8710"/>
                  </a:lnTo>
                  <a:cubicBezTo>
                    <a:pt x="2411" y="8691"/>
                    <a:pt x="2419" y="8684"/>
                    <a:pt x="2430" y="8684"/>
                  </a:cubicBezTo>
                  <a:cubicBezTo>
                    <a:pt x="2445" y="8684"/>
                    <a:pt x="2466" y="8697"/>
                    <a:pt x="2479" y="8710"/>
                  </a:cubicBezTo>
                  <a:lnTo>
                    <a:pt x="2502" y="8664"/>
                  </a:lnTo>
                  <a:lnTo>
                    <a:pt x="2479" y="8664"/>
                  </a:lnTo>
                  <a:cubicBezTo>
                    <a:pt x="2457" y="8642"/>
                    <a:pt x="2411" y="8596"/>
                    <a:pt x="2434" y="8551"/>
                  </a:cubicBezTo>
                  <a:cubicBezTo>
                    <a:pt x="2434" y="8528"/>
                    <a:pt x="2457" y="8528"/>
                    <a:pt x="2479" y="8528"/>
                  </a:cubicBezTo>
                  <a:cubicBezTo>
                    <a:pt x="2502" y="8528"/>
                    <a:pt x="2525" y="8528"/>
                    <a:pt x="2525" y="8505"/>
                  </a:cubicBezTo>
                  <a:cubicBezTo>
                    <a:pt x="2570" y="8141"/>
                    <a:pt x="2661" y="7800"/>
                    <a:pt x="2661" y="7459"/>
                  </a:cubicBezTo>
                  <a:lnTo>
                    <a:pt x="2684" y="7459"/>
                  </a:lnTo>
                  <a:cubicBezTo>
                    <a:pt x="2661" y="7345"/>
                    <a:pt x="2684" y="7255"/>
                    <a:pt x="2661" y="7164"/>
                  </a:cubicBezTo>
                  <a:lnTo>
                    <a:pt x="2729" y="7118"/>
                  </a:lnTo>
                  <a:lnTo>
                    <a:pt x="2729" y="7118"/>
                  </a:lnTo>
                  <a:cubicBezTo>
                    <a:pt x="2729" y="7119"/>
                    <a:pt x="2728" y="7119"/>
                    <a:pt x="2727" y="7119"/>
                  </a:cubicBezTo>
                  <a:cubicBezTo>
                    <a:pt x="2685" y="7119"/>
                    <a:pt x="2707" y="6572"/>
                    <a:pt x="2707" y="6572"/>
                  </a:cubicBezTo>
                  <a:lnTo>
                    <a:pt x="2616" y="6550"/>
                  </a:lnTo>
                  <a:cubicBezTo>
                    <a:pt x="2616" y="6459"/>
                    <a:pt x="2729" y="6527"/>
                    <a:pt x="2707" y="6436"/>
                  </a:cubicBezTo>
                  <a:cubicBezTo>
                    <a:pt x="2570" y="6390"/>
                    <a:pt x="2729" y="6277"/>
                    <a:pt x="2661" y="6231"/>
                  </a:cubicBezTo>
                  <a:cubicBezTo>
                    <a:pt x="2661" y="6231"/>
                    <a:pt x="2661" y="6186"/>
                    <a:pt x="2707" y="6186"/>
                  </a:cubicBezTo>
                  <a:cubicBezTo>
                    <a:pt x="2638" y="6186"/>
                    <a:pt x="2707" y="6140"/>
                    <a:pt x="2684" y="6118"/>
                  </a:cubicBezTo>
                  <a:lnTo>
                    <a:pt x="2638" y="6118"/>
                  </a:lnTo>
                  <a:lnTo>
                    <a:pt x="2616" y="6049"/>
                  </a:lnTo>
                  <a:lnTo>
                    <a:pt x="2684" y="6049"/>
                  </a:lnTo>
                  <a:cubicBezTo>
                    <a:pt x="2707" y="5867"/>
                    <a:pt x="2820" y="5003"/>
                    <a:pt x="2775" y="4821"/>
                  </a:cubicBezTo>
                  <a:lnTo>
                    <a:pt x="2775" y="4821"/>
                  </a:lnTo>
                  <a:cubicBezTo>
                    <a:pt x="2729" y="4844"/>
                    <a:pt x="2775" y="4890"/>
                    <a:pt x="2684" y="4912"/>
                  </a:cubicBezTo>
                  <a:cubicBezTo>
                    <a:pt x="2616" y="4867"/>
                    <a:pt x="2684" y="4844"/>
                    <a:pt x="2638" y="4821"/>
                  </a:cubicBezTo>
                  <a:cubicBezTo>
                    <a:pt x="2775" y="4799"/>
                    <a:pt x="2684" y="4708"/>
                    <a:pt x="2820" y="4685"/>
                  </a:cubicBezTo>
                  <a:lnTo>
                    <a:pt x="2729" y="4662"/>
                  </a:lnTo>
                  <a:lnTo>
                    <a:pt x="2775" y="4639"/>
                  </a:lnTo>
                  <a:cubicBezTo>
                    <a:pt x="2707" y="4412"/>
                    <a:pt x="2752" y="4594"/>
                    <a:pt x="2775" y="4389"/>
                  </a:cubicBezTo>
                  <a:cubicBezTo>
                    <a:pt x="2775" y="4276"/>
                    <a:pt x="2661" y="4207"/>
                    <a:pt x="2707" y="4162"/>
                  </a:cubicBezTo>
                  <a:lnTo>
                    <a:pt x="2638" y="4162"/>
                  </a:lnTo>
                  <a:cubicBezTo>
                    <a:pt x="2707" y="4162"/>
                    <a:pt x="2593" y="4071"/>
                    <a:pt x="2661" y="4071"/>
                  </a:cubicBezTo>
                  <a:cubicBezTo>
                    <a:pt x="2661" y="4052"/>
                    <a:pt x="2661" y="3969"/>
                    <a:pt x="2608" y="3969"/>
                  </a:cubicBezTo>
                  <a:cubicBezTo>
                    <a:pt x="2598" y="3969"/>
                    <a:pt x="2585" y="3972"/>
                    <a:pt x="2570" y="3980"/>
                  </a:cubicBezTo>
                  <a:cubicBezTo>
                    <a:pt x="2604" y="3963"/>
                    <a:pt x="2625" y="3910"/>
                    <a:pt x="2652" y="3910"/>
                  </a:cubicBezTo>
                  <a:cubicBezTo>
                    <a:pt x="2662" y="3910"/>
                    <a:pt x="2672" y="3916"/>
                    <a:pt x="2684" y="3934"/>
                  </a:cubicBezTo>
                  <a:lnTo>
                    <a:pt x="2684" y="3844"/>
                  </a:lnTo>
                  <a:lnTo>
                    <a:pt x="2661" y="3889"/>
                  </a:lnTo>
                  <a:cubicBezTo>
                    <a:pt x="2638" y="3798"/>
                    <a:pt x="2707" y="3753"/>
                    <a:pt x="2638" y="3684"/>
                  </a:cubicBezTo>
                  <a:lnTo>
                    <a:pt x="2593" y="3707"/>
                  </a:lnTo>
                  <a:cubicBezTo>
                    <a:pt x="2593" y="3662"/>
                    <a:pt x="2593" y="3616"/>
                    <a:pt x="2684" y="3593"/>
                  </a:cubicBezTo>
                  <a:lnTo>
                    <a:pt x="2707" y="3639"/>
                  </a:lnTo>
                  <a:cubicBezTo>
                    <a:pt x="2707" y="3548"/>
                    <a:pt x="2707" y="3502"/>
                    <a:pt x="2661" y="3411"/>
                  </a:cubicBezTo>
                  <a:lnTo>
                    <a:pt x="2661" y="3434"/>
                  </a:lnTo>
                  <a:cubicBezTo>
                    <a:pt x="2572" y="3345"/>
                    <a:pt x="2505" y="2846"/>
                    <a:pt x="2418" y="2716"/>
                  </a:cubicBezTo>
                  <a:lnTo>
                    <a:pt x="2418" y="2716"/>
                  </a:lnTo>
                  <a:lnTo>
                    <a:pt x="2479" y="2729"/>
                  </a:lnTo>
                  <a:cubicBezTo>
                    <a:pt x="2479" y="2570"/>
                    <a:pt x="2457" y="1683"/>
                    <a:pt x="2502" y="1524"/>
                  </a:cubicBezTo>
                  <a:cubicBezTo>
                    <a:pt x="2520" y="1497"/>
                    <a:pt x="2541" y="1488"/>
                    <a:pt x="2562" y="1488"/>
                  </a:cubicBezTo>
                  <a:cubicBezTo>
                    <a:pt x="2594" y="1488"/>
                    <a:pt x="2625" y="1510"/>
                    <a:pt x="2638" y="1524"/>
                  </a:cubicBezTo>
                  <a:cubicBezTo>
                    <a:pt x="2593" y="1433"/>
                    <a:pt x="2548" y="1479"/>
                    <a:pt x="2570" y="1410"/>
                  </a:cubicBezTo>
                  <a:lnTo>
                    <a:pt x="2570" y="1410"/>
                  </a:lnTo>
                  <a:lnTo>
                    <a:pt x="2616" y="1433"/>
                  </a:lnTo>
                  <a:lnTo>
                    <a:pt x="2616" y="1365"/>
                  </a:lnTo>
                  <a:cubicBezTo>
                    <a:pt x="2604" y="1388"/>
                    <a:pt x="2576" y="1393"/>
                    <a:pt x="2545" y="1393"/>
                  </a:cubicBezTo>
                  <a:cubicBezTo>
                    <a:pt x="2513" y="1393"/>
                    <a:pt x="2479" y="1388"/>
                    <a:pt x="2457" y="1388"/>
                  </a:cubicBezTo>
                  <a:lnTo>
                    <a:pt x="2457" y="1319"/>
                  </a:lnTo>
                  <a:lnTo>
                    <a:pt x="2502" y="1319"/>
                  </a:lnTo>
                  <a:cubicBezTo>
                    <a:pt x="2502" y="1297"/>
                    <a:pt x="2366" y="1274"/>
                    <a:pt x="2388" y="1183"/>
                  </a:cubicBezTo>
                  <a:cubicBezTo>
                    <a:pt x="2434" y="1047"/>
                    <a:pt x="2411" y="887"/>
                    <a:pt x="2434" y="751"/>
                  </a:cubicBezTo>
                  <a:lnTo>
                    <a:pt x="2502" y="819"/>
                  </a:lnTo>
                  <a:lnTo>
                    <a:pt x="2525" y="751"/>
                  </a:lnTo>
                  <a:lnTo>
                    <a:pt x="2525" y="751"/>
                  </a:lnTo>
                  <a:cubicBezTo>
                    <a:pt x="2517" y="753"/>
                    <a:pt x="2510" y="755"/>
                    <a:pt x="2505" y="755"/>
                  </a:cubicBezTo>
                  <a:cubicBezTo>
                    <a:pt x="2471" y="755"/>
                    <a:pt x="2473" y="715"/>
                    <a:pt x="2466" y="715"/>
                  </a:cubicBezTo>
                  <a:cubicBezTo>
                    <a:pt x="2464" y="715"/>
                    <a:pt x="2461" y="719"/>
                    <a:pt x="2457" y="728"/>
                  </a:cubicBezTo>
                  <a:cubicBezTo>
                    <a:pt x="2320" y="614"/>
                    <a:pt x="2457" y="478"/>
                    <a:pt x="2366" y="387"/>
                  </a:cubicBezTo>
                  <a:cubicBezTo>
                    <a:pt x="2252" y="364"/>
                    <a:pt x="342" y="69"/>
                    <a:pt x="205" y="69"/>
                  </a:cubicBezTo>
                  <a:lnTo>
                    <a:pt x="2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48"/>
            <p:cNvSpPr/>
            <p:nvPr/>
          </p:nvSpPr>
          <p:spPr>
            <a:xfrm rot="-2172959" flipH="1">
              <a:off x="8044888" y="471551"/>
              <a:ext cx="2161" cy="3602"/>
            </a:xfrm>
            <a:custGeom>
              <a:avLst/>
              <a:gdLst/>
              <a:ahLst/>
              <a:cxnLst/>
              <a:rect l="l" t="t" r="r" b="b"/>
              <a:pathLst>
                <a:path w="69" h="115" extrusionOk="0">
                  <a:moveTo>
                    <a:pt x="69" y="1"/>
                  </a:moveTo>
                  <a:lnTo>
                    <a:pt x="69" y="1"/>
                  </a:lnTo>
                  <a:cubicBezTo>
                    <a:pt x="23" y="46"/>
                    <a:pt x="1" y="69"/>
                    <a:pt x="1" y="115"/>
                  </a:cubicBezTo>
                  <a:cubicBezTo>
                    <a:pt x="69" y="92"/>
                    <a:pt x="69" y="46"/>
                    <a:pt x="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1651;p48"/>
            <p:cNvSpPr/>
            <p:nvPr/>
          </p:nvSpPr>
          <p:spPr>
            <a:xfrm rot="-2172959" flipH="1">
              <a:off x="8044039" y="472525"/>
              <a:ext cx="31" cy="31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48"/>
            <p:cNvSpPr/>
            <p:nvPr/>
          </p:nvSpPr>
          <p:spPr>
            <a:xfrm rot="-2172959" flipH="1">
              <a:off x="7942109" y="210019"/>
              <a:ext cx="31" cy="720"/>
            </a:xfrm>
            <a:custGeom>
              <a:avLst/>
              <a:gdLst/>
              <a:ahLst/>
              <a:cxnLst/>
              <a:rect l="l" t="t" r="r" b="b"/>
              <a:pathLst>
                <a:path w="1" h="23" extrusionOk="0">
                  <a:moveTo>
                    <a:pt x="0" y="0"/>
                  </a:moveTo>
                  <a:lnTo>
                    <a:pt x="0" y="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48"/>
            <p:cNvSpPr/>
            <p:nvPr/>
          </p:nvSpPr>
          <p:spPr>
            <a:xfrm rot="-2172959" flipH="1">
              <a:off x="8626376" y="-739082"/>
              <a:ext cx="87646" cy="276533"/>
            </a:xfrm>
            <a:custGeom>
              <a:avLst/>
              <a:gdLst/>
              <a:ahLst/>
              <a:cxnLst/>
              <a:rect l="l" t="t" r="r" b="b"/>
              <a:pathLst>
                <a:path w="2798" h="8828" extrusionOk="0">
                  <a:moveTo>
                    <a:pt x="206" y="0"/>
                  </a:moveTo>
                  <a:lnTo>
                    <a:pt x="183" y="46"/>
                  </a:lnTo>
                  <a:cubicBezTo>
                    <a:pt x="186" y="46"/>
                    <a:pt x="189" y="47"/>
                    <a:pt x="194" y="48"/>
                  </a:cubicBezTo>
                  <a:lnTo>
                    <a:pt x="194" y="48"/>
                  </a:lnTo>
                  <a:lnTo>
                    <a:pt x="206" y="0"/>
                  </a:lnTo>
                  <a:close/>
                  <a:moveTo>
                    <a:pt x="2411" y="8619"/>
                  </a:moveTo>
                  <a:lnTo>
                    <a:pt x="2392" y="8695"/>
                  </a:lnTo>
                  <a:lnTo>
                    <a:pt x="2392" y="8695"/>
                  </a:lnTo>
                  <a:cubicBezTo>
                    <a:pt x="2402" y="8638"/>
                    <a:pt x="2348" y="8619"/>
                    <a:pt x="2411" y="8619"/>
                  </a:cubicBezTo>
                  <a:close/>
                  <a:moveTo>
                    <a:pt x="137" y="46"/>
                  </a:moveTo>
                  <a:cubicBezTo>
                    <a:pt x="115" y="114"/>
                    <a:pt x="69" y="160"/>
                    <a:pt x="137" y="182"/>
                  </a:cubicBezTo>
                  <a:cubicBezTo>
                    <a:pt x="131" y="196"/>
                    <a:pt x="122" y="199"/>
                    <a:pt x="112" y="199"/>
                  </a:cubicBezTo>
                  <a:cubicBezTo>
                    <a:pt x="102" y="199"/>
                    <a:pt x="91" y="195"/>
                    <a:pt x="81" y="195"/>
                  </a:cubicBezTo>
                  <a:cubicBezTo>
                    <a:pt x="68" y="195"/>
                    <a:pt x="55" y="201"/>
                    <a:pt x="46" y="228"/>
                  </a:cubicBezTo>
                  <a:cubicBezTo>
                    <a:pt x="46" y="251"/>
                    <a:pt x="115" y="319"/>
                    <a:pt x="69" y="364"/>
                  </a:cubicBezTo>
                  <a:cubicBezTo>
                    <a:pt x="1" y="455"/>
                    <a:pt x="160" y="523"/>
                    <a:pt x="92" y="637"/>
                  </a:cubicBezTo>
                  <a:lnTo>
                    <a:pt x="69" y="614"/>
                  </a:lnTo>
                  <a:cubicBezTo>
                    <a:pt x="24" y="660"/>
                    <a:pt x="69" y="728"/>
                    <a:pt x="24" y="796"/>
                  </a:cubicBezTo>
                  <a:cubicBezTo>
                    <a:pt x="37" y="783"/>
                    <a:pt x="58" y="770"/>
                    <a:pt x="73" y="770"/>
                  </a:cubicBezTo>
                  <a:cubicBezTo>
                    <a:pt x="84" y="770"/>
                    <a:pt x="92" y="777"/>
                    <a:pt x="92" y="796"/>
                  </a:cubicBezTo>
                  <a:cubicBezTo>
                    <a:pt x="46" y="865"/>
                    <a:pt x="92" y="910"/>
                    <a:pt x="46" y="978"/>
                  </a:cubicBezTo>
                  <a:lnTo>
                    <a:pt x="92" y="1024"/>
                  </a:lnTo>
                  <a:cubicBezTo>
                    <a:pt x="69" y="1274"/>
                    <a:pt x="137" y="2320"/>
                    <a:pt x="137" y="2570"/>
                  </a:cubicBezTo>
                  <a:lnTo>
                    <a:pt x="115" y="2547"/>
                  </a:lnTo>
                  <a:lnTo>
                    <a:pt x="115" y="2547"/>
                  </a:lnTo>
                  <a:cubicBezTo>
                    <a:pt x="137" y="2957"/>
                    <a:pt x="115" y="3775"/>
                    <a:pt x="183" y="4185"/>
                  </a:cubicBezTo>
                  <a:cubicBezTo>
                    <a:pt x="115" y="4230"/>
                    <a:pt x="115" y="4321"/>
                    <a:pt x="115" y="4389"/>
                  </a:cubicBezTo>
                  <a:cubicBezTo>
                    <a:pt x="124" y="4370"/>
                    <a:pt x="138" y="4363"/>
                    <a:pt x="149" y="4363"/>
                  </a:cubicBezTo>
                  <a:cubicBezTo>
                    <a:pt x="164" y="4363"/>
                    <a:pt x="173" y="4376"/>
                    <a:pt x="160" y="4389"/>
                  </a:cubicBezTo>
                  <a:cubicBezTo>
                    <a:pt x="160" y="4594"/>
                    <a:pt x="206" y="4412"/>
                    <a:pt x="228" y="4617"/>
                  </a:cubicBezTo>
                  <a:cubicBezTo>
                    <a:pt x="274" y="4844"/>
                    <a:pt x="183" y="5731"/>
                    <a:pt x="137" y="5936"/>
                  </a:cubicBezTo>
                  <a:cubicBezTo>
                    <a:pt x="206" y="6027"/>
                    <a:pt x="137" y="6163"/>
                    <a:pt x="206" y="6277"/>
                  </a:cubicBezTo>
                  <a:lnTo>
                    <a:pt x="183" y="6277"/>
                  </a:lnTo>
                  <a:cubicBezTo>
                    <a:pt x="206" y="6390"/>
                    <a:pt x="115" y="7027"/>
                    <a:pt x="137" y="7163"/>
                  </a:cubicBezTo>
                  <a:lnTo>
                    <a:pt x="137" y="7141"/>
                  </a:lnTo>
                  <a:lnTo>
                    <a:pt x="137" y="7141"/>
                  </a:lnTo>
                  <a:cubicBezTo>
                    <a:pt x="206" y="7277"/>
                    <a:pt x="92" y="7254"/>
                    <a:pt x="69" y="7345"/>
                  </a:cubicBezTo>
                  <a:cubicBezTo>
                    <a:pt x="77" y="7343"/>
                    <a:pt x="85" y="7342"/>
                    <a:pt x="93" y="7342"/>
                  </a:cubicBezTo>
                  <a:cubicBezTo>
                    <a:pt x="172" y="7342"/>
                    <a:pt x="228" y="7440"/>
                    <a:pt x="228" y="7482"/>
                  </a:cubicBezTo>
                  <a:lnTo>
                    <a:pt x="206" y="7459"/>
                  </a:lnTo>
                  <a:lnTo>
                    <a:pt x="206" y="7459"/>
                  </a:lnTo>
                  <a:cubicBezTo>
                    <a:pt x="228" y="7527"/>
                    <a:pt x="297" y="7664"/>
                    <a:pt x="319" y="7755"/>
                  </a:cubicBezTo>
                  <a:lnTo>
                    <a:pt x="251" y="7755"/>
                  </a:lnTo>
                  <a:cubicBezTo>
                    <a:pt x="319" y="7823"/>
                    <a:pt x="274" y="7982"/>
                    <a:pt x="297" y="8028"/>
                  </a:cubicBezTo>
                  <a:cubicBezTo>
                    <a:pt x="251" y="8164"/>
                    <a:pt x="160" y="8369"/>
                    <a:pt x="228" y="8551"/>
                  </a:cubicBezTo>
                  <a:lnTo>
                    <a:pt x="69" y="8642"/>
                  </a:lnTo>
                  <a:lnTo>
                    <a:pt x="92" y="8664"/>
                  </a:lnTo>
                  <a:cubicBezTo>
                    <a:pt x="92" y="8664"/>
                    <a:pt x="1108" y="8827"/>
                    <a:pt x="1799" y="8827"/>
                  </a:cubicBezTo>
                  <a:cubicBezTo>
                    <a:pt x="2038" y="8827"/>
                    <a:pt x="2238" y="8808"/>
                    <a:pt x="2343" y="8755"/>
                  </a:cubicBezTo>
                  <a:lnTo>
                    <a:pt x="2389" y="8755"/>
                  </a:lnTo>
                  <a:lnTo>
                    <a:pt x="2389" y="8710"/>
                  </a:lnTo>
                  <a:cubicBezTo>
                    <a:pt x="2398" y="8683"/>
                    <a:pt x="2406" y="8674"/>
                    <a:pt x="2415" y="8674"/>
                  </a:cubicBezTo>
                  <a:cubicBezTo>
                    <a:pt x="2429" y="8674"/>
                    <a:pt x="2443" y="8696"/>
                    <a:pt x="2457" y="8710"/>
                  </a:cubicBezTo>
                  <a:lnTo>
                    <a:pt x="2502" y="8642"/>
                  </a:lnTo>
                  <a:lnTo>
                    <a:pt x="2457" y="8664"/>
                  </a:lnTo>
                  <a:cubicBezTo>
                    <a:pt x="2434" y="8642"/>
                    <a:pt x="2389" y="8596"/>
                    <a:pt x="2411" y="8551"/>
                  </a:cubicBezTo>
                  <a:cubicBezTo>
                    <a:pt x="2434" y="8505"/>
                    <a:pt x="2502" y="8551"/>
                    <a:pt x="2525" y="8482"/>
                  </a:cubicBezTo>
                  <a:cubicBezTo>
                    <a:pt x="2571" y="8141"/>
                    <a:pt x="2639" y="7800"/>
                    <a:pt x="2639" y="7436"/>
                  </a:cubicBezTo>
                  <a:lnTo>
                    <a:pt x="2662" y="7459"/>
                  </a:lnTo>
                  <a:cubicBezTo>
                    <a:pt x="2662" y="7345"/>
                    <a:pt x="2662" y="7254"/>
                    <a:pt x="2639" y="7163"/>
                  </a:cubicBezTo>
                  <a:lnTo>
                    <a:pt x="2730" y="7118"/>
                  </a:lnTo>
                  <a:lnTo>
                    <a:pt x="2730" y="7118"/>
                  </a:lnTo>
                  <a:cubicBezTo>
                    <a:pt x="2729" y="7118"/>
                    <a:pt x="2728" y="7119"/>
                    <a:pt x="2727" y="7119"/>
                  </a:cubicBezTo>
                  <a:cubicBezTo>
                    <a:pt x="2684" y="7119"/>
                    <a:pt x="2685" y="6572"/>
                    <a:pt x="2707" y="6572"/>
                  </a:cubicBezTo>
                  <a:lnTo>
                    <a:pt x="2616" y="6550"/>
                  </a:lnTo>
                  <a:cubicBezTo>
                    <a:pt x="2616" y="6459"/>
                    <a:pt x="2707" y="6527"/>
                    <a:pt x="2707" y="6436"/>
                  </a:cubicBezTo>
                  <a:cubicBezTo>
                    <a:pt x="2571" y="6390"/>
                    <a:pt x="2707" y="6277"/>
                    <a:pt x="2639" y="6231"/>
                  </a:cubicBezTo>
                  <a:cubicBezTo>
                    <a:pt x="2662" y="6231"/>
                    <a:pt x="2662" y="6186"/>
                    <a:pt x="2707" y="6186"/>
                  </a:cubicBezTo>
                  <a:cubicBezTo>
                    <a:pt x="2639" y="6163"/>
                    <a:pt x="2684" y="6140"/>
                    <a:pt x="2662" y="6117"/>
                  </a:cubicBezTo>
                  <a:lnTo>
                    <a:pt x="2616" y="6117"/>
                  </a:lnTo>
                  <a:lnTo>
                    <a:pt x="2593" y="6049"/>
                  </a:lnTo>
                  <a:lnTo>
                    <a:pt x="2684" y="6049"/>
                  </a:lnTo>
                  <a:cubicBezTo>
                    <a:pt x="2707" y="5867"/>
                    <a:pt x="2798" y="5003"/>
                    <a:pt x="2775" y="4799"/>
                  </a:cubicBezTo>
                  <a:lnTo>
                    <a:pt x="2775" y="4799"/>
                  </a:lnTo>
                  <a:cubicBezTo>
                    <a:pt x="2707" y="4844"/>
                    <a:pt x="2752" y="4890"/>
                    <a:pt x="2662" y="4912"/>
                  </a:cubicBezTo>
                  <a:cubicBezTo>
                    <a:pt x="2616" y="4867"/>
                    <a:pt x="2684" y="4844"/>
                    <a:pt x="2639" y="4821"/>
                  </a:cubicBezTo>
                  <a:cubicBezTo>
                    <a:pt x="2775" y="4799"/>
                    <a:pt x="2662" y="4708"/>
                    <a:pt x="2798" y="4662"/>
                  </a:cubicBezTo>
                  <a:lnTo>
                    <a:pt x="2730" y="4662"/>
                  </a:lnTo>
                  <a:lnTo>
                    <a:pt x="2775" y="4639"/>
                  </a:lnTo>
                  <a:cubicBezTo>
                    <a:pt x="2707" y="4412"/>
                    <a:pt x="2730" y="4571"/>
                    <a:pt x="2752" y="4389"/>
                  </a:cubicBezTo>
                  <a:cubicBezTo>
                    <a:pt x="2752" y="4276"/>
                    <a:pt x="2662" y="4207"/>
                    <a:pt x="2684" y="4162"/>
                  </a:cubicBezTo>
                  <a:lnTo>
                    <a:pt x="2639" y="4162"/>
                  </a:lnTo>
                  <a:cubicBezTo>
                    <a:pt x="2684" y="4162"/>
                    <a:pt x="2593" y="4071"/>
                    <a:pt x="2662" y="4071"/>
                  </a:cubicBezTo>
                  <a:cubicBezTo>
                    <a:pt x="2643" y="4034"/>
                    <a:pt x="2655" y="3968"/>
                    <a:pt x="2611" y="3968"/>
                  </a:cubicBezTo>
                  <a:cubicBezTo>
                    <a:pt x="2601" y="3968"/>
                    <a:pt x="2588" y="3971"/>
                    <a:pt x="2571" y="3980"/>
                  </a:cubicBezTo>
                  <a:cubicBezTo>
                    <a:pt x="2607" y="3962"/>
                    <a:pt x="2629" y="3899"/>
                    <a:pt x="2648" y="3899"/>
                  </a:cubicBezTo>
                  <a:cubicBezTo>
                    <a:pt x="2653" y="3899"/>
                    <a:pt x="2657" y="3903"/>
                    <a:pt x="2662" y="3912"/>
                  </a:cubicBezTo>
                  <a:lnTo>
                    <a:pt x="2662" y="3843"/>
                  </a:lnTo>
                  <a:lnTo>
                    <a:pt x="2639" y="3889"/>
                  </a:lnTo>
                  <a:cubicBezTo>
                    <a:pt x="2639" y="3798"/>
                    <a:pt x="2707" y="3730"/>
                    <a:pt x="2616" y="3662"/>
                  </a:cubicBezTo>
                  <a:lnTo>
                    <a:pt x="2593" y="3707"/>
                  </a:lnTo>
                  <a:cubicBezTo>
                    <a:pt x="2593" y="3639"/>
                    <a:pt x="2571" y="3593"/>
                    <a:pt x="2662" y="3593"/>
                  </a:cubicBezTo>
                  <a:lnTo>
                    <a:pt x="2684" y="3639"/>
                  </a:lnTo>
                  <a:cubicBezTo>
                    <a:pt x="2684" y="3548"/>
                    <a:pt x="2684" y="3480"/>
                    <a:pt x="2639" y="3411"/>
                  </a:cubicBezTo>
                  <a:lnTo>
                    <a:pt x="2639" y="3434"/>
                  </a:lnTo>
                  <a:cubicBezTo>
                    <a:pt x="2548" y="3343"/>
                    <a:pt x="2502" y="2820"/>
                    <a:pt x="2389" y="2706"/>
                  </a:cubicBezTo>
                  <a:lnTo>
                    <a:pt x="2320" y="2752"/>
                  </a:lnTo>
                  <a:lnTo>
                    <a:pt x="2275" y="2661"/>
                  </a:lnTo>
                  <a:lnTo>
                    <a:pt x="2275" y="2661"/>
                  </a:lnTo>
                  <a:lnTo>
                    <a:pt x="2457" y="2729"/>
                  </a:lnTo>
                  <a:cubicBezTo>
                    <a:pt x="2457" y="2547"/>
                    <a:pt x="2434" y="1660"/>
                    <a:pt x="2502" y="1524"/>
                  </a:cubicBezTo>
                  <a:cubicBezTo>
                    <a:pt x="2522" y="1495"/>
                    <a:pt x="2546" y="1486"/>
                    <a:pt x="2566" y="1486"/>
                  </a:cubicBezTo>
                  <a:cubicBezTo>
                    <a:pt x="2594" y="1486"/>
                    <a:pt x="2616" y="1501"/>
                    <a:pt x="2616" y="1501"/>
                  </a:cubicBezTo>
                  <a:cubicBezTo>
                    <a:pt x="2593" y="1433"/>
                    <a:pt x="2548" y="1479"/>
                    <a:pt x="2548" y="1410"/>
                  </a:cubicBezTo>
                  <a:lnTo>
                    <a:pt x="2548" y="1410"/>
                  </a:lnTo>
                  <a:lnTo>
                    <a:pt x="2616" y="1433"/>
                  </a:lnTo>
                  <a:lnTo>
                    <a:pt x="2593" y="1365"/>
                  </a:lnTo>
                  <a:cubicBezTo>
                    <a:pt x="2582" y="1388"/>
                    <a:pt x="2559" y="1393"/>
                    <a:pt x="2531" y="1393"/>
                  </a:cubicBezTo>
                  <a:cubicBezTo>
                    <a:pt x="2502" y="1393"/>
                    <a:pt x="2468" y="1388"/>
                    <a:pt x="2434" y="1388"/>
                  </a:cubicBezTo>
                  <a:lnTo>
                    <a:pt x="2457" y="1319"/>
                  </a:lnTo>
                  <a:lnTo>
                    <a:pt x="2502" y="1319"/>
                  </a:lnTo>
                  <a:cubicBezTo>
                    <a:pt x="2502" y="1297"/>
                    <a:pt x="2343" y="1251"/>
                    <a:pt x="2389" y="1183"/>
                  </a:cubicBezTo>
                  <a:cubicBezTo>
                    <a:pt x="2411" y="1046"/>
                    <a:pt x="2389" y="887"/>
                    <a:pt x="2411" y="751"/>
                  </a:cubicBezTo>
                  <a:lnTo>
                    <a:pt x="2480" y="819"/>
                  </a:lnTo>
                  <a:lnTo>
                    <a:pt x="2502" y="751"/>
                  </a:lnTo>
                  <a:lnTo>
                    <a:pt x="2502" y="751"/>
                  </a:lnTo>
                  <a:cubicBezTo>
                    <a:pt x="2497" y="753"/>
                    <a:pt x="2493" y="755"/>
                    <a:pt x="2489" y="755"/>
                  </a:cubicBezTo>
                  <a:cubicBezTo>
                    <a:pt x="2465" y="755"/>
                    <a:pt x="2472" y="702"/>
                    <a:pt x="2447" y="702"/>
                  </a:cubicBezTo>
                  <a:cubicBezTo>
                    <a:pt x="2444" y="702"/>
                    <a:pt x="2439" y="703"/>
                    <a:pt x="2434" y="705"/>
                  </a:cubicBezTo>
                  <a:cubicBezTo>
                    <a:pt x="2320" y="592"/>
                    <a:pt x="2434" y="478"/>
                    <a:pt x="2343" y="387"/>
                  </a:cubicBezTo>
                  <a:cubicBezTo>
                    <a:pt x="2232" y="365"/>
                    <a:pt x="399" y="81"/>
                    <a:pt x="194" y="48"/>
                  </a:cubicBezTo>
                  <a:lnTo>
                    <a:pt x="194" y="48"/>
                  </a:lnTo>
                  <a:lnTo>
                    <a:pt x="183" y="91"/>
                  </a:lnTo>
                  <a:lnTo>
                    <a:pt x="251" y="91"/>
                  </a:lnTo>
                  <a:cubicBezTo>
                    <a:pt x="274" y="160"/>
                    <a:pt x="206" y="114"/>
                    <a:pt x="206" y="182"/>
                  </a:cubicBezTo>
                  <a:cubicBezTo>
                    <a:pt x="137" y="182"/>
                    <a:pt x="137" y="114"/>
                    <a:pt x="137" y="4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48"/>
            <p:cNvSpPr/>
            <p:nvPr/>
          </p:nvSpPr>
          <p:spPr>
            <a:xfrm rot="-2172959" flipH="1">
              <a:off x="8891218" y="13333"/>
              <a:ext cx="2193" cy="2882"/>
            </a:xfrm>
            <a:custGeom>
              <a:avLst/>
              <a:gdLst/>
              <a:ahLst/>
              <a:cxnLst/>
              <a:rect l="l" t="t" r="r" b="b"/>
              <a:pathLst>
                <a:path w="70" h="92" extrusionOk="0">
                  <a:moveTo>
                    <a:pt x="69" y="0"/>
                  </a:moveTo>
                  <a:lnTo>
                    <a:pt x="69" y="0"/>
                  </a:lnTo>
                  <a:cubicBezTo>
                    <a:pt x="24" y="23"/>
                    <a:pt x="1" y="46"/>
                    <a:pt x="1" y="91"/>
                  </a:cubicBezTo>
                  <a:cubicBezTo>
                    <a:pt x="69" y="68"/>
                    <a:pt x="69" y="23"/>
                    <a:pt x="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48"/>
            <p:cNvSpPr/>
            <p:nvPr/>
          </p:nvSpPr>
          <p:spPr>
            <a:xfrm rot="-2172959" flipH="1">
              <a:off x="8889962" y="14450"/>
              <a:ext cx="720" cy="31"/>
            </a:xfrm>
            <a:custGeom>
              <a:avLst/>
              <a:gdLst/>
              <a:ahLst/>
              <a:cxnLst/>
              <a:rect l="l" t="t" r="r" b="b"/>
              <a:pathLst>
                <a:path w="23" h="1" extrusionOk="0">
                  <a:moveTo>
                    <a:pt x="23" y="0"/>
                  </a:moveTo>
                  <a:lnTo>
                    <a:pt x="2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48"/>
            <p:cNvSpPr/>
            <p:nvPr/>
          </p:nvSpPr>
          <p:spPr>
            <a:xfrm rot="-2172959" flipH="1">
              <a:off x="8825483" y="-216097"/>
              <a:ext cx="31" cy="720"/>
            </a:xfrm>
            <a:custGeom>
              <a:avLst/>
              <a:gdLst/>
              <a:ahLst/>
              <a:cxnLst/>
              <a:rect l="l" t="t" r="r" b="b"/>
              <a:pathLst>
                <a:path w="1" h="23" extrusionOk="0">
                  <a:moveTo>
                    <a:pt x="1" y="0"/>
                  </a:moveTo>
                  <a:lnTo>
                    <a:pt x="1" y="2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1657;p48"/>
            <p:cNvSpPr/>
            <p:nvPr/>
          </p:nvSpPr>
          <p:spPr>
            <a:xfrm rot="-2172959" flipH="1">
              <a:off x="8808120" y="-212071"/>
              <a:ext cx="95477" cy="227479"/>
            </a:xfrm>
            <a:custGeom>
              <a:avLst/>
              <a:gdLst/>
              <a:ahLst/>
              <a:cxnLst/>
              <a:rect l="l" t="t" r="r" b="b"/>
              <a:pathLst>
                <a:path w="3048" h="7262" extrusionOk="0">
                  <a:moveTo>
                    <a:pt x="2388" y="2070"/>
                  </a:moveTo>
                  <a:lnTo>
                    <a:pt x="2499" y="2094"/>
                  </a:lnTo>
                  <a:lnTo>
                    <a:pt x="2499" y="2094"/>
                  </a:lnTo>
                  <a:lnTo>
                    <a:pt x="2434" y="2138"/>
                  </a:lnTo>
                  <a:lnTo>
                    <a:pt x="2388" y="2070"/>
                  </a:lnTo>
                  <a:close/>
                  <a:moveTo>
                    <a:pt x="2707" y="7095"/>
                  </a:moveTo>
                  <a:lnTo>
                    <a:pt x="2688" y="7151"/>
                  </a:lnTo>
                  <a:lnTo>
                    <a:pt x="2688" y="7151"/>
                  </a:lnTo>
                  <a:cubicBezTo>
                    <a:pt x="2694" y="7114"/>
                    <a:pt x="2645" y="7095"/>
                    <a:pt x="2707" y="7095"/>
                  </a:cubicBezTo>
                  <a:close/>
                  <a:moveTo>
                    <a:pt x="182" y="0"/>
                  </a:moveTo>
                  <a:lnTo>
                    <a:pt x="137" y="69"/>
                  </a:lnTo>
                  <a:lnTo>
                    <a:pt x="228" y="69"/>
                  </a:lnTo>
                  <a:cubicBezTo>
                    <a:pt x="251" y="137"/>
                    <a:pt x="182" y="91"/>
                    <a:pt x="182" y="137"/>
                  </a:cubicBezTo>
                  <a:cubicBezTo>
                    <a:pt x="173" y="140"/>
                    <a:pt x="165" y="141"/>
                    <a:pt x="158" y="141"/>
                  </a:cubicBezTo>
                  <a:cubicBezTo>
                    <a:pt x="114" y="141"/>
                    <a:pt x="111" y="85"/>
                    <a:pt x="92" y="46"/>
                  </a:cubicBezTo>
                  <a:lnTo>
                    <a:pt x="92" y="46"/>
                  </a:lnTo>
                  <a:cubicBezTo>
                    <a:pt x="92" y="91"/>
                    <a:pt x="46" y="137"/>
                    <a:pt x="114" y="160"/>
                  </a:cubicBezTo>
                  <a:cubicBezTo>
                    <a:pt x="92" y="182"/>
                    <a:pt x="46" y="160"/>
                    <a:pt x="23" y="205"/>
                  </a:cubicBezTo>
                  <a:cubicBezTo>
                    <a:pt x="46" y="228"/>
                    <a:pt x="92" y="273"/>
                    <a:pt x="69" y="319"/>
                  </a:cubicBezTo>
                  <a:lnTo>
                    <a:pt x="46" y="319"/>
                  </a:lnTo>
                  <a:cubicBezTo>
                    <a:pt x="1" y="410"/>
                    <a:pt x="160" y="432"/>
                    <a:pt x="92" y="523"/>
                  </a:cubicBezTo>
                  <a:lnTo>
                    <a:pt x="69" y="523"/>
                  </a:lnTo>
                  <a:cubicBezTo>
                    <a:pt x="23" y="546"/>
                    <a:pt x="92" y="614"/>
                    <a:pt x="46" y="660"/>
                  </a:cubicBezTo>
                  <a:lnTo>
                    <a:pt x="114" y="660"/>
                  </a:lnTo>
                  <a:cubicBezTo>
                    <a:pt x="69" y="728"/>
                    <a:pt x="114" y="774"/>
                    <a:pt x="69" y="819"/>
                  </a:cubicBezTo>
                  <a:lnTo>
                    <a:pt x="137" y="842"/>
                  </a:lnTo>
                  <a:cubicBezTo>
                    <a:pt x="114" y="1069"/>
                    <a:pt x="228" y="1888"/>
                    <a:pt x="251" y="2115"/>
                  </a:cubicBezTo>
                  <a:lnTo>
                    <a:pt x="228" y="2092"/>
                  </a:lnTo>
                  <a:lnTo>
                    <a:pt x="228" y="2092"/>
                  </a:lnTo>
                  <a:cubicBezTo>
                    <a:pt x="273" y="2411"/>
                    <a:pt x="296" y="3093"/>
                    <a:pt x="387" y="3411"/>
                  </a:cubicBezTo>
                  <a:cubicBezTo>
                    <a:pt x="319" y="3480"/>
                    <a:pt x="342" y="3548"/>
                    <a:pt x="319" y="3593"/>
                  </a:cubicBezTo>
                  <a:lnTo>
                    <a:pt x="387" y="3593"/>
                  </a:lnTo>
                  <a:cubicBezTo>
                    <a:pt x="387" y="3775"/>
                    <a:pt x="433" y="3616"/>
                    <a:pt x="455" y="3775"/>
                  </a:cubicBezTo>
                  <a:cubicBezTo>
                    <a:pt x="501" y="3957"/>
                    <a:pt x="433" y="4685"/>
                    <a:pt x="387" y="4867"/>
                  </a:cubicBezTo>
                  <a:cubicBezTo>
                    <a:pt x="478" y="4958"/>
                    <a:pt x="410" y="5049"/>
                    <a:pt x="455" y="5140"/>
                  </a:cubicBezTo>
                  <a:lnTo>
                    <a:pt x="433" y="5140"/>
                  </a:lnTo>
                  <a:cubicBezTo>
                    <a:pt x="455" y="5231"/>
                    <a:pt x="364" y="5776"/>
                    <a:pt x="410" y="5890"/>
                  </a:cubicBezTo>
                  <a:lnTo>
                    <a:pt x="410" y="5867"/>
                  </a:lnTo>
                  <a:lnTo>
                    <a:pt x="410" y="5867"/>
                  </a:lnTo>
                  <a:cubicBezTo>
                    <a:pt x="478" y="5958"/>
                    <a:pt x="364" y="5936"/>
                    <a:pt x="342" y="6026"/>
                  </a:cubicBezTo>
                  <a:cubicBezTo>
                    <a:pt x="433" y="6026"/>
                    <a:pt x="501" y="6095"/>
                    <a:pt x="501" y="6140"/>
                  </a:cubicBezTo>
                  <a:lnTo>
                    <a:pt x="478" y="6140"/>
                  </a:lnTo>
                  <a:cubicBezTo>
                    <a:pt x="501" y="6186"/>
                    <a:pt x="592" y="6299"/>
                    <a:pt x="592" y="6368"/>
                  </a:cubicBezTo>
                  <a:lnTo>
                    <a:pt x="546" y="6368"/>
                  </a:lnTo>
                  <a:cubicBezTo>
                    <a:pt x="592" y="6436"/>
                    <a:pt x="569" y="6549"/>
                    <a:pt x="569" y="6595"/>
                  </a:cubicBezTo>
                  <a:cubicBezTo>
                    <a:pt x="546" y="6709"/>
                    <a:pt x="455" y="6868"/>
                    <a:pt x="524" y="7004"/>
                  </a:cubicBezTo>
                  <a:lnTo>
                    <a:pt x="364" y="7095"/>
                  </a:lnTo>
                  <a:lnTo>
                    <a:pt x="387" y="7118"/>
                  </a:lnTo>
                  <a:cubicBezTo>
                    <a:pt x="387" y="7118"/>
                    <a:pt x="1447" y="7262"/>
                    <a:pt x="2138" y="7262"/>
                  </a:cubicBezTo>
                  <a:cubicBezTo>
                    <a:pt x="2357" y="7262"/>
                    <a:pt x="2540" y="7247"/>
                    <a:pt x="2638" y="7209"/>
                  </a:cubicBezTo>
                  <a:lnTo>
                    <a:pt x="2684" y="7209"/>
                  </a:lnTo>
                  <a:lnTo>
                    <a:pt x="2684" y="7163"/>
                  </a:lnTo>
                  <a:cubicBezTo>
                    <a:pt x="2691" y="7149"/>
                    <a:pt x="2698" y="7144"/>
                    <a:pt x="2706" y="7144"/>
                  </a:cubicBezTo>
                  <a:cubicBezTo>
                    <a:pt x="2723" y="7144"/>
                    <a:pt x="2743" y="7171"/>
                    <a:pt x="2775" y="7186"/>
                  </a:cubicBezTo>
                  <a:lnTo>
                    <a:pt x="2798" y="7118"/>
                  </a:lnTo>
                  <a:lnTo>
                    <a:pt x="2752" y="7141"/>
                  </a:lnTo>
                  <a:lnTo>
                    <a:pt x="2707" y="7050"/>
                  </a:lnTo>
                  <a:cubicBezTo>
                    <a:pt x="2729" y="7004"/>
                    <a:pt x="2798" y="7050"/>
                    <a:pt x="2820" y="6982"/>
                  </a:cubicBezTo>
                  <a:cubicBezTo>
                    <a:pt x="2866" y="6686"/>
                    <a:pt x="2934" y="6413"/>
                    <a:pt x="2911" y="6095"/>
                  </a:cubicBezTo>
                  <a:lnTo>
                    <a:pt x="2911" y="6095"/>
                  </a:lnTo>
                  <a:lnTo>
                    <a:pt x="2957" y="6117"/>
                  </a:lnTo>
                  <a:cubicBezTo>
                    <a:pt x="2934" y="6026"/>
                    <a:pt x="2934" y="5936"/>
                    <a:pt x="2911" y="5867"/>
                  </a:cubicBezTo>
                  <a:lnTo>
                    <a:pt x="3002" y="5822"/>
                  </a:lnTo>
                  <a:lnTo>
                    <a:pt x="3002" y="5822"/>
                  </a:lnTo>
                  <a:cubicBezTo>
                    <a:pt x="3001" y="5822"/>
                    <a:pt x="3000" y="5823"/>
                    <a:pt x="2999" y="5823"/>
                  </a:cubicBezTo>
                  <a:cubicBezTo>
                    <a:pt x="2957" y="5823"/>
                    <a:pt x="2957" y="5366"/>
                    <a:pt x="2957" y="5344"/>
                  </a:cubicBezTo>
                  <a:lnTo>
                    <a:pt x="2866" y="5344"/>
                  </a:lnTo>
                  <a:cubicBezTo>
                    <a:pt x="2866" y="5253"/>
                    <a:pt x="2979" y="5322"/>
                    <a:pt x="2957" y="5231"/>
                  </a:cubicBezTo>
                  <a:cubicBezTo>
                    <a:pt x="2820" y="5208"/>
                    <a:pt x="2979" y="5094"/>
                    <a:pt x="2911" y="5071"/>
                  </a:cubicBezTo>
                  <a:cubicBezTo>
                    <a:pt x="2911" y="5071"/>
                    <a:pt x="2911" y="5026"/>
                    <a:pt x="2957" y="5026"/>
                  </a:cubicBezTo>
                  <a:cubicBezTo>
                    <a:pt x="2889" y="5026"/>
                    <a:pt x="2934" y="5003"/>
                    <a:pt x="2934" y="4958"/>
                  </a:cubicBezTo>
                  <a:lnTo>
                    <a:pt x="2934" y="4958"/>
                  </a:lnTo>
                  <a:lnTo>
                    <a:pt x="2889" y="4980"/>
                  </a:lnTo>
                  <a:lnTo>
                    <a:pt x="2843" y="4912"/>
                  </a:lnTo>
                  <a:lnTo>
                    <a:pt x="2934" y="4912"/>
                  </a:lnTo>
                  <a:cubicBezTo>
                    <a:pt x="2957" y="4776"/>
                    <a:pt x="3048" y="4025"/>
                    <a:pt x="3002" y="3866"/>
                  </a:cubicBezTo>
                  <a:lnTo>
                    <a:pt x="3002" y="3866"/>
                  </a:lnTo>
                  <a:cubicBezTo>
                    <a:pt x="2957" y="3889"/>
                    <a:pt x="2979" y="3934"/>
                    <a:pt x="2889" y="3957"/>
                  </a:cubicBezTo>
                  <a:cubicBezTo>
                    <a:pt x="2843" y="3912"/>
                    <a:pt x="2911" y="3889"/>
                    <a:pt x="2866" y="3866"/>
                  </a:cubicBezTo>
                  <a:cubicBezTo>
                    <a:pt x="3002" y="3866"/>
                    <a:pt x="2889" y="3775"/>
                    <a:pt x="3025" y="3752"/>
                  </a:cubicBezTo>
                  <a:lnTo>
                    <a:pt x="2957" y="3730"/>
                  </a:lnTo>
                  <a:lnTo>
                    <a:pt x="3002" y="3707"/>
                  </a:lnTo>
                  <a:cubicBezTo>
                    <a:pt x="2911" y="3525"/>
                    <a:pt x="2957" y="3662"/>
                    <a:pt x="2979" y="3502"/>
                  </a:cubicBezTo>
                  <a:cubicBezTo>
                    <a:pt x="2957" y="3411"/>
                    <a:pt x="2866" y="3366"/>
                    <a:pt x="2889" y="3298"/>
                  </a:cubicBezTo>
                  <a:lnTo>
                    <a:pt x="2889" y="3298"/>
                  </a:lnTo>
                  <a:lnTo>
                    <a:pt x="2820" y="3320"/>
                  </a:lnTo>
                  <a:cubicBezTo>
                    <a:pt x="2889" y="3298"/>
                    <a:pt x="2775" y="3252"/>
                    <a:pt x="2843" y="3229"/>
                  </a:cubicBezTo>
                  <a:cubicBezTo>
                    <a:pt x="2843" y="3211"/>
                    <a:pt x="2843" y="3149"/>
                    <a:pt x="2796" y="3149"/>
                  </a:cubicBezTo>
                  <a:cubicBezTo>
                    <a:pt x="2784" y="3149"/>
                    <a:pt x="2770" y="3152"/>
                    <a:pt x="2752" y="3161"/>
                  </a:cubicBezTo>
                  <a:cubicBezTo>
                    <a:pt x="2787" y="3144"/>
                    <a:pt x="2808" y="3100"/>
                    <a:pt x="2836" y="3100"/>
                  </a:cubicBezTo>
                  <a:cubicBezTo>
                    <a:pt x="2845" y="3100"/>
                    <a:pt x="2855" y="3105"/>
                    <a:pt x="2866" y="3116"/>
                  </a:cubicBezTo>
                  <a:lnTo>
                    <a:pt x="2843" y="3048"/>
                  </a:lnTo>
                  <a:lnTo>
                    <a:pt x="2820" y="3070"/>
                  </a:lnTo>
                  <a:cubicBezTo>
                    <a:pt x="2820" y="3002"/>
                    <a:pt x="2889" y="2957"/>
                    <a:pt x="2798" y="2911"/>
                  </a:cubicBezTo>
                  <a:lnTo>
                    <a:pt x="2752" y="2934"/>
                  </a:lnTo>
                  <a:cubicBezTo>
                    <a:pt x="2752" y="2888"/>
                    <a:pt x="2752" y="2843"/>
                    <a:pt x="2843" y="2820"/>
                  </a:cubicBezTo>
                  <a:lnTo>
                    <a:pt x="2866" y="2866"/>
                  </a:lnTo>
                  <a:cubicBezTo>
                    <a:pt x="2866" y="2797"/>
                    <a:pt x="2843" y="2752"/>
                    <a:pt x="2798" y="2684"/>
                  </a:cubicBezTo>
                  <a:lnTo>
                    <a:pt x="2798" y="2706"/>
                  </a:lnTo>
                  <a:cubicBezTo>
                    <a:pt x="2708" y="2617"/>
                    <a:pt x="2618" y="2194"/>
                    <a:pt x="2506" y="2096"/>
                  </a:cubicBezTo>
                  <a:lnTo>
                    <a:pt x="2506" y="2096"/>
                  </a:lnTo>
                  <a:lnTo>
                    <a:pt x="2593" y="2115"/>
                  </a:lnTo>
                  <a:cubicBezTo>
                    <a:pt x="2570" y="1956"/>
                    <a:pt x="2502" y="1206"/>
                    <a:pt x="2547" y="1069"/>
                  </a:cubicBezTo>
                  <a:cubicBezTo>
                    <a:pt x="2563" y="1054"/>
                    <a:pt x="2580" y="1049"/>
                    <a:pt x="2597" y="1049"/>
                  </a:cubicBezTo>
                  <a:cubicBezTo>
                    <a:pt x="2631" y="1049"/>
                    <a:pt x="2661" y="1069"/>
                    <a:pt x="2661" y="1069"/>
                  </a:cubicBezTo>
                  <a:cubicBezTo>
                    <a:pt x="2638" y="1001"/>
                    <a:pt x="2593" y="1046"/>
                    <a:pt x="2593" y="978"/>
                  </a:cubicBezTo>
                  <a:lnTo>
                    <a:pt x="2593" y="978"/>
                  </a:lnTo>
                  <a:lnTo>
                    <a:pt x="2661" y="1001"/>
                  </a:lnTo>
                  <a:lnTo>
                    <a:pt x="2661" y="1001"/>
                  </a:lnTo>
                  <a:lnTo>
                    <a:pt x="2638" y="955"/>
                  </a:lnTo>
                  <a:cubicBezTo>
                    <a:pt x="2627" y="967"/>
                    <a:pt x="2599" y="967"/>
                    <a:pt x="2567" y="967"/>
                  </a:cubicBezTo>
                  <a:cubicBezTo>
                    <a:pt x="2536" y="967"/>
                    <a:pt x="2502" y="967"/>
                    <a:pt x="2479" y="978"/>
                  </a:cubicBezTo>
                  <a:lnTo>
                    <a:pt x="2479" y="910"/>
                  </a:lnTo>
                  <a:lnTo>
                    <a:pt x="2547" y="910"/>
                  </a:lnTo>
                  <a:cubicBezTo>
                    <a:pt x="2547" y="887"/>
                    <a:pt x="2388" y="865"/>
                    <a:pt x="2411" y="796"/>
                  </a:cubicBezTo>
                  <a:cubicBezTo>
                    <a:pt x="2434" y="683"/>
                    <a:pt x="2411" y="546"/>
                    <a:pt x="2434" y="432"/>
                  </a:cubicBezTo>
                  <a:lnTo>
                    <a:pt x="2502" y="478"/>
                  </a:lnTo>
                  <a:lnTo>
                    <a:pt x="2502" y="432"/>
                  </a:lnTo>
                  <a:cubicBezTo>
                    <a:pt x="2495" y="436"/>
                    <a:pt x="2490" y="437"/>
                    <a:pt x="2486" y="437"/>
                  </a:cubicBezTo>
                  <a:cubicBezTo>
                    <a:pt x="2466" y="437"/>
                    <a:pt x="2472" y="405"/>
                    <a:pt x="2464" y="405"/>
                  </a:cubicBezTo>
                  <a:cubicBezTo>
                    <a:pt x="2462" y="405"/>
                    <a:pt x="2460" y="406"/>
                    <a:pt x="2456" y="410"/>
                  </a:cubicBezTo>
                  <a:cubicBezTo>
                    <a:pt x="2320" y="319"/>
                    <a:pt x="2434" y="205"/>
                    <a:pt x="2343" y="137"/>
                  </a:cubicBezTo>
                  <a:cubicBezTo>
                    <a:pt x="2229" y="137"/>
                    <a:pt x="296" y="46"/>
                    <a:pt x="160" y="46"/>
                  </a:cubicBezTo>
                  <a:lnTo>
                    <a:pt x="18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48"/>
            <p:cNvSpPr/>
            <p:nvPr/>
          </p:nvSpPr>
          <p:spPr>
            <a:xfrm rot="-2172959" flipH="1">
              <a:off x="8611377" y="430911"/>
              <a:ext cx="2882" cy="4291"/>
            </a:xfrm>
            <a:custGeom>
              <a:avLst/>
              <a:gdLst/>
              <a:ahLst/>
              <a:cxnLst/>
              <a:rect l="l" t="t" r="r" b="b"/>
              <a:pathLst>
                <a:path w="92" h="137" extrusionOk="0">
                  <a:moveTo>
                    <a:pt x="91" y="1"/>
                  </a:moveTo>
                  <a:lnTo>
                    <a:pt x="91" y="1"/>
                  </a:lnTo>
                  <a:cubicBezTo>
                    <a:pt x="23" y="46"/>
                    <a:pt x="0" y="69"/>
                    <a:pt x="0" y="137"/>
                  </a:cubicBezTo>
                  <a:cubicBezTo>
                    <a:pt x="69" y="114"/>
                    <a:pt x="69" y="46"/>
                    <a:pt x="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48"/>
            <p:cNvSpPr/>
            <p:nvPr/>
          </p:nvSpPr>
          <p:spPr>
            <a:xfrm rot="-2172959" flipH="1">
              <a:off x="8610394" y="432165"/>
              <a:ext cx="31" cy="31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48"/>
            <p:cNvSpPr/>
            <p:nvPr/>
          </p:nvSpPr>
          <p:spPr>
            <a:xfrm rot="-2172959" flipH="1">
              <a:off x="8514842" y="154126"/>
              <a:ext cx="752" cy="720"/>
            </a:xfrm>
            <a:custGeom>
              <a:avLst/>
              <a:gdLst/>
              <a:ahLst/>
              <a:cxnLst/>
              <a:rect l="l" t="t" r="r" b="b"/>
              <a:pathLst>
                <a:path w="24" h="23" extrusionOk="0">
                  <a:moveTo>
                    <a:pt x="0" y="0"/>
                  </a:moveTo>
                  <a:lnTo>
                    <a:pt x="23" y="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48"/>
            <p:cNvSpPr/>
            <p:nvPr/>
          </p:nvSpPr>
          <p:spPr>
            <a:xfrm rot="-2172959" flipH="1">
              <a:off x="8511210" y="153176"/>
              <a:ext cx="99048" cy="286087"/>
            </a:xfrm>
            <a:custGeom>
              <a:avLst/>
              <a:gdLst/>
              <a:ahLst/>
              <a:cxnLst/>
              <a:rect l="l" t="t" r="r" b="b"/>
              <a:pathLst>
                <a:path w="3162" h="9133" extrusionOk="0">
                  <a:moveTo>
                    <a:pt x="159" y="1"/>
                  </a:moveTo>
                  <a:lnTo>
                    <a:pt x="137" y="69"/>
                  </a:lnTo>
                  <a:cubicBezTo>
                    <a:pt x="138" y="68"/>
                    <a:pt x="140" y="68"/>
                    <a:pt x="143" y="68"/>
                  </a:cubicBezTo>
                  <a:lnTo>
                    <a:pt x="143" y="68"/>
                  </a:lnTo>
                  <a:lnTo>
                    <a:pt x="159" y="1"/>
                  </a:lnTo>
                  <a:close/>
                  <a:moveTo>
                    <a:pt x="71" y="811"/>
                  </a:moveTo>
                  <a:lnTo>
                    <a:pt x="71" y="811"/>
                  </a:lnTo>
                  <a:cubicBezTo>
                    <a:pt x="69" y="813"/>
                    <a:pt x="68" y="816"/>
                    <a:pt x="68" y="819"/>
                  </a:cubicBezTo>
                  <a:cubicBezTo>
                    <a:pt x="69" y="816"/>
                    <a:pt x="70" y="814"/>
                    <a:pt x="71" y="811"/>
                  </a:cubicBezTo>
                  <a:close/>
                  <a:moveTo>
                    <a:pt x="2320" y="46"/>
                  </a:moveTo>
                  <a:cubicBezTo>
                    <a:pt x="2207" y="46"/>
                    <a:pt x="321" y="46"/>
                    <a:pt x="143" y="68"/>
                  </a:cubicBezTo>
                  <a:lnTo>
                    <a:pt x="143" y="68"/>
                  </a:lnTo>
                  <a:lnTo>
                    <a:pt x="137" y="91"/>
                  </a:lnTo>
                  <a:lnTo>
                    <a:pt x="205" y="91"/>
                  </a:lnTo>
                  <a:cubicBezTo>
                    <a:pt x="228" y="160"/>
                    <a:pt x="159" y="114"/>
                    <a:pt x="159" y="182"/>
                  </a:cubicBezTo>
                  <a:cubicBezTo>
                    <a:pt x="114" y="182"/>
                    <a:pt x="91" y="137"/>
                    <a:pt x="91" y="69"/>
                  </a:cubicBezTo>
                  <a:lnTo>
                    <a:pt x="91" y="69"/>
                  </a:lnTo>
                  <a:cubicBezTo>
                    <a:pt x="68" y="137"/>
                    <a:pt x="46" y="182"/>
                    <a:pt x="114" y="205"/>
                  </a:cubicBezTo>
                  <a:cubicBezTo>
                    <a:pt x="103" y="228"/>
                    <a:pt x="80" y="228"/>
                    <a:pt x="57" y="228"/>
                  </a:cubicBezTo>
                  <a:cubicBezTo>
                    <a:pt x="34" y="228"/>
                    <a:pt x="12" y="228"/>
                    <a:pt x="0" y="251"/>
                  </a:cubicBezTo>
                  <a:cubicBezTo>
                    <a:pt x="23" y="296"/>
                    <a:pt x="91" y="342"/>
                    <a:pt x="68" y="387"/>
                  </a:cubicBezTo>
                  <a:lnTo>
                    <a:pt x="46" y="387"/>
                  </a:lnTo>
                  <a:cubicBezTo>
                    <a:pt x="0" y="501"/>
                    <a:pt x="159" y="546"/>
                    <a:pt x="91" y="660"/>
                  </a:cubicBezTo>
                  <a:lnTo>
                    <a:pt x="68" y="660"/>
                  </a:lnTo>
                  <a:cubicBezTo>
                    <a:pt x="47" y="682"/>
                    <a:pt x="88" y="746"/>
                    <a:pt x="71" y="811"/>
                  </a:cubicBezTo>
                  <a:lnTo>
                    <a:pt x="71" y="811"/>
                  </a:lnTo>
                  <a:cubicBezTo>
                    <a:pt x="75" y="805"/>
                    <a:pt x="84" y="802"/>
                    <a:pt x="94" y="802"/>
                  </a:cubicBezTo>
                  <a:cubicBezTo>
                    <a:pt x="108" y="802"/>
                    <a:pt x="125" y="808"/>
                    <a:pt x="137" y="819"/>
                  </a:cubicBezTo>
                  <a:cubicBezTo>
                    <a:pt x="91" y="910"/>
                    <a:pt x="137" y="956"/>
                    <a:pt x="91" y="1001"/>
                  </a:cubicBezTo>
                  <a:lnTo>
                    <a:pt x="159" y="1069"/>
                  </a:lnTo>
                  <a:cubicBezTo>
                    <a:pt x="159" y="1319"/>
                    <a:pt x="341" y="2343"/>
                    <a:pt x="341" y="2616"/>
                  </a:cubicBezTo>
                  <a:cubicBezTo>
                    <a:pt x="387" y="3002"/>
                    <a:pt x="387" y="3844"/>
                    <a:pt x="500" y="4276"/>
                  </a:cubicBezTo>
                  <a:cubicBezTo>
                    <a:pt x="432" y="4321"/>
                    <a:pt x="455" y="4412"/>
                    <a:pt x="432" y="4480"/>
                  </a:cubicBezTo>
                  <a:cubicBezTo>
                    <a:pt x="442" y="4471"/>
                    <a:pt x="455" y="4465"/>
                    <a:pt x="467" y="4465"/>
                  </a:cubicBezTo>
                  <a:cubicBezTo>
                    <a:pt x="485" y="4465"/>
                    <a:pt x="500" y="4476"/>
                    <a:pt x="500" y="4503"/>
                  </a:cubicBezTo>
                  <a:cubicBezTo>
                    <a:pt x="500" y="4605"/>
                    <a:pt x="512" y="4605"/>
                    <a:pt x="526" y="4605"/>
                  </a:cubicBezTo>
                  <a:cubicBezTo>
                    <a:pt x="540" y="4605"/>
                    <a:pt x="557" y="4605"/>
                    <a:pt x="569" y="4708"/>
                  </a:cubicBezTo>
                  <a:cubicBezTo>
                    <a:pt x="637" y="4958"/>
                    <a:pt x="569" y="5890"/>
                    <a:pt x="523" y="6095"/>
                  </a:cubicBezTo>
                  <a:cubicBezTo>
                    <a:pt x="591" y="6209"/>
                    <a:pt x="523" y="6345"/>
                    <a:pt x="591" y="6459"/>
                  </a:cubicBezTo>
                  <a:lnTo>
                    <a:pt x="569" y="6459"/>
                  </a:lnTo>
                  <a:cubicBezTo>
                    <a:pt x="591" y="6572"/>
                    <a:pt x="523" y="7255"/>
                    <a:pt x="546" y="7391"/>
                  </a:cubicBezTo>
                  <a:cubicBezTo>
                    <a:pt x="591" y="7505"/>
                    <a:pt x="500" y="7482"/>
                    <a:pt x="478" y="7573"/>
                  </a:cubicBezTo>
                  <a:cubicBezTo>
                    <a:pt x="569" y="7573"/>
                    <a:pt x="614" y="7687"/>
                    <a:pt x="637" y="7709"/>
                  </a:cubicBezTo>
                  <a:lnTo>
                    <a:pt x="614" y="7709"/>
                  </a:lnTo>
                  <a:cubicBezTo>
                    <a:pt x="614" y="7778"/>
                    <a:pt x="705" y="7914"/>
                    <a:pt x="705" y="8028"/>
                  </a:cubicBezTo>
                  <a:lnTo>
                    <a:pt x="660" y="8005"/>
                  </a:lnTo>
                  <a:lnTo>
                    <a:pt x="660" y="8005"/>
                  </a:lnTo>
                  <a:cubicBezTo>
                    <a:pt x="705" y="8096"/>
                    <a:pt x="682" y="8255"/>
                    <a:pt x="682" y="8301"/>
                  </a:cubicBezTo>
                  <a:cubicBezTo>
                    <a:pt x="660" y="8437"/>
                    <a:pt x="569" y="8642"/>
                    <a:pt x="614" y="8846"/>
                  </a:cubicBezTo>
                  <a:lnTo>
                    <a:pt x="455" y="8937"/>
                  </a:lnTo>
                  <a:lnTo>
                    <a:pt x="478" y="8960"/>
                  </a:lnTo>
                  <a:cubicBezTo>
                    <a:pt x="478" y="8960"/>
                    <a:pt x="1478" y="9133"/>
                    <a:pt x="2168" y="9133"/>
                  </a:cubicBezTo>
                  <a:cubicBezTo>
                    <a:pt x="2414" y="9133"/>
                    <a:pt x="2621" y="9111"/>
                    <a:pt x="2729" y="9051"/>
                  </a:cubicBezTo>
                  <a:lnTo>
                    <a:pt x="2774" y="9051"/>
                  </a:lnTo>
                  <a:lnTo>
                    <a:pt x="2774" y="9006"/>
                  </a:lnTo>
                  <a:cubicBezTo>
                    <a:pt x="2797" y="8937"/>
                    <a:pt x="2752" y="8915"/>
                    <a:pt x="2797" y="8915"/>
                  </a:cubicBezTo>
                  <a:lnTo>
                    <a:pt x="2797" y="9006"/>
                  </a:lnTo>
                  <a:cubicBezTo>
                    <a:pt x="2797" y="8979"/>
                    <a:pt x="2804" y="8970"/>
                    <a:pt x="2814" y="8970"/>
                  </a:cubicBezTo>
                  <a:cubicBezTo>
                    <a:pt x="2829" y="8970"/>
                    <a:pt x="2852" y="8992"/>
                    <a:pt x="2865" y="9006"/>
                  </a:cubicBezTo>
                  <a:lnTo>
                    <a:pt x="2888" y="8937"/>
                  </a:lnTo>
                  <a:lnTo>
                    <a:pt x="2888" y="8937"/>
                  </a:lnTo>
                  <a:lnTo>
                    <a:pt x="2865" y="8960"/>
                  </a:lnTo>
                  <a:cubicBezTo>
                    <a:pt x="2843" y="8915"/>
                    <a:pt x="2797" y="8869"/>
                    <a:pt x="2820" y="8846"/>
                  </a:cubicBezTo>
                  <a:cubicBezTo>
                    <a:pt x="2820" y="8812"/>
                    <a:pt x="2843" y="8812"/>
                    <a:pt x="2865" y="8812"/>
                  </a:cubicBezTo>
                  <a:cubicBezTo>
                    <a:pt x="2888" y="8812"/>
                    <a:pt x="2911" y="8812"/>
                    <a:pt x="2911" y="8778"/>
                  </a:cubicBezTo>
                  <a:cubicBezTo>
                    <a:pt x="2979" y="8392"/>
                    <a:pt x="3047" y="8028"/>
                    <a:pt x="3047" y="7641"/>
                  </a:cubicBezTo>
                  <a:lnTo>
                    <a:pt x="3070" y="7664"/>
                  </a:lnTo>
                  <a:cubicBezTo>
                    <a:pt x="3070" y="7527"/>
                    <a:pt x="3070" y="7436"/>
                    <a:pt x="3047" y="7323"/>
                  </a:cubicBezTo>
                  <a:lnTo>
                    <a:pt x="3138" y="7277"/>
                  </a:lnTo>
                  <a:lnTo>
                    <a:pt x="3138" y="7277"/>
                  </a:lnTo>
                  <a:cubicBezTo>
                    <a:pt x="3137" y="7278"/>
                    <a:pt x="3137" y="7278"/>
                    <a:pt x="3136" y="7278"/>
                  </a:cubicBezTo>
                  <a:cubicBezTo>
                    <a:pt x="3093" y="7278"/>
                    <a:pt x="3093" y="6709"/>
                    <a:pt x="3093" y="6709"/>
                  </a:cubicBezTo>
                  <a:lnTo>
                    <a:pt x="3002" y="6686"/>
                  </a:lnTo>
                  <a:cubicBezTo>
                    <a:pt x="3002" y="6572"/>
                    <a:pt x="3116" y="6663"/>
                    <a:pt x="3093" y="6550"/>
                  </a:cubicBezTo>
                  <a:cubicBezTo>
                    <a:pt x="2956" y="6504"/>
                    <a:pt x="3116" y="6390"/>
                    <a:pt x="3025" y="6345"/>
                  </a:cubicBezTo>
                  <a:cubicBezTo>
                    <a:pt x="3047" y="6345"/>
                    <a:pt x="3047" y="6299"/>
                    <a:pt x="3093" y="6299"/>
                  </a:cubicBezTo>
                  <a:cubicBezTo>
                    <a:pt x="3025" y="6277"/>
                    <a:pt x="3070" y="6254"/>
                    <a:pt x="3047" y="6209"/>
                  </a:cubicBezTo>
                  <a:lnTo>
                    <a:pt x="3047" y="6209"/>
                  </a:lnTo>
                  <a:lnTo>
                    <a:pt x="3002" y="6231"/>
                  </a:lnTo>
                  <a:lnTo>
                    <a:pt x="2979" y="6163"/>
                  </a:lnTo>
                  <a:lnTo>
                    <a:pt x="3070" y="6163"/>
                  </a:lnTo>
                  <a:cubicBezTo>
                    <a:pt x="3093" y="5958"/>
                    <a:pt x="3161" y="5026"/>
                    <a:pt x="3138" y="4821"/>
                  </a:cubicBezTo>
                  <a:lnTo>
                    <a:pt x="3138" y="4821"/>
                  </a:lnTo>
                  <a:cubicBezTo>
                    <a:pt x="3070" y="4844"/>
                    <a:pt x="3116" y="4912"/>
                    <a:pt x="3025" y="4935"/>
                  </a:cubicBezTo>
                  <a:cubicBezTo>
                    <a:pt x="2979" y="4890"/>
                    <a:pt x="3047" y="4867"/>
                    <a:pt x="2979" y="4844"/>
                  </a:cubicBezTo>
                  <a:cubicBezTo>
                    <a:pt x="3116" y="4821"/>
                    <a:pt x="3025" y="4708"/>
                    <a:pt x="3138" y="4685"/>
                  </a:cubicBezTo>
                  <a:lnTo>
                    <a:pt x="3070" y="4662"/>
                  </a:lnTo>
                  <a:lnTo>
                    <a:pt x="3116" y="4639"/>
                  </a:lnTo>
                  <a:cubicBezTo>
                    <a:pt x="3025" y="4389"/>
                    <a:pt x="3070" y="4571"/>
                    <a:pt x="3093" y="4367"/>
                  </a:cubicBezTo>
                  <a:cubicBezTo>
                    <a:pt x="3070" y="4230"/>
                    <a:pt x="2979" y="4185"/>
                    <a:pt x="3002" y="4116"/>
                  </a:cubicBezTo>
                  <a:lnTo>
                    <a:pt x="2934" y="4116"/>
                  </a:lnTo>
                  <a:cubicBezTo>
                    <a:pt x="3002" y="4116"/>
                    <a:pt x="2888" y="4025"/>
                    <a:pt x="2956" y="4025"/>
                  </a:cubicBezTo>
                  <a:cubicBezTo>
                    <a:pt x="2956" y="3985"/>
                    <a:pt x="2956" y="3908"/>
                    <a:pt x="2892" y="3908"/>
                  </a:cubicBezTo>
                  <a:cubicBezTo>
                    <a:pt x="2888" y="3908"/>
                    <a:pt x="2883" y="3909"/>
                    <a:pt x="2879" y="3909"/>
                  </a:cubicBezTo>
                  <a:lnTo>
                    <a:pt x="2879" y="3909"/>
                  </a:lnTo>
                  <a:cubicBezTo>
                    <a:pt x="2907" y="3898"/>
                    <a:pt x="2926" y="3854"/>
                    <a:pt x="2943" y="3854"/>
                  </a:cubicBezTo>
                  <a:cubicBezTo>
                    <a:pt x="2947" y="3854"/>
                    <a:pt x="2952" y="3857"/>
                    <a:pt x="2956" y="3866"/>
                  </a:cubicBezTo>
                  <a:lnTo>
                    <a:pt x="2956" y="3775"/>
                  </a:lnTo>
                  <a:lnTo>
                    <a:pt x="2934" y="3821"/>
                  </a:lnTo>
                  <a:cubicBezTo>
                    <a:pt x="2911" y="3730"/>
                    <a:pt x="2979" y="3662"/>
                    <a:pt x="2911" y="3593"/>
                  </a:cubicBezTo>
                  <a:lnTo>
                    <a:pt x="2865" y="3639"/>
                  </a:lnTo>
                  <a:cubicBezTo>
                    <a:pt x="2865" y="3571"/>
                    <a:pt x="2843" y="3525"/>
                    <a:pt x="2934" y="3502"/>
                  </a:cubicBezTo>
                  <a:lnTo>
                    <a:pt x="2979" y="3548"/>
                  </a:lnTo>
                  <a:cubicBezTo>
                    <a:pt x="2956" y="3457"/>
                    <a:pt x="2956" y="3389"/>
                    <a:pt x="2911" y="3321"/>
                  </a:cubicBezTo>
                  <a:lnTo>
                    <a:pt x="2911" y="3343"/>
                  </a:lnTo>
                  <a:cubicBezTo>
                    <a:pt x="2820" y="3230"/>
                    <a:pt x="2729" y="2661"/>
                    <a:pt x="2615" y="2570"/>
                  </a:cubicBezTo>
                  <a:lnTo>
                    <a:pt x="2547" y="2616"/>
                  </a:lnTo>
                  <a:lnTo>
                    <a:pt x="2479" y="2547"/>
                  </a:lnTo>
                  <a:lnTo>
                    <a:pt x="2479" y="2547"/>
                  </a:lnTo>
                  <a:lnTo>
                    <a:pt x="2683" y="2570"/>
                  </a:lnTo>
                  <a:cubicBezTo>
                    <a:pt x="2683" y="2388"/>
                    <a:pt x="2570" y="1433"/>
                    <a:pt x="2593" y="1251"/>
                  </a:cubicBezTo>
                  <a:cubicBezTo>
                    <a:pt x="2600" y="1228"/>
                    <a:pt x="2615" y="1221"/>
                    <a:pt x="2632" y="1221"/>
                  </a:cubicBezTo>
                  <a:cubicBezTo>
                    <a:pt x="2666" y="1221"/>
                    <a:pt x="2706" y="1251"/>
                    <a:pt x="2706" y="1251"/>
                  </a:cubicBezTo>
                  <a:cubicBezTo>
                    <a:pt x="2683" y="1160"/>
                    <a:pt x="2638" y="1206"/>
                    <a:pt x="2638" y="1138"/>
                  </a:cubicBezTo>
                  <a:lnTo>
                    <a:pt x="2638" y="1138"/>
                  </a:lnTo>
                  <a:lnTo>
                    <a:pt x="2706" y="1160"/>
                  </a:lnTo>
                  <a:lnTo>
                    <a:pt x="2683" y="1092"/>
                  </a:lnTo>
                  <a:cubicBezTo>
                    <a:pt x="2661" y="1138"/>
                    <a:pt x="2570" y="1115"/>
                    <a:pt x="2524" y="1138"/>
                  </a:cubicBezTo>
                  <a:lnTo>
                    <a:pt x="2524" y="1047"/>
                  </a:lnTo>
                  <a:lnTo>
                    <a:pt x="2570" y="1047"/>
                  </a:lnTo>
                  <a:cubicBezTo>
                    <a:pt x="2570" y="1024"/>
                    <a:pt x="2411" y="1001"/>
                    <a:pt x="2433" y="910"/>
                  </a:cubicBezTo>
                  <a:cubicBezTo>
                    <a:pt x="2456" y="751"/>
                    <a:pt x="2433" y="592"/>
                    <a:pt x="2433" y="433"/>
                  </a:cubicBezTo>
                  <a:lnTo>
                    <a:pt x="2433" y="433"/>
                  </a:lnTo>
                  <a:lnTo>
                    <a:pt x="2502" y="501"/>
                  </a:lnTo>
                  <a:lnTo>
                    <a:pt x="2502" y="433"/>
                  </a:lnTo>
                  <a:cubicBezTo>
                    <a:pt x="2494" y="440"/>
                    <a:pt x="2488" y="444"/>
                    <a:pt x="2484" y="444"/>
                  </a:cubicBezTo>
                  <a:cubicBezTo>
                    <a:pt x="2467" y="444"/>
                    <a:pt x="2471" y="399"/>
                    <a:pt x="2464" y="399"/>
                  </a:cubicBezTo>
                  <a:cubicBezTo>
                    <a:pt x="2463" y="399"/>
                    <a:pt x="2460" y="402"/>
                    <a:pt x="2456" y="410"/>
                  </a:cubicBezTo>
                  <a:cubicBezTo>
                    <a:pt x="2297" y="296"/>
                    <a:pt x="2411" y="137"/>
                    <a:pt x="2320" y="4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48"/>
            <p:cNvSpPr/>
            <p:nvPr/>
          </p:nvSpPr>
          <p:spPr>
            <a:xfrm rot="-2172959" flipH="1">
              <a:off x="8527711" y="988070"/>
              <a:ext cx="31" cy="752"/>
            </a:xfrm>
            <a:custGeom>
              <a:avLst/>
              <a:gdLst/>
              <a:ahLst/>
              <a:cxnLst/>
              <a:rect l="l" t="t" r="r" b="b"/>
              <a:pathLst>
                <a:path w="1" h="24" extrusionOk="0">
                  <a:moveTo>
                    <a:pt x="0" y="1"/>
                  </a:moveTo>
                  <a:lnTo>
                    <a:pt x="0" y="2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48"/>
            <p:cNvSpPr/>
            <p:nvPr/>
          </p:nvSpPr>
          <p:spPr>
            <a:xfrm rot="-2172959" flipH="1">
              <a:off x="9494468" y="401507"/>
              <a:ext cx="99737" cy="286087"/>
            </a:xfrm>
            <a:custGeom>
              <a:avLst/>
              <a:gdLst/>
              <a:ahLst/>
              <a:cxnLst/>
              <a:rect l="l" t="t" r="r" b="b"/>
              <a:pathLst>
                <a:path w="3184" h="9133" extrusionOk="0">
                  <a:moveTo>
                    <a:pt x="2502" y="2547"/>
                  </a:moveTo>
                  <a:lnTo>
                    <a:pt x="2612" y="2572"/>
                  </a:lnTo>
                  <a:lnTo>
                    <a:pt x="2612" y="2572"/>
                  </a:lnTo>
                  <a:lnTo>
                    <a:pt x="2547" y="2615"/>
                  </a:lnTo>
                  <a:lnTo>
                    <a:pt x="2502" y="2547"/>
                  </a:lnTo>
                  <a:close/>
                  <a:moveTo>
                    <a:pt x="3138" y="7277"/>
                  </a:moveTo>
                  <a:lnTo>
                    <a:pt x="3137" y="7277"/>
                  </a:lnTo>
                  <a:lnTo>
                    <a:pt x="3137" y="7277"/>
                  </a:lnTo>
                  <a:cubicBezTo>
                    <a:pt x="3138" y="7277"/>
                    <a:pt x="3138" y="7277"/>
                    <a:pt x="3138" y="7277"/>
                  </a:cubicBezTo>
                  <a:close/>
                  <a:moveTo>
                    <a:pt x="2820" y="8914"/>
                  </a:moveTo>
                  <a:lnTo>
                    <a:pt x="2801" y="8990"/>
                  </a:lnTo>
                  <a:lnTo>
                    <a:pt x="2801" y="8990"/>
                  </a:lnTo>
                  <a:cubicBezTo>
                    <a:pt x="2810" y="8934"/>
                    <a:pt x="2757" y="8914"/>
                    <a:pt x="2820" y="8914"/>
                  </a:cubicBezTo>
                  <a:close/>
                  <a:moveTo>
                    <a:pt x="159" y="0"/>
                  </a:moveTo>
                  <a:lnTo>
                    <a:pt x="137" y="91"/>
                  </a:lnTo>
                  <a:lnTo>
                    <a:pt x="228" y="91"/>
                  </a:lnTo>
                  <a:cubicBezTo>
                    <a:pt x="250" y="159"/>
                    <a:pt x="182" y="114"/>
                    <a:pt x="182" y="182"/>
                  </a:cubicBezTo>
                  <a:cubicBezTo>
                    <a:pt x="114" y="182"/>
                    <a:pt x="114" y="137"/>
                    <a:pt x="91" y="68"/>
                  </a:cubicBezTo>
                  <a:lnTo>
                    <a:pt x="91" y="68"/>
                  </a:lnTo>
                  <a:cubicBezTo>
                    <a:pt x="91" y="137"/>
                    <a:pt x="46" y="182"/>
                    <a:pt x="114" y="205"/>
                  </a:cubicBezTo>
                  <a:cubicBezTo>
                    <a:pt x="102" y="228"/>
                    <a:pt x="85" y="228"/>
                    <a:pt x="68" y="228"/>
                  </a:cubicBezTo>
                  <a:cubicBezTo>
                    <a:pt x="51" y="228"/>
                    <a:pt x="34" y="228"/>
                    <a:pt x="23" y="250"/>
                  </a:cubicBezTo>
                  <a:cubicBezTo>
                    <a:pt x="46" y="296"/>
                    <a:pt x="114" y="341"/>
                    <a:pt x="68" y="387"/>
                  </a:cubicBezTo>
                  <a:cubicBezTo>
                    <a:pt x="0" y="500"/>
                    <a:pt x="159" y="546"/>
                    <a:pt x="114" y="660"/>
                  </a:cubicBezTo>
                  <a:lnTo>
                    <a:pt x="91" y="660"/>
                  </a:lnTo>
                  <a:cubicBezTo>
                    <a:pt x="68" y="682"/>
                    <a:pt x="114" y="751"/>
                    <a:pt x="68" y="819"/>
                  </a:cubicBezTo>
                  <a:cubicBezTo>
                    <a:pt x="80" y="807"/>
                    <a:pt x="97" y="802"/>
                    <a:pt x="111" y="802"/>
                  </a:cubicBezTo>
                  <a:cubicBezTo>
                    <a:pt x="125" y="802"/>
                    <a:pt x="137" y="807"/>
                    <a:pt x="137" y="819"/>
                  </a:cubicBezTo>
                  <a:cubicBezTo>
                    <a:pt x="114" y="910"/>
                    <a:pt x="159" y="955"/>
                    <a:pt x="114" y="1001"/>
                  </a:cubicBezTo>
                  <a:lnTo>
                    <a:pt x="182" y="1069"/>
                  </a:lnTo>
                  <a:cubicBezTo>
                    <a:pt x="182" y="1319"/>
                    <a:pt x="364" y="2342"/>
                    <a:pt x="364" y="2615"/>
                  </a:cubicBezTo>
                  <a:lnTo>
                    <a:pt x="341" y="2615"/>
                  </a:lnTo>
                  <a:cubicBezTo>
                    <a:pt x="387" y="3002"/>
                    <a:pt x="409" y="3843"/>
                    <a:pt x="500" y="4275"/>
                  </a:cubicBezTo>
                  <a:cubicBezTo>
                    <a:pt x="455" y="4343"/>
                    <a:pt x="455" y="4412"/>
                    <a:pt x="455" y="4480"/>
                  </a:cubicBezTo>
                  <a:cubicBezTo>
                    <a:pt x="464" y="4470"/>
                    <a:pt x="478" y="4465"/>
                    <a:pt x="490" y="4465"/>
                  </a:cubicBezTo>
                  <a:cubicBezTo>
                    <a:pt x="508" y="4465"/>
                    <a:pt x="523" y="4476"/>
                    <a:pt x="523" y="4503"/>
                  </a:cubicBezTo>
                  <a:cubicBezTo>
                    <a:pt x="523" y="4605"/>
                    <a:pt x="529" y="4605"/>
                    <a:pt x="540" y="4605"/>
                  </a:cubicBezTo>
                  <a:cubicBezTo>
                    <a:pt x="552" y="4605"/>
                    <a:pt x="569" y="4605"/>
                    <a:pt x="591" y="4707"/>
                  </a:cubicBezTo>
                  <a:cubicBezTo>
                    <a:pt x="637" y="4957"/>
                    <a:pt x="569" y="5890"/>
                    <a:pt x="523" y="6094"/>
                  </a:cubicBezTo>
                  <a:cubicBezTo>
                    <a:pt x="614" y="6208"/>
                    <a:pt x="546" y="6367"/>
                    <a:pt x="614" y="6481"/>
                  </a:cubicBezTo>
                  <a:lnTo>
                    <a:pt x="591" y="6458"/>
                  </a:lnTo>
                  <a:lnTo>
                    <a:pt x="591" y="6458"/>
                  </a:lnTo>
                  <a:cubicBezTo>
                    <a:pt x="614" y="6572"/>
                    <a:pt x="546" y="7254"/>
                    <a:pt x="546" y="7413"/>
                  </a:cubicBezTo>
                  <a:lnTo>
                    <a:pt x="569" y="7391"/>
                  </a:lnTo>
                  <a:lnTo>
                    <a:pt x="569" y="7391"/>
                  </a:lnTo>
                  <a:cubicBezTo>
                    <a:pt x="614" y="7504"/>
                    <a:pt x="523" y="7482"/>
                    <a:pt x="478" y="7573"/>
                  </a:cubicBezTo>
                  <a:cubicBezTo>
                    <a:pt x="591" y="7573"/>
                    <a:pt x="637" y="7686"/>
                    <a:pt x="637" y="7732"/>
                  </a:cubicBezTo>
                  <a:lnTo>
                    <a:pt x="614" y="7709"/>
                  </a:lnTo>
                  <a:lnTo>
                    <a:pt x="614" y="7709"/>
                  </a:lnTo>
                  <a:cubicBezTo>
                    <a:pt x="637" y="7777"/>
                    <a:pt x="728" y="7914"/>
                    <a:pt x="728" y="8027"/>
                  </a:cubicBezTo>
                  <a:lnTo>
                    <a:pt x="682" y="8005"/>
                  </a:lnTo>
                  <a:lnTo>
                    <a:pt x="682" y="8005"/>
                  </a:lnTo>
                  <a:cubicBezTo>
                    <a:pt x="728" y="8096"/>
                    <a:pt x="705" y="8255"/>
                    <a:pt x="705" y="8323"/>
                  </a:cubicBezTo>
                  <a:cubicBezTo>
                    <a:pt x="682" y="8437"/>
                    <a:pt x="569" y="8641"/>
                    <a:pt x="637" y="8846"/>
                  </a:cubicBezTo>
                  <a:lnTo>
                    <a:pt x="478" y="8937"/>
                  </a:lnTo>
                  <a:lnTo>
                    <a:pt x="500" y="8960"/>
                  </a:lnTo>
                  <a:cubicBezTo>
                    <a:pt x="500" y="8960"/>
                    <a:pt x="1500" y="9133"/>
                    <a:pt x="2191" y="9133"/>
                  </a:cubicBezTo>
                  <a:cubicBezTo>
                    <a:pt x="2437" y="9133"/>
                    <a:pt x="2644" y="9110"/>
                    <a:pt x="2752" y="9051"/>
                  </a:cubicBezTo>
                  <a:lnTo>
                    <a:pt x="2797" y="9051"/>
                  </a:lnTo>
                  <a:lnTo>
                    <a:pt x="2797" y="9005"/>
                  </a:lnTo>
                  <a:cubicBezTo>
                    <a:pt x="2806" y="8978"/>
                    <a:pt x="2815" y="8969"/>
                    <a:pt x="2825" y="8969"/>
                  </a:cubicBezTo>
                  <a:cubicBezTo>
                    <a:pt x="2841" y="8969"/>
                    <a:pt x="2860" y="8991"/>
                    <a:pt x="2888" y="9005"/>
                  </a:cubicBezTo>
                  <a:lnTo>
                    <a:pt x="2911" y="8937"/>
                  </a:lnTo>
                  <a:lnTo>
                    <a:pt x="2865" y="8960"/>
                  </a:lnTo>
                  <a:cubicBezTo>
                    <a:pt x="2865" y="8914"/>
                    <a:pt x="2797" y="8869"/>
                    <a:pt x="2843" y="8846"/>
                  </a:cubicBezTo>
                  <a:cubicBezTo>
                    <a:pt x="2843" y="8812"/>
                    <a:pt x="2860" y="8812"/>
                    <a:pt x="2880" y="8812"/>
                  </a:cubicBezTo>
                  <a:cubicBezTo>
                    <a:pt x="2899" y="8812"/>
                    <a:pt x="2922" y="8812"/>
                    <a:pt x="2934" y="8778"/>
                  </a:cubicBezTo>
                  <a:cubicBezTo>
                    <a:pt x="2979" y="8391"/>
                    <a:pt x="3070" y="8027"/>
                    <a:pt x="3070" y="7641"/>
                  </a:cubicBezTo>
                  <a:lnTo>
                    <a:pt x="3093" y="7663"/>
                  </a:lnTo>
                  <a:cubicBezTo>
                    <a:pt x="3070" y="7550"/>
                    <a:pt x="3093" y="7436"/>
                    <a:pt x="3070" y="7322"/>
                  </a:cubicBezTo>
                  <a:lnTo>
                    <a:pt x="3137" y="7277"/>
                  </a:lnTo>
                  <a:lnTo>
                    <a:pt x="3137" y="7277"/>
                  </a:lnTo>
                  <a:cubicBezTo>
                    <a:pt x="3137" y="7278"/>
                    <a:pt x="3137" y="7278"/>
                    <a:pt x="3137" y="7278"/>
                  </a:cubicBezTo>
                  <a:cubicBezTo>
                    <a:pt x="3115" y="7278"/>
                    <a:pt x="3115" y="6708"/>
                    <a:pt x="3115" y="6708"/>
                  </a:cubicBezTo>
                  <a:lnTo>
                    <a:pt x="3025" y="6686"/>
                  </a:lnTo>
                  <a:cubicBezTo>
                    <a:pt x="3025" y="6572"/>
                    <a:pt x="3138" y="6663"/>
                    <a:pt x="3115" y="6549"/>
                  </a:cubicBezTo>
                  <a:cubicBezTo>
                    <a:pt x="2979" y="6504"/>
                    <a:pt x="3115" y="6390"/>
                    <a:pt x="3047" y="6345"/>
                  </a:cubicBezTo>
                  <a:cubicBezTo>
                    <a:pt x="3070" y="6345"/>
                    <a:pt x="3070" y="6299"/>
                    <a:pt x="3115" y="6299"/>
                  </a:cubicBezTo>
                  <a:cubicBezTo>
                    <a:pt x="3025" y="6276"/>
                    <a:pt x="3093" y="6254"/>
                    <a:pt x="3070" y="6208"/>
                  </a:cubicBezTo>
                  <a:lnTo>
                    <a:pt x="3070" y="6208"/>
                  </a:lnTo>
                  <a:lnTo>
                    <a:pt x="3025" y="6231"/>
                  </a:lnTo>
                  <a:lnTo>
                    <a:pt x="3002" y="6163"/>
                  </a:lnTo>
                  <a:lnTo>
                    <a:pt x="3070" y="6163"/>
                  </a:lnTo>
                  <a:cubicBezTo>
                    <a:pt x="3093" y="5958"/>
                    <a:pt x="3184" y="5026"/>
                    <a:pt x="3138" y="4821"/>
                  </a:cubicBezTo>
                  <a:lnTo>
                    <a:pt x="3138" y="4821"/>
                  </a:lnTo>
                  <a:cubicBezTo>
                    <a:pt x="3093" y="4844"/>
                    <a:pt x="3115" y="4912"/>
                    <a:pt x="3025" y="4935"/>
                  </a:cubicBezTo>
                  <a:cubicBezTo>
                    <a:pt x="2979" y="4889"/>
                    <a:pt x="3047" y="4866"/>
                    <a:pt x="3002" y="4844"/>
                  </a:cubicBezTo>
                  <a:cubicBezTo>
                    <a:pt x="3138" y="4821"/>
                    <a:pt x="3025" y="4707"/>
                    <a:pt x="3161" y="4685"/>
                  </a:cubicBezTo>
                  <a:lnTo>
                    <a:pt x="3093" y="4662"/>
                  </a:lnTo>
                  <a:lnTo>
                    <a:pt x="3138" y="4639"/>
                  </a:lnTo>
                  <a:cubicBezTo>
                    <a:pt x="3047" y="4389"/>
                    <a:pt x="3093" y="4571"/>
                    <a:pt x="3115" y="4366"/>
                  </a:cubicBezTo>
                  <a:cubicBezTo>
                    <a:pt x="3093" y="4230"/>
                    <a:pt x="2979" y="4184"/>
                    <a:pt x="3025" y="4116"/>
                  </a:cubicBezTo>
                  <a:lnTo>
                    <a:pt x="2956" y="4116"/>
                  </a:lnTo>
                  <a:cubicBezTo>
                    <a:pt x="3025" y="4116"/>
                    <a:pt x="2911" y="4025"/>
                    <a:pt x="2979" y="4025"/>
                  </a:cubicBezTo>
                  <a:cubicBezTo>
                    <a:pt x="2959" y="3985"/>
                    <a:pt x="2957" y="3908"/>
                    <a:pt x="2908" y="3908"/>
                  </a:cubicBezTo>
                  <a:cubicBezTo>
                    <a:pt x="2906" y="3908"/>
                    <a:pt x="2904" y="3908"/>
                    <a:pt x="2902" y="3908"/>
                  </a:cubicBezTo>
                  <a:lnTo>
                    <a:pt x="2902" y="3908"/>
                  </a:lnTo>
                  <a:cubicBezTo>
                    <a:pt x="2927" y="3896"/>
                    <a:pt x="2935" y="3853"/>
                    <a:pt x="2956" y="3853"/>
                  </a:cubicBezTo>
                  <a:cubicBezTo>
                    <a:pt x="2963" y="3853"/>
                    <a:pt x="2970" y="3857"/>
                    <a:pt x="2979" y="3866"/>
                  </a:cubicBezTo>
                  <a:lnTo>
                    <a:pt x="2979" y="3775"/>
                  </a:lnTo>
                  <a:lnTo>
                    <a:pt x="2956" y="3820"/>
                  </a:lnTo>
                  <a:cubicBezTo>
                    <a:pt x="2934" y="3729"/>
                    <a:pt x="3002" y="3661"/>
                    <a:pt x="2911" y="3593"/>
                  </a:cubicBezTo>
                  <a:lnTo>
                    <a:pt x="2888" y="3639"/>
                  </a:lnTo>
                  <a:cubicBezTo>
                    <a:pt x="2865" y="3570"/>
                    <a:pt x="2865" y="3525"/>
                    <a:pt x="2956" y="3502"/>
                  </a:cubicBezTo>
                  <a:lnTo>
                    <a:pt x="2979" y="3570"/>
                  </a:lnTo>
                  <a:cubicBezTo>
                    <a:pt x="2979" y="3457"/>
                    <a:pt x="2979" y="3388"/>
                    <a:pt x="2911" y="3320"/>
                  </a:cubicBezTo>
                  <a:lnTo>
                    <a:pt x="2911" y="3343"/>
                  </a:lnTo>
                  <a:cubicBezTo>
                    <a:pt x="2821" y="3231"/>
                    <a:pt x="2731" y="2674"/>
                    <a:pt x="2619" y="2573"/>
                  </a:cubicBezTo>
                  <a:lnTo>
                    <a:pt x="2619" y="2573"/>
                  </a:lnTo>
                  <a:lnTo>
                    <a:pt x="2706" y="2592"/>
                  </a:lnTo>
                  <a:cubicBezTo>
                    <a:pt x="2706" y="2388"/>
                    <a:pt x="2570" y="1433"/>
                    <a:pt x="2615" y="1274"/>
                  </a:cubicBezTo>
                  <a:cubicBezTo>
                    <a:pt x="2624" y="1237"/>
                    <a:pt x="2641" y="1226"/>
                    <a:pt x="2659" y="1226"/>
                  </a:cubicBezTo>
                  <a:cubicBezTo>
                    <a:pt x="2685" y="1226"/>
                    <a:pt x="2715" y="1251"/>
                    <a:pt x="2729" y="1251"/>
                  </a:cubicBezTo>
                  <a:cubicBezTo>
                    <a:pt x="2683" y="1160"/>
                    <a:pt x="2661" y="1205"/>
                    <a:pt x="2661" y="1137"/>
                  </a:cubicBezTo>
                  <a:lnTo>
                    <a:pt x="2661" y="1137"/>
                  </a:lnTo>
                  <a:lnTo>
                    <a:pt x="2706" y="1160"/>
                  </a:lnTo>
                  <a:lnTo>
                    <a:pt x="2706" y="1160"/>
                  </a:lnTo>
                  <a:lnTo>
                    <a:pt x="2683" y="1092"/>
                  </a:lnTo>
                  <a:cubicBezTo>
                    <a:pt x="2683" y="1137"/>
                    <a:pt x="2592" y="1114"/>
                    <a:pt x="2524" y="1137"/>
                  </a:cubicBezTo>
                  <a:lnTo>
                    <a:pt x="2524" y="1046"/>
                  </a:lnTo>
                  <a:lnTo>
                    <a:pt x="2592" y="1046"/>
                  </a:lnTo>
                  <a:cubicBezTo>
                    <a:pt x="2592" y="1023"/>
                    <a:pt x="2433" y="1001"/>
                    <a:pt x="2456" y="910"/>
                  </a:cubicBezTo>
                  <a:cubicBezTo>
                    <a:pt x="2479" y="751"/>
                    <a:pt x="2433" y="591"/>
                    <a:pt x="2433" y="432"/>
                  </a:cubicBezTo>
                  <a:lnTo>
                    <a:pt x="2433" y="432"/>
                  </a:lnTo>
                  <a:lnTo>
                    <a:pt x="2524" y="500"/>
                  </a:lnTo>
                  <a:lnTo>
                    <a:pt x="2524" y="432"/>
                  </a:lnTo>
                  <a:cubicBezTo>
                    <a:pt x="2516" y="440"/>
                    <a:pt x="2510" y="443"/>
                    <a:pt x="2504" y="443"/>
                  </a:cubicBezTo>
                  <a:cubicBezTo>
                    <a:pt x="2484" y="443"/>
                    <a:pt x="2477" y="399"/>
                    <a:pt x="2466" y="399"/>
                  </a:cubicBezTo>
                  <a:cubicBezTo>
                    <a:pt x="2463" y="399"/>
                    <a:pt x="2460" y="402"/>
                    <a:pt x="2456" y="409"/>
                  </a:cubicBezTo>
                  <a:cubicBezTo>
                    <a:pt x="2320" y="296"/>
                    <a:pt x="2433" y="137"/>
                    <a:pt x="2342" y="46"/>
                  </a:cubicBezTo>
                  <a:cubicBezTo>
                    <a:pt x="2206" y="46"/>
                    <a:pt x="296" y="46"/>
                    <a:pt x="159" y="68"/>
                  </a:cubicBezTo>
                  <a:lnTo>
                    <a:pt x="15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48"/>
            <p:cNvSpPr/>
            <p:nvPr/>
          </p:nvSpPr>
          <p:spPr>
            <a:xfrm rot="-2172959" flipH="1">
              <a:off x="8688247" y="872723"/>
              <a:ext cx="2161" cy="3602"/>
            </a:xfrm>
            <a:custGeom>
              <a:avLst/>
              <a:gdLst/>
              <a:ahLst/>
              <a:cxnLst/>
              <a:rect l="l" t="t" r="r" b="b"/>
              <a:pathLst>
                <a:path w="69" h="115" extrusionOk="0">
                  <a:moveTo>
                    <a:pt x="69" y="1"/>
                  </a:moveTo>
                  <a:cubicBezTo>
                    <a:pt x="23" y="46"/>
                    <a:pt x="1" y="69"/>
                    <a:pt x="1" y="115"/>
                  </a:cubicBezTo>
                  <a:cubicBezTo>
                    <a:pt x="69" y="92"/>
                    <a:pt x="69" y="46"/>
                    <a:pt x="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48"/>
            <p:cNvSpPr/>
            <p:nvPr/>
          </p:nvSpPr>
          <p:spPr>
            <a:xfrm rot="-2172959" flipH="1">
              <a:off x="8687398" y="873697"/>
              <a:ext cx="31" cy="31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48"/>
            <p:cNvSpPr/>
            <p:nvPr/>
          </p:nvSpPr>
          <p:spPr>
            <a:xfrm rot="-2172959" flipH="1">
              <a:off x="8577178" y="602240"/>
              <a:ext cx="31" cy="752"/>
            </a:xfrm>
            <a:custGeom>
              <a:avLst/>
              <a:gdLst/>
              <a:ahLst/>
              <a:cxnLst/>
              <a:rect l="l" t="t" r="r" b="b"/>
              <a:pathLst>
                <a:path w="1" h="24" extrusionOk="0">
                  <a:moveTo>
                    <a:pt x="1" y="1"/>
                  </a:moveTo>
                  <a:lnTo>
                    <a:pt x="1" y="2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48"/>
            <p:cNvSpPr/>
            <p:nvPr/>
          </p:nvSpPr>
          <p:spPr>
            <a:xfrm rot="-2172959" flipH="1">
              <a:off x="8594922" y="591771"/>
              <a:ext cx="84796" cy="295641"/>
            </a:xfrm>
            <a:custGeom>
              <a:avLst/>
              <a:gdLst/>
              <a:ahLst/>
              <a:cxnLst/>
              <a:rect l="l" t="t" r="r" b="b"/>
              <a:pathLst>
                <a:path w="2707" h="9438" extrusionOk="0">
                  <a:moveTo>
                    <a:pt x="387" y="0"/>
                  </a:moveTo>
                  <a:lnTo>
                    <a:pt x="364" y="91"/>
                  </a:lnTo>
                  <a:cubicBezTo>
                    <a:pt x="366" y="91"/>
                    <a:pt x="367" y="91"/>
                    <a:pt x="369" y="91"/>
                  </a:cubicBezTo>
                  <a:lnTo>
                    <a:pt x="369" y="91"/>
                  </a:lnTo>
                  <a:lnTo>
                    <a:pt x="387" y="0"/>
                  </a:lnTo>
                  <a:close/>
                  <a:moveTo>
                    <a:pt x="2229" y="2956"/>
                  </a:moveTo>
                  <a:lnTo>
                    <a:pt x="2365" y="3002"/>
                  </a:lnTo>
                  <a:lnTo>
                    <a:pt x="2365" y="3002"/>
                  </a:lnTo>
                  <a:lnTo>
                    <a:pt x="2297" y="3047"/>
                  </a:lnTo>
                  <a:lnTo>
                    <a:pt x="2229" y="2956"/>
                  </a:lnTo>
                  <a:close/>
                  <a:moveTo>
                    <a:pt x="2525" y="9028"/>
                  </a:moveTo>
                  <a:lnTo>
                    <a:pt x="2525" y="9070"/>
                  </a:lnTo>
                  <a:lnTo>
                    <a:pt x="2525" y="9070"/>
                  </a:lnTo>
                  <a:cubicBezTo>
                    <a:pt x="2515" y="9048"/>
                    <a:pt x="2494" y="9043"/>
                    <a:pt x="2525" y="9028"/>
                  </a:cubicBezTo>
                  <a:close/>
                  <a:moveTo>
                    <a:pt x="319" y="68"/>
                  </a:moveTo>
                  <a:cubicBezTo>
                    <a:pt x="296" y="137"/>
                    <a:pt x="251" y="182"/>
                    <a:pt x="319" y="205"/>
                  </a:cubicBezTo>
                  <a:cubicBezTo>
                    <a:pt x="305" y="218"/>
                    <a:pt x="294" y="222"/>
                    <a:pt x="283" y="222"/>
                  </a:cubicBezTo>
                  <a:cubicBezTo>
                    <a:pt x="272" y="222"/>
                    <a:pt x="261" y="218"/>
                    <a:pt x="250" y="218"/>
                  </a:cubicBezTo>
                  <a:cubicBezTo>
                    <a:pt x="237" y="218"/>
                    <a:pt x="223" y="224"/>
                    <a:pt x="205" y="250"/>
                  </a:cubicBezTo>
                  <a:cubicBezTo>
                    <a:pt x="228" y="296"/>
                    <a:pt x="273" y="341"/>
                    <a:pt x="228" y="387"/>
                  </a:cubicBezTo>
                  <a:cubicBezTo>
                    <a:pt x="137" y="500"/>
                    <a:pt x="296" y="591"/>
                    <a:pt x="205" y="682"/>
                  </a:cubicBezTo>
                  <a:cubicBezTo>
                    <a:pt x="160" y="705"/>
                    <a:pt x="205" y="796"/>
                    <a:pt x="160" y="842"/>
                  </a:cubicBezTo>
                  <a:cubicBezTo>
                    <a:pt x="160" y="842"/>
                    <a:pt x="171" y="836"/>
                    <a:pt x="182" y="836"/>
                  </a:cubicBezTo>
                  <a:cubicBezTo>
                    <a:pt x="194" y="836"/>
                    <a:pt x="205" y="842"/>
                    <a:pt x="205" y="864"/>
                  </a:cubicBezTo>
                  <a:cubicBezTo>
                    <a:pt x="160" y="932"/>
                    <a:pt x="205" y="1001"/>
                    <a:pt x="137" y="1046"/>
                  </a:cubicBezTo>
                  <a:lnTo>
                    <a:pt x="205" y="1114"/>
                  </a:lnTo>
                  <a:cubicBezTo>
                    <a:pt x="160" y="1387"/>
                    <a:pt x="91" y="2479"/>
                    <a:pt x="114" y="2752"/>
                  </a:cubicBezTo>
                  <a:lnTo>
                    <a:pt x="91" y="2752"/>
                  </a:lnTo>
                  <a:cubicBezTo>
                    <a:pt x="91" y="3184"/>
                    <a:pt x="23" y="4048"/>
                    <a:pt x="91" y="4503"/>
                  </a:cubicBezTo>
                  <a:cubicBezTo>
                    <a:pt x="23" y="4548"/>
                    <a:pt x="23" y="4662"/>
                    <a:pt x="1" y="4730"/>
                  </a:cubicBezTo>
                  <a:cubicBezTo>
                    <a:pt x="20" y="4711"/>
                    <a:pt x="35" y="4704"/>
                    <a:pt x="46" y="4704"/>
                  </a:cubicBezTo>
                  <a:cubicBezTo>
                    <a:pt x="61" y="4704"/>
                    <a:pt x="69" y="4717"/>
                    <a:pt x="69" y="4730"/>
                  </a:cubicBezTo>
                  <a:cubicBezTo>
                    <a:pt x="46" y="4957"/>
                    <a:pt x="114" y="4753"/>
                    <a:pt x="137" y="4957"/>
                  </a:cubicBezTo>
                  <a:cubicBezTo>
                    <a:pt x="182" y="5230"/>
                    <a:pt x="114" y="6185"/>
                    <a:pt x="69" y="6413"/>
                  </a:cubicBezTo>
                  <a:cubicBezTo>
                    <a:pt x="137" y="6526"/>
                    <a:pt x="69" y="6686"/>
                    <a:pt x="137" y="6799"/>
                  </a:cubicBezTo>
                  <a:lnTo>
                    <a:pt x="114" y="6799"/>
                  </a:lnTo>
                  <a:cubicBezTo>
                    <a:pt x="137" y="6845"/>
                    <a:pt x="114" y="7072"/>
                    <a:pt x="114" y="7277"/>
                  </a:cubicBezTo>
                  <a:cubicBezTo>
                    <a:pt x="114" y="7482"/>
                    <a:pt x="114" y="7709"/>
                    <a:pt x="137" y="7777"/>
                  </a:cubicBezTo>
                  <a:lnTo>
                    <a:pt x="137" y="7754"/>
                  </a:lnTo>
                  <a:lnTo>
                    <a:pt x="137" y="7754"/>
                  </a:lnTo>
                  <a:cubicBezTo>
                    <a:pt x="205" y="7891"/>
                    <a:pt x="114" y="7868"/>
                    <a:pt x="91" y="7982"/>
                  </a:cubicBezTo>
                  <a:cubicBezTo>
                    <a:pt x="100" y="7980"/>
                    <a:pt x="108" y="7979"/>
                    <a:pt x="115" y="7979"/>
                  </a:cubicBezTo>
                  <a:cubicBezTo>
                    <a:pt x="194" y="7979"/>
                    <a:pt x="251" y="8077"/>
                    <a:pt x="251" y="8118"/>
                  </a:cubicBezTo>
                  <a:lnTo>
                    <a:pt x="228" y="8118"/>
                  </a:lnTo>
                  <a:cubicBezTo>
                    <a:pt x="251" y="8187"/>
                    <a:pt x="342" y="8323"/>
                    <a:pt x="364" y="8414"/>
                  </a:cubicBezTo>
                  <a:lnTo>
                    <a:pt x="319" y="8414"/>
                  </a:lnTo>
                  <a:cubicBezTo>
                    <a:pt x="364" y="8505"/>
                    <a:pt x="364" y="8664"/>
                    <a:pt x="364" y="8732"/>
                  </a:cubicBezTo>
                  <a:cubicBezTo>
                    <a:pt x="364" y="8869"/>
                    <a:pt x="273" y="9096"/>
                    <a:pt x="364" y="9278"/>
                  </a:cubicBezTo>
                  <a:lnTo>
                    <a:pt x="228" y="9437"/>
                  </a:lnTo>
                  <a:cubicBezTo>
                    <a:pt x="228" y="9437"/>
                    <a:pt x="2093" y="9437"/>
                    <a:pt x="2479" y="9164"/>
                  </a:cubicBezTo>
                  <a:lnTo>
                    <a:pt x="2525" y="9164"/>
                  </a:lnTo>
                  <a:lnTo>
                    <a:pt x="2525" y="9119"/>
                  </a:lnTo>
                  <a:cubicBezTo>
                    <a:pt x="2534" y="9092"/>
                    <a:pt x="2542" y="9083"/>
                    <a:pt x="2551" y="9083"/>
                  </a:cubicBezTo>
                  <a:cubicBezTo>
                    <a:pt x="2565" y="9083"/>
                    <a:pt x="2579" y="9105"/>
                    <a:pt x="2593" y="9119"/>
                  </a:cubicBezTo>
                  <a:lnTo>
                    <a:pt x="2616" y="9051"/>
                  </a:lnTo>
                  <a:lnTo>
                    <a:pt x="2593" y="9073"/>
                  </a:lnTo>
                  <a:cubicBezTo>
                    <a:pt x="2570" y="9028"/>
                    <a:pt x="2525" y="9005"/>
                    <a:pt x="2547" y="8960"/>
                  </a:cubicBezTo>
                  <a:cubicBezTo>
                    <a:pt x="2547" y="8914"/>
                    <a:pt x="2616" y="8960"/>
                    <a:pt x="2638" y="8891"/>
                  </a:cubicBezTo>
                  <a:cubicBezTo>
                    <a:pt x="2638" y="8528"/>
                    <a:pt x="2684" y="8187"/>
                    <a:pt x="2661" y="7823"/>
                  </a:cubicBezTo>
                  <a:lnTo>
                    <a:pt x="2661" y="7823"/>
                  </a:lnTo>
                  <a:lnTo>
                    <a:pt x="2684" y="7845"/>
                  </a:lnTo>
                  <a:cubicBezTo>
                    <a:pt x="2661" y="7732"/>
                    <a:pt x="2661" y="7641"/>
                    <a:pt x="2638" y="7550"/>
                  </a:cubicBezTo>
                  <a:lnTo>
                    <a:pt x="2707" y="7504"/>
                  </a:lnTo>
                  <a:lnTo>
                    <a:pt x="2707" y="7504"/>
                  </a:lnTo>
                  <a:cubicBezTo>
                    <a:pt x="2706" y="7505"/>
                    <a:pt x="2705" y="7505"/>
                    <a:pt x="2704" y="7505"/>
                  </a:cubicBezTo>
                  <a:cubicBezTo>
                    <a:pt x="2659" y="7505"/>
                    <a:pt x="2616" y="6959"/>
                    <a:pt x="2638" y="6959"/>
                  </a:cubicBezTo>
                  <a:lnTo>
                    <a:pt x="2547" y="6959"/>
                  </a:lnTo>
                  <a:cubicBezTo>
                    <a:pt x="2547" y="6845"/>
                    <a:pt x="2661" y="6913"/>
                    <a:pt x="2638" y="6822"/>
                  </a:cubicBezTo>
                  <a:cubicBezTo>
                    <a:pt x="2502" y="6777"/>
                    <a:pt x="2661" y="6663"/>
                    <a:pt x="2570" y="6617"/>
                  </a:cubicBezTo>
                  <a:cubicBezTo>
                    <a:pt x="2593" y="6617"/>
                    <a:pt x="2593" y="6572"/>
                    <a:pt x="2638" y="6572"/>
                  </a:cubicBezTo>
                  <a:cubicBezTo>
                    <a:pt x="2570" y="6572"/>
                    <a:pt x="2616" y="6526"/>
                    <a:pt x="2593" y="6504"/>
                  </a:cubicBezTo>
                  <a:lnTo>
                    <a:pt x="2593" y="6504"/>
                  </a:lnTo>
                  <a:lnTo>
                    <a:pt x="2547" y="6526"/>
                  </a:lnTo>
                  <a:lnTo>
                    <a:pt x="2525" y="6458"/>
                  </a:lnTo>
                  <a:lnTo>
                    <a:pt x="2616" y="6436"/>
                  </a:lnTo>
                  <a:cubicBezTo>
                    <a:pt x="2638" y="6254"/>
                    <a:pt x="2707" y="5389"/>
                    <a:pt x="2684" y="5208"/>
                  </a:cubicBezTo>
                  <a:lnTo>
                    <a:pt x="2684" y="5208"/>
                  </a:lnTo>
                  <a:cubicBezTo>
                    <a:pt x="2616" y="5230"/>
                    <a:pt x="2661" y="5276"/>
                    <a:pt x="2570" y="5299"/>
                  </a:cubicBezTo>
                  <a:cubicBezTo>
                    <a:pt x="2525" y="5253"/>
                    <a:pt x="2593" y="5230"/>
                    <a:pt x="2547" y="5208"/>
                  </a:cubicBezTo>
                  <a:cubicBezTo>
                    <a:pt x="2661" y="5185"/>
                    <a:pt x="2570" y="5094"/>
                    <a:pt x="2707" y="5048"/>
                  </a:cubicBezTo>
                  <a:lnTo>
                    <a:pt x="2638" y="5026"/>
                  </a:lnTo>
                  <a:lnTo>
                    <a:pt x="2684" y="5003"/>
                  </a:lnTo>
                  <a:cubicBezTo>
                    <a:pt x="2593" y="4776"/>
                    <a:pt x="2638" y="4957"/>
                    <a:pt x="2661" y="4753"/>
                  </a:cubicBezTo>
                  <a:cubicBezTo>
                    <a:pt x="2661" y="4639"/>
                    <a:pt x="2570" y="4571"/>
                    <a:pt x="2616" y="4525"/>
                  </a:cubicBezTo>
                  <a:lnTo>
                    <a:pt x="2547" y="4525"/>
                  </a:lnTo>
                  <a:cubicBezTo>
                    <a:pt x="2616" y="4525"/>
                    <a:pt x="2502" y="4434"/>
                    <a:pt x="2570" y="4434"/>
                  </a:cubicBezTo>
                  <a:cubicBezTo>
                    <a:pt x="2570" y="4394"/>
                    <a:pt x="2570" y="4317"/>
                    <a:pt x="2506" y="4317"/>
                  </a:cubicBezTo>
                  <a:cubicBezTo>
                    <a:pt x="2502" y="4317"/>
                    <a:pt x="2497" y="4317"/>
                    <a:pt x="2492" y="4318"/>
                  </a:cubicBezTo>
                  <a:lnTo>
                    <a:pt x="2492" y="4318"/>
                  </a:lnTo>
                  <a:cubicBezTo>
                    <a:pt x="2521" y="4307"/>
                    <a:pt x="2541" y="4263"/>
                    <a:pt x="2568" y="4263"/>
                  </a:cubicBezTo>
                  <a:cubicBezTo>
                    <a:pt x="2576" y="4263"/>
                    <a:pt x="2584" y="4266"/>
                    <a:pt x="2593" y="4275"/>
                  </a:cubicBezTo>
                  <a:lnTo>
                    <a:pt x="2593" y="4207"/>
                  </a:lnTo>
                  <a:lnTo>
                    <a:pt x="2570" y="4230"/>
                  </a:lnTo>
                  <a:cubicBezTo>
                    <a:pt x="2547" y="4139"/>
                    <a:pt x="2638" y="4093"/>
                    <a:pt x="2547" y="4025"/>
                  </a:cubicBezTo>
                  <a:lnTo>
                    <a:pt x="2525" y="4048"/>
                  </a:lnTo>
                  <a:cubicBezTo>
                    <a:pt x="2525" y="4002"/>
                    <a:pt x="2502" y="3934"/>
                    <a:pt x="2593" y="3934"/>
                  </a:cubicBezTo>
                  <a:lnTo>
                    <a:pt x="2616" y="3980"/>
                  </a:lnTo>
                  <a:cubicBezTo>
                    <a:pt x="2638" y="3889"/>
                    <a:pt x="2616" y="3820"/>
                    <a:pt x="2593" y="3752"/>
                  </a:cubicBezTo>
                  <a:lnTo>
                    <a:pt x="2570" y="3775"/>
                  </a:lnTo>
                  <a:cubicBezTo>
                    <a:pt x="2502" y="3661"/>
                    <a:pt x="2456" y="3116"/>
                    <a:pt x="2365" y="3002"/>
                  </a:cubicBezTo>
                  <a:lnTo>
                    <a:pt x="2365" y="3002"/>
                  </a:lnTo>
                  <a:lnTo>
                    <a:pt x="2434" y="3025"/>
                  </a:lnTo>
                  <a:cubicBezTo>
                    <a:pt x="2434" y="2843"/>
                    <a:pt x="2479" y="1933"/>
                    <a:pt x="2547" y="1774"/>
                  </a:cubicBezTo>
                  <a:cubicBezTo>
                    <a:pt x="2563" y="1751"/>
                    <a:pt x="2580" y="1744"/>
                    <a:pt x="2597" y="1744"/>
                  </a:cubicBezTo>
                  <a:cubicBezTo>
                    <a:pt x="2631" y="1744"/>
                    <a:pt x="2661" y="1774"/>
                    <a:pt x="2661" y="1774"/>
                  </a:cubicBezTo>
                  <a:cubicBezTo>
                    <a:pt x="2661" y="1683"/>
                    <a:pt x="2593" y="1728"/>
                    <a:pt x="2616" y="1660"/>
                  </a:cubicBezTo>
                  <a:lnTo>
                    <a:pt x="2616" y="1660"/>
                  </a:lnTo>
                  <a:lnTo>
                    <a:pt x="2684" y="1683"/>
                  </a:lnTo>
                  <a:lnTo>
                    <a:pt x="2661" y="1615"/>
                  </a:lnTo>
                  <a:cubicBezTo>
                    <a:pt x="2650" y="1637"/>
                    <a:pt x="2621" y="1643"/>
                    <a:pt x="2590" y="1643"/>
                  </a:cubicBezTo>
                  <a:cubicBezTo>
                    <a:pt x="2559" y="1643"/>
                    <a:pt x="2525" y="1637"/>
                    <a:pt x="2502" y="1637"/>
                  </a:cubicBezTo>
                  <a:lnTo>
                    <a:pt x="2525" y="1546"/>
                  </a:lnTo>
                  <a:lnTo>
                    <a:pt x="2570" y="1569"/>
                  </a:lnTo>
                  <a:cubicBezTo>
                    <a:pt x="2570" y="1546"/>
                    <a:pt x="2434" y="1501"/>
                    <a:pt x="2456" y="1410"/>
                  </a:cubicBezTo>
                  <a:cubicBezTo>
                    <a:pt x="2502" y="1274"/>
                    <a:pt x="2502" y="1114"/>
                    <a:pt x="2547" y="955"/>
                  </a:cubicBezTo>
                  <a:lnTo>
                    <a:pt x="2593" y="1046"/>
                  </a:lnTo>
                  <a:lnTo>
                    <a:pt x="2616" y="978"/>
                  </a:lnTo>
                  <a:lnTo>
                    <a:pt x="2616" y="978"/>
                  </a:lnTo>
                  <a:cubicBezTo>
                    <a:pt x="2610" y="981"/>
                    <a:pt x="2606" y="982"/>
                    <a:pt x="2603" y="982"/>
                  </a:cubicBezTo>
                  <a:cubicBezTo>
                    <a:pt x="2578" y="982"/>
                    <a:pt x="2587" y="929"/>
                    <a:pt x="2576" y="929"/>
                  </a:cubicBezTo>
                  <a:cubicBezTo>
                    <a:pt x="2575" y="929"/>
                    <a:pt x="2573" y="930"/>
                    <a:pt x="2570" y="932"/>
                  </a:cubicBezTo>
                  <a:cubicBezTo>
                    <a:pt x="2456" y="796"/>
                    <a:pt x="2593" y="682"/>
                    <a:pt x="2502" y="569"/>
                  </a:cubicBezTo>
                  <a:cubicBezTo>
                    <a:pt x="2389" y="546"/>
                    <a:pt x="538" y="100"/>
                    <a:pt x="369" y="91"/>
                  </a:cubicBezTo>
                  <a:lnTo>
                    <a:pt x="369" y="91"/>
                  </a:lnTo>
                  <a:lnTo>
                    <a:pt x="364" y="114"/>
                  </a:lnTo>
                  <a:lnTo>
                    <a:pt x="433" y="114"/>
                  </a:lnTo>
                  <a:cubicBezTo>
                    <a:pt x="455" y="205"/>
                    <a:pt x="387" y="137"/>
                    <a:pt x="387" y="205"/>
                  </a:cubicBezTo>
                  <a:cubicBezTo>
                    <a:pt x="319" y="205"/>
                    <a:pt x="319" y="137"/>
                    <a:pt x="319" y="6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48"/>
            <p:cNvSpPr/>
            <p:nvPr/>
          </p:nvSpPr>
          <p:spPr>
            <a:xfrm rot="-2172959" flipH="1">
              <a:off x="8288950" y="378402"/>
              <a:ext cx="2161" cy="2882"/>
            </a:xfrm>
            <a:custGeom>
              <a:avLst/>
              <a:gdLst/>
              <a:ahLst/>
              <a:cxnLst/>
              <a:rect l="l" t="t" r="r" b="b"/>
              <a:pathLst>
                <a:path w="69" h="92" extrusionOk="0">
                  <a:moveTo>
                    <a:pt x="69" y="1"/>
                  </a:moveTo>
                  <a:lnTo>
                    <a:pt x="69" y="1"/>
                  </a:lnTo>
                  <a:cubicBezTo>
                    <a:pt x="23" y="23"/>
                    <a:pt x="1" y="69"/>
                    <a:pt x="1" y="92"/>
                  </a:cubicBezTo>
                  <a:cubicBezTo>
                    <a:pt x="46" y="92"/>
                    <a:pt x="69" y="46"/>
                    <a:pt x="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48"/>
            <p:cNvSpPr/>
            <p:nvPr/>
          </p:nvSpPr>
          <p:spPr>
            <a:xfrm rot="-2172959" flipH="1">
              <a:off x="8288314" y="379306"/>
              <a:ext cx="31" cy="31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48"/>
            <p:cNvSpPr/>
            <p:nvPr/>
          </p:nvSpPr>
          <p:spPr>
            <a:xfrm rot="-2172959" flipH="1">
              <a:off x="8201402" y="148164"/>
              <a:ext cx="31" cy="752"/>
            </a:xfrm>
            <a:custGeom>
              <a:avLst/>
              <a:gdLst/>
              <a:ahLst/>
              <a:cxnLst/>
              <a:rect l="l" t="t" r="r" b="b"/>
              <a:pathLst>
                <a:path w="1" h="24" extrusionOk="0">
                  <a:moveTo>
                    <a:pt x="0" y="0"/>
                  </a:moveTo>
                  <a:lnTo>
                    <a:pt x="0" y="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48"/>
            <p:cNvSpPr/>
            <p:nvPr/>
          </p:nvSpPr>
          <p:spPr>
            <a:xfrm rot="-2172959" flipH="1">
              <a:off x="8192735" y="143128"/>
              <a:ext cx="94036" cy="245678"/>
            </a:xfrm>
            <a:custGeom>
              <a:avLst/>
              <a:gdLst/>
              <a:ahLst/>
              <a:cxnLst/>
              <a:rect l="l" t="t" r="r" b="b"/>
              <a:pathLst>
                <a:path w="3002" h="7843" extrusionOk="0">
                  <a:moveTo>
                    <a:pt x="2783" y="5569"/>
                  </a:moveTo>
                  <a:cubicBezTo>
                    <a:pt x="2787" y="5571"/>
                    <a:pt x="2792" y="5573"/>
                    <a:pt x="2797" y="5575"/>
                  </a:cubicBezTo>
                  <a:cubicBezTo>
                    <a:pt x="2792" y="5572"/>
                    <a:pt x="2788" y="5570"/>
                    <a:pt x="2783" y="5569"/>
                  </a:cubicBezTo>
                  <a:close/>
                  <a:moveTo>
                    <a:pt x="2342" y="7689"/>
                  </a:moveTo>
                  <a:lnTo>
                    <a:pt x="2324" y="7745"/>
                  </a:lnTo>
                  <a:lnTo>
                    <a:pt x="2324" y="7745"/>
                  </a:lnTo>
                  <a:cubicBezTo>
                    <a:pt x="2330" y="7708"/>
                    <a:pt x="2281" y="7689"/>
                    <a:pt x="2342" y="7689"/>
                  </a:cubicBezTo>
                  <a:close/>
                  <a:moveTo>
                    <a:pt x="2446" y="1"/>
                  </a:moveTo>
                  <a:cubicBezTo>
                    <a:pt x="2108" y="1"/>
                    <a:pt x="467" y="120"/>
                    <a:pt x="341" y="162"/>
                  </a:cubicBezTo>
                  <a:lnTo>
                    <a:pt x="341" y="117"/>
                  </a:lnTo>
                  <a:lnTo>
                    <a:pt x="319" y="185"/>
                  </a:lnTo>
                  <a:lnTo>
                    <a:pt x="387" y="185"/>
                  </a:lnTo>
                  <a:cubicBezTo>
                    <a:pt x="432" y="231"/>
                    <a:pt x="341" y="208"/>
                    <a:pt x="364" y="253"/>
                  </a:cubicBezTo>
                  <a:cubicBezTo>
                    <a:pt x="296" y="253"/>
                    <a:pt x="273" y="208"/>
                    <a:pt x="273" y="185"/>
                  </a:cubicBezTo>
                  <a:lnTo>
                    <a:pt x="273" y="185"/>
                  </a:lnTo>
                  <a:cubicBezTo>
                    <a:pt x="273" y="208"/>
                    <a:pt x="228" y="253"/>
                    <a:pt x="296" y="253"/>
                  </a:cubicBezTo>
                  <a:cubicBezTo>
                    <a:pt x="273" y="299"/>
                    <a:pt x="228" y="276"/>
                    <a:pt x="205" y="322"/>
                  </a:cubicBezTo>
                  <a:cubicBezTo>
                    <a:pt x="228" y="344"/>
                    <a:pt x="273" y="367"/>
                    <a:pt x="250" y="390"/>
                  </a:cubicBezTo>
                  <a:lnTo>
                    <a:pt x="228" y="390"/>
                  </a:lnTo>
                  <a:cubicBezTo>
                    <a:pt x="182" y="481"/>
                    <a:pt x="341" y="504"/>
                    <a:pt x="296" y="595"/>
                  </a:cubicBezTo>
                  <a:lnTo>
                    <a:pt x="273" y="572"/>
                  </a:lnTo>
                  <a:lnTo>
                    <a:pt x="273" y="572"/>
                  </a:lnTo>
                  <a:cubicBezTo>
                    <a:pt x="228" y="617"/>
                    <a:pt x="296" y="640"/>
                    <a:pt x="250" y="708"/>
                  </a:cubicBezTo>
                  <a:lnTo>
                    <a:pt x="319" y="708"/>
                  </a:lnTo>
                  <a:cubicBezTo>
                    <a:pt x="296" y="754"/>
                    <a:pt x="341" y="776"/>
                    <a:pt x="273" y="822"/>
                  </a:cubicBezTo>
                  <a:lnTo>
                    <a:pt x="341" y="867"/>
                  </a:lnTo>
                  <a:cubicBezTo>
                    <a:pt x="341" y="1072"/>
                    <a:pt x="432" y="1913"/>
                    <a:pt x="410" y="2141"/>
                  </a:cubicBezTo>
                  <a:lnTo>
                    <a:pt x="387" y="2141"/>
                  </a:lnTo>
                  <a:cubicBezTo>
                    <a:pt x="410" y="2459"/>
                    <a:pt x="364" y="3164"/>
                    <a:pt x="410" y="3551"/>
                  </a:cubicBezTo>
                  <a:cubicBezTo>
                    <a:pt x="341" y="3596"/>
                    <a:pt x="341" y="3664"/>
                    <a:pt x="319" y="3733"/>
                  </a:cubicBezTo>
                  <a:lnTo>
                    <a:pt x="387" y="3733"/>
                  </a:lnTo>
                  <a:cubicBezTo>
                    <a:pt x="364" y="3915"/>
                    <a:pt x="432" y="3755"/>
                    <a:pt x="432" y="3937"/>
                  </a:cubicBezTo>
                  <a:cubicBezTo>
                    <a:pt x="478" y="4142"/>
                    <a:pt x="319" y="4938"/>
                    <a:pt x="250" y="5120"/>
                  </a:cubicBezTo>
                  <a:cubicBezTo>
                    <a:pt x="319" y="5211"/>
                    <a:pt x="250" y="5347"/>
                    <a:pt x="296" y="5438"/>
                  </a:cubicBezTo>
                  <a:lnTo>
                    <a:pt x="273" y="5438"/>
                  </a:lnTo>
                  <a:cubicBezTo>
                    <a:pt x="296" y="5529"/>
                    <a:pt x="137" y="6120"/>
                    <a:pt x="159" y="6257"/>
                  </a:cubicBezTo>
                  <a:lnTo>
                    <a:pt x="159" y="6234"/>
                  </a:lnTo>
                  <a:lnTo>
                    <a:pt x="159" y="6234"/>
                  </a:lnTo>
                  <a:cubicBezTo>
                    <a:pt x="205" y="6348"/>
                    <a:pt x="114" y="6325"/>
                    <a:pt x="68" y="6416"/>
                  </a:cubicBezTo>
                  <a:cubicBezTo>
                    <a:pt x="182" y="6416"/>
                    <a:pt x="228" y="6507"/>
                    <a:pt x="228" y="6552"/>
                  </a:cubicBezTo>
                  <a:lnTo>
                    <a:pt x="205" y="6552"/>
                  </a:lnTo>
                  <a:cubicBezTo>
                    <a:pt x="205" y="6598"/>
                    <a:pt x="296" y="6734"/>
                    <a:pt x="296" y="6825"/>
                  </a:cubicBezTo>
                  <a:lnTo>
                    <a:pt x="228" y="6803"/>
                  </a:lnTo>
                  <a:lnTo>
                    <a:pt x="228" y="6803"/>
                  </a:lnTo>
                  <a:cubicBezTo>
                    <a:pt x="273" y="6893"/>
                    <a:pt x="250" y="7030"/>
                    <a:pt x="250" y="7075"/>
                  </a:cubicBezTo>
                  <a:cubicBezTo>
                    <a:pt x="205" y="7212"/>
                    <a:pt x="114" y="7394"/>
                    <a:pt x="159" y="7576"/>
                  </a:cubicBezTo>
                  <a:lnTo>
                    <a:pt x="0" y="7667"/>
                  </a:lnTo>
                  <a:lnTo>
                    <a:pt x="0" y="7689"/>
                  </a:lnTo>
                  <a:cubicBezTo>
                    <a:pt x="0" y="7689"/>
                    <a:pt x="478" y="7758"/>
                    <a:pt x="978" y="7803"/>
                  </a:cubicBezTo>
                  <a:cubicBezTo>
                    <a:pt x="1240" y="7826"/>
                    <a:pt x="1507" y="7843"/>
                    <a:pt x="1734" y="7843"/>
                  </a:cubicBezTo>
                  <a:cubicBezTo>
                    <a:pt x="1962" y="7843"/>
                    <a:pt x="2149" y="7826"/>
                    <a:pt x="2251" y="7780"/>
                  </a:cubicBezTo>
                  <a:lnTo>
                    <a:pt x="2320" y="7803"/>
                  </a:lnTo>
                  <a:lnTo>
                    <a:pt x="2320" y="7758"/>
                  </a:lnTo>
                  <a:cubicBezTo>
                    <a:pt x="2329" y="7738"/>
                    <a:pt x="2339" y="7731"/>
                    <a:pt x="2349" y="7731"/>
                  </a:cubicBezTo>
                  <a:cubicBezTo>
                    <a:pt x="2362" y="7731"/>
                    <a:pt x="2375" y="7744"/>
                    <a:pt x="2388" y="7758"/>
                  </a:cubicBezTo>
                  <a:lnTo>
                    <a:pt x="2433" y="7712"/>
                  </a:lnTo>
                  <a:lnTo>
                    <a:pt x="2388" y="7712"/>
                  </a:lnTo>
                  <a:lnTo>
                    <a:pt x="2365" y="7621"/>
                  </a:lnTo>
                  <a:cubicBezTo>
                    <a:pt x="2365" y="7598"/>
                    <a:pt x="2382" y="7598"/>
                    <a:pt x="2402" y="7598"/>
                  </a:cubicBezTo>
                  <a:cubicBezTo>
                    <a:pt x="2422" y="7598"/>
                    <a:pt x="2445" y="7598"/>
                    <a:pt x="2456" y="7576"/>
                  </a:cubicBezTo>
                  <a:cubicBezTo>
                    <a:pt x="2524" y="7303"/>
                    <a:pt x="2615" y="7007"/>
                    <a:pt x="2638" y="6689"/>
                  </a:cubicBezTo>
                  <a:lnTo>
                    <a:pt x="2661" y="6689"/>
                  </a:lnTo>
                  <a:cubicBezTo>
                    <a:pt x="2661" y="6598"/>
                    <a:pt x="2684" y="6507"/>
                    <a:pt x="2661" y="6439"/>
                  </a:cubicBezTo>
                  <a:lnTo>
                    <a:pt x="2752" y="6393"/>
                  </a:lnTo>
                  <a:lnTo>
                    <a:pt x="2752" y="6393"/>
                  </a:lnTo>
                  <a:cubicBezTo>
                    <a:pt x="2751" y="6394"/>
                    <a:pt x="2750" y="6394"/>
                    <a:pt x="2749" y="6394"/>
                  </a:cubicBezTo>
                  <a:cubicBezTo>
                    <a:pt x="2708" y="6394"/>
                    <a:pt x="2752" y="5915"/>
                    <a:pt x="2752" y="5893"/>
                  </a:cubicBezTo>
                  <a:lnTo>
                    <a:pt x="2661" y="5893"/>
                  </a:lnTo>
                  <a:cubicBezTo>
                    <a:pt x="2684" y="5802"/>
                    <a:pt x="2775" y="5870"/>
                    <a:pt x="2775" y="5779"/>
                  </a:cubicBezTo>
                  <a:cubicBezTo>
                    <a:pt x="2638" y="5734"/>
                    <a:pt x="2797" y="5643"/>
                    <a:pt x="2729" y="5597"/>
                  </a:cubicBezTo>
                  <a:cubicBezTo>
                    <a:pt x="2747" y="5597"/>
                    <a:pt x="2751" y="5568"/>
                    <a:pt x="2775" y="5568"/>
                  </a:cubicBezTo>
                  <a:cubicBezTo>
                    <a:pt x="2777" y="5568"/>
                    <a:pt x="2780" y="5569"/>
                    <a:pt x="2783" y="5569"/>
                  </a:cubicBezTo>
                  <a:lnTo>
                    <a:pt x="2783" y="5569"/>
                  </a:lnTo>
                  <a:cubicBezTo>
                    <a:pt x="2736" y="5548"/>
                    <a:pt x="2775" y="5526"/>
                    <a:pt x="2775" y="5484"/>
                  </a:cubicBezTo>
                  <a:lnTo>
                    <a:pt x="2775" y="5484"/>
                  </a:lnTo>
                  <a:lnTo>
                    <a:pt x="2729" y="5506"/>
                  </a:lnTo>
                  <a:lnTo>
                    <a:pt x="2706" y="5438"/>
                  </a:lnTo>
                  <a:lnTo>
                    <a:pt x="2775" y="5438"/>
                  </a:lnTo>
                  <a:cubicBezTo>
                    <a:pt x="2820" y="5279"/>
                    <a:pt x="2979" y="4483"/>
                    <a:pt x="2956" y="4324"/>
                  </a:cubicBezTo>
                  <a:cubicBezTo>
                    <a:pt x="2911" y="4324"/>
                    <a:pt x="2934" y="4392"/>
                    <a:pt x="2843" y="4392"/>
                  </a:cubicBezTo>
                  <a:cubicBezTo>
                    <a:pt x="2797" y="4347"/>
                    <a:pt x="2865" y="4324"/>
                    <a:pt x="2820" y="4301"/>
                  </a:cubicBezTo>
                  <a:cubicBezTo>
                    <a:pt x="2956" y="4301"/>
                    <a:pt x="2865" y="4210"/>
                    <a:pt x="3002" y="4187"/>
                  </a:cubicBezTo>
                  <a:lnTo>
                    <a:pt x="2934" y="4165"/>
                  </a:lnTo>
                  <a:lnTo>
                    <a:pt x="2979" y="4142"/>
                  </a:lnTo>
                  <a:cubicBezTo>
                    <a:pt x="2911" y="3937"/>
                    <a:pt x="2934" y="4096"/>
                    <a:pt x="2979" y="3915"/>
                  </a:cubicBezTo>
                  <a:cubicBezTo>
                    <a:pt x="2979" y="3801"/>
                    <a:pt x="2865" y="3733"/>
                    <a:pt x="2911" y="3687"/>
                  </a:cubicBezTo>
                  <a:lnTo>
                    <a:pt x="2843" y="3687"/>
                  </a:lnTo>
                  <a:cubicBezTo>
                    <a:pt x="2911" y="3687"/>
                    <a:pt x="2820" y="3596"/>
                    <a:pt x="2888" y="3596"/>
                  </a:cubicBezTo>
                  <a:cubicBezTo>
                    <a:pt x="2868" y="3576"/>
                    <a:pt x="2884" y="3502"/>
                    <a:pt x="2823" y="3502"/>
                  </a:cubicBezTo>
                  <a:cubicBezTo>
                    <a:pt x="2816" y="3502"/>
                    <a:pt x="2807" y="3503"/>
                    <a:pt x="2797" y="3505"/>
                  </a:cubicBezTo>
                  <a:cubicBezTo>
                    <a:pt x="2832" y="3488"/>
                    <a:pt x="2853" y="3444"/>
                    <a:pt x="2881" y="3444"/>
                  </a:cubicBezTo>
                  <a:cubicBezTo>
                    <a:pt x="2890" y="3444"/>
                    <a:pt x="2900" y="3449"/>
                    <a:pt x="2911" y="3460"/>
                  </a:cubicBezTo>
                  <a:lnTo>
                    <a:pt x="2911" y="3392"/>
                  </a:lnTo>
                  <a:lnTo>
                    <a:pt x="2865" y="3437"/>
                  </a:lnTo>
                  <a:cubicBezTo>
                    <a:pt x="2865" y="3346"/>
                    <a:pt x="2934" y="3301"/>
                    <a:pt x="2865" y="3232"/>
                  </a:cubicBezTo>
                  <a:lnTo>
                    <a:pt x="2820" y="3255"/>
                  </a:lnTo>
                  <a:cubicBezTo>
                    <a:pt x="2820" y="3210"/>
                    <a:pt x="2820" y="3164"/>
                    <a:pt x="2911" y="3141"/>
                  </a:cubicBezTo>
                  <a:lnTo>
                    <a:pt x="2934" y="3210"/>
                  </a:lnTo>
                  <a:cubicBezTo>
                    <a:pt x="2956" y="3119"/>
                    <a:pt x="2934" y="3050"/>
                    <a:pt x="2911" y="2982"/>
                  </a:cubicBezTo>
                  <a:lnTo>
                    <a:pt x="2888" y="3005"/>
                  </a:lnTo>
                  <a:cubicBezTo>
                    <a:pt x="2820" y="2914"/>
                    <a:pt x="2775" y="2391"/>
                    <a:pt x="2661" y="2300"/>
                  </a:cubicBezTo>
                  <a:lnTo>
                    <a:pt x="2593" y="2345"/>
                  </a:lnTo>
                  <a:lnTo>
                    <a:pt x="2547" y="2255"/>
                  </a:lnTo>
                  <a:lnTo>
                    <a:pt x="2752" y="2323"/>
                  </a:lnTo>
                  <a:cubicBezTo>
                    <a:pt x="2752" y="2232"/>
                    <a:pt x="2752" y="1982"/>
                    <a:pt x="2752" y="1732"/>
                  </a:cubicBezTo>
                  <a:cubicBezTo>
                    <a:pt x="2729" y="1459"/>
                    <a:pt x="2729" y="1208"/>
                    <a:pt x="2752" y="1140"/>
                  </a:cubicBezTo>
                  <a:cubicBezTo>
                    <a:pt x="2771" y="1111"/>
                    <a:pt x="2795" y="1103"/>
                    <a:pt x="2816" y="1103"/>
                  </a:cubicBezTo>
                  <a:cubicBezTo>
                    <a:pt x="2843" y="1103"/>
                    <a:pt x="2865" y="1118"/>
                    <a:pt x="2865" y="1118"/>
                  </a:cubicBezTo>
                  <a:cubicBezTo>
                    <a:pt x="2843" y="1049"/>
                    <a:pt x="2797" y="1095"/>
                    <a:pt x="2797" y="1027"/>
                  </a:cubicBezTo>
                  <a:lnTo>
                    <a:pt x="2865" y="1027"/>
                  </a:lnTo>
                  <a:lnTo>
                    <a:pt x="2865" y="981"/>
                  </a:lnTo>
                  <a:cubicBezTo>
                    <a:pt x="2820" y="1004"/>
                    <a:pt x="2752" y="1004"/>
                    <a:pt x="2684" y="1027"/>
                  </a:cubicBezTo>
                  <a:lnTo>
                    <a:pt x="2706" y="936"/>
                  </a:lnTo>
                  <a:lnTo>
                    <a:pt x="2752" y="936"/>
                  </a:lnTo>
                  <a:cubicBezTo>
                    <a:pt x="2752" y="913"/>
                    <a:pt x="2593" y="890"/>
                    <a:pt x="2638" y="822"/>
                  </a:cubicBezTo>
                  <a:cubicBezTo>
                    <a:pt x="2661" y="685"/>
                    <a:pt x="2615" y="504"/>
                    <a:pt x="2615" y="367"/>
                  </a:cubicBezTo>
                  <a:lnTo>
                    <a:pt x="2615" y="367"/>
                  </a:lnTo>
                  <a:lnTo>
                    <a:pt x="2684" y="413"/>
                  </a:lnTo>
                  <a:lnTo>
                    <a:pt x="2706" y="344"/>
                  </a:lnTo>
                  <a:lnTo>
                    <a:pt x="2706" y="344"/>
                  </a:lnTo>
                  <a:cubicBezTo>
                    <a:pt x="2692" y="354"/>
                    <a:pt x="2682" y="357"/>
                    <a:pt x="2675" y="357"/>
                  </a:cubicBezTo>
                  <a:cubicBezTo>
                    <a:pt x="2650" y="357"/>
                    <a:pt x="2654" y="318"/>
                    <a:pt x="2644" y="318"/>
                  </a:cubicBezTo>
                  <a:cubicBezTo>
                    <a:pt x="2643" y="318"/>
                    <a:pt x="2641" y="319"/>
                    <a:pt x="2638" y="322"/>
                  </a:cubicBezTo>
                  <a:cubicBezTo>
                    <a:pt x="2502" y="231"/>
                    <a:pt x="2593" y="71"/>
                    <a:pt x="2502" y="3"/>
                  </a:cubicBezTo>
                  <a:cubicBezTo>
                    <a:pt x="2493" y="2"/>
                    <a:pt x="2474" y="1"/>
                    <a:pt x="24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48"/>
            <p:cNvSpPr/>
            <p:nvPr/>
          </p:nvSpPr>
          <p:spPr>
            <a:xfrm rot="-2172959" flipH="1">
              <a:off x="8393186" y="815730"/>
              <a:ext cx="2882" cy="3571"/>
            </a:xfrm>
            <a:custGeom>
              <a:avLst/>
              <a:gdLst/>
              <a:ahLst/>
              <a:cxnLst/>
              <a:rect l="l" t="t" r="r" b="b"/>
              <a:pathLst>
                <a:path w="92" h="114" extrusionOk="0">
                  <a:moveTo>
                    <a:pt x="91" y="0"/>
                  </a:moveTo>
                  <a:lnTo>
                    <a:pt x="91" y="0"/>
                  </a:lnTo>
                  <a:cubicBezTo>
                    <a:pt x="23" y="23"/>
                    <a:pt x="0" y="68"/>
                    <a:pt x="23" y="114"/>
                  </a:cubicBezTo>
                  <a:cubicBezTo>
                    <a:pt x="68" y="91"/>
                    <a:pt x="68" y="23"/>
                    <a:pt x="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48"/>
            <p:cNvSpPr/>
            <p:nvPr/>
          </p:nvSpPr>
          <p:spPr>
            <a:xfrm rot="-2172959" flipH="1">
              <a:off x="8392203" y="816263"/>
              <a:ext cx="31" cy="752"/>
            </a:xfrm>
            <a:custGeom>
              <a:avLst/>
              <a:gdLst/>
              <a:ahLst/>
              <a:cxnLst/>
              <a:rect l="l" t="t" r="r" b="b"/>
              <a:pathLst>
                <a:path w="1" h="24" extrusionOk="0">
                  <a:moveTo>
                    <a:pt x="0" y="0"/>
                  </a:moveTo>
                  <a:lnTo>
                    <a:pt x="0" y="0"/>
                  </a:lnTo>
                  <a:lnTo>
                    <a:pt x="0" y="2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48"/>
            <p:cNvSpPr/>
            <p:nvPr/>
          </p:nvSpPr>
          <p:spPr>
            <a:xfrm rot="-2172959" flipH="1">
              <a:off x="8301230" y="543602"/>
              <a:ext cx="752" cy="752"/>
            </a:xfrm>
            <a:custGeom>
              <a:avLst/>
              <a:gdLst/>
              <a:ahLst/>
              <a:cxnLst/>
              <a:rect l="l" t="t" r="r" b="b"/>
              <a:pathLst>
                <a:path w="24" h="24" extrusionOk="0">
                  <a:moveTo>
                    <a:pt x="0" y="0"/>
                  </a:moveTo>
                  <a:lnTo>
                    <a:pt x="23" y="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48"/>
            <p:cNvSpPr/>
            <p:nvPr/>
          </p:nvSpPr>
          <p:spPr>
            <a:xfrm rot="-2172959" flipH="1">
              <a:off x="8299283" y="541866"/>
              <a:ext cx="96198" cy="281138"/>
            </a:xfrm>
            <a:custGeom>
              <a:avLst/>
              <a:gdLst/>
              <a:ahLst/>
              <a:cxnLst/>
              <a:rect l="l" t="t" r="r" b="b"/>
              <a:pathLst>
                <a:path w="3071" h="8975" extrusionOk="0">
                  <a:moveTo>
                    <a:pt x="182" y="1"/>
                  </a:moveTo>
                  <a:lnTo>
                    <a:pt x="160" y="69"/>
                  </a:lnTo>
                  <a:cubicBezTo>
                    <a:pt x="162" y="69"/>
                    <a:pt x="165" y="69"/>
                    <a:pt x="169" y="69"/>
                  </a:cubicBezTo>
                  <a:lnTo>
                    <a:pt x="169" y="69"/>
                  </a:lnTo>
                  <a:lnTo>
                    <a:pt x="182" y="1"/>
                  </a:lnTo>
                  <a:close/>
                  <a:moveTo>
                    <a:pt x="2388" y="2616"/>
                  </a:moveTo>
                  <a:lnTo>
                    <a:pt x="2516" y="2644"/>
                  </a:lnTo>
                  <a:lnTo>
                    <a:pt x="2516" y="2644"/>
                  </a:lnTo>
                  <a:lnTo>
                    <a:pt x="2456" y="2684"/>
                  </a:lnTo>
                  <a:lnTo>
                    <a:pt x="2388" y="2616"/>
                  </a:lnTo>
                  <a:close/>
                  <a:moveTo>
                    <a:pt x="2843" y="8710"/>
                  </a:moveTo>
                  <a:lnTo>
                    <a:pt x="2825" y="8766"/>
                  </a:lnTo>
                  <a:lnTo>
                    <a:pt x="2825" y="8766"/>
                  </a:lnTo>
                  <a:cubicBezTo>
                    <a:pt x="2831" y="8729"/>
                    <a:pt x="2782" y="8710"/>
                    <a:pt x="2843" y="8710"/>
                  </a:cubicBezTo>
                  <a:close/>
                  <a:moveTo>
                    <a:pt x="114" y="69"/>
                  </a:moveTo>
                  <a:cubicBezTo>
                    <a:pt x="91" y="137"/>
                    <a:pt x="46" y="183"/>
                    <a:pt x="114" y="206"/>
                  </a:cubicBezTo>
                  <a:cubicBezTo>
                    <a:pt x="103" y="228"/>
                    <a:pt x="86" y="228"/>
                    <a:pt x="69" y="228"/>
                  </a:cubicBezTo>
                  <a:cubicBezTo>
                    <a:pt x="52" y="228"/>
                    <a:pt x="35" y="228"/>
                    <a:pt x="23" y="251"/>
                  </a:cubicBezTo>
                  <a:cubicBezTo>
                    <a:pt x="46" y="296"/>
                    <a:pt x="91" y="342"/>
                    <a:pt x="69" y="387"/>
                  </a:cubicBezTo>
                  <a:lnTo>
                    <a:pt x="46" y="387"/>
                  </a:lnTo>
                  <a:cubicBezTo>
                    <a:pt x="1" y="501"/>
                    <a:pt x="160" y="569"/>
                    <a:pt x="91" y="660"/>
                  </a:cubicBezTo>
                  <a:lnTo>
                    <a:pt x="69" y="660"/>
                  </a:lnTo>
                  <a:cubicBezTo>
                    <a:pt x="46" y="706"/>
                    <a:pt x="91" y="774"/>
                    <a:pt x="46" y="842"/>
                  </a:cubicBezTo>
                  <a:cubicBezTo>
                    <a:pt x="59" y="829"/>
                    <a:pt x="80" y="816"/>
                    <a:pt x="95" y="816"/>
                  </a:cubicBezTo>
                  <a:cubicBezTo>
                    <a:pt x="106" y="816"/>
                    <a:pt x="114" y="823"/>
                    <a:pt x="114" y="842"/>
                  </a:cubicBezTo>
                  <a:cubicBezTo>
                    <a:pt x="69" y="910"/>
                    <a:pt x="114" y="956"/>
                    <a:pt x="69" y="1024"/>
                  </a:cubicBezTo>
                  <a:lnTo>
                    <a:pt x="137" y="1070"/>
                  </a:lnTo>
                  <a:cubicBezTo>
                    <a:pt x="114" y="1343"/>
                    <a:pt x="228" y="2366"/>
                    <a:pt x="251" y="2639"/>
                  </a:cubicBezTo>
                  <a:lnTo>
                    <a:pt x="228" y="2639"/>
                  </a:lnTo>
                  <a:cubicBezTo>
                    <a:pt x="273" y="3025"/>
                    <a:pt x="296" y="3867"/>
                    <a:pt x="387" y="4276"/>
                  </a:cubicBezTo>
                  <a:cubicBezTo>
                    <a:pt x="319" y="4344"/>
                    <a:pt x="342" y="4435"/>
                    <a:pt x="319" y="4503"/>
                  </a:cubicBezTo>
                  <a:cubicBezTo>
                    <a:pt x="328" y="4484"/>
                    <a:pt x="342" y="4477"/>
                    <a:pt x="355" y="4477"/>
                  </a:cubicBezTo>
                  <a:cubicBezTo>
                    <a:pt x="372" y="4477"/>
                    <a:pt x="387" y="4490"/>
                    <a:pt x="387" y="4503"/>
                  </a:cubicBezTo>
                  <a:cubicBezTo>
                    <a:pt x="387" y="4708"/>
                    <a:pt x="433" y="4503"/>
                    <a:pt x="455" y="4731"/>
                  </a:cubicBezTo>
                  <a:cubicBezTo>
                    <a:pt x="524" y="4958"/>
                    <a:pt x="478" y="5868"/>
                    <a:pt x="433" y="6095"/>
                  </a:cubicBezTo>
                  <a:cubicBezTo>
                    <a:pt x="524" y="6186"/>
                    <a:pt x="455" y="6345"/>
                    <a:pt x="524" y="6459"/>
                  </a:cubicBezTo>
                  <a:lnTo>
                    <a:pt x="501" y="6436"/>
                  </a:lnTo>
                  <a:lnTo>
                    <a:pt x="501" y="6436"/>
                  </a:lnTo>
                  <a:cubicBezTo>
                    <a:pt x="524" y="6550"/>
                    <a:pt x="455" y="7232"/>
                    <a:pt x="501" y="7369"/>
                  </a:cubicBezTo>
                  <a:cubicBezTo>
                    <a:pt x="569" y="7482"/>
                    <a:pt x="455" y="7460"/>
                    <a:pt x="433" y="7551"/>
                  </a:cubicBezTo>
                  <a:cubicBezTo>
                    <a:pt x="546" y="7551"/>
                    <a:pt x="592" y="7641"/>
                    <a:pt x="592" y="7687"/>
                  </a:cubicBezTo>
                  <a:cubicBezTo>
                    <a:pt x="592" y="7755"/>
                    <a:pt x="683" y="7869"/>
                    <a:pt x="705" y="7983"/>
                  </a:cubicBezTo>
                  <a:lnTo>
                    <a:pt x="637" y="7983"/>
                  </a:lnTo>
                  <a:cubicBezTo>
                    <a:pt x="705" y="8051"/>
                    <a:pt x="683" y="8210"/>
                    <a:pt x="705" y="8278"/>
                  </a:cubicBezTo>
                  <a:cubicBezTo>
                    <a:pt x="683" y="8415"/>
                    <a:pt x="592" y="8619"/>
                    <a:pt x="660" y="8801"/>
                  </a:cubicBezTo>
                  <a:lnTo>
                    <a:pt x="501" y="8915"/>
                  </a:lnTo>
                  <a:lnTo>
                    <a:pt x="524" y="8938"/>
                  </a:lnTo>
                  <a:cubicBezTo>
                    <a:pt x="524" y="8938"/>
                    <a:pt x="1031" y="8975"/>
                    <a:pt x="1572" y="8975"/>
                  </a:cubicBezTo>
                  <a:cubicBezTo>
                    <a:pt x="2067" y="8975"/>
                    <a:pt x="2590" y="8944"/>
                    <a:pt x="2775" y="8824"/>
                  </a:cubicBezTo>
                  <a:lnTo>
                    <a:pt x="2820" y="8824"/>
                  </a:lnTo>
                  <a:lnTo>
                    <a:pt x="2820" y="8778"/>
                  </a:lnTo>
                  <a:cubicBezTo>
                    <a:pt x="2828" y="8763"/>
                    <a:pt x="2835" y="8758"/>
                    <a:pt x="2844" y="8758"/>
                  </a:cubicBezTo>
                  <a:cubicBezTo>
                    <a:pt x="2861" y="8758"/>
                    <a:pt x="2881" y="8778"/>
                    <a:pt x="2911" y="8778"/>
                  </a:cubicBezTo>
                  <a:lnTo>
                    <a:pt x="2934" y="8710"/>
                  </a:lnTo>
                  <a:lnTo>
                    <a:pt x="2888" y="8733"/>
                  </a:lnTo>
                  <a:cubicBezTo>
                    <a:pt x="2888" y="8710"/>
                    <a:pt x="2820" y="8665"/>
                    <a:pt x="2843" y="8619"/>
                  </a:cubicBezTo>
                  <a:cubicBezTo>
                    <a:pt x="2866" y="8574"/>
                    <a:pt x="2934" y="8619"/>
                    <a:pt x="2934" y="8551"/>
                  </a:cubicBezTo>
                  <a:cubicBezTo>
                    <a:pt x="2979" y="8187"/>
                    <a:pt x="3025" y="7846"/>
                    <a:pt x="3002" y="7482"/>
                  </a:cubicBezTo>
                  <a:lnTo>
                    <a:pt x="3002" y="7482"/>
                  </a:lnTo>
                  <a:lnTo>
                    <a:pt x="3048" y="7505"/>
                  </a:lnTo>
                  <a:cubicBezTo>
                    <a:pt x="3025" y="7391"/>
                    <a:pt x="3025" y="7300"/>
                    <a:pt x="3002" y="7187"/>
                  </a:cubicBezTo>
                  <a:lnTo>
                    <a:pt x="3070" y="7141"/>
                  </a:lnTo>
                  <a:lnTo>
                    <a:pt x="3070" y="7141"/>
                  </a:lnTo>
                  <a:cubicBezTo>
                    <a:pt x="3070" y="7142"/>
                    <a:pt x="3069" y="7142"/>
                    <a:pt x="3068" y="7142"/>
                  </a:cubicBezTo>
                  <a:cubicBezTo>
                    <a:pt x="3025" y="7142"/>
                    <a:pt x="3025" y="6595"/>
                    <a:pt x="3025" y="6595"/>
                  </a:cubicBezTo>
                  <a:lnTo>
                    <a:pt x="2934" y="6573"/>
                  </a:lnTo>
                  <a:cubicBezTo>
                    <a:pt x="2934" y="6482"/>
                    <a:pt x="3048" y="6550"/>
                    <a:pt x="3025" y="6459"/>
                  </a:cubicBezTo>
                  <a:cubicBezTo>
                    <a:pt x="2888" y="6414"/>
                    <a:pt x="3025" y="6277"/>
                    <a:pt x="2957" y="6254"/>
                  </a:cubicBezTo>
                  <a:cubicBezTo>
                    <a:pt x="2957" y="6254"/>
                    <a:pt x="2957" y="6209"/>
                    <a:pt x="3002" y="6209"/>
                  </a:cubicBezTo>
                  <a:cubicBezTo>
                    <a:pt x="2934" y="6186"/>
                    <a:pt x="3002" y="6163"/>
                    <a:pt x="2979" y="6118"/>
                  </a:cubicBezTo>
                  <a:lnTo>
                    <a:pt x="2979" y="6118"/>
                  </a:lnTo>
                  <a:lnTo>
                    <a:pt x="2934" y="6141"/>
                  </a:lnTo>
                  <a:lnTo>
                    <a:pt x="2911" y="6072"/>
                  </a:lnTo>
                  <a:lnTo>
                    <a:pt x="2979" y="6072"/>
                  </a:lnTo>
                  <a:cubicBezTo>
                    <a:pt x="3002" y="5891"/>
                    <a:pt x="3048" y="5004"/>
                    <a:pt x="3002" y="4799"/>
                  </a:cubicBezTo>
                  <a:lnTo>
                    <a:pt x="3002" y="4799"/>
                  </a:lnTo>
                  <a:cubicBezTo>
                    <a:pt x="2957" y="4822"/>
                    <a:pt x="3002" y="4890"/>
                    <a:pt x="2911" y="4913"/>
                  </a:cubicBezTo>
                  <a:cubicBezTo>
                    <a:pt x="2866" y="4867"/>
                    <a:pt x="2934" y="4844"/>
                    <a:pt x="2866" y="4822"/>
                  </a:cubicBezTo>
                  <a:cubicBezTo>
                    <a:pt x="3002" y="4799"/>
                    <a:pt x="2888" y="4685"/>
                    <a:pt x="3025" y="4663"/>
                  </a:cubicBezTo>
                  <a:lnTo>
                    <a:pt x="2957" y="4640"/>
                  </a:lnTo>
                  <a:lnTo>
                    <a:pt x="3002" y="4617"/>
                  </a:lnTo>
                  <a:cubicBezTo>
                    <a:pt x="2911" y="4390"/>
                    <a:pt x="2957" y="4572"/>
                    <a:pt x="2979" y="4367"/>
                  </a:cubicBezTo>
                  <a:cubicBezTo>
                    <a:pt x="2957" y="4230"/>
                    <a:pt x="2866" y="4185"/>
                    <a:pt x="2888" y="4117"/>
                  </a:cubicBezTo>
                  <a:lnTo>
                    <a:pt x="2820" y="4117"/>
                  </a:lnTo>
                  <a:cubicBezTo>
                    <a:pt x="2888" y="4117"/>
                    <a:pt x="2775" y="4049"/>
                    <a:pt x="2843" y="4026"/>
                  </a:cubicBezTo>
                  <a:cubicBezTo>
                    <a:pt x="2843" y="4007"/>
                    <a:pt x="2843" y="3924"/>
                    <a:pt x="2790" y="3924"/>
                  </a:cubicBezTo>
                  <a:cubicBezTo>
                    <a:pt x="2779" y="3924"/>
                    <a:pt x="2767" y="3927"/>
                    <a:pt x="2752" y="3935"/>
                  </a:cubicBezTo>
                  <a:cubicBezTo>
                    <a:pt x="2786" y="3918"/>
                    <a:pt x="2807" y="3864"/>
                    <a:pt x="2834" y="3864"/>
                  </a:cubicBezTo>
                  <a:cubicBezTo>
                    <a:pt x="2843" y="3864"/>
                    <a:pt x="2854" y="3871"/>
                    <a:pt x="2866" y="3889"/>
                  </a:cubicBezTo>
                  <a:lnTo>
                    <a:pt x="2843" y="3798"/>
                  </a:lnTo>
                  <a:lnTo>
                    <a:pt x="2820" y="3844"/>
                  </a:lnTo>
                  <a:cubicBezTo>
                    <a:pt x="2820" y="3753"/>
                    <a:pt x="2888" y="3685"/>
                    <a:pt x="2798" y="3617"/>
                  </a:cubicBezTo>
                  <a:lnTo>
                    <a:pt x="2752" y="3662"/>
                  </a:lnTo>
                  <a:cubicBezTo>
                    <a:pt x="2752" y="3594"/>
                    <a:pt x="2752" y="3548"/>
                    <a:pt x="2843" y="3526"/>
                  </a:cubicBezTo>
                  <a:lnTo>
                    <a:pt x="2866" y="3594"/>
                  </a:lnTo>
                  <a:cubicBezTo>
                    <a:pt x="2866" y="3480"/>
                    <a:pt x="2843" y="3435"/>
                    <a:pt x="2798" y="3344"/>
                  </a:cubicBezTo>
                  <a:lnTo>
                    <a:pt x="2798" y="3389"/>
                  </a:lnTo>
                  <a:cubicBezTo>
                    <a:pt x="2709" y="3279"/>
                    <a:pt x="2643" y="2764"/>
                    <a:pt x="2535" y="2649"/>
                  </a:cubicBezTo>
                  <a:lnTo>
                    <a:pt x="2535" y="2649"/>
                  </a:lnTo>
                  <a:lnTo>
                    <a:pt x="2593" y="2661"/>
                  </a:lnTo>
                  <a:cubicBezTo>
                    <a:pt x="2570" y="2480"/>
                    <a:pt x="2502" y="1547"/>
                    <a:pt x="2547" y="1388"/>
                  </a:cubicBezTo>
                  <a:cubicBezTo>
                    <a:pt x="2563" y="1365"/>
                    <a:pt x="2580" y="1358"/>
                    <a:pt x="2597" y="1358"/>
                  </a:cubicBezTo>
                  <a:cubicBezTo>
                    <a:pt x="2631" y="1358"/>
                    <a:pt x="2661" y="1388"/>
                    <a:pt x="2661" y="1388"/>
                  </a:cubicBezTo>
                  <a:cubicBezTo>
                    <a:pt x="2638" y="1297"/>
                    <a:pt x="2593" y="1343"/>
                    <a:pt x="2593" y="1274"/>
                  </a:cubicBezTo>
                  <a:lnTo>
                    <a:pt x="2593" y="1274"/>
                  </a:lnTo>
                  <a:lnTo>
                    <a:pt x="2661" y="1297"/>
                  </a:lnTo>
                  <a:lnTo>
                    <a:pt x="2638" y="1229"/>
                  </a:lnTo>
                  <a:cubicBezTo>
                    <a:pt x="2616" y="1274"/>
                    <a:pt x="2547" y="1252"/>
                    <a:pt x="2479" y="1274"/>
                  </a:cubicBezTo>
                  <a:lnTo>
                    <a:pt x="2479" y="1183"/>
                  </a:lnTo>
                  <a:lnTo>
                    <a:pt x="2547" y="1183"/>
                  </a:lnTo>
                  <a:cubicBezTo>
                    <a:pt x="2547" y="1161"/>
                    <a:pt x="2388" y="1138"/>
                    <a:pt x="2411" y="1047"/>
                  </a:cubicBezTo>
                  <a:cubicBezTo>
                    <a:pt x="2434" y="910"/>
                    <a:pt x="2411" y="751"/>
                    <a:pt x="2434" y="615"/>
                  </a:cubicBezTo>
                  <a:lnTo>
                    <a:pt x="2502" y="660"/>
                  </a:lnTo>
                  <a:lnTo>
                    <a:pt x="2525" y="592"/>
                  </a:lnTo>
                  <a:lnTo>
                    <a:pt x="2525" y="592"/>
                  </a:lnTo>
                  <a:cubicBezTo>
                    <a:pt x="2511" y="601"/>
                    <a:pt x="2500" y="605"/>
                    <a:pt x="2493" y="605"/>
                  </a:cubicBezTo>
                  <a:cubicBezTo>
                    <a:pt x="2468" y="605"/>
                    <a:pt x="2472" y="566"/>
                    <a:pt x="2463" y="566"/>
                  </a:cubicBezTo>
                  <a:cubicBezTo>
                    <a:pt x="2461" y="566"/>
                    <a:pt x="2459" y="567"/>
                    <a:pt x="2456" y="569"/>
                  </a:cubicBezTo>
                  <a:cubicBezTo>
                    <a:pt x="2320" y="456"/>
                    <a:pt x="2434" y="319"/>
                    <a:pt x="2343" y="228"/>
                  </a:cubicBezTo>
                  <a:cubicBezTo>
                    <a:pt x="2231" y="228"/>
                    <a:pt x="365" y="75"/>
                    <a:pt x="169" y="69"/>
                  </a:cubicBezTo>
                  <a:lnTo>
                    <a:pt x="169" y="69"/>
                  </a:lnTo>
                  <a:lnTo>
                    <a:pt x="160" y="115"/>
                  </a:lnTo>
                  <a:lnTo>
                    <a:pt x="228" y="115"/>
                  </a:lnTo>
                  <a:cubicBezTo>
                    <a:pt x="239" y="149"/>
                    <a:pt x="228" y="149"/>
                    <a:pt x="214" y="149"/>
                  </a:cubicBezTo>
                  <a:cubicBezTo>
                    <a:pt x="199" y="149"/>
                    <a:pt x="182" y="149"/>
                    <a:pt x="182" y="183"/>
                  </a:cubicBezTo>
                  <a:cubicBezTo>
                    <a:pt x="176" y="186"/>
                    <a:pt x="171" y="187"/>
                    <a:pt x="165" y="187"/>
                  </a:cubicBezTo>
                  <a:cubicBezTo>
                    <a:pt x="131" y="187"/>
                    <a:pt x="114" y="128"/>
                    <a:pt x="114" y="6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76" name="Google Shape;1676;p48"/>
          <p:cNvSpPr/>
          <p:nvPr/>
        </p:nvSpPr>
        <p:spPr>
          <a:xfrm rot="8805980">
            <a:off x="39066" y="1818760"/>
            <a:ext cx="565453" cy="565453"/>
          </a:xfrm>
          <a:custGeom>
            <a:avLst/>
            <a:gdLst/>
            <a:ahLst/>
            <a:cxnLst/>
            <a:rect l="l" t="t" r="r" b="b"/>
            <a:pathLst>
              <a:path w="19106" h="19106" extrusionOk="0">
                <a:moveTo>
                  <a:pt x="9565" y="1"/>
                </a:moveTo>
                <a:cubicBezTo>
                  <a:pt x="4269" y="1"/>
                  <a:pt x="1" y="4269"/>
                  <a:pt x="1" y="9564"/>
                </a:cubicBezTo>
                <a:cubicBezTo>
                  <a:pt x="1" y="14837"/>
                  <a:pt x="4269" y="19105"/>
                  <a:pt x="9565" y="19105"/>
                </a:cubicBezTo>
                <a:cubicBezTo>
                  <a:pt x="14837" y="19105"/>
                  <a:pt x="19106" y="14837"/>
                  <a:pt x="19106" y="9564"/>
                </a:cubicBezTo>
                <a:cubicBezTo>
                  <a:pt x="19106" y="4269"/>
                  <a:pt x="14837" y="1"/>
                  <a:pt x="95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7" name="Google Shape;1677;p48"/>
          <p:cNvSpPr/>
          <p:nvPr/>
        </p:nvSpPr>
        <p:spPr>
          <a:xfrm rot="7755094">
            <a:off x="8265374" y="3498746"/>
            <a:ext cx="330800" cy="330800"/>
          </a:xfrm>
          <a:custGeom>
            <a:avLst/>
            <a:gdLst/>
            <a:ahLst/>
            <a:cxnLst/>
            <a:rect l="l" t="t" r="r" b="b"/>
            <a:pathLst>
              <a:path w="19106" h="19106" extrusionOk="0">
                <a:moveTo>
                  <a:pt x="9565" y="1"/>
                </a:moveTo>
                <a:cubicBezTo>
                  <a:pt x="4269" y="1"/>
                  <a:pt x="1" y="4269"/>
                  <a:pt x="1" y="9564"/>
                </a:cubicBezTo>
                <a:cubicBezTo>
                  <a:pt x="1" y="14837"/>
                  <a:pt x="4269" y="19105"/>
                  <a:pt x="9565" y="19105"/>
                </a:cubicBezTo>
                <a:cubicBezTo>
                  <a:pt x="14837" y="19105"/>
                  <a:pt x="19106" y="14837"/>
                  <a:pt x="19106" y="9564"/>
                </a:cubicBezTo>
                <a:cubicBezTo>
                  <a:pt x="19106" y="4269"/>
                  <a:pt x="14837" y="1"/>
                  <a:pt x="9565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8" name="Google Shape;1678;p48"/>
          <p:cNvSpPr/>
          <p:nvPr/>
        </p:nvSpPr>
        <p:spPr>
          <a:xfrm rot="7754077">
            <a:off x="44334" y="1369936"/>
            <a:ext cx="217870" cy="217900"/>
          </a:xfrm>
          <a:custGeom>
            <a:avLst/>
            <a:gdLst/>
            <a:ahLst/>
            <a:cxnLst/>
            <a:rect l="l" t="t" r="r" b="b"/>
            <a:pathLst>
              <a:path w="19106" h="19106" extrusionOk="0">
                <a:moveTo>
                  <a:pt x="9565" y="1"/>
                </a:moveTo>
                <a:cubicBezTo>
                  <a:pt x="4269" y="1"/>
                  <a:pt x="1" y="4269"/>
                  <a:pt x="1" y="9564"/>
                </a:cubicBezTo>
                <a:cubicBezTo>
                  <a:pt x="1" y="14837"/>
                  <a:pt x="4269" y="19105"/>
                  <a:pt x="9565" y="19105"/>
                </a:cubicBezTo>
                <a:cubicBezTo>
                  <a:pt x="14837" y="19105"/>
                  <a:pt x="19106" y="14837"/>
                  <a:pt x="19106" y="9564"/>
                </a:cubicBezTo>
                <a:cubicBezTo>
                  <a:pt x="19106" y="4269"/>
                  <a:pt x="14837" y="1"/>
                  <a:pt x="956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BBCD262-E406-A473-8710-A1BB4A920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26" y="1810493"/>
            <a:ext cx="7990853" cy="318900"/>
          </a:xfrm>
        </p:spPr>
        <p:txBody>
          <a:bodyPr/>
          <a:lstStyle/>
          <a:p>
            <a:r>
              <a:rPr lang="th-TH" altLang="en-US" sz="4000" b="1" dirty="0">
                <a:solidFill>
                  <a:srgbClr val="002060"/>
                </a:solidFill>
                <a:latin typeface="DilleniaUPC" panose="02020603050405020304" pitchFamily="18" charset="-34"/>
                <a:cs typeface="DilleniaUPC" panose="02020603050405020304" pitchFamily="18" charset="-34"/>
              </a:rPr>
              <a:t>ระยะเวลาดำเนินงาน</a:t>
            </a:r>
            <a:br>
              <a:rPr lang="th-TH" altLang="en-US" sz="4000" b="1" dirty="0">
                <a:solidFill>
                  <a:srgbClr val="002060"/>
                </a:solidFill>
                <a:latin typeface="DilleniaUPC" panose="02020603050405020304" pitchFamily="18" charset="-34"/>
                <a:cs typeface="DilleniaUPC" panose="02020603050405020304" pitchFamily="18" charset="-34"/>
              </a:rPr>
            </a:br>
            <a:r>
              <a:rPr lang="th-TH" altLang="en-US" sz="4000" b="1" dirty="0">
                <a:solidFill>
                  <a:srgbClr val="002060"/>
                </a:solidFill>
                <a:latin typeface="DilleniaUPC" panose="02020603050405020304" pitchFamily="18" charset="-34"/>
                <a:cs typeface="DilleniaUPC" panose="02020603050405020304" pitchFamily="18" charset="-34"/>
              </a:rPr>
              <a:t>(</a:t>
            </a:r>
            <a:r>
              <a:rPr lang="en-US" altLang="en-US" sz="4000" b="1" dirty="0">
                <a:solidFill>
                  <a:srgbClr val="002060"/>
                </a:solidFill>
                <a:latin typeface="DilleniaUPC" panose="02020603050405020304" pitchFamily="18" charset="-34"/>
                <a:cs typeface="DilleniaUPC" panose="02020603050405020304" pitchFamily="18" charset="-34"/>
              </a:rPr>
              <a:t>Duration of Study)</a:t>
            </a:r>
            <a:br>
              <a:rPr lang="en-US" altLang="en-US" sz="4000" b="1" dirty="0">
                <a:solidFill>
                  <a:srgbClr val="002060"/>
                </a:solidFill>
                <a:latin typeface="DilleniaUPC" panose="02020603050405020304" pitchFamily="18" charset="-34"/>
                <a:cs typeface="DilleniaUPC" panose="02020603050405020304" pitchFamily="18" charset="-34"/>
              </a:rPr>
            </a:br>
            <a:endParaRPr lang="en-US" sz="4000" dirty="0">
              <a:solidFill>
                <a:srgbClr val="002060"/>
              </a:solidFill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01546554-ECFF-B27A-3034-D2677863B455}"/>
              </a:ext>
            </a:extLst>
          </p:cNvPr>
          <p:cNvSpPr txBox="1"/>
          <p:nvPr/>
        </p:nvSpPr>
        <p:spPr>
          <a:xfrm>
            <a:off x="2173054" y="2272241"/>
            <a:ext cx="483954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th-TH" altLang="en-US" sz="3000" b="1" dirty="0">
                <a:solidFill>
                  <a:srgbClr val="002060"/>
                </a:solidFill>
                <a:latin typeface="DilleniaUPC" panose="02020603050405020304" pitchFamily="18" charset="-34"/>
                <a:cs typeface="DilleniaUPC" panose="02020603050405020304" pitchFamily="18" charset="-34"/>
              </a:rPr>
              <a:t> ปีการศึกษา 256</a:t>
            </a:r>
            <a:r>
              <a:rPr lang="en-US" altLang="en-US" sz="3000" b="1" dirty="0">
                <a:solidFill>
                  <a:srgbClr val="002060"/>
                </a:solidFill>
                <a:latin typeface="DilleniaUPC" panose="02020603050405020304" pitchFamily="18" charset="-34"/>
                <a:cs typeface="DilleniaUPC" panose="02020603050405020304" pitchFamily="18" charset="-34"/>
              </a:rPr>
              <a:t>5</a:t>
            </a:r>
            <a:br>
              <a:rPr lang="th-TH" altLang="en-US" sz="3000" b="1" dirty="0">
                <a:solidFill>
                  <a:srgbClr val="002060"/>
                </a:solidFill>
                <a:latin typeface="DilleniaUPC" panose="02020603050405020304" pitchFamily="18" charset="-34"/>
                <a:cs typeface="DilleniaUPC" panose="02020603050405020304" pitchFamily="18" charset="-34"/>
              </a:rPr>
            </a:br>
            <a:r>
              <a:rPr lang="th-TH" altLang="en-US" sz="3000" b="1" dirty="0">
                <a:solidFill>
                  <a:srgbClr val="002060"/>
                </a:solidFill>
                <a:latin typeface="DilleniaUPC" panose="02020603050405020304" pitchFamily="18" charset="-34"/>
                <a:cs typeface="DilleniaUPC" panose="02020603050405020304" pitchFamily="18" charset="-34"/>
              </a:rPr>
              <a:t> </a:t>
            </a:r>
            <a:r>
              <a:rPr lang="en-US" altLang="en-US" sz="3000" b="1" dirty="0">
                <a:solidFill>
                  <a:srgbClr val="002060"/>
                </a:solidFill>
                <a:latin typeface="DilleniaUPC" panose="02020603050405020304" pitchFamily="18" charset="-34"/>
                <a:cs typeface="DilleniaUPC" panose="02020603050405020304" pitchFamily="18" charset="-34"/>
              </a:rPr>
              <a:t>Academic Year 2022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8" name="Google Shape;1698;p49"/>
          <p:cNvSpPr/>
          <p:nvPr/>
        </p:nvSpPr>
        <p:spPr>
          <a:xfrm flipH="1">
            <a:off x="4367177" y="1098574"/>
            <a:ext cx="4623033" cy="3023736"/>
          </a:xfrm>
          <a:custGeom>
            <a:avLst/>
            <a:gdLst/>
            <a:ahLst/>
            <a:cxnLst/>
            <a:rect l="l" t="t" r="r" b="b"/>
            <a:pathLst>
              <a:path w="52454" h="34308" extrusionOk="0">
                <a:moveTo>
                  <a:pt x="12076" y="6506"/>
                </a:moveTo>
                <a:cubicBezTo>
                  <a:pt x="13582" y="6483"/>
                  <a:pt x="15043" y="6711"/>
                  <a:pt x="16390" y="7168"/>
                </a:cubicBezTo>
                <a:cubicBezTo>
                  <a:pt x="18581" y="7921"/>
                  <a:pt x="21000" y="7282"/>
                  <a:pt x="22552" y="5570"/>
                </a:cubicBezTo>
                <a:cubicBezTo>
                  <a:pt x="25702" y="2146"/>
                  <a:pt x="30199" y="1"/>
                  <a:pt x="35220" y="1"/>
                </a:cubicBezTo>
                <a:cubicBezTo>
                  <a:pt x="44670" y="1"/>
                  <a:pt x="52317" y="7556"/>
                  <a:pt x="52385" y="17005"/>
                </a:cubicBezTo>
                <a:cubicBezTo>
                  <a:pt x="52454" y="26546"/>
                  <a:pt x="44761" y="34307"/>
                  <a:pt x="35220" y="34307"/>
                </a:cubicBezTo>
                <a:cubicBezTo>
                  <a:pt x="30747" y="34307"/>
                  <a:pt x="26661" y="32595"/>
                  <a:pt x="23602" y="29765"/>
                </a:cubicBezTo>
                <a:cubicBezTo>
                  <a:pt x="22256" y="28532"/>
                  <a:pt x="20247" y="28304"/>
                  <a:pt x="18672" y="29263"/>
                </a:cubicBezTo>
                <a:cubicBezTo>
                  <a:pt x="16846" y="30358"/>
                  <a:pt x="14700" y="30975"/>
                  <a:pt x="12395" y="30975"/>
                </a:cubicBezTo>
                <a:cubicBezTo>
                  <a:pt x="5547" y="30975"/>
                  <a:pt x="1" y="25360"/>
                  <a:pt x="161" y="18466"/>
                </a:cubicBezTo>
                <a:cubicBezTo>
                  <a:pt x="320" y="11984"/>
                  <a:pt x="5593" y="6688"/>
                  <a:pt x="12076" y="6506"/>
                </a:cubicBezTo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05" name="Google Shape;1705;p49"/>
          <p:cNvGrpSpPr/>
          <p:nvPr/>
        </p:nvGrpSpPr>
        <p:grpSpPr>
          <a:xfrm>
            <a:off x="-313038" y="-357963"/>
            <a:ext cx="1543558" cy="1662032"/>
            <a:chOff x="-313038" y="-357963"/>
            <a:chExt cx="1543558" cy="1662032"/>
          </a:xfrm>
        </p:grpSpPr>
        <p:sp>
          <p:nvSpPr>
            <p:cNvPr id="1706" name="Google Shape;1706;p49"/>
            <p:cNvSpPr/>
            <p:nvPr/>
          </p:nvSpPr>
          <p:spPr>
            <a:xfrm rot="-3600367" flipH="1">
              <a:off x="341584" y="380054"/>
              <a:ext cx="317185" cy="300917"/>
            </a:xfrm>
            <a:custGeom>
              <a:avLst/>
              <a:gdLst/>
              <a:ahLst/>
              <a:cxnLst/>
              <a:rect l="l" t="t" r="r" b="b"/>
              <a:pathLst>
                <a:path w="9147" h="8677" extrusionOk="0">
                  <a:moveTo>
                    <a:pt x="8263" y="321"/>
                  </a:moveTo>
                  <a:cubicBezTo>
                    <a:pt x="8248" y="328"/>
                    <a:pt x="8237" y="332"/>
                    <a:pt x="8234" y="332"/>
                  </a:cubicBezTo>
                  <a:cubicBezTo>
                    <a:pt x="8233" y="332"/>
                    <a:pt x="8233" y="332"/>
                    <a:pt x="8233" y="331"/>
                  </a:cubicBezTo>
                  <a:cubicBezTo>
                    <a:pt x="8243" y="328"/>
                    <a:pt x="8253" y="324"/>
                    <a:pt x="8263" y="321"/>
                  </a:cubicBezTo>
                  <a:close/>
                  <a:moveTo>
                    <a:pt x="6529" y="998"/>
                  </a:moveTo>
                  <a:cubicBezTo>
                    <a:pt x="6519" y="998"/>
                    <a:pt x="6501" y="1004"/>
                    <a:pt x="6482" y="1013"/>
                  </a:cubicBezTo>
                  <a:cubicBezTo>
                    <a:pt x="6498" y="1009"/>
                    <a:pt x="6513" y="1004"/>
                    <a:pt x="6529" y="998"/>
                  </a:cubicBezTo>
                  <a:lnTo>
                    <a:pt x="6529" y="998"/>
                  </a:lnTo>
                  <a:cubicBezTo>
                    <a:pt x="6529" y="998"/>
                    <a:pt x="6529" y="998"/>
                    <a:pt x="6529" y="998"/>
                  </a:cubicBezTo>
                  <a:close/>
                  <a:moveTo>
                    <a:pt x="9073" y="1"/>
                  </a:moveTo>
                  <a:cubicBezTo>
                    <a:pt x="8926" y="1"/>
                    <a:pt x="8581" y="167"/>
                    <a:pt x="8382" y="264"/>
                  </a:cubicBezTo>
                  <a:lnTo>
                    <a:pt x="8382" y="264"/>
                  </a:lnTo>
                  <a:cubicBezTo>
                    <a:pt x="8343" y="272"/>
                    <a:pt x="8226" y="313"/>
                    <a:pt x="8165" y="354"/>
                  </a:cubicBezTo>
                  <a:lnTo>
                    <a:pt x="8165" y="399"/>
                  </a:lnTo>
                  <a:cubicBezTo>
                    <a:pt x="8085" y="433"/>
                    <a:pt x="8074" y="433"/>
                    <a:pt x="8062" y="433"/>
                  </a:cubicBezTo>
                  <a:cubicBezTo>
                    <a:pt x="8051" y="433"/>
                    <a:pt x="8039" y="433"/>
                    <a:pt x="7960" y="468"/>
                  </a:cubicBezTo>
                  <a:cubicBezTo>
                    <a:pt x="7937" y="445"/>
                    <a:pt x="8074" y="377"/>
                    <a:pt x="8210" y="308"/>
                  </a:cubicBezTo>
                  <a:lnTo>
                    <a:pt x="8210" y="308"/>
                  </a:lnTo>
                  <a:cubicBezTo>
                    <a:pt x="8096" y="354"/>
                    <a:pt x="7960" y="399"/>
                    <a:pt x="7937" y="445"/>
                  </a:cubicBezTo>
                  <a:cubicBezTo>
                    <a:pt x="7920" y="448"/>
                    <a:pt x="7908" y="450"/>
                    <a:pt x="7900" y="450"/>
                  </a:cubicBezTo>
                  <a:cubicBezTo>
                    <a:pt x="7867" y="450"/>
                    <a:pt x="7887" y="429"/>
                    <a:pt x="7865" y="429"/>
                  </a:cubicBezTo>
                  <a:cubicBezTo>
                    <a:pt x="7855" y="429"/>
                    <a:pt x="7836" y="433"/>
                    <a:pt x="7801" y="445"/>
                  </a:cubicBezTo>
                  <a:cubicBezTo>
                    <a:pt x="7710" y="490"/>
                    <a:pt x="7596" y="559"/>
                    <a:pt x="7482" y="604"/>
                  </a:cubicBezTo>
                  <a:cubicBezTo>
                    <a:pt x="7209" y="672"/>
                    <a:pt x="7096" y="809"/>
                    <a:pt x="6846" y="877"/>
                  </a:cubicBezTo>
                  <a:lnTo>
                    <a:pt x="6868" y="854"/>
                  </a:lnTo>
                  <a:lnTo>
                    <a:pt x="6868" y="854"/>
                  </a:lnTo>
                  <a:cubicBezTo>
                    <a:pt x="6787" y="875"/>
                    <a:pt x="6668" y="950"/>
                    <a:pt x="6529" y="998"/>
                  </a:cubicBezTo>
                  <a:lnTo>
                    <a:pt x="6529" y="998"/>
                  </a:lnTo>
                  <a:cubicBezTo>
                    <a:pt x="6541" y="999"/>
                    <a:pt x="6535" y="1010"/>
                    <a:pt x="6482" y="1036"/>
                  </a:cubicBezTo>
                  <a:cubicBezTo>
                    <a:pt x="6300" y="1104"/>
                    <a:pt x="6186" y="1173"/>
                    <a:pt x="6050" y="1195"/>
                  </a:cubicBezTo>
                  <a:lnTo>
                    <a:pt x="5936" y="1286"/>
                  </a:lnTo>
                  <a:cubicBezTo>
                    <a:pt x="5322" y="1536"/>
                    <a:pt x="2957" y="2560"/>
                    <a:pt x="2343" y="2833"/>
                  </a:cubicBezTo>
                  <a:lnTo>
                    <a:pt x="2366" y="2810"/>
                  </a:lnTo>
                  <a:lnTo>
                    <a:pt x="2366" y="2810"/>
                  </a:lnTo>
                  <a:cubicBezTo>
                    <a:pt x="1775" y="3083"/>
                    <a:pt x="910" y="3447"/>
                    <a:pt x="1" y="3833"/>
                  </a:cubicBezTo>
                  <a:cubicBezTo>
                    <a:pt x="615" y="4265"/>
                    <a:pt x="1274" y="4720"/>
                    <a:pt x="1866" y="5129"/>
                  </a:cubicBezTo>
                  <a:cubicBezTo>
                    <a:pt x="2229" y="5379"/>
                    <a:pt x="2548" y="5607"/>
                    <a:pt x="2821" y="5766"/>
                  </a:cubicBezTo>
                  <a:cubicBezTo>
                    <a:pt x="2934" y="5880"/>
                    <a:pt x="3116" y="5993"/>
                    <a:pt x="3253" y="6107"/>
                  </a:cubicBezTo>
                  <a:cubicBezTo>
                    <a:pt x="3215" y="6070"/>
                    <a:pt x="3205" y="6053"/>
                    <a:pt x="3215" y="6053"/>
                  </a:cubicBezTo>
                  <a:cubicBezTo>
                    <a:pt x="3223" y="6053"/>
                    <a:pt x="3245" y="6064"/>
                    <a:pt x="3275" y="6084"/>
                  </a:cubicBezTo>
                  <a:cubicBezTo>
                    <a:pt x="3480" y="6232"/>
                    <a:pt x="3491" y="6232"/>
                    <a:pt x="3503" y="6232"/>
                  </a:cubicBezTo>
                  <a:cubicBezTo>
                    <a:pt x="3514" y="6232"/>
                    <a:pt x="3526" y="6232"/>
                    <a:pt x="3730" y="6380"/>
                  </a:cubicBezTo>
                  <a:cubicBezTo>
                    <a:pt x="3980" y="6539"/>
                    <a:pt x="4526" y="6903"/>
                    <a:pt x="5072" y="7312"/>
                  </a:cubicBezTo>
                  <a:cubicBezTo>
                    <a:pt x="5845" y="7858"/>
                    <a:pt x="6618" y="8404"/>
                    <a:pt x="6982" y="8677"/>
                  </a:cubicBezTo>
                  <a:cubicBezTo>
                    <a:pt x="7005" y="8586"/>
                    <a:pt x="7028" y="8540"/>
                    <a:pt x="7050" y="8495"/>
                  </a:cubicBezTo>
                  <a:cubicBezTo>
                    <a:pt x="7096" y="8222"/>
                    <a:pt x="7164" y="7949"/>
                    <a:pt x="7232" y="7676"/>
                  </a:cubicBezTo>
                  <a:cubicBezTo>
                    <a:pt x="7278" y="7540"/>
                    <a:pt x="7300" y="7403"/>
                    <a:pt x="7346" y="7267"/>
                  </a:cubicBezTo>
                  <a:cubicBezTo>
                    <a:pt x="7346" y="7221"/>
                    <a:pt x="7369" y="7176"/>
                    <a:pt x="7369" y="7130"/>
                  </a:cubicBezTo>
                  <a:cubicBezTo>
                    <a:pt x="7391" y="7085"/>
                    <a:pt x="7391" y="7039"/>
                    <a:pt x="7391" y="7017"/>
                  </a:cubicBezTo>
                  <a:lnTo>
                    <a:pt x="7391" y="7039"/>
                  </a:lnTo>
                  <a:cubicBezTo>
                    <a:pt x="7460" y="6744"/>
                    <a:pt x="7937" y="5129"/>
                    <a:pt x="8005" y="4788"/>
                  </a:cubicBezTo>
                  <a:lnTo>
                    <a:pt x="8005" y="4788"/>
                  </a:lnTo>
                  <a:lnTo>
                    <a:pt x="7983" y="4834"/>
                  </a:lnTo>
                  <a:cubicBezTo>
                    <a:pt x="8051" y="4538"/>
                    <a:pt x="8074" y="4584"/>
                    <a:pt x="8142" y="4356"/>
                  </a:cubicBezTo>
                  <a:lnTo>
                    <a:pt x="8142" y="4356"/>
                  </a:lnTo>
                  <a:cubicBezTo>
                    <a:pt x="8140" y="4357"/>
                    <a:pt x="8138" y="4358"/>
                    <a:pt x="8136" y="4358"/>
                  </a:cubicBezTo>
                  <a:cubicBezTo>
                    <a:pt x="8100" y="4358"/>
                    <a:pt x="8143" y="4125"/>
                    <a:pt x="8165" y="4038"/>
                  </a:cubicBezTo>
                  <a:cubicBezTo>
                    <a:pt x="8210" y="3879"/>
                    <a:pt x="8255" y="3560"/>
                    <a:pt x="8324" y="3310"/>
                  </a:cubicBezTo>
                  <a:lnTo>
                    <a:pt x="8346" y="3333"/>
                  </a:lnTo>
                  <a:cubicBezTo>
                    <a:pt x="8369" y="3128"/>
                    <a:pt x="8483" y="2764"/>
                    <a:pt x="8506" y="2605"/>
                  </a:cubicBezTo>
                  <a:cubicBezTo>
                    <a:pt x="8597" y="2287"/>
                    <a:pt x="8778" y="1787"/>
                    <a:pt x="8869" y="1354"/>
                  </a:cubicBezTo>
                  <a:lnTo>
                    <a:pt x="9006" y="1082"/>
                  </a:lnTo>
                  <a:lnTo>
                    <a:pt x="9006" y="1036"/>
                  </a:lnTo>
                  <a:lnTo>
                    <a:pt x="9142" y="58"/>
                  </a:lnTo>
                  <a:cubicBezTo>
                    <a:pt x="9146" y="18"/>
                    <a:pt x="9120" y="1"/>
                    <a:pt x="9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49"/>
            <p:cNvSpPr/>
            <p:nvPr/>
          </p:nvSpPr>
          <p:spPr>
            <a:xfrm rot="-3600367" flipH="1">
              <a:off x="33249" y="35535"/>
              <a:ext cx="262119" cy="343261"/>
            </a:xfrm>
            <a:custGeom>
              <a:avLst/>
              <a:gdLst/>
              <a:ahLst/>
              <a:cxnLst/>
              <a:rect l="l" t="t" r="r" b="b"/>
              <a:pathLst>
                <a:path w="7559" h="9898" extrusionOk="0">
                  <a:moveTo>
                    <a:pt x="171" y="2818"/>
                  </a:moveTo>
                  <a:cubicBezTo>
                    <a:pt x="169" y="2827"/>
                    <a:pt x="168" y="2838"/>
                    <a:pt x="168" y="2849"/>
                  </a:cubicBezTo>
                  <a:cubicBezTo>
                    <a:pt x="169" y="2838"/>
                    <a:pt x="171" y="2828"/>
                    <a:pt x="171" y="2818"/>
                  </a:cubicBezTo>
                  <a:close/>
                  <a:moveTo>
                    <a:pt x="167" y="0"/>
                  </a:moveTo>
                  <a:cubicBezTo>
                    <a:pt x="1" y="0"/>
                    <a:pt x="166" y="961"/>
                    <a:pt x="122" y="961"/>
                  </a:cubicBezTo>
                  <a:cubicBezTo>
                    <a:pt x="122" y="987"/>
                    <a:pt x="122" y="1011"/>
                    <a:pt x="122" y="1029"/>
                  </a:cubicBezTo>
                  <a:lnTo>
                    <a:pt x="168" y="1052"/>
                  </a:lnTo>
                  <a:cubicBezTo>
                    <a:pt x="191" y="1234"/>
                    <a:pt x="145" y="1098"/>
                    <a:pt x="145" y="1257"/>
                  </a:cubicBezTo>
                  <a:cubicBezTo>
                    <a:pt x="144" y="1258"/>
                    <a:pt x="142" y="1259"/>
                    <a:pt x="141" y="1259"/>
                  </a:cubicBezTo>
                  <a:cubicBezTo>
                    <a:pt x="122" y="1259"/>
                    <a:pt x="121" y="1112"/>
                    <a:pt x="100" y="984"/>
                  </a:cubicBezTo>
                  <a:lnTo>
                    <a:pt x="100" y="984"/>
                  </a:lnTo>
                  <a:cubicBezTo>
                    <a:pt x="100" y="1098"/>
                    <a:pt x="100" y="1234"/>
                    <a:pt x="122" y="1280"/>
                  </a:cubicBezTo>
                  <a:cubicBezTo>
                    <a:pt x="122" y="1327"/>
                    <a:pt x="118" y="1331"/>
                    <a:pt x="114" y="1331"/>
                  </a:cubicBezTo>
                  <a:cubicBezTo>
                    <a:pt x="113" y="1331"/>
                    <a:pt x="112" y="1331"/>
                    <a:pt x="111" y="1331"/>
                  </a:cubicBezTo>
                  <a:cubicBezTo>
                    <a:pt x="105" y="1331"/>
                    <a:pt x="100" y="1336"/>
                    <a:pt x="100" y="1416"/>
                  </a:cubicBezTo>
                  <a:cubicBezTo>
                    <a:pt x="100" y="1507"/>
                    <a:pt x="145" y="1643"/>
                    <a:pt x="122" y="1757"/>
                  </a:cubicBezTo>
                  <a:cubicBezTo>
                    <a:pt x="122" y="2030"/>
                    <a:pt x="191" y="2189"/>
                    <a:pt x="168" y="2439"/>
                  </a:cubicBezTo>
                  <a:lnTo>
                    <a:pt x="168" y="2417"/>
                  </a:lnTo>
                  <a:lnTo>
                    <a:pt x="168" y="2417"/>
                  </a:lnTo>
                  <a:cubicBezTo>
                    <a:pt x="147" y="2502"/>
                    <a:pt x="185" y="2667"/>
                    <a:pt x="171" y="2818"/>
                  </a:cubicBezTo>
                  <a:lnTo>
                    <a:pt x="171" y="2818"/>
                  </a:lnTo>
                  <a:cubicBezTo>
                    <a:pt x="175" y="2805"/>
                    <a:pt x="180" y="2796"/>
                    <a:pt x="186" y="2796"/>
                  </a:cubicBezTo>
                  <a:cubicBezTo>
                    <a:pt x="194" y="2796"/>
                    <a:pt x="204" y="2810"/>
                    <a:pt x="213" y="2849"/>
                  </a:cubicBezTo>
                  <a:cubicBezTo>
                    <a:pt x="191" y="3053"/>
                    <a:pt x="213" y="3167"/>
                    <a:pt x="213" y="3303"/>
                  </a:cubicBezTo>
                  <a:lnTo>
                    <a:pt x="236" y="3440"/>
                  </a:lnTo>
                  <a:cubicBezTo>
                    <a:pt x="259" y="4099"/>
                    <a:pt x="441" y="6692"/>
                    <a:pt x="486" y="7351"/>
                  </a:cubicBezTo>
                  <a:lnTo>
                    <a:pt x="464" y="7328"/>
                  </a:lnTo>
                  <a:lnTo>
                    <a:pt x="464" y="7328"/>
                  </a:lnTo>
                  <a:cubicBezTo>
                    <a:pt x="509" y="7965"/>
                    <a:pt x="554" y="8897"/>
                    <a:pt x="623" y="9898"/>
                  </a:cubicBezTo>
                  <a:cubicBezTo>
                    <a:pt x="1237" y="9466"/>
                    <a:pt x="1896" y="8988"/>
                    <a:pt x="2487" y="8579"/>
                  </a:cubicBezTo>
                  <a:cubicBezTo>
                    <a:pt x="2828" y="8329"/>
                    <a:pt x="3147" y="8079"/>
                    <a:pt x="3397" y="7897"/>
                  </a:cubicBezTo>
                  <a:cubicBezTo>
                    <a:pt x="3533" y="7829"/>
                    <a:pt x="3715" y="7692"/>
                    <a:pt x="3852" y="7601"/>
                  </a:cubicBezTo>
                  <a:lnTo>
                    <a:pt x="3852" y="7601"/>
                  </a:lnTo>
                  <a:cubicBezTo>
                    <a:pt x="3826" y="7619"/>
                    <a:pt x="3813" y="7626"/>
                    <a:pt x="3810" y="7626"/>
                  </a:cubicBezTo>
                  <a:cubicBezTo>
                    <a:pt x="3804" y="7626"/>
                    <a:pt x="3824" y="7607"/>
                    <a:pt x="3852" y="7578"/>
                  </a:cubicBezTo>
                  <a:cubicBezTo>
                    <a:pt x="4284" y="7283"/>
                    <a:pt x="3875" y="7556"/>
                    <a:pt x="4284" y="7237"/>
                  </a:cubicBezTo>
                  <a:cubicBezTo>
                    <a:pt x="4511" y="7078"/>
                    <a:pt x="5057" y="6692"/>
                    <a:pt x="5603" y="6305"/>
                  </a:cubicBezTo>
                  <a:cubicBezTo>
                    <a:pt x="6399" y="5782"/>
                    <a:pt x="7195" y="5236"/>
                    <a:pt x="7558" y="4963"/>
                  </a:cubicBezTo>
                  <a:cubicBezTo>
                    <a:pt x="7490" y="4918"/>
                    <a:pt x="7445" y="4895"/>
                    <a:pt x="7399" y="4850"/>
                  </a:cubicBezTo>
                  <a:cubicBezTo>
                    <a:pt x="7172" y="4713"/>
                    <a:pt x="6944" y="4554"/>
                    <a:pt x="6694" y="4395"/>
                  </a:cubicBezTo>
                  <a:cubicBezTo>
                    <a:pt x="6581" y="4327"/>
                    <a:pt x="6467" y="4236"/>
                    <a:pt x="6353" y="4168"/>
                  </a:cubicBezTo>
                  <a:cubicBezTo>
                    <a:pt x="6308" y="4122"/>
                    <a:pt x="6262" y="4099"/>
                    <a:pt x="6217" y="4077"/>
                  </a:cubicBezTo>
                  <a:lnTo>
                    <a:pt x="6126" y="4008"/>
                  </a:lnTo>
                  <a:lnTo>
                    <a:pt x="6171" y="4031"/>
                  </a:lnTo>
                  <a:cubicBezTo>
                    <a:pt x="5921" y="3872"/>
                    <a:pt x="4534" y="2871"/>
                    <a:pt x="4261" y="2689"/>
                  </a:cubicBezTo>
                  <a:lnTo>
                    <a:pt x="4261" y="2689"/>
                  </a:lnTo>
                  <a:lnTo>
                    <a:pt x="4284" y="2712"/>
                  </a:lnTo>
                  <a:cubicBezTo>
                    <a:pt x="4034" y="2576"/>
                    <a:pt x="4079" y="2553"/>
                    <a:pt x="3897" y="2417"/>
                  </a:cubicBezTo>
                  <a:cubicBezTo>
                    <a:pt x="3897" y="2423"/>
                    <a:pt x="3893" y="2426"/>
                    <a:pt x="3885" y="2426"/>
                  </a:cubicBezTo>
                  <a:cubicBezTo>
                    <a:pt x="3836" y="2426"/>
                    <a:pt x="3657" y="2319"/>
                    <a:pt x="3579" y="2280"/>
                  </a:cubicBezTo>
                  <a:lnTo>
                    <a:pt x="3602" y="2280"/>
                  </a:lnTo>
                  <a:cubicBezTo>
                    <a:pt x="3465" y="2189"/>
                    <a:pt x="3170" y="2030"/>
                    <a:pt x="2965" y="1894"/>
                  </a:cubicBezTo>
                  <a:lnTo>
                    <a:pt x="2988" y="1894"/>
                  </a:lnTo>
                  <a:cubicBezTo>
                    <a:pt x="2806" y="1780"/>
                    <a:pt x="2487" y="1552"/>
                    <a:pt x="2374" y="1484"/>
                  </a:cubicBezTo>
                  <a:cubicBezTo>
                    <a:pt x="2101" y="1280"/>
                    <a:pt x="1691" y="938"/>
                    <a:pt x="1305" y="711"/>
                  </a:cubicBezTo>
                  <a:lnTo>
                    <a:pt x="1100" y="506"/>
                  </a:lnTo>
                  <a:lnTo>
                    <a:pt x="1055" y="484"/>
                  </a:lnTo>
                  <a:lnTo>
                    <a:pt x="191" y="6"/>
                  </a:lnTo>
                  <a:cubicBezTo>
                    <a:pt x="182" y="2"/>
                    <a:pt x="174" y="0"/>
                    <a:pt x="1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49"/>
            <p:cNvSpPr/>
            <p:nvPr/>
          </p:nvSpPr>
          <p:spPr>
            <a:xfrm rot="-3600367" flipH="1">
              <a:off x="379018" y="-59196"/>
              <a:ext cx="174838" cy="135841"/>
            </a:xfrm>
            <a:custGeom>
              <a:avLst/>
              <a:gdLst/>
              <a:ahLst/>
              <a:cxnLst/>
              <a:rect l="l" t="t" r="r" b="b"/>
              <a:pathLst>
                <a:path w="5042" h="3917" extrusionOk="0">
                  <a:moveTo>
                    <a:pt x="4526" y="28"/>
                  </a:moveTo>
                  <a:cubicBezTo>
                    <a:pt x="4480" y="28"/>
                    <a:pt x="4412" y="28"/>
                    <a:pt x="4389" y="51"/>
                  </a:cubicBezTo>
                  <a:cubicBezTo>
                    <a:pt x="4389" y="51"/>
                    <a:pt x="4457" y="28"/>
                    <a:pt x="4526" y="28"/>
                  </a:cubicBezTo>
                  <a:close/>
                  <a:moveTo>
                    <a:pt x="4922" y="1"/>
                  </a:moveTo>
                  <a:cubicBezTo>
                    <a:pt x="4781" y="1"/>
                    <a:pt x="4548" y="51"/>
                    <a:pt x="4548" y="51"/>
                  </a:cubicBezTo>
                  <a:cubicBezTo>
                    <a:pt x="4571" y="28"/>
                    <a:pt x="4617" y="28"/>
                    <a:pt x="4617" y="28"/>
                  </a:cubicBezTo>
                  <a:lnTo>
                    <a:pt x="4617" y="28"/>
                  </a:lnTo>
                  <a:cubicBezTo>
                    <a:pt x="4617" y="28"/>
                    <a:pt x="4548" y="28"/>
                    <a:pt x="4503" y="51"/>
                  </a:cubicBezTo>
                  <a:cubicBezTo>
                    <a:pt x="4473" y="59"/>
                    <a:pt x="4460" y="61"/>
                    <a:pt x="4453" y="61"/>
                  </a:cubicBezTo>
                  <a:cubicBezTo>
                    <a:pt x="4440" y="61"/>
                    <a:pt x="4450" y="51"/>
                    <a:pt x="4389" y="51"/>
                  </a:cubicBezTo>
                  <a:cubicBezTo>
                    <a:pt x="4321" y="51"/>
                    <a:pt x="4389" y="28"/>
                    <a:pt x="4321" y="28"/>
                  </a:cubicBezTo>
                  <a:cubicBezTo>
                    <a:pt x="4253" y="51"/>
                    <a:pt x="4207" y="51"/>
                    <a:pt x="4139" y="51"/>
                  </a:cubicBezTo>
                  <a:cubicBezTo>
                    <a:pt x="4003" y="51"/>
                    <a:pt x="3912" y="97"/>
                    <a:pt x="3798" y="97"/>
                  </a:cubicBezTo>
                  <a:cubicBezTo>
                    <a:pt x="3752" y="97"/>
                    <a:pt x="3662" y="119"/>
                    <a:pt x="3571" y="119"/>
                  </a:cubicBezTo>
                  <a:cubicBezTo>
                    <a:pt x="3480" y="119"/>
                    <a:pt x="3411" y="142"/>
                    <a:pt x="3343" y="142"/>
                  </a:cubicBezTo>
                  <a:lnTo>
                    <a:pt x="3275" y="165"/>
                  </a:lnTo>
                  <a:cubicBezTo>
                    <a:pt x="2934" y="188"/>
                    <a:pt x="1638" y="324"/>
                    <a:pt x="1297" y="369"/>
                  </a:cubicBezTo>
                  <a:cubicBezTo>
                    <a:pt x="978" y="392"/>
                    <a:pt x="501" y="460"/>
                    <a:pt x="0" y="506"/>
                  </a:cubicBezTo>
                  <a:cubicBezTo>
                    <a:pt x="228" y="802"/>
                    <a:pt x="478" y="1120"/>
                    <a:pt x="705" y="1416"/>
                  </a:cubicBezTo>
                  <a:cubicBezTo>
                    <a:pt x="842" y="1597"/>
                    <a:pt x="978" y="1757"/>
                    <a:pt x="1069" y="1870"/>
                  </a:cubicBezTo>
                  <a:cubicBezTo>
                    <a:pt x="1115" y="1939"/>
                    <a:pt x="1183" y="2029"/>
                    <a:pt x="1228" y="2098"/>
                  </a:cubicBezTo>
                  <a:cubicBezTo>
                    <a:pt x="1219" y="2078"/>
                    <a:pt x="1217" y="2071"/>
                    <a:pt x="1220" y="2071"/>
                  </a:cubicBezTo>
                  <a:cubicBezTo>
                    <a:pt x="1225" y="2071"/>
                    <a:pt x="1238" y="2085"/>
                    <a:pt x="1251" y="2098"/>
                  </a:cubicBezTo>
                  <a:cubicBezTo>
                    <a:pt x="1331" y="2200"/>
                    <a:pt x="1336" y="2200"/>
                    <a:pt x="1342" y="2200"/>
                  </a:cubicBezTo>
                  <a:cubicBezTo>
                    <a:pt x="1348" y="2200"/>
                    <a:pt x="1353" y="2200"/>
                    <a:pt x="1433" y="2302"/>
                  </a:cubicBezTo>
                  <a:cubicBezTo>
                    <a:pt x="1524" y="2416"/>
                    <a:pt x="1729" y="2689"/>
                    <a:pt x="1933" y="2962"/>
                  </a:cubicBezTo>
                  <a:cubicBezTo>
                    <a:pt x="2229" y="3348"/>
                    <a:pt x="2525" y="3735"/>
                    <a:pt x="2661" y="3917"/>
                  </a:cubicBezTo>
                  <a:cubicBezTo>
                    <a:pt x="2706" y="3894"/>
                    <a:pt x="2706" y="3871"/>
                    <a:pt x="2729" y="3849"/>
                  </a:cubicBezTo>
                  <a:cubicBezTo>
                    <a:pt x="2797" y="3712"/>
                    <a:pt x="2866" y="3599"/>
                    <a:pt x="2934" y="3485"/>
                  </a:cubicBezTo>
                  <a:cubicBezTo>
                    <a:pt x="2979" y="3417"/>
                    <a:pt x="3025" y="3348"/>
                    <a:pt x="3048" y="3303"/>
                  </a:cubicBezTo>
                  <a:lnTo>
                    <a:pt x="3093" y="3235"/>
                  </a:lnTo>
                  <a:lnTo>
                    <a:pt x="3116" y="3189"/>
                  </a:lnTo>
                  <a:cubicBezTo>
                    <a:pt x="3207" y="3053"/>
                    <a:pt x="3662" y="2348"/>
                    <a:pt x="3752" y="2189"/>
                  </a:cubicBezTo>
                  <a:lnTo>
                    <a:pt x="3752" y="2211"/>
                  </a:lnTo>
                  <a:cubicBezTo>
                    <a:pt x="3821" y="2075"/>
                    <a:pt x="3821" y="2098"/>
                    <a:pt x="3889" y="1984"/>
                  </a:cubicBezTo>
                  <a:lnTo>
                    <a:pt x="3889" y="1984"/>
                  </a:lnTo>
                  <a:cubicBezTo>
                    <a:pt x="3887" y="1986"/>
                    <a:pt x="3886" y="1987"/>
                    <a:pt x="3885" y="1987"/>
                  </a:cubicBezTo>
                  <a:cubicBezTo>
                    <a:pt x="3876" y="1987"/>
                    <a:pt x="3936" y="1867"/>
                    <a:pt x="3957" y="1825"/>
                  </a:cubicBezTo>
                  <a:lnTo>
                    <a:pt x="3957" y="1848"/>
                  </a:lnTo>
                  <a:cubicBezTo>
                    <a:pt x="4003" y="1779"/>
                    <a:pt x="4071" y="1620"/>
                    <a:pt x="4139" y="1506"/>
                  </a:cubicBezTo>
                  <a:lnTo>
                    <a:pt x="4139" y="1529"/>
                  </a:lnTo>
                  <a:cubicBezTo>
                    <a:pt x="4185" y="1416"/>
                    <a:pt x="4298" y="1256"/>
                    <a:pt x="4344" y="1188"/>
                  </a:cubicBezTo>
                  <a:cubicBezTo>
                    <a:pt x="4435" y="1052"/>
                    <a:pt x="4594" y="847"/>
                    <a:pt x="4685" y="642"/>
                  </a:cubicBezTo>
                  <a:lnTo>
                    <a:pt x="4799" y="529"/>
                  </a:lnTo>
                  <a:lnTo>
                    <a:pt x="4821" y="506"/>
                  </a:lnTo>
                  <a:lnTo>
                    <a:pt x="5026" y="51"/>
                  </a:lnTo>
                  <a:cubicBezTo>
                    <a:pt x="5041" y="13"/>
                    <a:pt x="4993" y="1"/>
                    <a:pt x="49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49"/>
            <p:cNvSpPr/>
            <p:nvPr/>
          </p:nvSpPr>
          <p:spPr>
            <a:xfrm rot="-3600367" flipH="1">
              <a:off x="-271210" y="1113720"/>
              <a:ext cx="136140" cy="175202"/>
            </a:xfrm>
            <a:custGeom>
              <a:avLst/>
              <a:gdLst/>
              <a:ahLst/>
              <a:cxnLst/>
              <a:rect l="l" t="t" r="r" b="b"/>
              <a:pathLst>
                <a:path w="3926" h="5052" extrusionOk="0">
                  <a:moveTo>
                    <a:pt x="92" y="1"/>
                  </a:moveTo>
                  <a:cubicBezTo>
                    <a:pt x="1" y="1"/>
                    <a:pt x="104" y="482"/>
                    <a:pt x="83" y="504"/>
                  </a:cubicBezTo>
                  <a:cubicBezTo>
                    <a:pt x="83" y="512"/>
                    <a:pt x="83" y="519"/>
                    <a:pt x="83" y="527"/>
                  </a:cubicBezTo>
                  <a:lnTo>
                    <a:pt x="105" y="527"/>
                  </a:lnTo>
                  <a:cubicBezTo>
                    <a:pt x="105" y="617"/>
                    <a:pt x="83" y="549"/>
                    <a:pt x="105" y="640"/>
                  </a:cubicBezTo>
                  <a:cubicBezTo>
                    <a:pt x="83" y="640"/>
                    <a:pt x="83" y="572"/>
                    <a:pt x="60" y="504"/>
                  </a:cubicBezTo>
                  <a:lnTo>
                    <a:pt x="60" y="504"/>
                  </a:lnTo>
                  <a:cubicBezTo>
                    <a:pt x="83" y="572"/>
                    <a:pt x="60" y="617"/>
                    <a:pt x="83" y="663"/>
                  </a:cubicBezTo>
                  <a:cubicBezTo>
                    <a:pt x="83" y="676"/>
                    <a:pt x="81" y="680"/>
                    <a:pt x="78" y="680"/>
                  </a:cubicBezTo>
                  <a:cubicBezTo>
                    <a:pt x="75" y="680"/>
                    <a:pt x="71" y="676"/>
                    <a:pt x="67" y="676"/>
                  </a:cubicBezTo>
                  <a:cubicBezTo>
                    <a:pt x="63" y="676"/>
                    <a:pt x="60" y="682"/>
                    <a:pt x="60" y="708"/>
                  </a:cubicBezTo>
                  <a:cubicBezTo>
                    <a:pt x="83" y="777"/>
                    <a:pt x="83" y="845"/>
                    <a:pt x="83" y="890"/>
                  </a:cubicBezTo>
                  <a:cubicBezTo>
                    <a:pt x="83" y="1050"/>
                    <a:pt x="128" y="1118"/>
                    <a:pt x="128" y="1254"/>
                  </a:cubicBezTo>
                  <a:lnTo>
                    <a:pt x="105" y="1231"/>
                  </a:lnTo>
                  <a:lnTo>
                    <a:pt x="105" y="1231"/>
                  </a:lnTo>
                  <a:cubicBezTo>
                    <a:pt x="105" y="1277"/>
                    <a:pt x="128" y="1368"/>
                    <a:pt x="128" y="1459"/>
                  </a:cubicBezTo>
                  <a:cubicBezTo>
                    <a:pt x="128" y="1446"/>
                    <a:pt x="128" y="1433"/>
                    <a:pt x="132" y="1433"/>
                  </a:cubicBezTo>
                  <a:cubicBezTo>
                    <a:pt x="136" y="1433"/>
                    <a:pt x="141" y="1440"/>
                    <a:pt x="151" y="1459"/>
                  </a:cubicBezTo>
                  <a:cubicBezTo>
                    <a:pt x="151" y="1550"/>
                    <a:pt x="151" y="1618"/>
                    <a:pt x="151" y="1686"/>
                  </a:cubicBezTo>
                  <a:lnTo>
                    <a:pt x="173" y="1754"/>
                  </a:lnTo>
                  <a:cubicBezTo>
                    <a:pt x="196" y="2096"/>
                    <a:pt x="310" y="3414"/>
                    <a:pt x="333" y="3756"/>
                  </a:cubicBezTo>
                  <a:lnTo>
                    <a:pt x="333" y="3733"/>
                  </a:lnTo>
                  <a:cubicBezTo>
                    <a:pt x="355" y="4074"/>
                    <a:pt x="401" y="4529"/>
                    <a:pt x="424" y="5052"/>
                  </a:cubicBezTo>
                  <a:cubicBezTo>
                    <a:pt x="742" y="4824"/>
                    <a:pt x="1060" y="4574"/>
                    <a:pt x="1379" y="4347"/>
                  </a:cubicBezTo>
                  <a:cubicBezTo>
                    <a:pt x="1538" y="4210"/>
                    <a:pt x="1697" y="4097"/>
                    <a:pt x="1834" y="4006"/>
                  </a:cubicBezTo>
                  <a:cubicBezTo>
                    <a:pt x="1902" y="3960"/>
                    <a:pt x="1993" y="3892"/>
                    <a:pt x="2061" y="3847"/>
                  </a:cubicBezTo>
                  <a:lnTo>
                    <a:pt x="2061" y="3847"/>
                  </a:lnTo>
                  <a:cubicBezTo>
                    <a:pt x="2048" y="3853"/>
                    <a:pt x="2040" y="3856"/>
                    <a:pt x="2037" y="3856"/>
                  </a:cubicBezTo>
                  <a:cubicBezTo>
                    <a:pt x="2029" y="3856"/>
                    <a:pt x="2045" y="3840"/>
                    <a:pt x="2061" y="3824"/>
                  </a:cubicBezTo>
                  <a:cubicBezTo>
                    <a:pt x="2266" y="3665"/>
                    <a:pt x="2061" y="3801"/>
                    <a:pt x="2288" y="3642"/>
                  </a:cubicBezTo>
                  <a:cubicBezTo>
                    <a:pt x="2402" y="3551"/>
                    <a:pt x="2652" y="3369"/>
                    <a:pt x="2948" y="3164"/>
                  </a:cubicBezTo>
                  <a:cubicBezTo>
                    <a:pt x="3334" y="2869"/>
                    <a:pt x="3744" y="2596"/>
                    <a:pt x="3926" y="2459"/>
                  </a:cubicBezTo>
                  <a:cubicBezTo>
                    <a:pt x="3880" y="2437"/>
                    <a:pt x="3857" y="2414"/>
                    <a:pt x="3835" y="2391"/>
                  </a:cubicBezTo>
                  <a:cubicBezTo>
                    <a:pt x="3721" y="2323"/>
                    <a:pt x="3607" y="2255"/>
                    <a:pt x="3471" y="2164"/>
                  </a:cubicBezTo>
                  <a:cubicBezTo>
                    <a:pt x="3425" y="2141"/>
                    <a:pt x="3357" y="2096"/>
                    <a:pt x="3312" y="2050"/>
                  </a:cubicBezTo>
                  <a:lnTo>
                    <a:pt x="3221" y="2005"/>
                  </a:lnTo>
                  <a:lnTo>
                    <a:pt x="3175" y="1982"/>
                  </a:lnTo>
                  <a:lnTo>
                    <a:pt x="3198" y="1982"/>
                  </a:lnTo>
                  <a:cubicBezTo>
                    <a:pt x="3061" y="1914"/>
                    <a:pt x="2357" y="1413"/>
                    <a:pt x="2197" y="1322"/>
                  </a:cubicBezTo>
                  <a:lnTo>
                    <a:pt x="2197" y="1322"/>
                  </a:lnTo>
                  <a:lnTo>
                    <a:pt x="2220" y="1345"/>
                  </a:lnTo>
                  <a:cubicBezTo>
                    <a:pt x="2084" y="1277"/>
                    <a:pt x="2106" y="1254"/>
                    <a:pt x="2015" y="1186"/>
                  </a:cubicBezTo>
                  <a:cubicBezTo>
                    <a:pt x="2015" y="1189"/>
                    <a:pt x="2013" y="1191"/>
                    <a:pt x="2009" y="1191"/>
                  </a:cubicBezTo>
                  <a:cubicBezTo>
                    <a:pt x="1985" y="1191"/>
                    <a:pt x="1895" y="1137"/>
                    <a:pt x="1856" y="1118"/>
                  </a:cubicBezTo>
                  <a:cubicBezTo>
                    <a:pt x="1811" y="1072"/>
                    <a:pt x="1652" y="1004"/>
                    <a:pt x="1538" y="936"/>
                  </a:cubicBezTo>
                  <a:lnTo>
                    <a:pt x="1561" y="936"/>
                  </a:lnTo>
                  <a:cubicBezTo>
                    <a:pt x="1447" y="890"/>
                    <a:pt x="1288" y="777"/>
                    <a:pt x="1242" y="731"/>
                  </a:cubicBezTo>
                  <a:cubicBezTo>
                    <a:pt x="1083" y="617"/>
                    <a:pt x="878" y="458"/>
                    <a:pt x="674" y="345"/>
                  </a:cubicBezTo>
                  <a:lnTo>
                    <a:pt x="583" y="231"/>
                  </a:lnTo>
                  <a:lnTo>
                    <a:pt x="560" y="231"/>
                  </a:lnTo>
                  <a:lnTo>
                    <a:pt x="105" y="3"/>
                  </a:lnTo>
                  <a:cubicBezTo>
                    <a:pt x="101" y="2"/>
                    <a:pt x="96" y="1"/>
                    <a:pt x="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49"/>
            <p:cNvSpPr/>
            <p:nvPr/>
          </p:nvSpPr>
          <p:spPr>
            <a:xfrm rot="-3600367" flipH="1">
              <a:off x="883060" y="561445"/>
              <a:ext cx="285491" cy="307957"/>
            </a:xfrm>
            <a:custGeom>
              <a:avLst/>
              <a:gdLst/>
              <a:ahLst/>
              <a:cxnLst/>
              <a:rect l="l" t="t" r="r" b="b"/>
              <a:pathLst>
                <a:path w="8233" h="8880" extrusionOk="0">
                  <a:moveTo>
                    <a:pt x="6649" y="516"/>
                  </a:moveTo>
                  <a:cubicBezTo>
                    <a:pt x="6644" y="518"/>
                    <a:pt x="6639" y="522"/>
                    <a:pt x="6633" y="526"/>
                  </a:cubicBezTo>
                  <a:lnTo>
                    <a:pt x="6633" y="526"/>
                  </a:lnTo>
                  <a:cubicBezTo>
                    <a:pt x="6638" y="522"/>
                    <a:pt x="6643" y="519"/>
                    <a:pt x="6648" y="517"/>
                  </a:cubicBezTo>
                  <a:lnTo>
                    <a:pt x="6648" y="517"/>
                  </a:lnTo>
                  <a:cubicBezTo>
                    <a:pt x="6648" y="517"/>
                    <a:pt x="6649" y="516"/>
                    <a:pt x="6649" y="516"/>
                  </a:cubicBezTo>
                  <a:close/>
                  <a:moveTo>
                    <a:pt x="3795" y="7707"/>
                  </a:moveTo>
                  <a:cubicBezTo>
                    <a:pt x="3804" y="7710"/>
                    <a:pt x="3820" y="7714"/>
                    <a:pt x="3844" y="7720"/>
                  </a:cubicBezTo>
                  <a:cubicBezTo>
                    <a:pt x="3828" y="7716"/>
                    <a:pt x="3811" y="7711"/>
                    <a:pt x="3795" y="7707"/>
                  </a:cubicBezTo>
                  <a:close/>
                  <a:moveTo>
                    <a:pt x="7277" y="0"/>
                  </a:moveTo>
                  <a:cubicBezTo>
                    <a:pt x="7150" y="0"/>
                    <a:pt x="6817" y="348"/>
                    <a:pt x="6649" y="516"/>
                  </a:cubicBezTo>
                  <a:lnTo>
                    <a:pt x="6649" y="516"/>
                  </a:lnTo>
                  <a:cubicBezTo>
                    <a:pt x="6655" y="513"/>
                    <a:pt x="6659" y="512"/>
                    <a:pt x="6663" y="512"/>
                  </a:cubicBezTo>
                  <a:cubicBezTo>
                    <a:pt x="6660" y="512"/>
                    <a:pt x="6655" y="514"/>
                    <a:pt x="6648" y="517"/>
                  </a:cubicBezTo>
                  <a:lnTo>
                    <a:pt x="6648" y="517"/>
                  </a:lnTo>
                  <a:cubicBezTo>
                    <a:pt x="6595" y="569"/>
                    <a:pt x="6559" y="603"/>
                    <a:pt x="6551" y="603"/>
                  </a:cubicBezTo>
                  <a:cubicBezTo>
                    <a:pt x="6550" y="603"/>
                    <a:pt x="6550" y="603"/>
                    <a:pt x="6550" y="603"/>
                  </a:cubicBezTo>
                  <a:cubicBezTo>
                    <a:pt x="6579" y="573"/>
                    <a:pt x="6609" y="543"/>
                    <a:pt x="6633" y="526"/>
                  </a:cubicBezTo>
                  <a:lnTo>
                    <a:pt x="6633" y="526"/>
                  </a:lnTo>
                  <a:cubicBezTo>
                    <a:pt x="6589" y="553"/>
                    <a:pt x="6516" y="614"/>
                    <a:pt x="6481" y="648"/>
                  </a:cubicBezTo>
                  <a:lnTo>
                    <a:pt x="6504" y="694"/>
                  </a:lnTo>
                  <a:cubicBezTo>
                    <a:pt x="6368" y="807"/>
                    <a:pt x="6459" y="694"/>
                    <a:pt x="6322" y="830"/>
                  </a:cubicBezTo>
                  <a:cubicBezTo>
                    <a:pt x="6299" y="807"/>
                    <a:pt x="6413" y="694"/>
                    <a:pt x="6527" y="603"/>
                  </a:cubicBezTo>
                  <a:lnTo>
                    <a:pt x="6527" y="603"/>
                  </a:lnTo>
                  <a:cubicBezTo>
                    <a:pt x="6436" y="671"/>
                    <a:pt x="6322" y="762"/>
                    <a:pt x="6299" y="807"/>
                  </a:cubicBezTo>
                  <a:cubicBezTo>
                    <a:pt x="6271" y="828"/>
                    <a:pt x="6260" y="834"/>
                    <a:pt x="6256" y="834"/>
                  </a:cubicBezTo>
                  <a:cubicBezTo>
                    <a:pt x="6250" y="834"/>
                    <a:pt x="6253" y="826"/>
                    <a:pt x="6244" y="826"/>
                  </a:cubicBezTo>
                  <a:cubicBezTo>
                    <a:pt x="6237" y="826"/>
                    <a:pt x="6221" y="831"/>
                    <a:pt x="6186" y="853"/>
                  </a:cubicBezTo>
                  <a:cubicBezTo>
                    <a:pt x="6118" y="944"/>
                    <a:pt x="6027" y="1057"/>
                    <a:pt x="5936" y="1126"/>
                  </a:cubicBezTo>
                  <a:lnTo>
                    <a:pt x="5936" y="1103"/>
                  </a:lnTo>
                  <a:cubicBezTo>
                    <a:pt x="5708" y="1285"/>
                    <a:pt x="5640" y="1421"/>
                    <a:pt x="5435" y="1580"/>
                  </a:cubicBezTo>
                  <a:lnTo>
                    <a:pt x="5458" y="1558"/>
                  </a:lnTo>
                  <a:lnTo>
                    <a:pt x="5458" y="1558"/>
                  </a:lnTo>
                  <a:cubicBezTo>
                    <a:pt x="5367" y="1603"/>
                    <a:pt x="5253" y="1740"/>
                    <a:pt x="5140" y="1853"/>
                  </a:cubicBezTo>
                  <a:cubicBezTo>
                    <a:pt x="5151" y="1842"/>
                    <a:pt x="5168" y="1831"/>
                    <a:pt x="5174" y="1831"/>
                  </a:cubicBezTo>
                  <a:cubicBezTo>
                    <a:pt x="5180" y="1831"/>
                    <a:pt x="5174" y="1842"/>
                    <a:pt x="5140" y="1876"/>
                  </a:cubicBezTo>
                  <a:cubicBezTo>
                    <a:pt x="4981" y="1990"/>
                    <a:pt x="4912" y="2103"/>
                    <a:pt x="4799" y="2172"/>
                  </a:cubicBezTo>
                  <a:lnTo>
                    <a:pt x="4708" y="2285"/>
                  </a:lnTo>
                  <a:cubicBezTo>
                    <a:pt x="4230" y="2717"/>
                    <a:pt x="2343" y="4514"/>
                    <a:pt x="1865" y="4969"/>
                  </a:cubicBezTo>
                  <a:lnTo>
                    <a:pt x="1888" y="4946"/>
                  </a:lnTo>
                  <a:lnTo>
                    <a:pt x="1888" y="4946"/>
                  </a:lnTo>
                  <a:cubicBezTo>
                    <a:pt x="1410" y="5378"/>
                    <a:pt x="728" y="6015"/>
                    <a:pt x="0" y="6697"/>
                  </a:cubicBezTo>
                  <a:cubicBezTo>
                    <a:pt x="728" y="6902"/>
                    <a:pt x="1501" y="7106"/>
                    <a:pt x="2206" y="7288"/>
                  </a:cubicBezTo>
                  <a:cubicBezTo>
                    <a:pt x="2638" y="7402"/>
                    <a:pt x="3002" y="7493"/>
                    <a:pt x="3321" y="7561"/>
                  </a:cubicBezTo>
                  <a:cubicBezTo>
                    <a:pt x="3443" y="7622"/>
                    <a:pt x="3640" y="7665"/>
                    <a:pt x="3795" y="7707"/>
                  </a:cubicBezTo>
                  <a:lnTo>
                    <a:pt x="3795" y="7707"/>
                  </a:lnTo>
                  <a:cubicBezTo>
                    <a:pt x="3767" y="7697"/>
                    <a:pt x="3793" y="7697"/>
                    <a:pt x="3844" y="7697"/>
                  </a:cubicBezTo>
                  <a:cubicBezTo>
                    <a:pt x="4094" y="7766"/>
                    <a:pt x="4105" y="7766"/>
                    <a:pt x="4116" y="7766"/>
                  </a:cubicBezTo>
                  <a:cubicBezTo>
                    <a:pt x="4128" y="7766"/>
                    <a:pt x="4139" y="7766"/>
                    <a:pt x="4389" y="7834"/>
                  </a:cubicBezTo>
                  <a:cubicBezTo>
                    <a:pt x="4662" y="7879"/>
                    <a:pt x="5299" y="8061"/>
                    <a:pt x="5958" y="8243"/>
                  </a:cubicBezTo>
                  <a:cubicBezTo>
                    <a:pt x="6868" y="8493"/>
                    <a:pt x="7800" y="8766"/>
                    <a:pt x="8232" y="8880"/>
                  </a:cubicBezTo>
                  <a:cubicBezTo>
                    <a:pt x="8232" y="8789"/>
                    <a:pt x="8210" y="8743"/>
                    <a:pt x="8210" y="8698"/>
                  </a:cubicBezTo>
                  <a:cubicBezTo>
                    <a:pt x="8164" y="8425"/>
                    <a:pt x="8141" y="8129"/>
                    <a:pt x="8119" y="7857"/>
                  </a:cubicBezTo>
                  <a:cubicBezTo>
                    <a:pt x="8096" y="7720"/>
                    <a:pt x="8096" y="7584"/>
                    <a:pt x="8073" y="7447"/>
                  </a:cubicBezTo>
                  <a:cubicBezTo>
                    <a:pt x="8073" y="7379"/>
                    <a:pt x="8073" y="7334"/>
                    <a:pt x="8073" y="7288"/>
                  </a:cubicBezTo>
                  <a:cubicBezTo>
                    <a:pt x="8050" y="7243"/>
                    <a:pt x="8050" y="7220"/>
                    <a:pt x="8050" y="7174"/>
                  </a:cubicBezTo>
                  <a:lnTo>
                    <a:pt x="8050" y="7197"/>
                  </a:lnTo>
                  <a:cubicBezTo>
                    <a:pt x="8028" y="6902"/>
                    <a:pt x="7914" y="5219"/>
                    <a:pt x="7869" y="4878"/>
                  </a:cubicBezTo>
                  <a:lnTo>
                    <a:pt x="7869" y="4923"/>
                  </a:lnTo>
                  <a:cubicBezTo>
                    <a:pt x="7800" y="4628"/>
                    <a:pt x="7846" y="4673"/>
                    <a:pt x="7846" y="4423"/>
                  </a:cubicBezTo>
                  <a:lnTo>
                    <a:pt x="7846" y="4423"/>
                  </a:lnTo>
                  <a:cubicBezTo>
                    <a:pt x="7842" y="4426"/>
                    <a:pt x="7839" y="4428"/>
                    <a:pt x="7835" y="4428"/>
                  </a:cubicBezTo>
                  <a:cubicBezTo>
                    <a:pt x="7794" y="4428"/>
                    <a:pt x="7755" y="4189"/>
                    <a:pt x="7755" y="4105"/>
                  </a:cubicBezTo>
                  <a:cubicBezTo>
                    <a:pt x="7732" y="3968"/>
                    <a:pt x="7664" y="3627"/>
                    <a:pt x="7641" y="3377"/>
                  </a:cubicBezTo>
                  <a:lnTo>
                    <a:pt x="7641" y="3377"/>
                  </a:lnTo>
                  <a:lnTo>
                    <a:pt x="7664" y="3400"/>
                  </a:lnTo>
                  <a:cubicBezTo>
                    <a:pt x="7618" y="3195"/>
                    <a:pt x="7596" y="2808"/>
                    <a:pt x="7596" y="2649"/>
                  </a:cubicBezTo>
                  <a:cubicBezTo>
                    <a:pt x="7573" y="2331"/>
                    <a:pt x="7550" y="1808"/>
                    <a:pt x="7482" y="1353"/>
                  </a:cubicBezTo>
                  <a:lnTo>
                    <a:pt x="7527" y="1057"/>
                  </a:lnTo>
                  <a:lnTo>
                    <a:pt x="7527" y="1012"/>
                  </a:lnTo>
                  <a:lnTo>
                    <a:pt x="7323" y="34"/>
                  </a:lnTo>
                  <a:cubicBezTo>
                    <a:pt x="7315" y="11"/>
                    <a:pt x="7299" y="0"/>
                    <a:pt x="72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49"/>
            <p:cNvSpPr/>
            <p:nvPr/>
          </p:nvSpPr>
          <p:spPr>
            <a:xfrm rot="-3600367" flipH="1">
              <a:off x="188644" y="888525"/>
              <a:ext cx="339170" cy="276329"/>
            </a:xfrm>
            <a:custGeom>
              <a:avLst/>
              <a:gdLst/>
              <a:ahLst/>
              <a:cxnLst/>
              <a:rect l="l" t="t" r="r" b="b"/>
              <a:pathLst>
                <a:path w="9781" h="7968" extrusionOk="0">
                  <a:moveTo>
                    <a:pt x="8778" y="99"/>
                  </a:moveTo>
                  <a:lnTo>
                    <a:pt x="8778" y="99"/>
                  </a:lnTo>
                  <a:cubicBezTo>
                    <a:pt x="8766" y="102"/>
                    <a:pt x="8754" y="104"/>
                    <a:pt x="8742" y="106"/>
                  </a:cubicBezTo>
                  <a:lnTo>
                    <a:pt x="8742" y="106"/>
                  </a:lnTo>
                  <a:cubicBezTo>
                    <a:pt x="8754" y="104"/>
                    <a:pt x="8766" y="102"/>
                    <a:pt x="8778" y="99"/>
                  </a:cubicBezTo>
                  <a:close/>
                  <a:moveTo>
                    <a:pt x="9617" y="0"/>
                  </a:moveTo>
                  <a:cubicBezTo>
                    <a:pt x="9430" y="0"/>
                    <a:pt x="9105" y="68"/>
                    <a:pt x="8927" y="103"/>
                  </a:cubicBezTo>
                  <a:lnTo>
                    <a:pt x="8927" y="103"/>
                  </a:lnTo>
                  <a:cubicBezTo>
                    <a:pt x="8900" y="107"/>
                    <a:pt x="8862" y="113"/>
                    <a:pt x="8825" y="121"/>
                  </a:cubicBezTo>
                  <a:lnTo>
                    <a:pt x="8825" y="121"/>
                  </a:lnTo>
                  <a:cubicBezTo>
                    <a:pt x="8826" y="121"/>
                    <a:pt x="8828" y="121"/>
                    <a:pt x="8830" y="121"/>
                  </a:cubicBezTo>
                  <a:lnTo>
                    <a:pt x="8830" y="121"/>
                  </a:lnTo>
                  <a:cubicBezTo>
                    <a:pt x="8826" y="122"/>
                    <a:pt x="8823" y="122"/>
                    <a:pt x="8820" y="122"/>
                  </a:cubicBezTo>
                  <a:lnTo>
                    <a:pt x="8820" y="122"/>
                  </a:lnTo>
                  <a:cubicBezTo>
                    <a:pt x="8822" y="122"/>
                    <a:pt x="8823" y="122"/>
                    <a:pt x="8825" y="121"/>
                  </a:cubicBezTo>
                  <a:lnTo>
                    <a:pt x="8825" y="121"/>
                  </a:lnTo>
                  <a:cubicBezTo>
                    <a:pt x="8817" y="122"/>
                    <a:pt x="8809" y="122"/>
                    <a:pt x="8801" y="122"/>
                  </a:cubicBezTo>
                  <a:cubicBezTo>
                    <a:pt x="8801" y="123"/>
                    <a:pt x="8802" y="124"/>
                    <a:pt x="8806" y="124"/>
                  </a:cubicBezTo>
                  <a:cubicBezTo>
                    <a:pt x="8809" y="124"/>
                    <a:pt x="8814" y="123"/>
                    <a:pt x="8820" y="122"/>
                  </a:cubicBezTo>
                  <a:lnTo>
                    <a:pt x="8820" y="122"/>
                  </a:lnTo>
                  <a:cubicBezTo>
                    <a:pt x="8788" y="129"/>
                    <a:pt x="8756" y="137"/>
                    <a:pt x="8733" y="145"/>
                  </a:cubicBezTo>
                  <a:lnTo>
                    <a:pt x="8733" y="168"/>
                  </a:lnTo>
                  <a:cubicBezTo>
                    <a:pt x="8665" y="185"/>
                    <a:pt x="8642" y="189"/>
                    <a:pt x="8629" y="189"/>
                  </a:cubicBezTo>
                  <a:cubicBezTo>
                    <a:pt x="8616" y="189"/>
                    <a:pt x="8616" y="184"/>
                    <a:pt x="8587" y="184"/>
                  </a:cubicBezTo>
                  <a:cubicBezTo>
                    <a:pt x="8571" y="184"/>
                    <a:pt x="8546" y="185"/>
                    <a:pt x="8505" y="190"/>
                  </a:cubicBezTo>
                  <a:cubicBezTo>
                    <a:pt x="8505" y="170"/>
                    <a:pt x="8618" y="130"/>
                    <a:pt x="8742" y="106"/>
                  </a:cubicBezTo>
                  <a:lnTo>
                    <a:pt x="8742" y="106"/>
                  </a:lnTo>
                  <a:cubicBezTo>
                    <a:pt x="8640" y="123"/>
                    <a:pt x="8543" y="127"/>
                    <a:pt x="8482" y="168"/>
                  </a:cubicBezTo>
                  <a:cubicBezTo>
                    <a:pt x="8391" y="168"/>
                    <a:pt x="8461" y="139"/>
                    <a:pt x="8422" y="139"/>
                  </a:cubicBezTo>
                  <a:cubicBezTo>
                    <a:pt x="8412" y="139"/>
                    <a:pt x="8396" y="140"/>
                    <a:pt x="8369" y="145"/>
                  </a:cubicBezTo>
                  <a:cubicBezTo>
                    <a:pt x="8255" y="168"/>
                    <a:pt x="8141" y="213"/>
                    <a:pt x="8028" y="213"/>
                  </a:cubicBezTo>
                  <a:cubicBezTo>
                    <a:pt x="7732" y="236"/>
                    <a:pt x="7596" y="327"/>
                    <a:pt x="7345" y="350"/>
                  </a:cubicBezTo>
                  <a:lnTo>
                    <a:pt x="7368" y="327"/>
                  </a:lnTo>
                  <a:cubicBezTo>
                    <a:pt x="7277" y="327"/>
                    <a:pt x="7095" y="372"/>
                    <a:pt x="6936" y="395"/>
                  </a:cubicBezTo>
                  <a:cubicBezTo>
                    <a:pt x="6982" y="395"/>
                    <a:pt x="7027" y="395"/>
                    <a:pt x="6936" y="418"/>
                  </a:cubicBezTo>
                  <a:cubicBezTo>
                    <a:pt x="6754" y="441"/>
                    <a:pt x="6618" y="463"/>
                    <a:pt x="6481" y="486"/>
                  </a:cubicBezTo>
                  <a:lnTo>
                    <a:pt x="6368" y="532"/>
                  </a:lnTo>
                  <a:cubicBezTo>
                    <a:pt x="5708" y="623"/>
                    <a:pt x="3161" y="1100"/>
                    <a:pt x="2502" y="1214"/>
                  </a:cubicBezTo>
                  <a:lnTo>
                    <a:pt x="2525" y="1191"/>
                  </a:lnTo>
                  <a:lnTo>
                    <a:pt x="2525" y="1191"/>
                  </a:lnTo>
                  <a:cubicBezTo>
                    <a:pt x="1888" y="1305"/>
                    <a:pt x="978" y="1464"/>
                    <a:pt x="0" y="1646"/>
                  </a:cubicBezTo>
                  <a:cubicBezTo>
                    <a:pt x="501" y="2214"/>
                    <a:pt x="1024" y="2806"/>
                    <a:pt x="1524" y="3351"/>
                  </a:cubicBezTo>
                  <a:cubicBezTo>
                    <a:pt x="1820" y="3670"/>
                    <a:pt x="2070" y="3943"/>
                    <a:pt x="2297" y="4170"/>
                  </a:cubicBezTo>
                  <a:cubicBezTo>
                    <a:pt x="2388" y="4306"/>
                    <a:pt x="2525" y="4466"/>
                    <a:pt x="2638" y="4602"/>
                  </a:cubicBezTo>
                  <a:cubicBezTo>
                    <a:pt x="2615" y="4568"/>
                    <a:pt x="2610" y="4551"/>
                    <a:pt x="2615" y="4551"/>
                  </a:cubicBezTo>
                  <a:cubicBezTo>
                    <a:pt x="2621" y="4551"/>
                    <a:pt x="2638" y="4568"/>
                    <a:pt x="2661" y="4602"/>
                  </a:cubicBezTo>
                  <a:cubicBezTo>
                    <a:pt x="3002" y="4966"/>
                    <a:pt x="2706" y="4602"/>
                    <a:pt x="3048" y="4989"/>
                  </a:cubicBezTo>
                  <a:cubicBezTo>
                    <a:pt x="3252" y="5193"/>
                    <a:pt x="3684" y="5671"/>
                    <a:pt x="4139" y="6194"/>
                  </a:cubicBezTo>
                  <a:cubicBezTo>
                    <a:pt x="4753" y="6899"/>
                    <a:pt x="5390" y="7626"/>
                    <a:pt x="5685" y="7968"/>
                  </a:cubicBezTo>
                  <a:cubicBezTo>
                    <a:pt x="5731" y="7899"/>
                    <a:pt x="5754" y="7854"/>
                    <a:pt x="5776" y="7808"/>
                  </a:cubicBezTo>
                  <a:cubicBezTo>
                    <a:pt x="5890" y="7558"/>
                    <a:pt x="6026" y="7308"/>
                    <a:pt x="6163" y="7058"/>
                  </a:cubicBezTo>
                  <a:cubicBezTo>
                    <a:pt x="6208" y="6921"/>
                    <a:pt x="6277" y="6808"/>
                    <a:pt x="6345" y="6694"/>
                  </a:cubicBezTo>
                  <a:cubicBezTo>
                    <a:pt x="6368" y="6626"/>
                    <a:pt x="6390" y="6580"/>
                    <a:pt x="6413" y="6535"/>
                  </a:cubicBezTo>
                  <a:lnTo>
                    <a:pt x="6459" y="6444"/>
                  </a:lnTo>
                  <a:lnTo>
                    <a:pt x="6459" y="6467"/>
                  </a:lnTo>
                  <a:cubicBezTo>
                    <a:pt x="6590" y="6204"/>
                    <a:pt x="7351" y="4849"/>
                    <a:pt x="7551" y="4462"/>
                  </a:cubicBezTo>
                  <a:lnTo>
                    <a:pt x="7551" y="4462"/>
                  </a:lnTo>
                  <a:cubicBezTo>
                    <a:pt x="7551" y="4463"/>
                    <a:pt x="7550" y="4464"/>
                    <a:pt x="7550" y="4466"/>
                  </a:cubicBezTo>
                  <a:lnTo>
                    <a:pt x="7573" y="4420"/>
                  </a:lnTo>
                  <a:lnTo>
                    <a:pt x="7573" y="4420"/>
                  </a:lnTo>
                  <a:cubicBezTo>
                    <a:pt x="7567" y="4433"/>
                    <a:pt x="7559" y="4447"/>
                    <a:pt x="7551" y="4462"/>
                  </a:cubicBezTo>
                  <a:lnTo>
                    <a:pt x="7551" y="4462"/>
                  </a:lnTo>
                  <a:cubicBezTo>
                    <a:pt x="7664" y="4170"/>
                    <a:pt x="7687" y="4237"/>
                    <a:pt x="7800" y="4033"/>
                  </a:cubicBezTo>
                  <a:cubicBezTo>
                    <a:pt x="7755" y="4033"/>
                    <a:pt x="7846" y="3806"/>
                    <a:pt x="7891" y="3715"/>
                  </a:cubicBezTo>
                  <a:lnTo>
                    <a:pt x="7914" y="3715"/>
                  </a:lnTo>
                  <a:cubicBezTo>
                    <a:pt x="7959" y="3579"/>
                    <a:pt x="8096" y="3260"/>
                    <a:pt x="8209" y="3056"/>
                  </a:cubicBezTo>
                  <a:lnTo>
                    <a:pt x="8232" y="3078"/>
                  </a:lnTo>
                  <a:cubicBezTo>
                    <a:pt x="8300" y="2874"/>
                    <a:pt x="8482" y="2533"/>
                    <a:pt x="8551" y="2419"/>
                  </a:cubicBezTo>
                  <a:cubicBezTo>
                    <a:pt x="8733" y="2123"/>
                    <a:pt x="9005" y="1669"/>
                    <a:pt x="9187" y="1259"/>
                  </a:cubicBezTo>
                  <a:lnTo>
                    <a:pt x="9392" y="1032"/>
                  </a:lnTo>
                  <a:lnTo>
                    <a:pt x="9392" y="1009"/>
                  </a:lnTo>
                  <a:lnTo>
                    <a:pt x="9756" y="77"/>
                  </a:lnTo>
                  <a:cubicBezTo>
                    <a:pt x="9781" y="20"/>
                    <a:pt x="9719" y="0"/>
                    <a:pt x="96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49"/>
            <p:cNvSpPr/>
            <p:nvPr/>
          </p:nvSpPr>
          <p:spPr>
            <a:xfrm rot="-3600367" flipH="1">
              <a:off x="-156903" y="482979"/>
              <a:ext cx="287849" cy="306570"/>
            </a:xfrm>
            <a:custGeom>
              <a:avLst/>
              <a:gdLst/>
              <a:ahLst/>
              <a:cxnLst/>
              <a:rect l="l" t="t" r="r" b="b"/>
              <a:pathLst>
                <a:path w="8301" h="8840" extrusionOk="0">
                  <a:moveTo>
                    <a:pt x="4952" y="1913"/>
                  </a:moveTo>
                  <a:cubicBezTo>
                    <a:pt x="4946" y="1917"/>
                    <a:pt x="4940" y="1922"/>
                    <a:pt x="4935" y="1927"/>
                  </a:cubicBezTo>
                  <a:cubicBezTo>
                    <a:pt x="4941" y="1922"/>
                    <a:pt x="4946" y="1918"/>
                    <a:pt x="4952" y="1913"/>
                  </a:cubicBezTo>
                  <a:close/>
                  <a:moveTo>
                    <a:pt x="3847" y="7857"/>
                  </a:moveTo>
                  <a:lnTo>
                    <a:pt x="3847" y="7857"/>
                  </a:lnTo>
                  <a:cubicBezTo>
                    <a:pt x="3853" y="7859"/>
                    <a:pt x="3859" y="7860"/>
                    <a:pt x="3866" y="7862"/>
                  </a:cubicBezTo>
                  <a:cubicBezTo>
                    <a:pt x="3860" y="7860"/>
                    <a:pt x="3854" y="7859"/>
                    <a:pt x="3847" y="7857"/>
                  </a:cubicBezTo>
                  <a:close/>
                  <a:moveTo>
                    <a:pt x="6986" y="1"/>
                  </a:moveTo>
                  <a:cubicBezTo>
                    <a:pt x="6850" y="1"/>
                    <a:pt x="6439" y="481"/>
                    <a:pt x="6313" y="603"/>
                  </a:cubicBezTo>
                  <a:lnTo>
                    <a:pt x="6313" y="603"/>
                  </a:lnTo>
                  <a:cubicBezTo>
                    <a:pt x="6308" y="608"/>
                    <a:pt x="6302" y="612"/>
                    <a:pt x="6297" y="617"/>
                  </a:cubicBezTo>
                  <a:lnTo>
                    <a:pt x="6297" y="617"/>
                  </a:lnTo>
                  <a:cubicBezTo>
                    <a:pt x="6299" y="615"/>
                    <a:pt x="6302" y="613"/>
                    <a:pt x="6304" y="612"/>
                  </a:cubicBezTo>
                  <a:lnTo>
                    <a:pt x="6304" y="612"/>
                  </a:lnTo>
                  <a:cubicBezTo>
                    <a:pt x="6294" y="621"/>
                    <a:pt x="6287" y="627"/>
                    <a:pt x="6282" y="630"/>
                  </a:cubicBezTo>
                  <a:lnTo>
                    <a:pt x="6282" y="630"/>
                  </a:lnTo>
                  <a:cubicBezTo>
                    <a:pt x="6287" y="625"/>
                    <a:pt x="6292" y="621"/>
                    <a:pt x="6297" y="617"/>
                  </a:cubicBezTo>
                  <a:lnTo>
                    <a:pt x="6297" y="617"/>
                  </a:lnTo>
                  <a:cubicBezTo>
                    <a:pt x="6291" y="621"/>
                    <a:pt x="6284" y="626"/>
                    <a:pt x="6276" y="631"/>
                  </a:cubicBezTo>
                  <a:cubicBezTo>
                    <a:pt x="6277" y="631"/>
                    <a:pt x="6277" y="631"/>
                    <a:pt x="6278" y="631"/>
                  </a:cubicBezTo>
                  <a:cubicBezTo>
                    <a:pt x="6279" y="631"/>
                    <a:pt x="6280" y="631"/>
                    <a:pt x="6282" y="630"/>
                  </a:cubicBezTo>
                  <a:lnTo>
                    <a:pt x="6282" y="630"/>
                  </a:lnTo>
                  <a:cubicBezTo>
                    <a:pt x="6262" y="647"/>
                    <a:pt x="6244" y="664"/>
                    <a:pt x="6231" y="676"/>
                  </a:cubicBezTo>
                  <a:lnTo>
                    <a:pt x="6254" y="722"/>
                  </a:lnTo>
                  <a:cubicBezTo>
                    <a:pt x="6197" y="790"/>
                    <a:pt x="6186" y="790"/>
                    <a:pt x="6174" y="790"/>
                  </a:cubicBezTo>
                  <a:cubicBezTo>
                    <a:pt x="6163" y="790"/>
                    <a:pt x="6151" y="790"/>
                    <a:pt x="6095" y="858"/>
                  </a:cubicBezTo>
                  <a:cubicBezTo>
                    <a:pt x="6072" y="835"/>
                    <a:pt x="6163" y="722"/>
                    <a:pt x="6254" y="631"/>
                  </a:cubicBezTo>
                  <a:lnTo>
                    <a:pt x="6254" y="631"/>
                  </a:lnTo>
                  <a:cubicBezTo>
                    <a:pt x="6163" y="722"/>
                    <a:pt x="6072" y="790"/>
                    <a:pt x="6049" y="835"/>
                  </a:cubicBezTo>
                  <a:cubicBezTo>
                    <a:pt x="6019" y="866"/>
                    <a:pt x="6009" y="873"/>
                    <a:pt x="6004" y="873"/>
                  </a:cubicBezTo>
                  <a:cubicBezTo>
                    <a:pt x="6000" y="873"/>
                    <a:pt x="6002" y="866"/>
                    <a:pt x="5995" y="866"/>
                  </a:cubicBezTo>
                  <a:cubicBezTo>
                    <a:pt x="5988" y="866"/>
                    <a:pt x="5973" y="873"/>
                    <a:pt x="5935" y="904"/>
                  </a:cubicBezTo>
                  <a:cubicBezTo>
                    <a:pt x="5867" y="995"/>
                    <a:pt x="5799" y="1086"/>
                    <a:pt x="5708" y="1177"/>
                  </a:cubicBezTo>
                  <a:lnTo>
                    <a:pt x="5708" y="1154"/>
                  </a:lnTo>
                  <a:cubicBezTo>
                    <a:pt x="5481" y="1336"/>
                    <a:pt x="5435" y="1495"/>
                    <a:pt x="5230" y="1654"/>
                  </a:cubicBezTo>
                  <a:lnTo>
                    <a:pt x="5230" y="1631"/>
                  </a:lnTo>
                  <a:cubicBezTo>
                    <a:pt x="5166" y="1675"/>
                    <a:pt x="5060" y="1820"/>
                    <a:pt x="4952" y="1913"/>
                  </a:cubicBezTo>
                  <a:lnTo>
                    <a:pt x="4952" y="1913"/>
                  </a:lnTo>
                  <a:cubicBezTo>
                    <a:pt x="4959" y="1908"/>
                    <a:pt x="4966" y="1904"/>
                    <a:pt x="4969" y="1904"/>
                  </a:cubicBezTo>
                  <a:cubicBezTo>
                    <a:pt x="4975" y="1904"/>
                    <a:pt x="4969" y="1916"/>
                    <a:pt x="4935" y="1950"/>
                  </a:cubicBezTo>
                  <a:cubicBezTo>
                    <a:pt x="4798" y="2086"/>
                    <a:pt x="4707" y="2177"/>
                    <a:pt x="4594" y="2268"/>
                  </a:cubicBezTo>
                  <a:lnTo>
                    <a:pt x="4526" y="2382"/>
                  </a:lnTo>
                  <a:cubicBezTo>
                    <a:pt x="4071" y="2837"/>
                    <a:pt x="2252" y="4701"/>
                    <a:pt x="1797" y="5179"/>
                  </a:cubicBezTo>
                  <a:lnTo>
                    <a:pt x="1811" y="5164"/>
                  </a:lnTo>
                  <a:lnTo>
                    <a:pt x="1811" y="5164"/>
                  </a:lnTo>
                  <a:cubicBezTo>
                    <a:pt x="1357" y="5619"/>
                    <a:pt x="701" y="6275"/>
                    <a:pt x="0" y="6998"/>
                  </a:cubicBezTo>
                  <a:cubicBezTo>
                    <a:pt x="751" y="7157"/>
                    <a:pt x="1524" y="7339"/>
                    <a:pt x="2229" y="7498"/>
                  </a:cubicBezTo>
                  <a:cubicBezTo>
                    <a:pt x="2661" y="7566"/>
                    <a:pt x="3047" y="7657"/>
                    <a:pt x="3343" y="7726"/>
                  </a:cubicBezTo>
                  <a:cubicBezTo>
                    <a:pt x="3474" y="7769"/>
                    <a:pt x="3689" y="7813"/>
                    <a:pt x="3847" y="7857"/>
                  </a:cubicBezTo>
                  <a:lnTo>
                    <a:pt x="3847" y="7857"/>
                  </a:lnTo>
                  <a:cubicBezTo>
                    <a:pt x="3803" y="7843"/>
                    <a:pt x="3809" y="7830"/>
                    <a:pt x="3838" y="7830"/>
                  </a:cubicBezTo>
                  <a:cubicBezTo>
                    <a:pt x="3851" y="7830"/>
                    <a:pt x="3869" y="7833"/>
                    <a:pt x="3889" y="7839"/>
                  </a:cubicBezTo>
                  <a:cubicBezTo>
                    <a:pt x="4093" y="7886"/>
                    <a:pt x="4138" y="7894"/>
                    <a:pt x="4154" y="7894"/>
                  </a:cubicBezTo>
                  <a:cubicBezTo>
                    <a:pt x="4163" y="7894"/>
                    <a:pt x="4163" y="7891"/>
                    <a:pt x="4177" y="7891"/>
                  </a:cubicBezTo>
                  <a:cubicBezTo>
                    <a:pt x="4199" y="7891"/>
                    <a:pt x="4256" y="7898"/>
                    <a:pt x="4435" y="7930"/>
                  </a:cubicBezTo>
                  <a:cubicBezTo>
                    <a:pt x="4707" y="7976"/>
                    <a:pt x="5344" y="8135"/>
                    <a:pt x="6004" y="8294"/>
                  </a:cubicBezTo>
                  <a:cubicBezTo>
                    <a:pt x="6936" y="8499"/>
                    <a:pt x="7868" y="8726"/>
                    <a:pt x="8300" y="8840"/>
                  </a:cubicBezTo>
                  <a:cubicBezTo>
                    <a:pt x="8300" y="8749"/>
                    <a:pt x="8300" y="8681"/>
                    <a:pt x="8278" y="8635"/>
                  </a:cubicBezTo>
                  <a:cubicBezTo>
                    <a:pt x="8232" y="8362"/>
                    <a:pt x="8187" y="8090"/>
                    <a:pt x="8164" y="7817"/>
                  </a:cubicBezTo>
                  <a:cubicBezTo>
                    <a:pt x="8141" y="7680"/>
                    <a:pt x="8118" y="7544"/>
                    <a:pt x="8096" y="7407"/>
                  </a:cubicBezTo>
                  <a:cubicBezTo>
                    <a:pt x="8096" y="7339"/>
                    <a:pt x="8096" y="7294"/>
                    <a:pt x="8073" y="7248"/>
                  </a:cubicBezTo>
                  <a:cubicBezTo>
                    <a:pt x="8073" y="7203"/>
                    <a:pt x="8073" y="7180"/>
                    <a:pt x="8050" y="7134"/>
                  </a:cubicBezTo>
                  <a:lnTo>
                    <a:pt x="8050" y="7134"/>
                  </a:lnTo>
                  <a:lnTo>
                    <a:pt x="8073" y="7157"/>
                  </a:lnTo>
                  <a:cubicBezTo>
                    <a:pt x="8027" y="6862"/>
                    <a:pt x="7846" y="5179"/>
                    <a:pt x="7777" y="4838"/>
                  </a:cubicBezTo>
                  <a:lnTo>
                    <a:pt x="7777" y="4883"/>
                  </a:lnTo>
                  <a:cubicBezTo>
                    <a:pt x="7709" y="4588"/>
                    <a:pt x="7755" y="4633"/>
                    <a:pt x="7732" y="4406"/>
                  </a:cubicBezTo>
                  <a:lnTo>
                    <a:pt x="7732" y="4406"/>
                  </a:lnTo>
                  <a:cubicBezTo>
                    <a:pt x="7731" y="4407"/>
                    <a:pt x="7730" y="4407"/>
                    <a:pt x="7729" y="4407"/>
                  </a:cubicBezTo>
                  <a:cubicBezTo>
                    <a:pt x="7703" y="4407"/>
                    <a:pt x="7641" y="4174"/>
                    <a:pt x="7641" y="4087"/>
                  </a:cubicBezTo>
                  <a:cubicBezTo>
                    <a:pt x="7618" y="3928"/>
                    <a:pt x="7550" y="3610"/>
                    <a:pt x="7504" y="3360"/>
                  </a:cubicBezTo>
                  <a:lnTo>
                    <a:pt x="7527" y="3360"/>
                  </a:lnTo>
                  <a:cubicBezTo>
                    <a:pt x="7482" y="3178"/>
                    <a:pt x="7436" y="2791"/>
                    <a:pt x="7413" y="2632"/>
                  </a:cubicBezTo>
                  <a:cubicBezTo>
                    <a:pt x="7391" y="2314"/>
                    <a:pt x="7345" y="1791"/>
                    <a:pt x="7254" y="1336"/>
                  </a:cubicBezTo>
                  <a:lnTo>
                    <a:pt x="7300" y="1040"/>
                  </a:lnTo>
                  <a:lnTo>
                    <a:pt x="7277" y="995"/>
                  </a:lnTo>
                  <a:lnTo>
                    <a:pt x="7027" y="40"/>
                  </a:lnTo>
                  <a:cubicBezTo>
                    <a:pt x="7021" y="12"/>
                    <a:pt x="7007" y="1"/>
                    <a:pt x="69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49"/>
            <p:cNvSpPr/>
            <p:nvPr/>
          </p:nvSpPr>
          <p:spPr>
            <a:xfrm rot="-3600367" flipH="1">
              <a:off x="711623" y="143725"/>
              <a:ext cx="294160" cy="297761"/>
            </a:xfrm>
            <a:custGeom>
              <a:avLst/>
              <a:gdLst/>
              <a:ahLst/>
              <a:cxnLst/>
              <a:rect l="l" t="t" r="r" b="b"/>
              <a:pathLst>
                <a:path w="8483" h="8586" extrusionOk="0">
                  <a:moveTo>
                    <a:pt x="5531" y="600"/>
                  </a:moveTo>
                  <a:lnTo>
                    <a:pt x="5531" y="600"/>
                  </a:lnTo>
                  <a:cubicBezTo>
                    <a:pt x="5480" y="671"/>
                    <a:pt x="5444" y="718"/>
                    <a:pt x="5436" y="718"/>
                  </a:cubicBezTo>
                  <a:cubicBezTo>
                    <a:pt x="5436" y="718"/>
                    <a:pt x="5435" y="718"/>
                    <a:pt x="5435" y="718"/>
                  </a:cubicBezTo>
                  <a:cubicBezTo>
                    <a:pt x="5470" y="665"/>
                    <a:pt x="5506" y="626"/>
                    <a:pt x="5531" y="600"/>
                  </a:cubicBezTo>
                  <a:close/>
                  <a:moveTo>
                    <a:pt x="6072" y="0"/>
                  </a:moveTo>
                  <a:cubicBezTo>
                    <a:pt x="5956" y="0"/>
                    <a:pt x="5692" y="375"/>
                    <a:pt x="5542" y="583"/>
                  </a:cubicBezTo>
                  <a:lnTo>
                    <a:pt x="5542" y="583"/>
                  </a:lnTo>
                  <a:cubicBezTo>
                    <a:pt x="5512" y="599"/>
                    <a:pt x="5432" y="700"/>
                    <a:pt x="5390" y="763"/>
                  </a:cubicBezTo>
                  <a:lnTo>
                    <a:pt x="5412" y="786"/>
                  </a:lnTo>
                  <a:cubicBezTo>
                    <a:pt x="5321" y="945"/>
                    <a:pt x="5367" y="809"/>
                    <a:pt x="5276" y="945"/>
                  </a:cubicBezTo>
                  <a:cubicBezTo>
                    <a:pt x="5253" y="945"/>
                    <a:pt x="5344" y="809"/>
                    <a:pt x="5412" y="718"/>
                  </a:cubicBezTo>
                  <a:lnTo>
                    <a:pt x="5412" y="718"/>
                  </a:lnTo>
                  <a:cubicBezTo>
                    <a:pt x="5344" y="809"/>
                    <a:pt x="5253" y="900"/>
                    <a:pt x="5230" y="945"/>
                  </a:cubicBezTo>
                  <a:cubicBezTo>
                    <a:pt x="5208" y="976"/>
                    <a:pt x="5200" y="983"/>
                    <a:pt x="5197" y="983"/>
                  </a:cubicBezTo>
                  <a:cubicBezTo>
                    <a:pt x="5193" y="983"/>
                    <a:pt x="5194" y="976"/>
                    <a:pt x="5188" y="976"/>
                  </a:cubicBezTo>
                  <a:cubicBezTo>
                    <a:pt x="5182" y="976"/>
                    <a:pt x="5170" y="983"/>
                    <a:pt x="5139" y="1014"/>
                  </a:cubicBezTo>
                  <a:cubicBezTo>
                    <a:pt x="5071" y="1105"/>
                    <a:pt x="5003" y="1218"/>
                    <a:pt x="4935" y="1309"/>
                  </a:cubicBezTo>
                  <a:cubicBezTo>
                    <a:pt x="4730" y="1514"/>
                    <a:pt x="4707" y="1673"/>
                    <a:pt x="4525" y="1855"/>
                  </a:cubicBezTo>
                  <a:lnTo>
                    <a:pt x="4525" y="1832"/>
                  </a:lnTo>
                  <a:cubicBezTo>
                    <a:pt x="4457" y="1900"/>
                    <a:pt x="4366" y="2060"/>
                    <a:pt x="4253" y="2173"/>
                  </a:cubicBezTo>
                  <a:cubicBezTo>
                    <a:pt x="4275" y="2151"/>
                    <a:pt x="4292" y="2134"/>
                    <a:pt x="4298" y="2134"/>
                  </a:cubicBezTo>
                  <a:cubicBezTo>
                    <a:pt x="4304" y="2134"/>
                    <a:pt x="4298" y="2151"/>
                    <a:pt x="4275" y="2196"/>
                  </a:cubicBezTo>
                  <a:cubicBezTo>
                    <a:pt x="4139" y="2333"/>
                    <a:pt x="4071" y="2446"/>
                    <a:pt x="3980" y="2537"/>
                  </a:cubicBezTo>
                  <a:lnTo>
                    <a:pt x="3911" y="2674"/>
                  </a:lnTo>
                  <a:cubicBezTo>
                    <a:pt x="3502" y="3174"/>
                    <a:pt x="1956" y="5243"/>
                    <a:pt x="1546" y="5766"/>
                  </a:cubicBezTo>
                  <a:lnTo>
                    <a:pt x="1569" y="5766"/>
                  </a:lnTo>
                  <a:cubicBezTo>
                    <a:pt x="1183" y="6267"/>
                    <a:pt x="614" y="7017"/>
                    <a:pt x="0" y="7813"/>
                  </a:cubicBezTo>
                  <a:cubicBezTo>
                    <a:pt x="751" y="7881"/>
                    <a:pt x="1546" y="7949"/>
                    <a:pt x="2274" y="8018"/>
                  </a:cubicBezTo>
                  <a:cubicBezTo>
                    <a:pt x="2706" y="8063"/>
                    <a:pt x="3093" y="8086"/>
                    <a:pt x="3411" y="8108"/>
                  </a:cubicBezTo>
                  <a:cubicBezTo>
                    <a:pt x="3570" y="8154"/>
                    <a:pt x="3775" y="8154"/>
                    <a:pt x="3957" y="8177"/>
                  </a:cubicBezTo>
                  <a:cubicBezTo>
                    <a:pt x="3866" y="8154"/>
                    <a:pt x="3889" y="8154"/>
                    <a:pt x="3957" y="8154"/>
                  </a:cubicBezTo>
                  <a:cubicBezTo>
                    <a:pt x="4150" y="8171"/>
                    <a:pt x="4207" y="8175"/>
                    <a:pt x="4227" y="8175"/>
                  </a:cubicBezTo>
                  <a:cubicBezTo>
                    <a:pt x="4248" y="8175"/>
                    <a:pt x="4226" y="8170"/>
                    <a:pt x="4290" y="8170"/>
                  </a:cubicBezTo>
                  <a:cubicBezTo>
                    <a:pt x="4326" y="8170"/>
                    <a:pt x="4389" y="8172"/>
                    <a:pt x="4503" y="8177"/>
                  </a:cubicBezTo>
                  <a:cubicBezTo>
                    <a:pt x="4798" y="8199"/>
                    <a:pt x="5458" y="8268"/>
                    <a:pt x="6117" y="8336"/>
                  </a:cubicBezTo>
                  <a:cubicBezTo>
                    <a:pt x="7072" y="8450"/>
                    <a:pt x="8027" y="8541"/>
                    <a:pt x="8482" y="8586"/>
                  </a:cubicBezTo>
                  <a:cubicBezTo>
                    <a:pt x="8459" y="8495"/>
                    <a:pt x="8437" y="8450"/>
                    <a:pt x="8437" y="8404"/>
                  </a:cubicBezTo>
                  <a:cubicBezTo>
                    <a:pt x="8346" y="8131"/>
                    <a:pt x="8277" y="7881"/>
                    <a:pt x="8187" y="7608"/>
                  </a:cubicBezTo>
                  <a:cubicBezTo>
                    <a:pt x="8164" y="7472"/>
                    <a:pt x="8118" y="7335"/>
                    <a:pt x="8096" y="7199"/>
                  </a:cubicBezTo>
                  <a:cubicBezTo>
                    <a:pt x="8073" y="7153"/>
                    <a:pt x="8050" y="7085"/>
                    <a:pt x="8050" y="7040"/>
                  </a:cubicBezTo>
                  <a:cubicBezTo>
                    <a:pt x="8027" y="7017"/>
                    <a:pt x="8027" y="6971"/>
                    <a:pt x="8005" y="6949"/>
                  </a:cubicBezTo>
                  <a:lnTo>
                    <a:pt x="8005" y="6949"/>
                  </a:lnTo>
                  <a:lnTo>
                    <a:pt x="8027" y="6971"/>
                  </a:lnTo>
                  <a:cubicBezTo>
                    <a:pt x="7936" y="6676"/>
                    <a:pt x="7550" y="5039"/>
                    <a:pt x="7459" y="4697"/>
                  </a:cubicBezTo>
                  <a:lnTo>
                    <a:pt x="7459" y="4743"/>
                  </a:lnTo>
                  <a:cubicBezTo>
                    <a:pt x="7368" y="4470"/>
                    <a:pt x="7413" y="4493"/>
                    <a:pt x="7368" y="4265"/>
                  </a:cubicBezTo>
                  <a:cubicBezTo>
                    <a:pt x="7364" y="4269"/>
                    <a:pt x="7360" y="4271"/>
                    <a:pt x="7356" y="4271"/>
                  </a:cubicBezTo>
                  <a:cubicBezTo>
                    <a:pt x="7308" y="4271"/>
                    <a:pt x="7230" y="4053"/>
                    <a:pt x="7209" y="3970"/>
                  </a:cubicBezTo>
                  <a:lnTo>
                    <a:pt x="7231" y="3970"/>
                  </a:lnTo>
                  <a:cubicBezTo>
                    <a:pt x="7186" y="3811"/>
                    <a:pt x="7050" y="3492"/>
                    <a:pt x="6981" y="3265"/>
                  </a:cubicBezTo>
                  <a:lnTo>
                    <a:pt x="7004" y="3265"/>
                  </a:lnTo>
                  <a:cubicBezTo>
                    <a:pt x="6936" y="3083"/>
                    <a:pt x="6845" y="2696"/>
                    <a:pt x="6822" y="2560"/>
                  </a:cubicBezTo>
                  <a:cubicBezTo>
                    <a:pt x="6731" y="2242"/>
                    <a:pt x="6640" y="1719"/>
                    <a:pt x="6504" y="1287"/>
                  </a:cubicBezTo>
                  <a:lnTo>
                    <a:pt x="6481" y="991"/>
                  </a:lnTo>
                  <a:lnTo>
                    <a:pt x="6481" y="945"/>
                  </a:lnTo>
                  <a:lnTo>
                    <a:pt x="6117" y="36"/>
                  </a:lnTo>
                  <a:cubicBezTo>
                    <a:pt x="6107" y="11"/>
                    <a:pt x="6092" y="0"/>
                    <a:pt x="60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49"/>
            <p:cNvSpPr/>
            <p:nvPr/>
          </p:nvSpPr>
          <p:spPr>
            <a:xfrm rot="-3600367" flipH="1">
              <a:off x="571141" y="-271763"/>
              <a:ext cx="344892" cy="252573"/>
            </a:xfrm>
            <a:custGeom>
              <a:avLst/>
              <a:gdLst/>
              <a:ahLst/>
              <a:cxnLst/>
              <a:rect l="l" t="t" r="r" b="b"/>
              <a:pathLst>
                <a:path w="9946" h="7283" extrusionOk="0">
                  <a:moveTo>
                    <a:pt x="2864" y="7274"/>
                  </a:moveTo>
                  <a:lnTo>
                    <a:pt x="2864" y="7274"/>
                  </a:lnTo>
                  <a:cubicBezTo>
                    <a:pt x="2874" y="7276"/>
                    <a:pt x="2885" y="7278"/>
                    <a:pt x="2897" y="7278"/>
                  </a:cubicBezTo>
                  <a:cubicBezTo>
                    <a:pt x="2886" y="7276"/>
                    <a:pt x="2875" y="7275"/>
                    <a:pt x="2864" y="7274"/>
                  </a:cubicBezTo>
                  <a:close/>
                  <a:moveTo>
                    <a:pt x="5375" y="1"/>
                  </a:moveTo>
                  <a:cubicBezTo>
                    <a:pt x="5330" y="69"/>
                    <a:pt x="5284" y="115"/>
                    <a:pt x="5262" y="160"/>
                  </a:cubicBezTo>
                  <a:cubicBezTo>
                    <a:pt x="5102" y="387"/>
                    <a:pt x="4943" y="615"/>
                    <a:pt x="4761" y="842"/>
                  </a:cubicBezTo>
                  <a:cubicBezTo>
                    <a:pt x="4670" y="933"/>
                    <a:pt x="4602" y="1047"/>
                    <a:pt x="4511" y="1161"/>
                  </a:cubicBezTo>
                  <a:cubicBezTo>
                    <a:pt x="4488" y="1206"/>
                    <a:pt x="4443" y="1252"/>
                    <a:pt x="4420" y="1297"/>
                  </a:cubicBezTo>
                  <a:lnTo>
                    <a:pt x="4352" y="1388"/>
                  </a:lnTo>
                  <a:lnTo>
                    <a:pt x="4375" y="1343"/>
                  </a:lnTo>
                  <a:lnTo>
                    <a:pt x="4375" y="1343"/>
                  </a:lnTo>
                  <a:cubicBezTo>
                    <a:pt x="4193" y="1593"/>
                    <a:pt x="3147" y="2912"/>
                    <a:pt x="2942" y="3207"/>
                  </a:cubicBezTo>
                  <a:lnTo>
                    <a:pt x="2965" y="3162"/>
                  </a:lnTo>
                  <a:lnTo>
                    <a:pt x="2965" y="3162"/>
                  </a:lnTo>
                  <a:cubicBezTo>
                    <a:pt x="2806" y="3412"/>
                    <a:pt x="2783" y="3366"/>
                    <a:pt x="2646" y="3548"/>
                  </a:cubicBezTo>
                  <a:cubicBezTo>
                    <a:pt x="2692" y="3548"/>
                    <a:pt x="2555" y="3753"/>
                    <a:pt x="2487" y="3844"/>
                  </a:cubicBezTo>
                  <a:lnTo>
                    <a:pt x="2487" y="3821"/>
                  </a:lnTo>
                  <a:cubicBezTo>
                    <a:pt x="2396" y="3958"/>
                    <a:pt x="2214" y="4253"/>
                    <a:pt x="2078" y="4435"/>
                  </a:cubicBezTo>
                  <a:lnTo>
                    <a:pt x="2055" y="4412"/>
                  </a:lnTo>
                  <a:cubicBezTo>
                    <a:pt x="1964" y="4594"/>
                    <a:pt x="1714" y="4890"/>
                    <a:pt x="1623" y="5004"/>
                  </a:cubicBezTo>
                  <a:cubicBezTo>
                    <a:pt x="1418" y="5277"/>
                    <a:pt x="1077" y="5663"/>
                    <a:pt x="804" y="6050"/>
                  </a:cubicBezTo>
                  <a:lnTo>
                    <a:pt x="577" y="6232"/>
                  </a:lnTo>
                  <a:lnTo>
                    <a:pt x="577" y="6277"/>
                  </a:lnTo>
                  <a:lnTo>
                    <a:pt x="54" y="7118"/>
                  </a:lnTo>
                  <a:cubicBezTo>
                    <a:pt x="1" y="7214"/>
                    <a:pt x="206" y="7235"/>
                    <a:pt x="440" y="7235"/>
                  </a:cubicBezTo>
                  <a:cubicBezTo>
                    <a:pt x="596" y="7235"/>
                    <a:pt x="764" y="7226"/>
                    <a:pt x="876" y="7223"/>
                  </a:cubicBezTo>
                  <a:lnTo>
                    <a:pt x="876" y="7223"/>
                  </a:lnTo>
                  <a:cubicBezTo>
                    <a:pt x="875" y="7223"/>
                    <a:pt x="874" y="7222"/>
                    <a:pt x="873" y="7222"/>
                  </a:cubicBezTo>
                  <a:lnTo>
                    <a:pt x="873" y="7222"/>
                  </a:lnTo>
                  <a:cubicBezTo>
                    <a:pt x="874" y="7222"/>
                    <a:pt x="876" y="7223"/>
                    <a:pt x="878" y="7223"/>
                  </a:cubicBezTo>
                  <a:lnTo>
                    <a:pt x="878" y="7223"/>
                  </a:lnTo>
                  <a:cubicBezTo>
                    <a:pt x="898" y="7222"/>
                    <a:pt x="917" y="7222"/>
                    <a:pt x="933" y="7222"/>
                  </a:cubicBezTo>
                  <a:cubicBezTo>
                    <a:pt x="980" y="7222"/>
                    <a:pt x="1008" y="7225"/>
                    <a:pt x="1009" y="7232"/>
                  </a:cubicBezTo>
                  <a:lnTo>
                    <a:pt x="1009" y="7232"/>
                  </a:lnTo>
                  <a:cubicBezTo>
                    <a:pt x="962" y="7231"/>
                    <a:pt x="909" y="7229"/>
                    <a:pt x="878" y="7223"/>
                  </a:cubicBezTo>
                  <a:lnTo>
                    <a:pt x="878" y="7223"/>
                  </a:lnTo>
                  <a:cubicBezTo>
                    <a:pt x="878" y="7223"/>
                    <a:pt x="877" y="7223"/>
                    <a:pt x="876" y="7223"/>
                  </a:cubicBezTo>
                  <a:lnTo>
                    <a:pt x="876" y="7223"/>
                  </a:lnTo>
                  <a:cubicBezTo>
                    <a:pt x="908" y="7232"/>
                    <a:pt x="959" y="7232"/>
                    <a:pt x="1009" y="7232"/>
                  </a:cubicBezTo>
                  <a:cubicBezTo>
                    <a:pt x="1009" y="7232"/>
                    <a:pt x="1009" y="7232"/>
                    <a:pt x="1009" y="7232"/>
                  </a:cubicBezTo>
                  <a:lnTo>
                    <a:pt x="1009" y="7232"/>
                  </a:lnTo>
                  <a:cubicBezTo>
                    <a:pt x="1035" y="7232"/>
                    <a:pt x="1059" y="7232"/>
                    <a:pt x="1077" y="7232"/>
                  </a:cubicBezTo>
                  <a:lnTo>
                    <a:pt x="1100" y="7209"/>
                  </a:lnTo>
                  <a:cubicBezTo>
                    <a:pt x="1153" y="7202"/>
                    <a:pt x="1176" y="7199"/>
                    <a:pt x="1189" y="7199"/>
                  </a:cubicBezTo>
                  <a:cubicBezTo>
                    <a:pt x="1214" y="7199"/>
                    <a:pt x="1199" y="7209"/>
                    <a:pt x="1305" y="7209"/>
                  </a:cubicBezTo>
                  <a:cubicBezTo>
                    <a:pt x="1305" y="7232"/>
                    <a:pt x="1168" y="7255"/>
                    <a:pt x="1009" y="7255"/>
                  </a:cubicBezTo>
                  <a:cubicBezTo>
                    <a:pt x="1077" y="7255"/>
                    <a:pt x="1140" y="7261"/>
                    <a:pt x="1194" y="7261"/>
                  </a:cubicBezTo>
                  <a:cubicBezTo>
                    <a:pt x="1248" y="7261"/>
                    <a:pt x="1293" y="7255"/>
                    <a:pt x="1328" y="7232"/>
                  </a:cubicBezTo>
                  <a:lnTo>
                    <a:pt x="1328" y="7232"/>
                  </a:lnTo>
                  <a:cubicBezTo>
                    <a:pt x="1441" y="7255"/>
                    <a:pt x="1305" y="7278"/>
                    <a:pt x="1441" y="7278"/>
                  </a:cubicBezTo>
                  <a:cubicBezTo>
                    <a:pt x="1555" y="7278"/>
                    <a:pt x="1691" y="7255"/>
                    <a:pt x="1805" y="7255"/>
                  </a:cubicBezTo>
                  <a:lnTo>
                    <a:pt x="1805" y="7278"/>
                  </a:lnTo>
                  <a:cubicBezTo>
                    <a:pt x="1845" y="7281"/>
                    <a:pt x="1882" y="7282"/>
                    <a:pt x="1917" y="7282"/>
                  </a:cubicBezTo>
                  <a:cubicBezTo>
                    <a:pt x="2086" y="7282"/>
                    <a:pt x="2206" y="7250"/>
                    <a:pt x="2375" y="7250"/>
                  </a:cubicBezTo>
                  <a:cubicBezTo>
                    <a:pt x="2410" y="7250"/>
                    <a:pt x="2447" y="7252"/>
                    <a:pt x="2487" y="7255"/>
                  </a:cubicBezTo>
                  <a:lnTo>
                    <a:pt x="2464" y="7255"/>
                  </a:lnTo>
                  <a:cubicBezTo>
                    <a:pt x="2510" y="7266"/>
                    <a:pt x="2573" y="7266"/>
                    <a:pt x="2646" y="7266"/>
                  </a:cubicBezTo>
                  <a:cubicBezTo>
                    <a:pt x="2712" y="7266"/>
                    <a:pt x="2786" y="7266"/>
                    <a:pt x="2864" y="7274"/>
                  </a:cubicBezTo>
                  <a:lnTo>
                    <a:pt x="2864" y="7274"/>
                  </a:lnTo>
                  <a:cubicBezTo>
                    <a:pt x="2837" y="7268"/>
                    <a:pt x="2828" y="7255"/>
                    <a:pt x="2897" y="7255"/>
                  </a:cubicBezTo>
                  <a:lnTo>
                    <a:pt x="3351" y="7255"/>
                  </a:lnTo>
                  <a:lnTo>
                    <a:pt x="3488" y="7232"/>
                  </a:lnTo>
                  <a:cubicBezTo>
                    <a:pt x="3614" y="7236"/>
                    <a:pt x="3810" y="7238"/>
                    <a:pt x="4050" y="7238"/>
                  </a:cubicBezTo>
                  <a:cubicBezTo>
                    <a:pt x="5067" y="7238"/>
                    <a:pt x="6866" y="7205"/>
                    <a:pt x="7399" y="7187"/>
                  </a:cubicBezTo>
                  <a:lnTo>
                    <a:pt x="7399" y="7187"/>
                  </a:lnTo>
                  <a:lnTo>
                    <a:pt x="7376" y="7209"/>
                  </a:lnTo>
                  <a:cubicBezTo>
                    <a:pt x="8013" y="7187"/>
                    <a:pt x="8945" y="7187"/>
                    <a:pt x="9946" y="7187"/>
                  </a:cubicBezTo>
                  <a:cubicBezTo>
                    <a:pt x="9537" y="6550"/>
                    <a:pt x="9127" y="5868"/>
                    <a:pt x="8718" y="5254"/>
                  </a:cubicBezTo>
                  <a:cubicBezTo>
                    <a:pt x="8491" y="4890"/>
                    <a:pt x="8263" y="4572"/>
                    <a:pt x="8104" y="4299"/>
                  </a:cubicBezTo>
                  <a:cubicBezTo>
                    <a:pt x="8036" y="4162"/>
                    <a:pt x="7922" y="3980"/>
                    <a:pt x="7831" y="3821"/>
                  </a:cubicBezTo>
                  <a:lnTo>
                    <a:pt x="7831" y="3821"/>
                  </a:lnTo>
                  <a:cubicBezTo>
                    <a:pt x="7854" y="3867"/>
                    <a:pt x="7854" y="3884"/>
                    <a:pt x="7845" y="3884"/>
                  </a:cubicBezTo>
                  <a:cubicBezTo>
                    <a:pt x="7837" y="3884"/>
                    <a:pt x="7820" y="3867"/>
                    <a:pt x="7808" y="3844"/>
                  </a:cubicBezTo>
                  <a:cubicBezTo>
                    <a:pt x="7536" y="3412"/>
                    <a:pt x="7763" y="3821"/>
                    <a:pt x="7490" y="3389"/>
                  </a:cubicBezTo>
                  <a:cubicBezTo>
                    <a:pt x="7331" y="3162"/>
                    <a:pt x="6967" y="2593"/>
                    <a:pt x="6626" y="2025"/>
                  </a:cubicBezTo>
                  <a:cubicBezTo>
                    <a:pt x="6126" y="1206"/>
                    <a:pt x="5625" y="387"/>
                    <a:pt x="53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15" name="Google Shape;1715;p49"/>
          <p:cNvSpPr/>
          <p:nvPr/>
        </p:nvSpPr>
        <p:spPr>
          <a:xfrm rot="8805980">
            <a:off x="8608729" y="954810"/>
            <a:ext cx="565453" cy="565453"/>
          </a:xfrm>
          <a:custGeom>
            <a:avLst/>
            <a:gdLst/>
            <a:ahLst/>
            <a:cxnLst/>
            <a:rect l="l" t="t" r="r" b="b"/>
            <a:pathLst>
              <a:path w="19106" h="19106" extrusionOk="0">
                <a:moveTo>
                  <a:pt x="9565" y="1"/>
                </a:moveTo>
                <a:cubicBezTo>
                  <a:pt x="4269" y="1"/>
                  <a:pt x="1" y="4269"/>
                  <a:pt x="1" y="9564"/>
                </a:cubicBezTo>
                <a:cubicBezTo>
                  <a:pt x="1" y="14837"/>
                  <a:pt x="4269" y="19105"/>
                  <a:pt x="9565" y="19105"/>
                </a:cubicBezTo>
                <a:cubicBezTo>
                  <a:pt x="14837" y="19105"/>
                  <a:pt x="19106" y="14837"/>
                  <a:pt x="19106" y="9564"/>
                </a:cubicBezTo>
                <a:cubicBezTo>
                  <a:pt x="19106" y="4269"/>
                  <a:pt x="14837" y="1"/>
                  <a:pt x="956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6" name="Google Shape;1716;p49"/>
          <p:cNvSpPr/>
          <p:nvPr/>
        </p:nvSpPr>
        <p:spPr>
          <a:xfrm rot="7754077">
            <a:off x="8658334" y="583861"/>
            <a:ext cx="217870" cy="217900"/>
          </a:xfrm>
          <a:custGeom>
            <a:avLst/>
            <a:gdLst/>
            <a:ahLst/>
            <a:cxnLst/>
            <a:rect l="l" t="t" r="r" b="b"/>
            <a:pathLst>
              <a:path w="19106" h="19106" extrusionOk="0">
                <a:moveTo>
                  <a:pt x="9565" y="1"/>
                </a:moveTo>
                <a:cubicBezTo>
                  <a:pt x="4269" y="1"/>
                  <a:pt x="1" y="4269"/>
                  <a:pt x="1" y="9564"/>
                </a:cubicBezTo>
                <a:cubicBezTo>
                  <a:pt x="1" y="14837"/>
                  <a:pt x="4269" y="19105"/>
                  <a:pt x="9565" y="19105"/>
                </a:cubicBezTo>
                <a:cubicBezTo>
                  <a:pt x="14837" y="19105"/>
                  <a:pt x="19106" y="14837"/>
                  <a:pt x="19106" y="9564"/>
                </a:cubicBezTo>
                <a:cubicBezTo>
                  <a:pt x="19106" y="4269"/>
                  <a:pt x="14837" y="1"/>
                  <a:pt x="956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7" name="Google Shape;1717;p49"/>
          <p:cNvSpPr/>
          <p:nvPr/>
        </p:nvSpPr>
        <p:spPr>
          <a:xfrm rot="7754077">
            <a:off x="291509" y="4304561"/>
            <a:ext cx="217870" cy="217900"/>
          </a:xfrm>
          <a:custGeom>
            <a:avLst/>
            <a:gdLst/>
            <a:ahLst/>
            <a:cxnLst/>
            <a:rect l="l" t="t" r="r" b="b"/>
            <a:pathLst>
              <a:path w="19106" h="19106" extrusionOk="0">
                <a:moveTo>
                  <a:pt x="9565" y="1"/>
                </a:moveTo>
                <a:cubicBezTo>
                  <a:pt x="4269" y="1"/>
                  <a:pt x="1" y="4269"/>
                  <a:pt x="1" y="9564"/>
                </a:cubicBezTo>
                <a:cubicBezTo>
                  <a:pt x="1" y="14837"/>
                  <a:pt x="4269" y="19105"/>
                  <a:pt x="9565" y="19105"/>
                </a:cubicBezTo>
                <a:cubicBezTo>
                  <a:pt x="14837" y="19105"/>
                  <a:pt x="19106" y="14837"/>
                  <a:pt x="19106" y="9564"/>
                </a:cubicBezTo>
                <a:cubicBezTo>
                  <a:pt x="19106" y="4269"/>
                  <a:pt x="14837" y="1"/>
                  <a:pt x="9565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TextBox 5">
            <a:extLst>
              <a:ext uri="{FF2B5EF4-FFF2-40B4-BE49-F238E27FC236}">
                <a16:creationId xmlns:a16="http://schemas.microsoft.com/office/drawing/2014/main" id="{685E6FDD-5B67-EACA-13FD-D9A582FA61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64410" y="539523"/>
            <a:ext cx="6787238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th-TH" altLang="en-US" sz="4000" b="1" dirty="0">
                <a:solidFill>
                  <a:srgbClr val="002060"/>
                </a:solidFill>
                <a:latin typeface="DilleniaUPC" panose="02020603050405020304" pitchFamily="18" charset="-34"/>
                <a:cs typeface="DilleniaUPC" panose="02020603050405020304" pitchFamily="18" charset="-34"/>
              </a:rPr>
              <a:t>สถานที่ดำเนินการ (</a:t>
            </a:r>
            <a:r>
              <a:rPr lang="en-US" altLang="en-US" sz="4000" b="1" dirty="0">
                <a:solidFill>
                  <a:srgbClr val="002060"/>
                </a:solidFill>
                <a:latin typeface="DilleniaUPC" panose="02020603050405020304" pitchFamily="18" charset="-34"/>
                <a:cs typeface="DilleniaUPC" panose="02020603050405020304" pitchFamily="18" charset="-34"/>
              </a:rPr>
              <a:t>Venue of Project Study)</a:t>
            </a:r>
          </a:p>
        </p:txBody>
      </p:sp>
      <p:sp>
        <p:nvSpPr>
          <p:cNvPr id="29" name="TextBox 7">
            <a:extLst>
              <a:ext uri="{FF2B5EF4-FFF2-40B4-BE49-F238E27FC236}">
                <a16:creationId xmlns:a16="http://schemas.microsoft.com/office/drawing/2014/main" id="{EE6B0F06-4A43-603C-2BFA-269279E780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92840" y="3886071"/>
            <a:ext cx="6358319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th-TH" altLang="en-US" b="1" dirty="0">
                <a:solidFill>
                  <a:srgbClr val="002060"/>
                </a:solidFill>
                <a:latin typeface="DilleniaUPC" panose="02020603050405020304" pitchFamily="18" charset="-34"/>
                <a:cs typeface="DilleniaUPC" panose="02020603050405020304" pitchFamily="18" charset="-34"/>
              </a:rPr>
              <a:t>สถานที่</a:t>
            </a:r>
            <a:r>
              <a:rPr lang="th-TH" altLang="en-US" b="1" dirty="0" err="1">
                <a:solidFill>
                  <a:srgbClr val="002060"/>
                </a:solidFill>
                <a:latin typeface="DilleniaUPC" panose="02020603050405020304" pitchFamily="18" charset="-34"/>
                <a:cs typeface="DilleniaUPC" panose="02020603050405020304" pitchFamily="18" charset="-34"/>
              </a:rPr>
              <a:t>ปฎิบั</a:t>
            </a:r>
            <a:r>
              <a:rPr lang="th-TH" altLang="en-US" b="1" dirty="0">
                <a:solidFill>
                  <a:srgbClr val="002060"/>
                </a:solidFill>
                <a:latin typeface="DilleniaUPC" panose="02020603050405020304" pitchFamily="18" charset="-34"/>
                <a:cs typeface="DilleniaUPC" panose="02020603050405020304" pitchFamily="18" charset="-34"/>
              </a:rPr>
              <a:t>ติงานความร่วมมือทางวิชาชีพวิทยาลัยเทคโนโลยีพง</a:t>
            </a:r>
            <a:r>
              <a:rPr lang="th-TH" altLang="en-US" b="1" dirty="0" err="1">
                <a:solidFill>
                  <a:srgbClr val="002060"/>
                </a:solidFill>
                <a:latin typeface="DilleniaUPC" panose="02020603050405020304" pitchFamily="18" charset="-34"/>
                <a:cs typeface="DilleniaUPC" panose="02020603050405020304" pitchFamily="18" charset="-34"/>
              </a:rPr>
              <a:t>ษ์</a:t>
            </a:r>
            <a:r>
              <a:rPr lang="th-TH" altLang="en-US" b="1" dirty="0">
                <a:solidFill>
                  <a:srgbClr val="002060"/>
                </a:solidFill>
                <a:latin typeface="DilleniaUPC" panose="02020603050405020304" pitchFamily="18" charset="-34"/>
                <a:cs typeface="DilleniaUPC" panose="02020603050405020304" pitchFamily="18" charset="-34"/>
              </a:rPr>
              <a:t>สวัสดิ์ </a:t>
            </a:r>
          </a:p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b="1" dirty="0">
                <a:solidFill>
                  <a:srgbClr val="002060"/>
                </a:solidFill>
                <a:latin typeface="DilleniaUPC" panose="02020603050405020304" pitchFamily="18" charset="-34"/>
                <a:cs typeface="DilleniaUPC" panose="02020603050405020304" pitchFamily="18" charset="-34"/>
              </a:rPr>
              <a:t>(Co-working Space at </a:t>
            </a:r>
            <a:r>
              <a:rPr lang="en-US" altLang="en-US" b="1" dirty="0" err="1">
                <a:solidFill>
                  <a:srgbClr val="002060"/>
                </a:solidFill>
                <a:latin typeface="DilleniaUPC" panose="02020603050405020304" pitchFamily="18" charset="-34"/>
                <a:cs typeface="DilleniaUPC" panose="02020603050405020304" pitchFamily="18" charset="-34"/>
              </a:rPr>
              <a:t>Pongsawadi</a:t>
            </a:r>
            <a:r>
              <a:rPr lang="en-US" altLang="en-US" b="1" dirty="0">
                <a:solidFill>
                  <a:srgbClr val="002060"/>
                </a:solidFill>
                <a:latin typeface="DilleniaUPC" panose="02020603050405020304" pitchFamily="18" charset="-34"/>
                <a:cs typeface="DilleniaUPC" panose="02020603050405020304" pitchFamily="18" charset="-34"/>
              </a:rPr>
              <a:t> Technological College)</a:t>
            </a:r>
            <a:endParaRPr lang="th-TH" altLang="en-US" b="1" dirty="0">
              <a:solidFill>
                <a:srgbClr val="002060"/>
              </a:solidFill>
              <a:latin typeface="DilleniaUPC" panose="02020603050405020304" pitchFamily="18" charset="-34"/>
              <a:cs typeface="DilleniaUPC" panose="02020603050405020304" pitchFamily="18" charset="-34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040C92-95E9-4B7B-3BDC-8AECA9E424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9530" y="1360331"/>
            <a:ext cx="3392410" cy="241281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8" name="Google Shape;1888;p51"/>
          <p:cNvSpPr/>
          <p:nvPr/>
        </p:nvSpPr>
        <p:spPr>
          <a:xfrm>
            <a:off x="6168363" y="1673200"/>
            <a:ext cx="20825" cy="18650"/>
          </a:xfrm>
          <a:custGeom>
            <a:avLst/>
            <a:gdLst/>
            <a:ahLst/>
            <a:cxnLst/>
            <a:rect l="l" t="t" r="r" b="b"/>
            <a:pathLst>
              <a:path w="833" h="746" extrusionOk="0">
                <a:moveTo>
                  <a:pt x="373" y="1"/>
                </a:moveTo>
                <a:cubicBezTo>
                  <a:pt x="280" y="1"/>
                  <a:pt x="187" y="29"/>
                  <a:pt x="115" y="87"/>
                </a:cubicBezTo>
                <a:cubicBezTo>
                  <a:pt x="1" y="230"/>
                  <a:pt x="1" y="459"/>
                  <a:pt x="115" y="603"/>
                </a:cubicBezTo>
                <a:cubicBezTo>
                  <a:pt x="144" y="603"/>
                  <a:pt x="173" y="631"/>
                  <a:pt x="201" y="631"/>
                </a:cubicBezTo>
                <a:cubicBezTo>
                  <a:pt x="259" y="717"/>
                  <a:pt x="345" y="746"/>
                  <a:pt x="431" y="746"/>
                </a:cubicBezTo>
                <a:cubicBezTo>
                  <a:pt x="517" y="746"/>
                  <a:pt x="603" y="717"/>
                  <a:pt x="660" y="689"/>
                </a:cubicBezTo>
                <a:cubicBezTo>
                  <a:pt x="803" y="574"/>
                  <a:pt x="832" y="345"/>
                  <a:pt x="717" y="201"/>
                </a:cubicBezTo>
                <a:cubicBezTo>
                  <a:pt x="689" y="144"/>
                  <a:pt x="660" y="115"/>
                  <a:pt x="631" y="115"/>
                </a:cubicBezTo>
                <a:cubicBezTo>
                  <a:pt x="631" y="115"/>
                  <a:pt x="631" y="115"/>
                  <a:pt x="631" y="87"/>
                </a:cubicBezTo>
                <a:cubicBezTo>
                  <a:pt x="560" y="29"/>
                  <a:pt x="467" y="1"/>
                  <a:pt x="373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9" name="Google Shape;1889;p51"/>
          <p:cNvSpPr/>
          <p:nvPr/>
        </p:nvSpPr>
        <p:spPr>
          <a:xfrm>
            <a:off x="6267988" y="1468950"/>
            <a:ext cx="17225" cy="17950"/>
          </a:xfrm>
          <a:custGeom>
            <a:avLst/>
            <a:gdLst/>
            <a:ahLst/>
            <a:cxnLst/>
            <a:rect l="l" t="t" r="r" b="b"/>
            <a:pathLst>
              <a:path w="689" h="718" extrusionOk="0">
                <a:moveTo>
                  <a:pt x="344" y="1"/>
                </a:moveTo>
                <a:cubicBezTo>
                  <a:pt x="144" y="1"/>
                  <a:pt x="0" y="173"/>
                  <a:pt x="0" y="345"/>
                </a:cubicBezTo>
                <a:cubicBezTo>
                  <a:pt x="0" y="545"/>
                  <a:pt x="144" y="717"/>
                  <a:pt x="344" y="717"/>
                </a:cubicBezTo>
                <a:cubicBezTo>
                  <a:pt x="545" y="717"/>
                  <a:pt x="689" y="545"/>
                  <a:pt x="689" y="345"/>
                </a:cubicBezTo>
                <a:cubicBezTo>
                  <a:pt x="689" y="173"/>
                  <a:pt x="545" y="1"/>
                  <a:pt x="34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2" name="Google Shape;2212;p51"/>
          <p:cNvSpPr/>
          <p:nvPr/>
        </p:nvSpPr>
        <p:spPr>
          <a:xfrm>
            <a:off x="4122988" y="4194600"/>
            <a:ext cx="19375" cy="17775"/>
          </a:xfrm>
          <a:custGeom>
            <a:avLst/>
            <a:gdLst/>
            <a:ahLst/>
            <a:cxnLst/>
            <a:rect l="l" t="t" r="r" b="b"/>
            <a:pathLst>
              <a:path w="775" h="711" extrusionOk="0">
                <a:moveTo>
                  <a:pt x="359" y="1"/>
                </a:moveTo>
                <a:cubicBezTo>
                  <a:pt x="273" y="1"/>
                  <a:pt x="187" y="36"/>
                  <a:pt x="116" y="108"/>
                </a:cubicBezTo>
                <a:cubicBezTo>
                  <a:pt x="1" y="251"/>
                  <a:pt x="1" y="481"/>
                  <a:pt x="144" y="624"/>
                </a:cubicBezTo>
                <a:cubicBezTo>
                  <a:pt x="202" y="681"/>
                  <a:pt x="288" y="710"/>
                  <a:pt x="374" y="710"/>
                </a:cubicBezTo>
                <a:cubicBezTo>
                  <a:pt x="488" y="710"/>
                  <a:pt x="574" y="681"/>
                  <a:pt x="632" y="595"/>
                </a:cubicBezTo>
                <a:cubicBezTo>
                  <a:pt x="775" y="452"/>
                  <a:pt x="746" y="223"/>
                  <a:pt x="603" y="108"/>
                </a:cubicBezTo>
                <a:cubicBezTo>
                  <a:pt x="531" y="36"/>
                  <a:pt x="445" y="1"/>
                  <a:pt x="35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5" name="TextBox 4">
            <a:extLst>
              <a:ext uri="{FF2B5EF4-FFF2-40B4-BE49-F238E27FC236}">
                <a16:creationId xmlns:a16="http://schemas.microsoft.com/office/drawing/2014/main" id="{AD6673E8-DA1E-24AC-9F91-4AC81E36E9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65815" y="695961"/>
            <a:ext cx="6612370" cy="784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th-TH" altLang="en-US" sz="4500" b="1" dirty="0">
                <a:solidFill>
                  <a:srgbClr val="002060"/>
                </a:solidFill>
                <a:latin typeface="DilleniaUPC" panose="02020603050405020304" pitchFamily="18" charset="-34"/>
                <a:cs typeface="DilleniaUPC" panose="02020603050405020304" pitchFamily="18" charset="-34"/>
              </a:rPr>
              <a:t>วิธีดำเนินงาน (</a:t>
            </a:r>
            <a:r>
              <a:rPr lang="en-US" altLang="en-US" sz="4500" b="1" dirty="0">
                <a:solidFill>
                  <a:srgbClr val="002060"/>
                </a:solidFill>
                <a:latin typeface="DilleniaUPC" panose="02020603050405020304" pitchFamily="18" charset="-34"/>
                <a:cs typeface="DilleniaUPC" panose="02020603050405020304" pitchFamily="18" charset="-34"/>
              </a:rPr>
              <a:t>Project Procedures)</a:t>
            </a: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F3C11FF7-3557-5EB9-4E1F-12E5CC12D4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5351689"/>
              </p:ext>
            </p:extLst>
          </p:nvPr>
        </p:nvGraphicFramePr>
        <p:xfrm>
          <a:off x="663787" y="1655204"/>
          <a:ext cx="7667409" cy="2987040"/>
        </p:xfrm>
        <a:graphic>
          <a:graphicData uri="http://schemas.openxmlformats.org/drawingml/2006/table">
            <a:tbl>
              <a:tblPr firstRow="1" bandRow="1">
                <a:tableStyleId>{D113A9D2-9D6B-4929-AA2D-F23B5EE8CBE7}</a:tableStyleId>
              </a:tblPr>
              <a:tblGrid>
                <a:gridCol w="2374959">
                  <a:extLst>
                    <a:ext uri="{9D8B030D-6E8A-4147-A177-3AD203B41FA5}">
                      <a16:colId xmlns:a16="http://schemas.microsoft.com/office/drawing/2014/main" val="149914047"/>
                    </a:ext>
                  </a:extLst>
                </a:gridCol>
                <a:gridCol w="529245">
                  <a:extLst>
                    <a:ext uri="{9D8B030D-6E8A-4147-A177-3AD203B41FA5}">
                      <a16:colId xmlns:a16="http://schemas.microsoft.com/office/drawing/2014/main" val="1994182049"/>
                    </a:ext>
                  </a:extLst>
                </a:gridCol>
                <a:gridCol w="529245">
                  <a:extLst>
                    <a:ext uri="{9D8B030D-6E8A-4147-A177-3AD203B41FA5}">
                      <a16:colId xmlns:a16="http://schemas.microsoft.com/office/drawing/2014/main" val="10204716"/>
                    </a:ext>
                  </a:extLst>
                </a:gridCol>
                <a:gridCol w="529245">
                  <a:extLst>
                    <a:ext uri="{9D8B030D-6E8A-4147-A177-3AD203B41FA5}">
                      <a16:colId xmlns:a16="http://schemas.microsoft.com/office/drawing/2014/main" val="1012451108"/>
                    </a:ext>
                  </a:extLst>
                </a:gridCol>
                <a:gridCol w="529245">
                  <a:extLst>
                    <a:ext uri="{9D8B030D-6E8A-4147-A177-3AD203B41FA5}">
                      <a16:colId xmlns:a16="http://schemas.microsoft.com/office/drawing/2014/main" val="3599381331"/>
                    </a:ext>
                  </a:extLst>
                </a:gridCol>
                <a:gridCol w="529245">
                  <a:extLst>
                    <a:ext uri="{9D8B030D-6E8A-4147-A177-3AD203B41FA5}">
                      <a16:colId xmlns:a16="http://schemas.microsoft.com/office/drawing/2014/main" val="1968141131"/>
                    </a:ext>
                  </a:extLst>
                </a:gridCol>
                <a:gridCol w="529245">
                  <a:extLst>
                    <a:ext uri="{9D8B030D-6E8A-4147-A177-3AD203B41FA5}">
                      <a16:colId xmlns:a16="http://schemas.microsoft.com/office/drawing/2014/main" val="159309680"/>
                    </a:ext>
                  </a:extLst>
                </a:gridCol>
                <a:gridCol w="529245">
                  <a:extLst>
                    <a:ext uri="{9D8B030D-6E8A-4147-A177-3AD203B41FA5}">
                      <a16:colId xmlns:a16="http://schemas.microsoft.com/office/drawing/2014/main" val="3479544491"/>
                    </a:ext>
                  </a:extLst>
                </a:gridCol>
                <a:gridCol w="529245">
                  <a:extLst>
                    <a:ext uri="{9D8B030D-6E8A-4147-A177-3AD203B41FA5}">
                      <a16:colId xmlns:a16="http://schemas.microsoft.com/office/drawing/2014/main" val="466180214"/>
                    </a:ext>
                  </a:extLst>
                </a:gridCol>
                <a:gridCol w="529245">
                  <a:extLst>
                    <a:ext uri="{9D8B030D-6E8A-4147-A177-3AD203B41FA5}">
                      <a16:colId xmlns:a16="http://schemas.microsoft.com/office/drawing/2014/main" val="2071258953"/>
                    </a:ext>
                  </a:extLst>
                </a:gridCol>
                <a:gridCol w="529245">
                  <a:extLst>
                    <a:ext uri="{9D8B030D-6E8A-4147-A177-3AD203B41FA5}">
                      <a16:colId xmlns:a16="http://schemas.microsoft.com/office/drawing/2014/main" val="3506563568"/>
                    </a:ext>
                  </a:extLst>
                </a:gridCol>
              </a:tblGrid>
              <a:tr h="343626">
                <a:tc rowSpan="2">
                  <a:txBody>
                    <a:bodyPr/>
                    <a:lstStyle/>
                    <a:p>
                      <a:r>
                        <a:rPr lang="th-TH" dirty="0">
                          <a:solidFill>
                            <a:schemeClr val="accent2">
                              <a:lumMod val="25000"/>
                            </a:schemeClr>
                          </a:solidFill>
                          <a:latin typeface="DilleniaUPC" panose="02020603050405020304" pitchFamily="18" charset="-34"/>
                          <a:cs typeface="DilleniaUPC" panose="02020603050405020304" pitchFamily="18" charset="-34"/>
                        </a:rPr>
                        <a:t>                             </a:t>
                      </a:r>
                    </a:p>
                    <a:p>
                      <a:r>
                        <a:rPr lang="th-TH" dirty="0">
                          <a:solidFill>
                            <a:schemeClr val="accent2">
                              <a:lumMod val="25000"/>
                            </a:schemeClr>
                          </a:solidFill>
                          <a:latin typeface="DilleniaUPC" panose="02020603050405020304" pitchFamily="18" charset="-34"/>
                          <a:cs typeface="DilleniaUPC" panose="02020603050405020304" pitchFamily="18" charset="-34"/>
                        </a:rPr>
                        <a:t>                                เดือน</a:t>
                      </a:r>
                    </a:p>
                    <a:p>
                      <a:endParaRPr lang="th-TH" dirty="0">
                        <a:solidFill>
                          <a:schemeClr val="accent2">
                            <a:lumMod val="25000"/>
                          </a:schemeClr>
                        </a:solidFill>
                        <a:latin typeface="DilleniaUPC" panose="02020603050405020304" pitchFamily="18" charset="-34"/>
                        <a:cs typeface="DilleniaUPC" panose="02020603050405020304" pitchFamily="18" charset="-34"/>
                      </a:endParaRPr>
                    </a:p>
                    <a:p>
                      <a:r>
                        <a:rPr lang="th-TH" dirty="0">
                          <a:solidFill>
                            <a:schemeClr val="accent2">
                              <a:lumMod val="25000"/>
                            </a:schemeClr>
                          </a:solidFill>
                          <a:latin typeface="DilleniaUPC" panose="02020603050405020304" pitchFamily="18" charset="-34"/>
                          <a:cs typeface="DilleniaUPC" panose="02020603050405020304" pitchFamily="18" charset="-34"/>
                        </a:rPr>
                        <a:t>ขั้นตอนการ</a:t>
                      </a:r>
                    </a:p>
                    <a:p>
                      <a:r>
                        <a:rPr lang="th-TH" dirty="0">
                          <a:solidFill>
                            <a:schemeClr val="accent2">
                              <a:lumMod val="25000"/>
                            </a:schemeClr>
                          </a:solidFill>
                          <a:latin typeface="DilleniaUPC" panose="02020603050405020304" pitchFamily="18" charset="-34"/>
                          <a:cs typeface="DilleniaUPC" panose="02020603050405020304" pitchFamily="18" charset="-34"/>
                        </a:rPr>
                        <a:t>ดำเนินงาน</a:t>
                      </a:r>
                    </a:p>
                  </a:txBody>
                  <a:tcPr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 gridSpan="10">
                  <a:txBody>
                    <a:bodyPr/>
                    <a:lstStyle/>
                    <a:p>
                      <a:pPr algn="ctr"/>
                      <a:r>
                        <a:rPr lang="th-TH" dirty="0">
                          <a:solidFill>
                            <a:schemeClr val="accent2">
                              <a:lumMod val="25000"/>
                            </a:schemeClr>
                          </a:solidFill>
                          <a:latin typeface="DilleniaUPC" panose="02020603050405020304" pitchFamily="18" charset="-34"/>
                          <a:cs typeface="DilleniaUPC" panose="02020603050405020304" pitchFamily="18" charset="-34"/>
                        </a:rPr>
                        <a:t>ระยะเวลาดำเนินงาน</a:t>
                      </a:r>
                      <a:endParaRPr lang="en-US" dirty="0">
                        <a:solidFill>
                          <a:schemeClr val="accent2">
                            <a:lumMod val="25000"/>
                          </a:schemeClr>
                        </a:solidFill>
                        <a:latin typeface="DilleniaUPC" panose="02020603050405020304" pitchFamily="18" charset="-34"/>
                        <a:cs typeface="DilleniaUPC" panose="02020603050405020304" pitchFamily="18" charset="-34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3997968"/>
                  </a:ext>
                </a:extLst>
              </a:tr>
              <a:tr h="499496">
                <a:tc vMerge="1">
                  <a:txBody>
                    <a:bodyPr/>
                    <a:lstStyle/>
                    <a:p>
                      <a:endParaRPr lang="en-US" dirty="0">
                        <a:solidFill>
                          <a:schemeClr val="accent2">
                            <a:lumMod val="25000"/>
                          </a:schemeClr>
                        </a:solidFill>
                      </a:endParaRPr>
                    </a:p>
                  </a:txBody>
                  <a:tcPr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th-TH" b="1" dirty="0">
                          <a:solidFill>
                            <a:schemeClr val="accent2">
                              <a:lumMod val="25000"/>
                            </a:schemeClr>
                          </a:solidFill>
                          <a:latin typeface="DilleniaUPC" panose="02020603050405020304" pitchFamily="18" charset="-34"/>
                          <a:cs typeface="DilleniaUPC" panose="02020603050405020304" pitchFamily="18" charset="-34"/>
                        </a:rPr>
                        <a:t>พ.ค.</a:t>
                      </a:r>
                      <a:endParaRPr lang="en-US" b="1" dirty="0">
                        <a:solidFill>
                          <a:schemeClr val="accent2">
                            <a:lumMod val="25000"/>
                          </a:schemeClr>
                        </a:solidFill>
                        <a:latin typeface="DilleniaUPC" panose="02020603050405020304" pitchFamily="18" charset="-34"/>
                        <a:cs typeface="DilleniaUPC" panose="02020603050405020304" pitchFamily="18" charset="-34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th-TH" b="1" dirty="0">
                          <a:solidFill>
                            <a:schemeClr val="accent2">
                              <a:lumMod val="25000"/>
                            </a:schemeClr>
                          </a:solidFill>
                          <a:latin typeface="DilleniaUPC" panose="02020603050405020304" pitchFamily="18" charset="-34"/>
                          <a:cs typeface="DilleniaUPC" panose="02020603050405020304" pitchFamily="18" charset="-34"/>
                        </a:rPr>
                        <a:t>มิ.ย</a:t>
                      </a:r>
                      <a:endParaRPr lang="en-US" b="1" dirty="0">
                        <a:solidFill>
                          <a:schemeClr val="accent2">
                            <a:lumMod val="25000"/>
                          </a:schemeClr>
                        </a:solidFill>
                        <a:latin typeface="DilleniaUPC" panose="02020603050405020304" pitchFamily="18" charset="-34"/>
                        <a:cs typeface="DilleniaUPC" panose="02020603050405020304" pitchFamily="18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th-TH" b="1" dirty="0">
                          <a:solidFill>
                            <a:schemeClr val="accent2">
                              <a:lumMod val="25000"/>
                            </a:schemeClr>
                          </a:solidFill>
                          <a:latin typeface="DilleniaUPC" panose="02020603050405020304" pitchFamily="18" charset="-34"/>
                          <a:cs typeface="DilleniaUPC" panose="02020603050405020304" pitchFamily="18" charset="-34"/>
                        </a:rPr>
                        <a:t>ก.ค.</a:t>
                      </a:r>
                      <a:endParaRPr lang="en-US" b="1" dirty="0">
                        <a:solidFill>
                          <a:schemeClr val="accent2">
                            <a:lumMod val="25000"/>
                          </a:schemeClr>
                        </a:solidFill>
                        <a:latin typeface="DilleniaUPC" panose="02020603050405020304" pitchFamily="18" charset="-34"/>
                        <a:cs typeface="DilleniaUPC" panose="02020603050405020304" pitchFamily="18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th-TH" b="1" dirty="0">
                          <a:solidFill>
                            <a:schemeClr val="accent2">
                              <a:lumMod val="25000"/>
                            </a:schemeClr>
                          </a:solidFill>
                          <a:latin typeface="DilleniaUPC" panose="02020603050405020304" pitchFamily="18" charset="-34"/>
                          <a:cs typeface="DilleniaUPC" panose="02020603050405020304" pitchFamily="18" charset="-34"/>
                        </a:rPr>
                        <a:t>ส.ค.</a:t>
                      </a:r>
                      <a:endParaRPr lang="en-US" b="1" dirty="0">
                        <a:solidFill>
                          <a:schemeClr val="accent2">
                            <a:lumMod val="25000"/>
                          </a:schemeClr>
                        </a:solidFill>
                        <a:latin typeface="DilleniaUPC" panose="02020603050405020304" pitchFamily="18" charset="-34"/>
                        <a:cs typeface="DilleniaUPC" panose="02020603050405020304" pitchFamily="18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th-TH" b="1" dirty="0">
                          <a:solidFill>
                            <a:schemeClr val="accent2">
                              <a:lumMod val="25000"/>
                            </a:schemeClr>
                          </a:solidFill>
                          <a:latin typeface="DilleniaUPC" panose="02020603050405020304" pitchFamily="18" charset="-34"/>
                          <a:cs typeface="DilleniaUPC" panose="02020603050405020304" pitchFamily="18" charset="-34"/>
                        </a:rPr>
                        <a:t>ก.ย.</a:t>
                      </a:r>
                      <a:endParaRPr lang="en-US" b="1" dirty="0">
                        <a:solidFill>
                          <a:schemeClr val="accent2">
                            <a:lumMod val="25000"/>
                          </a:schemeClr>
                        </a:solidFill>
                        <a:latin typeface="DilleniaUPC" panose="02020603050405020304" pitchFamily="18" charset="-34"/>
                        <a:cs typeface="DilleniaUPC" panose="02020603050405020304" pitchFamily="18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th-TH" b="1" dirty="0">
                          <a:solidFill>
                            <a:schemeClr val="accent2">
                              <a:lumMod val="25000"/>
                            </a:schemeClr>
                          </a:solidFill>
                          <a:latin typeface="DilleniaUPC" panose="02020603050405020304" pitchFamily="18" charset="-34"/>
                          <a:cs typeface="DilleniaUPC" panose="02020603050405020304" pitchFamily="18" charset="-34"/>
                        </a:rPr>
                        <a:t>ต.ค.</a:t>
                      </a:r>
                      <a:endParaRPr lang="en-US" b="1" dirty="0">
                        <a:solidFill>
                          <a:schemeClr val="accent2">
                            <a:lumMod val="25000"/>
                          </a:schemeClr>
                        </a:solidFill>
                        <a:latin typeface="DilleniaUPC" panose="02020603050405020304" pitchFamily="18" charset="-34"/>
                        <a:cs typeface="DilleniaUPC" panose="02020603050405020304" pitchFamily="18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th-TH" b="1" dirty="0">
                          <a:solidFill>
                            <a:schemeClr val="accent2">
                              <a:lumMod val="25000"/>
                            </a:schemeClr>
                          </a:solidFill>
                          <a:latin typeface="DilleniaUPC" panose="02020603050405020304" pitchFamily="18" charset="-34"/>
                          <a:cs typeface="DilleniaUPC" panose="02020603050405020304" pitchFamily="18" charset="-34"/>
                        </a:rPr>
                        <a:t>พ.ย.</a:t>
                      </a:r>
                      <a:endParaRPr lang="en-US" b="1" dirty="0">
                        <a:solidFill>
                          <a:schemeClr val="accent2">
                            <a:lumMod val="25000"/>
                          </a:schemeClr>
                        </a:solidFill>
                        <a:latin typeface="DilleniaUPC" panose="02020603050405020304" pitchFamily="18" charset="-34"/>
                        <a:cs typeface="DilleniaUPC" panose="02020603050405020304" pitchFamily="18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th-TH" b="1" dirty="0">
                          <a:solidFill>
                            <a:schemeClr val="accent2">
                              <a:lumMod val="25000"/>
                            </a:schemeClr>
                          </a:solidFill>
                          <a:latin typeface="DilleniaUPC" panose="02020603050405020304" pitchFamily="18" charset="-34"/>
                          <a:cs typeface="DilleniaUPC" panose="02020603050405020304" pitchFamily="18" charset="-34"/>
                        </a:rPr>
                        <a:t>ธ.ค.</a:t>
                      </a:r>
                      <a:endParaRPr lang="en-US" b="1" dirty="0">
                        <a:solidFill>
                          <a:schemeClr val="accent2">
                            <a:lumMod val="25000"/>
                          </a:schemeClr>
                        </a:solidFill>
                        <a:latin typeface="DilleniaUPC" panose="02020603050405020304" pitchFamily="18" charset="-34"/>
                        <a:cs typeface="DilleniaUPC" panose="02020603050405020304" pitchFamily="18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th-TH" b="1" dirty="0">
                          <a:solidFill>
                            <a:schemeClr val="accent2">
                              <a:lumMod val="25000"/>
                            </a:schemeClr>
                          </a:solidFill>
                          <a:latin typeface="DilleniaUPC" panose="02020603050405020304" pitchFamily="18" charset="-34"/>
                          <a:cs typeface="DilleniaUPC" panose="02020603050405020304" pitchFamily="18" charset="-34"/>
                        </a:rPr>
                        <a:t>ม.ค.</a:t>
                      </a:r>
                      <a:endParaRPr lang="en-US" b="1" dirty="0">
                        <a:solidFill>
                          <a:schemeClr val="accent2">
                            <a:lumMod val="25000"/>
                          </a:schemeClr>
                        </a:solidFill>
                        <a:latin typeface="DilleniaUPC" panose="02020603050405020304" pitchFamily="18" charset="-34"/>
                        <a:cs typeface="DilleniaUPC" panose="02020603050405020304" pitchFamily="18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th-TH" b="1" dirty="0">
                          <a:solidFill>
                            <a:schemeClr val="accent2">
                              <a:lumMod val="25000"/>
                            </a:schemeClr>
                          </a:solidFill>
                          <a:latin typeface="DilleniaUPC" panose="02020603050405020304" pitchFamily="18" charset="-34"/>
                          <a:cs typeface="DilleniaUPC" panose="02020603050405020304" pitchFamily="18" charset="-34"/>
                        </a:rPr>
                        <a:t>ก.พ.</a:t>
                      </a:r>
                      <a:endParaRPr lang="en-US" b="1" dirty="0">
                        <a:solidFill>
                          <a:schemeClr val="accent2">
                            <a:lumMod val="25000"/>
                          </a:schemeClr>
                        </a:solidFill>
                        <a:latin typeface="DilleniaUPC" panose="02020603050405020304" pitchFamily="18" charset="-34"/>
                        <a:cs typeface="DilleniaUPC" panose="02020603050405020304" pitchFamily="18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178588097"/>
                  </a:ext>
                </a:extLst>
              </a:tr>
              <a:tr h="278716">
                <a:tc>
                  <a:txBody>
                    <a:bodyPr/>
                    <a:lstStyle/>
                    <a:p>
                      <a:r>
                        <a:rPr lang="th-TH" b="1" dirty="0">
                          <a:solidFill>
                            <a:schemeClr val="accent2">
                              <a:lumMod val="25000"/>
                            </a:schemeClr>
                          </a:solidFill>
                          <a:latin typeface="DilleniaUPC" panose="02020603050405020304" pitchFamily="18" charset="-34"/>
                          <a:cs typeface="DilleniaUPC" panose="02020603050405020304" pitchFamily="18" charset="-34"/>
                        </a:rPr>
                        <a:t>1. ขั้นเตรียมการ</a:t>
                      </a:r>
                      <a:endParaRPr lang="en-US" b="1" dirty="0">
                        <a:solidFill>
                          <a:schemeClr val="accent2">
                            <a:lumMod val="25000"/>
                          </a:schemeClr>
                        </a:solidFill>
                        <a:latin typeface="DilleniaUPC" panose="02020603050405020304" pitchFamily="18" charset="-34"/>
                        <a:cs typeface="DilleniaUPC" panose="02020603050405020304" pitchFamily="18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DilleniaUPC" panose="02020603050405020304" pitchFamily="18" charset="-34"/>
                        <a:cs typeface="DilleniaUPC" panose="02020603050405020304" pitchFamily="18" charset="-34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DilleniaUPC" panose="02020603050405020304" pitchFamily="18" charset="-34"/>
                        <a:cs typeface="DilleniaUPC" panose="02020603050405020304" pitchFamily="18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DilleniaUPC" panose="02020603050405020304" pitchFamily="18" charset="-34"/>
                        <a:cs typeface="DilleniaUPC" panose="02020603050405020304" pitchFamily="18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DilleniaUPC" panose="02020603050405020304" pitchFamily="18" charset="-34"/>
                        <a:cs typeface="DilleniaUPC" panose="02020603050405020304" pitchFamily="18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DilleniaUPC" panose="02020603050405020304" pitchFamily="18" charset="-34"/>
                        <a:cs typeface="DilleniaUPC" panose="02020603050405020304" pitchFamily="18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DilleniaUPC" panose="02020603050405020304" pitchFamily="18" charset="-34"/>
                        <a:cs typeface="DilleniaUPC" panose="02020603050405020304" pitchFamily="18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DilleniaUPC" panose="02020603050405020304" pitchFamily="18" charset="-34"/>
                        <a:cs typeface="DilleniaUPC" panose="02020603050405020304" pitchFamily="18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DilleniaUPC" panose="02020603050405020304" pitchFamily="18" charset="-34"/>
                        <a:cs typeface="DilleniaUPC" panose="02020603050405020304" pitchFamily="18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DilleniaUPC" panose="02020603050405020304" pitchFamily="18" charset="-34"/>
                        <a:cs typeface="DilleniaUPC" panose="02020603050405020304" pitchFamily="18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DilleniaUPC" panose="02020603050405020304" pitchFamily="18" charset="-34"/>
                        <a:cs typeface="DilleniaUPC" panose="02020603050405020304" pitchFamily="18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877843378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lvl="5"/>
                      <a:r>
                        <a:rPr lang="th-TH" b="1" dirty="0">
                          <a:solidFill>
                            <a:schemeClr val="accent2">
                              <a:lumMod val="25000"/>
                            </a:schemeClr>
                          </a:solidFill>
                          <a:latin typeface="DilleniaUPC" panose="02020603050405020304" pitchFamily="18" charset="-34"/>
                          <a:cs typeface="DilleniaUPC" panose="02020603050405020304" pitchFamily="18" charset="-34"/>
                        </a:rPr>
                        <a:t>     1.1 ประชุมวางแผน</a:t>
                      </a:r>
                      <a:endParaRPr lang="en-US" b="1" dirty="0">
                        <a:solidFill>
                          <a:schemeClr val="accent2">
                            <a:lumMod val="25000"/>
                          </a:schemeClr>
                        </a:solidFill>
                        <a:latin typeface="DilleniaUPC" panose="02020603050405020304" pitchFamily="18" charset="-34"/>
                        <a:cs typeface="DilleniaUPC" panose="02020603050405020304" pitchFamily="18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DilleniaUPC" panose="02020603050405020304" pitchFamily="18" charset="-34"/>
                        <a:cs typeface="DilleniaUPC" panose="02020603050405020304" pitchFamily="18" charset="-34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DilleniaUPC" panose="02020603050405020304" pitchFamily="18" charset="-34"/>
                        <a:cs typeface="DilleniaUPC" panose="02020603050405020304" pitchFamily="18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DilleniaUPC" panose="02020603050405020304" pitchFamily="18" charset="-34"/>
                        <a:cs typeface="DilleniaUPC" panose="02020603050405020304" pitchFamily="18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DilleniaUPC" panose="02020603050405020304" pitchFamily="18" charset="-34"/>
                        <a:cs typeface="DilleniaUPC" panose="02020603050405020304" pitchFamily="18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DilleniaUPC" panose="02020603050405020304" pitchFamily="18" charset="-34"/>
                        <a:cs typeface="DilleniaUPC" panose="02020603050405020304" pitchFamily="18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DilleniaUPC" panose="02020603050405020304" pitchFamily="18" charset="-34"/>
                        <a:cs typeface="DilleniaUPC" panose="02020603050405020304" pitchFamily="18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DilleniaUPC" panose="02020603050405020304" pitchFamily="18" charset="-34"/>
                        <a:cs typeface="DilleniaUPC" panose="02020603050405020304" pitchFamily="18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DilleniaUPC" panose="02020603050405020304" pitchFamily="18" charset="-34"/>
                        <a:cs typeface="DilleniaUPC" panose="02020603050405020304" pitchFamily="18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DilleniaUPC" panose="02020603050405020304" pitchFamily="18" charset="-34"/>
                        <a:cs typeface="DilleniaUPC" panose="02020603050405020304" pitchFamily="18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DilleniaUPC" panose="02020603050405020304" pitchFamily="18" charset="-34"/>
                        <a:cs typeface="DilleniaUPC" panose="02020603050405020304" pitchFamily="18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847455845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r>
                        <a:rPr lang="th-TH" b="1" dirty="0">
                          <a:solidFill>
                            <a:schemeClr val="accent2">
                              <a:lumMod val="25000"/>
                            </a:schemeClr>
                          </a:solidFill>
                          <a:latin typeface="DilleniaUPC" panose="02020603050405020304" pitchFamily="18" charset="-34"/>
                          <a:cs typeface="DilleniaUPC" panose="02020603050405020304" pitchFamily="18" charset="-34"/>
                        </a:rPr>
                        <a:t>     1.2 ศึกษาข้อมูล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DilleniaUPC" panose="02020603050405020304" pitchFamily="18" charset="-34"/>
                        <a:cs typeface="DilleniaUPC" panose="02020603050405020304" pitchFamily="18" charset="-34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DilleniaUPC" panose="02020603050405020304" pitchFamily="18" charset="-34"/>
                        <a:cs typeface="DilleniaUPC" panose="02020603050405020304" pitchFamily="18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DilleniaUPC" panose="02020603050405020304" pitchFamily="18" charset="-34"/>
                        <a:cs typeface="DilleniaUPC" panose="02020603050405020304" pitchFamily="18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DilleniaUPC" panose="02020603050405020304" pitchFamily="18" charset="-34"/>
                        <a:cs typeface="DilleniaUPC" panose="02020603050405020304" pitchFamily="18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DilleniaUPC" panose="02020603050405020304" pitchFamily="18" charset="-34"/>
                        <a:cs typeface="DilleniaUPC" panose="02020603050405020304" pitchFamily="18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DilleniaUPC" panose="02020603050405020304" pitchFamily="18" charset="-34"/>
                        <a:cs typeface="DilleniaUPC" panose="02020603050405020304" pitchFamily="18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DilleniaUPC" panose="02020603050405020304" pitchFamily="18" charset="-34"/>
                        <a:cs typeface="DilleniaUPC" panose="02020603050405020304" pitchFamily="18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DilleniaUPC" panose="02020603050405020304" pitchFamily="18" charset="-34"/>
                        <a:cs typeface="DilleniaUPC" panose="02020603050405020304" pitchFamily="18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DilleniaUPC" panose="02020603050405020304" pitchFamily="18" charset="-34"/>
                        <a:cs typeface="DilleniaUPC" panose="02020603050405020304" pitchFamily="18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DilleniaUPC" panose="02020603050405020304" pitchFamily="18" charset="-34"/>
                        <a:cs typeface="DilleniaUPC" panose="02020603050405020304" pitchFamily="18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83169868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r>
                        <a:rPr lang="th-TH" b="1" dirty="0">
                          <a:solidFill>
                            <a:schemeClr val="accent2">
                              <a:lumMod val="25000"/>
                            </a:schemeClr>
                          </a:solidFill>
                          <a:latin typeface="DilleniaUPC" panose="02020603050405020304" pitchFamily="18" charset="-34"/>
                          <a:cs typeface="DilleniaUPC" panose="02020603050405020304" pitchFamily="18" charset="-34"/>
                        </a:rPr>
                        <a:t>2.ขั้นดำเนินการ</a:t>
                      </a:r>
                      <a:endParaRPr lang="en-US" b="1" dirty="0">
                        <a:solidFill>
                          <a:schemeClr val="accent2">
                            <a:lumMod val="25000"/>
                          </a:schemeClr>
                        </a:solidFill>
                        <a:latin typeface="DilleniaUPC" panose="02020603050405020304" pitchFamily="18" charset="-34"/>
                        <a:cs typeface="DilleniaUPC" panose="02020603050405020304" pitchFamily="18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DilleniaUPC" panose="02020603050405020304" pitchFamily="18" charset="-34"/>
                        <a:cs typeface="DilleniaUPC" panose="02020603050405020304" pitchFamily="18" charset="-34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DilleniaUPC" panose="02020603050405020304" pitchFamily="18" charset="-34"/>
                        <a:cs typeface="DilleniaUPC" panose="02020603050405020304" pitchFamily="18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DilleniaUPC" panose="02020603050405020304" pitchFamily="18" charset="-34"/>
                        <a:cs typeface="DilleniaUPC" panose="02020603050405020304" pitchFamily="18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DilleniaUPC" panose="02020603050405020304" pitchFamily="18" charset="-34"/>
                        <a:cs typeface="DilleniaUPC" panose="02020603050405020304" pitchFamily="18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DilleniaUPC" panose="02020603050405020304" pitchFamily="18" charset="-34"/>
                        <a:cs typeface="DilleniaUPC" panose="02020603050405020304" pitchFamily="18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DilleniaUPC" panose="02020603050405020304" pitchFamily="18" charset="-34"/>
                        <a:cs typeface="DilleniaUPC" panose="02020603050405020304" pitchFamily="18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DilleniaUPC" panose="02020603050405020304" pitchFamily="18" charset="-34"/>
                        <a:cs typeface="DilleniaUPC" panose="02020603050405020304" pitchFamily="18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DilleniaUPC" panose="02020603050405020304" pitchFamily="18" charset="-34"/>
                        <a:cs typeface="DilleniaUPC" panose="02020603050405020304" pitchFamily="18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DilleniaUPC" panose="02020603050405020304" pitchFamily="18" charset="-34"/>
                        <a:cs typeface="DilleniaUPC" panose="02020603050405020304" pitchFamily="18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DilleniaUPC" panose="02020603050405020304" pitchFamily="18" charset="-34"/>
                        <a:cs typeface="DilleniaUPC" panose="02020603050405020304" pitchFamily="18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531366606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r>
                        <a:rPr lang="th-TH" b="1" dirty="0">
                          <a:solidFill>
                            <a:schemeClr val="accent2">
                              <a:lumMod val="25000"/>
                            </a:schemeClr>
                          </a:solidFill>
                          <a:latin typeface="DilleniaUPC" panose="02020603050405020304" pitchFamily="18" charset="-34"/>
                          <a:cs typeface="DilleniaUPC" panose="02020603050405020304" pitchFamily="18" charset="-34"/>
                        </a:rPr>
                        <a:t>     2.1 วางแผนการดำเนินงานประชุม</a:t>
                      </a:r>
                      <a:endParaRPr lang="en-US" b="1" dirty="0">
                        <a:solidFill>
                          <a:schemeClr val="accent2">
                            <a:lumMod val="25000"/>
                          </a:schemeClr>
                        </a:solidFill>
                        <a:latin typeface="DilleniaUPC" panose="02020603050405020304" pitchFamily="18" charset="-34"/>
                        <a:cs typeface="DilleniaUPC" panose="02020603050405020304" pitchFamily="18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DilleniaUPC" panose="02020603050405020304" pitchFamily="18" charset="-34"/>
                        <a:cs typeface="DilleniaUPC" panose="02020603050405020304" pitchFamily="18" charset="-34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DilleniaUPC" panose="02020603050405020304" pitchFamily="18" charset="-34"/>
                        <a:cs typeface="DilleniaUPC" panose="02020603050405020304" pitchFamily="18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DilleniaUPC" panose="02020603050405020304" pitchFamily="18" charset="-34"/>
                        <a:cs typeface="DilleniaUPC" panose="02020603050405020304" pitchFamily="18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DilleniaUPC" panose="02020603050405020304" pitchFamily="18" charset="-34"/>
                        <a:cs typeface="DilleniaUPC" panose="02020603050405020304" pitchFamily="18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DilleniaUPC" panose="02020603050405020304" pitchFamily="18" charset="-34"/>
                        <a:cs typeface="DilleniaUPC" panose="02020603050405020304" pitchFamily="18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DilleniaUPC" panose="02020603050405020304" pitchFamily="18" charset="-34"/>
                        <a:cs typeface="DilleniaUPC" panose="02020603050405020304" pitchFamily="18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DilleniaUPC" panose="02020603050405020304" pitchFamily="18" charset="-34"/>
                        <a:cs typeface="DilleniaUPC" panose="02020603050405020304" pitchFamily="18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DilleniaUPC" panose="02020603050405020304" pitchFamily="18" charset="-34"/>
                        <a:cs typeface="DilleniaUPC" panose="02020603050405020304" pitchFamily="18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DilleniaUPC" panose="02020603050405020304" pitchFamily="18" charset="-34"/>
                        <a:cs typeface="DilleniaUPC" panose="02020603050405020304" pitchFamily="18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DilleniaUPC" panose="02020603050405020304" pitchFamily="18" charset="-34"/>
                        <a:cs typeface="DilleniaUPC" panose="02020603050405020304" pitchFamily="18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77463334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r>
                        <a:rPr lang="th-TH" b="1" dirty="0">
                          <a:solidFill>
                            <a:schemeClr val="accent2">
                              <a:lumMod val="25000"/>
                            </a:schemeClr>
                          </a:solidFill>
                          <a:latin typeface="DilleniaUPC" panose="02020603050405020304" pitchFamily="18" charset="-34"/>
                          <a:cs typeface="DilleniaUPC" panose="02020603050405020304" pitchFamily="18" charset="-34"/>
                        </a:rPr>
                        <a:t>     2.2ประชุมแบ่งหน้าที่ความรับผิดชอบ</a:t>
                      </a:r>
                      <a:endParaRPr lang="en-US" b="1" dirty="0">
                        <a:solidFill>
                          <a:schemeClr val="accent2">
                            <a:lumMod val="25000"/>
                          </a:schemeClr>
                        </a:solidFill>
                        <a:latin typeface="DilleniaUPC" panose="02020603050405020304" pitchFamily="18" charset="-34"/>
                        <a:cs typeface="DilleniaUPC" panose="02020603050405020304" pitchFamily="18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DilleniaUPC" panose="02020603050405020304" pitchFamily="18" charset="-34"/>
                        <a:cs typeface="DilleniaUPC" panose="02020603050405020304" pitchFamily="18" charset="-34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DilleniaUPC" panose="02020603050405020304" pitchFamily="18" charset="-34"/>
                        <a:cs typeface="DilleniaUPC" panose="02020603050405020304" pitchFamily="18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DilleniaUPC" panose="02020603050405020304" pitchFamily="18" charset="-34"/>
                        <a:cs typeface="DilleniaUPC" panose="02020603050405020304" pitchFamily="18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DilleniaUPC" panose="02020603050405020304" pitchFamily="18" charset="-34"/>
                        <a:cs typeface="DilleniaUPC" panose="02020603050405020304" pitchFamily="18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DilleniaUPC" panose="02020603050405020304" pitchFamily="18" charset="-34"/>
                        <a:cs typeface="DilleniaUPC" panose="02020603050405020304" pitchFamily="18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DilleniaUPC" panose="02020603050405020304" pitchFamily="18" charset="-34"/>
                        <a:cs typeface="DilleniaUPC" panose="02020603050405020304" pitchFamily="18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DilleniaUPC" panose="02020603050405020304" pitchFamily="18" charset="-34"/>
                        <a:cs typeface="DilleniaUPC" panose="02020603050405020304" pitchFamily="18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DilleniaUPC" panose="02020603050405020304" pitchFamily="18" charset="-34"/>
                        <a:cs typeface="DilleniaUPC" panose="02020603050405020304" pitchFamily="18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DilleniaUPC" panose="02020603050405020304" pitchFamily="18" charset="-34"/>
                        <a:cs typeface="DilleniaUPC" panose="02020603050405020304" pitchFamily="18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DilleniaUPC" panose="02020603050405020304" pitchFamily="18" charset="-34"/>
                        <a:cs typeface="DilleniaUPC" panose="02020603050405020304" pitchFamily="18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590097987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FCE16702-0F36-CFEA-60A2-F29CF570E2FE}"/>
              </a:ext>
            </a:extLst>
          </p:cNvPr>
          <p:cNvSpPr txBox="1"/>
          <p:nvPr/>
        </p:nvSpPr>
        <p:spPr>
          <a:xfrm>
            <a:off x="1584960" y="2675664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b="1" dirty="0">
              <a:solidFill>
                <a:srgbClr val="7030A0"/>
              </a:solidFill>
              <a:latin typeface="DilleniaUPC" panose="02020603050405020304" pitchFamily="18" charset="-34"/>
              <a:cs typeface="DilleniaUPC" panose="02020603050405020304" pitchFamily="18" charset="-34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B808E26-D2C0-BDDF-D68D-376AE908DB0F}"/>
              </a:ext>
            </a:extLst>
          </p:cNvPr>
          <p:cNvCxnSpPr/>
          <p:nvPr/>
        </p:nvCxnSpPr>
        <p:spPr>
          <a:xfrm>
            <a:off x="3176693" y="3257973"/>
            <a:ext cx="738294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FB050DC-2E9C-DCE9-C31E-B9587C8670C6}"/>
              </a:ext>
            </a:extLst>
          </p:cNvPr>
          <p:cNvCxnSpPr>
            <a:cxnSpLocks/>
          </p:cNvCxnSpPr>
          <p:nvPr/>
        </p:nvCxnSpPr>
        <p:spPr>
          <a:xfrm>
            <a:off x="3176693" y="3606800"/>
            <a:ext cx="123952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6DE1C95-50D2-AC9D-D5C0-0A09BCC9BEA0}"/>
              </a:ext>
            </a:extLst>
          </p:cNvPr>
          <p:cNvCxnSpPr/>
          <p:nvPr/>
        </p:nvCxnSpPr>
        <p:spPr>
          <a:xfrm>
            <a:off x="3677919" y="4170893"/>
            <a:ext cx="738294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B8A3494-4131-DFC1-4DC5-FAF0BBE22800}"/>
              </a:ext>
            </a:extLst>
          </p:cNvPr>
          <p:cNvCxnSpPr/>
          <p:nvPr/>
        </p:nvCxnSpPr>
        <p:spPr>
          <a:xfrm>
            <a:off x="3677919" y="4487333"/>
            <a:ext cx="738294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8" name="Google Shape;1888;p51"/>
          <p:cNvSpPr/>
          <p:nvPr/>
        </p:nvSpPr>
        <p:spPr>
          <a:xfrm>
            <a:off x="6168363" y="1673200"/>
            <a:ext cx="20825" cy="18650"/>
          </a:xfrm>
          <a:custGeom>
            <a:avLst/>
            <a:gdLst/>
            <a:ahLst/>
            <a:cxnLst/>
            <a:rect l="l" t="t" r="r" b="b"/>
            <a:pathLst>
              <a:path w="833" h="746" extrusionOk="0">
                <a:moveTo>
                  <a:pt x="373" y="1"/>
                </a:moveTo>
                <a:cubicBezTo>
                  <a:pt x="280" y="1"/>
                  <a:pt x="187" y="29"/>
                  <a:pt x="115" y="87"/>
                </a:cubicBezTo>
                <a:cubicBezTo>
                  <a:pt x="1" y="230"/>
                  <a:pt x="1" y="459"/>
                  <a:pt x="115" y="603"/>
                </a:cubicBezTo>
                <a:cubicBezTo>
                  <a:pt x="144" y="603"/>
                  <a:pt x="173" y="631"/>
                  <a:pt x="201" y="631"/>
                </a:cubicBezTo>
                <a:cubicBezTo>
                  <a:pt x="259" y="717"/>
                  <a:pt x="345" y="746"/>
                  <a:pt x="431" y="746"/>
                </a:cubicBezTo>
                <a:cubicBezTo>
                  <a:pt x="517" y="746"/>
                  <a:pt x="603" y="717"/>
                  <a:pt x="660" y="689"/>
                </a:cubicBezTo>
                <a:cubicBezTo>
                  <a:pt x="803" y="574"/>
                  <a:pt x="832" y="345"/>
                  <a:pt x="717" y="201"/>
                </a:cubicBezTo>
                <a:cubicBezTo>
                  <a:pt x="689" y="144"/>
                  <a:pt x="660" y="115"/>
                  <a:pt x="631" y="115"/>
                </a:cubicBezTo>
                <a:cubicBezTo>
                  <a:pt x="631" y="115"/>
                  <a:pt x="631" y="115"/>
                  <a:pt x="631" y="87"/>
                </a:cubicBezTo>
                <a:cubicBezTo>
                  <a:pt x="560" y="29"/>
                  <a:pt x="467" y="1"/>
                  <a:pt x="373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9" name="Google Shape;1889;p51"/>
          <p:cNvSpPr/>
          <p:nvPr/>
        </p:nvSpPr>
        <p:spPr>
          <a:xfrm>
            <a:off x="6267988" y="1468950"/>
            <a:ext cx="17225" cy="17950"/>
          </a:xfrm>
          <a:custGeom>
            <a:avLst/>
            <a:gdLst/>
            <a:ahLst/>
            <a:cxnLst/>
            <a:rect l="l" t="t" r="r" b="b"/>
            <a:pathLst>
              <a:path w="689" h="718" extrusionOk="0">
                <a:moveTo>
                  <a:pt x="344" y="1"/>
                </a:moveTo>
                <a:cubicBezTo>
                  <a:pt x="144" y="1"/>
                  <a:pt x="0" y="173"/>
                  <a:pt x="0" y="345"/>
                </a:cubicBezTo>
                <a:cubicBezTo>
                  <a:pt x="0" y="545"/>
                  <a:pt x="144" y="717"/>
                  <a:pt x="344" y="717"/>
                </a:cubicBezTo>
                <a:cubicBezTo>
                  <a:pt x="545" y="717"/>
                  <a:pt x="689" y="545"/>
                  <a:pt x="689" y="345"/>
                </a:cubicBezTo>
                <a:cubicBezTo>
                  <a:pt x="689" y="173"/>
                  <a:pt x="545" y="1"/>
                  <a:pt x="34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2" name="Google Shape;2212;p51"/>
          <p:cNvSpPr/>
          <p:nvPr/>
        </p:nvSpPr>
        <p:spPr>
          <a:xfrm>
            <a:off x="4122988" y="4194600"/>
            <a:ext cx="19375" cy="17775"/>
          </a:xfrm>
          <a:custGeom>
            <a:avLst/>
            <a:gdLst/>
            <a:ahLst/>
            <a:cxnLst/>
            <a:rect l="l" t="t" r="r" b="b"/>
            <a:pathLst>
              <a:path w="775" h="711" extrusionOk="0">
                <a:moveTo>
                  <a:pt x="359" y="1"/>
                </a:moveTo>
                <a:cubicBezTo>
                  <a:pt x="273" y="1"/>
                  <a:pt x="187" y="36"/>
                  <a:pt x="116" y="108"/>
                </a:cubicBezTo>
                <a:cubicBezTo>
                  <a:pt x="1" y="251"/>
                  <a:pt x="1" y="481"/>
                  <a:pt x="144" y="624"/>
                </a:cubicBezTo>
                <a:cubicBezTo>
                  <a:pt x="202" y="681"/>
                  <a:pt x="288" y="710"/>
                  <a:pt x="374" y="710"/>
                </a:cubicBezTo>
                <a:cubicBezTo>
                  <a:pt x="488" y="710"/>
                  <a:pt x="574" y="681"/>
                  <a:pt x="632" y="595"/>
                </a:cubicBezTo>
                <a:cubicBezTo>
                  <a:pt x="775" y="452"/>
                  <a:pt x="746" y="223"/>
                  <a:pt x="603" y="108"/>
                </a:cubicBezTo>
                <a:cubicBezTo>
                  <a:pt x="531" y="36"/>
                  <a:pt x="445" y="1"/>
                  <a:pt x="35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F3C11FF7-3557-5EB9-4E1F-12E5CC12D4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7679966"/>
              </p:ext>
            </p:extLst>
          </p:nvPr>
        </p:nvGraphicFramePr>
        <p:xfrm>
          <a:off x="663787" y="1655204"/>
          <a:ext cx="7138167" cy="2682240"/>
        </p:xfrm>
        <a:graphic>
          <a:graphicData uri="http://schemas.openxmlformats.org/drawingml/2006/table">
            <a:tbl>
              <a:tblPr firstRow="1" bandRow="1">
                <a:tableStyleId>{D113A9D2-9D6B-4929-AA2D-F23B5EE8CBE7}</a:tableStyleId>
              </a:tblPr>
              <a:tblGrid>
                <a:gridCol w="2211027">
                  <a:extLst>
                    <a:ext uri="{9D8B030D-6E8A-4147-A177-3AD203B41FA5}">
                      <a16:colId xmlns:a16="http://schemas.microsoft.com/office/drawing/2014/main" val="149914047"/>
                    </a:ext>
                  </a:extLst>
                </a:gridCol>
                <a:gridCol w="492714">
                  <a:extLst>
                    <a:ext uri="{9D8B030D-6E8A-4147-A177-3AD203B41FA5}">
                      <a16:colId xmlns:a16="http://schemas.microsoft.com/office/drawing/2014/main" val="1994182049"/>
                    </a:ext>
                  </a:extLst>
                </a:gridCol>
                <a:gridCol w="492714">
                  <a:extLst>
                    <a:ext uri="{9D8B030D-6E8A-4147-A177-3AD203B41FA5}">
                      <a16:colId xmlns:a16="http://schemas.microsoft.com/office/drawing/2014/main" val="10204716"/>
                    </a:ext>
                  </a:extLst>
                </a:gridCol>
                <a:gridCol w="492714">
                  <a:extLst>
                    <a:ext uri="{9D8B030D-6E8A-4147-A177-3AD203B41FA5}">
                      <a16:colId xmlns:a16="http://schemas.microsoft.com/office/drawing/2014/main" val="1012451108"/>
                    </a:ext>
                  </a:extLst>
                </a:gridCol>
                <a:gridCol w="492714">
                  <a:extLst>
                    <a:ext uri="{9D8B030D-6E8A-4147-A177-3AD203B41FA5}">
                      <a16:colId xmlns:a16="http://schemas.microsoft.com/office/drawing/2014/main" val="3599381331"/>
                    </a:ext>
                  </a:extLst>
                </a:gridCol>
                <a:gridCol w="492714">
                  <a:extLst>
                    <a:ext uri="{9D8B030D-6E8A-4147-A177-3AD203B41FA5}">
                      <a16:colId xmlns:a16="http://schemas.microsoft.com/office/drawing/2014/main" val="1968141131"/>
                    </a:ext>
                  </a:extLst>
                </a:gridCol>
                <a:gridCol w="492714">
                  <a:extLst>
                    <a:ext uri="{9D8B030D-6E8A-4147-A177-3AD203B41FA5}">
                      <a16:colId xmlns:a16="http://schemas.microsoft.com/office/drawing/2014/main" val="159309680"/>
                    </a:ext>
                  </a:extLst>
                </a:gridCol>
                <a:gridCol w="492714">
                  <a:extLst>
                    <a:ext uri="{9D8B030D-6E8A-4147-A177-3AD203B41FA5}">
                      <a16:colId xmlns:a16="http://schemas.microsoft.com/office/drawing/2014/main" val="3479544491"/>
                    </a:ext>
                  </a:extLst>
                </a:gridCol>
                <a:gridCol w="492714">
                  <a:extLst>
                    <a:ext uri="{9D8B030D-6E8A-4147-A177-3AD203B41FA5}">
                      <a16:colId xmlns:a16="http://schemas.microsoft.com/office/drawing/2014/main" val="466180214"/>
                    </a:ext>
                  </a:extLst>
                </a:gridCol>
                <a:gridCol w="492714">
                  <a:extLst>
                    <a:ext uri="{9D8B030D-6E8A-4147-A177-3AD203B41FA5}">
                      <a16:colId xmlns:a16="http://schemas.microsoft.com/office/drawing/2014/main" val="2071258953"/>
                    </a:ext>
                  </a:extLst>
                </a:gridCol>
                <a:gridCol w="492714">
                  <a:extLst>
                    <a:ext uri="{9D8B030D-6E8A-4147-A177-3AD203B41FA5}">
                      <a16:colId xmlns:a16="http://schemas.microsoft.com/office/drawing/2014/main" val="2526825369"/>
                    </a:ext>
                  </a:extLst>
                </a:gridCol>
              </a:tblGrid>
              <a:tr h="343626">
                <a:tc rowSpan="2">
                  <a:txBody>
                    <a:bodyPr/>
                    <a:lstStyle/>
                    <a:p>
                      <a:r>
                        <a:rPr lang="th-TH" dirty="0">
                          <a:solidFill>
                            <a:schemeClr val="accent2">
                              <a:lumMod val="25000"/>
                            </a:schemeClr>
                          </a:solidFill>
                          <a:latin typeface="DilleniaUPC" panose="02020603050405020304" pitchFamily="18" charset="-34"/>
                          <a:cs typeface="DilleniaUPC" panose="02020603050405020304" pitchFamily="18" charset="-34"/>
                        </a:rPr>
                        <a:t>                             </a:t>
                      </a:r>
                    </a:p>
                    <a:p>
                      <a:r>
                        <a:rPr lang="th-TH" dirty="0">
                          <a:solidFill>
                            <a:schemeClr val="accent2">
                              <a:lumMod val="25000"/>
                            </a:schemeClr>
                          </a:solidFill>
                          <a:latin typeface="DilleniaUPC" panose="02020603050405020304" pitchFamily="18" charset="-34"/>
                          <a:cs typeface="DilleniaUPC" panose="02020603050405020304" pitchFamily="18" charset="-34"/>
                        </a:rPr>
                        <a:t>                                เดือน</a:t>
                      </a:r>
                    </a:p>
                    <a:p>
                      <a:endParaRPr lang="th-TH" dirty="0">
                        <a:solidFill>
                          <a:schemeClr val="accent2">
                            <a:lumMod val="25000"/>
                          </a:schemeClr>
                        </a:solidFill>
                        <a:latin typeface="DilleniaUPC" panose="02020603050405020304" pitchFamily="18" charset="-34"/>
                        <a:cs typeface="DilleniaUPC" panose="02020603050405020304" pitchFamily="18" charset="-34"/>
                      </a:endParaRPr>
                    </a:p>
                    <a:p>
                      <a:r>
                        <a:rPr lang="th-TH" dirty="0">
                          <a:solidFill>
                            <a:schemeClr val="accent2">
                              <a:lumMod val="25000"/>
                            </a:schemeClr>
                          </a:solidFill>
                          <a:latin typeface="DilleniaUPC" panose="02020603050405020304" pitchFamily="18" charset="-34"/>
                          <a:cs typeface="DilleniaUPC" panose="02020603050405020304" pitchFamily="18" charset="-34"/>
                        </a:rPr>
                        <a:t>ขั้นตอนการ</a:t>
                      </a:r>
                    </a:p>
                    <a:p>
                      <a:r>
                        <a:rPr lang="th-TH" dirty="0">
                          <a:solidFill>
                            <a:schemeClr val="accent2">
                              <a:lumMod val="25000"/>
                            </a:schemeClr>
                          </a:solidFill>
                          <a:latin typeface="DilleniaUPC" panose="02020603050405020304" pitchFamily="18" charset="-34"/>
                          <a:cs typeface="DilleniaUPC" panose="02020603050405020304" pitchFamily="18" charset="-34"/>
                        </a:rPr>
                        <a:t>ดำเนินงาน</a:t>
                      </a:r>
                    </a:p>
                  </a:txBody>
                  <a:tcPr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 gridSpan="9">
                  <a:txBody>
                    <a:bodyPr/>
                    <a:lstStyle/>
                    <a:p>
                      <a:pPr algn="ctr"/>
                      <a:r>
                        <a:rPr lang="th-TH" dirty="0">
                          <a:solidFill>
                            <a:schemeClr val="accent2">
                              <a:lumMod val="25000"/>
                            </a:schemeClr>
                          </a:solidFill>
                          <a:latin typeface="DilleniaUPC" panose="02020603050405020304" pitchFamily="18" charset="-34"/>
                          <a:cs typeface="DilleniaUPC" panose="02020603050405020304" pitchFamily="18" charset="-34"/>
                        </a:rPr>
                        <a:t>ระยะเวลาดำเนินงาน</a:t>
                      </a:r>
                      <a:endParaRPr lang="en-US" dirty="0">
                        <a:solidFill>
                          <a:schemeClr val="accent2">
                            <a:lumMod val="25000"/>
                          </a:schemeClr>
                        </a:solidFill>
                        <a:latin typeface="DilleniaUPC" panose="02020603050405020304" pitchFamily="18" charset="-34"/>
                        <a:cs typeface="DilleniaUPC" panose="02020603050405020304" pitchFamily="18" charset="-34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2">
                            <a:lumMod val="25000"/>
                          </a:schemeClr>
                        </a:solidFill>
                        <a:latin typeface="DilleniaUPC" panose="02020603050405020304" pitchFamily="18" charset="-34"/>
                        <a:cs typeface="DilleniaUPC" panose="02020603050405020304" pitchFamily="18" charset="-3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3997968"/>
                  </a:ext>
                </a:extLst>
              </a:tr>
              <a:tr h="499496">
                <a:tc vMerge="1">
                  <a:txBody>
                    <a:bodyPr/>
                    <a:lstStyle/>
                    <a:p>
                      <a:endParaRPr lang="en-US" dirty="0">
                        <a:solidFill>
                          <a:schemeClr val="accent2">
                            <a:lumMod val="25000"/>
                          </a:schemeClr>
                        </a:solidFill>
                      </a:endParaRPr>
                    </a:p>
                  </a:txBody>
                  <a:tcPr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th-TH" b="1" dirty="0">
                          <a:solidFill>
                            <a:schemeClr val="accent2">
                              <a:lumMod val="25000"/>
                            </a:schemeClr>
                          </a:solidFill>
                          <a:latin typeface="DilleniaUPC" panose="02020603050405020304" pitchFamily="18" charset="-34"/>
                          <a:cs typeface="DilleniaUPC" panose="02020603050405020304" pitchFamily="18" charset="-34"/>
                        </a:rPr>
                        <a:t>พ.ค.</a:t>
                      </a:r>
                      <a:endParaRPr lang="en-US" b="1" dirty="0">
                        <a:solidFill>
                          <a:schemeClr val="accent2">
                            <a:lumMod val="25000"/>
                          </a:schemeClr>
                        </a:solidFill>
                        <a:latin typeface="DilleniaUPC" panose="02020603050405020304" pitchFamily="18" charset="-34"/>
                        <a:cs typeface="DilleniaUPC" panose="02020603050405020304" pitchFamily="18" charset="-34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th-TH" b="1" dirty="0">
                          <a:solidFill>
                            <a:schemeClr val="accent2">
                              <a:lumMod val="25000"/>
                            </a:schemeClr>
                          </a:solidFill>
                          <a:latin typeface="DilleniaUPC" panose="02020603050405020304" pitchFamily="18" charset="-34"/>
                          <a:cs typeface="DilleniaUPC" panose="02020603050405020304" pitchFamily="18" charset="-34"/>
                        </a:rPr>
                        <a:t>มิ.ย</a:t>
                      </a:r>
                      <a:endParaRPr lang="en-US" b="1" dirty="0">
                        <a:solidFill>
                          <a:schemeClr val="accent2">
                            <a:lumMod val="25000"/>
                          </a:schemeClr>
                        </a:solidFill>
                        <a:latin typeface="DilleniaUPC" panose="02020603050405020304" pitchFamily="18" charset="-34"/>
                        <a:cs typeface="DilleniaUPC" panose="02020603050405020304" pitchFamily="18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th-TH" b="1" dirty="0">
                          <a:solidFill>
                            <a:schemeClr val="accent2">
                              <a:lumMod val="25000"/>
                            </a:schemeClr>
                          </a:solidFill>
                          <a:latin typeface="DilleniaUPC" panose="02020603050405020304" pitchFamily="18" charset="-34"/>
                          <a:cs typeface="DilleniaUPC" panose="02020603050405020304" pitchFamily="18" charset="-34"/>
                        </a:rPr>
                        <a:t>ก.ค.</a:t>
                      </a:r>
                      <a:endParaRPr lang="en-US" b="1" dirty="0">
                        <a:solidFill>
                          <a:schemeClr val="accent2">
                            <a:lumMod val="25000"/>
                          </a:schemeClr>
                        </a:solidFill>
                        <a:latin typeface="DilleniaUPC" panose="02020603050405020304" pitchFamily="18" charset="-34"/>
                        <a:cs typeface="DilleniaUPC" panose="02020603050405020304" pitchFamily="18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th-TH" b="1" dirty="0">
                          <a:solidFill>
                            <a:schemeClr val="accent2">
                              <a:lumMod val="25000"/>
                            </a:schemeClr>
                          </a:solidFill>
                          <a:latin typeface="DilleniaUPC" panose="02020603050405020304" pitchFamily="18" charset="-34"/>
                          <a:cs typeface="DilleniaUPC" panose="02020603050405020304" pitchFamily="18" charset="-34"/>
                        </a:rPr>
                        <a:t>ส.ค.</a:t>
                      </a:r>
                      <a:endParaRPr lang="en-US" b="1" dirty="0">
                        <a:solidFill>
                          <a:schemeClr val="accent2">
                            <a:lumMod val="25000"/>
                          </a:schemeClr>
                        </a:solidFill>
                        <a:latin typeface="DilleniaUPC" panose="02020603050405020304" pitchFamily="18" charset="-34"/>
                        <a:cs typeface="DilleniaUPC" panose="02020603050405020304" pitchFamily="18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th-TH" b="1" dirty="0">
                          <a:solidFill>
                            <a:schemeClr val="accent2">
                              <a:lumMod val="25000"/>
                            </a:schemeClr>
                          </a:solidFill>
                          <a:latin typeface="DilleniaUPC" panose="02020603050405020304" pitchFamily="18" charset="-34"/>
                          <a:cs typeface="DilleniaUPC" panose="02020603050405020304" pitchFamily="18" charset="-34"/>
                        </a:rPr>
                        <a:t>ก.ย.</a:t>
                      </a:r>
                      <a:endParaRPr lang="en-US" b="1" dirty="0">
                        <a:solidFill>
                          <a:schemeClr val="accent2">
                            <a:lumMod val="25000"/>
                          </a:schemeClr>
                        </a:solidFill>
                        <a:latin typeface="DilleniaUPC" panose="02020603050405020304" pitchFamily="18" charset="-34"/>
                        <a:cs typeface="DilleniaUPC" panose="02020603050405020304" pitchFamily="18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th-TH" b="1" dirty="0">
                          <a:solidFill>
                            <a:schemeClr val="accent2">
                              <a:lumMod val="25000"/>
                            </a:schemeClr>
                          </a:solidFill>
                          <a:latin typeface="DilleniaUPC" panose="02020603050405020304" pitchFamily="18" charset="-34"/>
                          <a:cs typeface="DilleniaUPC" panose="02020603050405020304" pitchFamily="18" charset="-34"/>
                        </a:rPr>
                        <a:t>ต.ค.</a:t>
                      </a:r>
                      <a:endParaRPr lang="en-US" b="1" dirty="0">
                        <a:solidFill>
                          <a:schemeClr val="accent2">
                            <a:lumMod val="25000"/>
                          </a:schemeClr>
                        </a:solidFill>
                        <a:latin typeface="DilleniaUPC" panose="02020603050405020304" pitchFamily="18" charset="-34"/>
                        <a:cs typeface="DilleniaUPC" panose="02020603050405020304" pitchFamily="18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th-TH" b="1" dirty="0">
                          <a:solidFill>
                            <a:schemeClr val="accent2">
                              <a:lumMod val="25000"/>
                            </a:schemeClr>
                          </a:solidFill>
                          <a:latin typeface="DilleniaUPC" panose="02020603050405020304" pitchFamily="18" charset="-34"/>
                          <a:cs typeface="DilleniaUPC" panose="02020603050405020304" pitchFamily="18" charset="-34"/>
                        </a:rPr>
                        <a:t>พ.ย.</a:t>
                      </a:r>
                      <a:endParaRPr lang="en-US" b="1" dirty="0">
                        <a:solidFill>
                          <a:schemeClr val="accent2">
                            <a:lumMod val="25000"/>
                          </a:schemeClr>
                        </a:solidFill>
                        <a:latin typeface="DilleniaUPC" panose="02020603050405020304" pitchFamily="18" charset="-34"/>
                        <a:cs typeface="DilleniaUPC" panose="02020603050405020304" pitchFamily="18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th-TH" b="1" dirty="0">
                          <a:solidFill>
                            <a:schemeClr val="accent2">
                              <a:lumMod val="25000"/>
                            </a:schemeClr>
                          </a:solidFill>
                          <a:latin typeface="DilleniaUPC" panose="02020603050405020304" pitchFamily="18" charset="-34"/>
                          <a:cs typeface="DilleniaUPC" panose="02020603050405020304" pitchFamily="18" charset="-34"/>
                        </a:rPr>
                        <a:t>ธ.ค.</a:t>
                      </a:r>
                      <a:endParaRPr lang="en-US" b="1" dirty="0">
                        <a:solidFill>
                          <a:schemeClr val="accent2">
                            <a:lumMod val="25000"/>
                          </a:schemeClr>
                        </a:solidFill>
                        <a:latin typeface="DilleniaUPC" panose="02020603050405020304" pitchFamily="18" charset="-34"/>
                        <a:cs typeface="DilleniaUPC" panose="02020603050405020304" pitchFamily="18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th-TH" b="1" dirty="0">
                          <a:solidFill>
                            <a:schemeClr val="accent2">
                              <a:lumMod val="25000"/>
                            </a:schemeClr>
                          </a:solidFill>
                          <a:latin typeface="DilleniaUPC" panose="02020603050405020304" pitchFamily="18" charset="-34"/>
                          <a:cs typeface="DilleniaUPC" panose="02020603050405020304" pitchFamily="18" charset="-34"/>
                        </a:rPr>
                        <a:t>ม.ค.</a:t>
                      </a:r>
                      <a:endParaRPr lang="en-US" b="1" dirty="0">
                        <a:solidFill>
                          <a:schemeClr val="accent2">
                            <a:lumMod val="25000"/>
                          </a:schemeClr>
                        </a:solidFill>
                        <a:latin typeface="DilleniaUPC" panose="02020603050405020304" pitchFamily="18" charset="-34"/>
                        <a:cs typeface="DilleniaUPC" panose="02020603050405020304" pitchFamily="18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th-TH" b="1" dirty="0">
                          <a:solidFill>
                            <a:schemeClr val="accent2">
                              <a:lumMod val="25000"/>
                            </a:schemeClr>
                          </a:solidFill>
                          <a:latin typeface="DilleniaUPC" panose="02020603050405020304" pitchFamily="18" charset="-34"/>
                          <a:cs typeface="DilleniaUPC" panose="02020603050405020304" pitchFamily="18" charset="-34"/>
                        </a:rPr>
                        <a:t>ก.พ.</a:t>
                      </a:r>
                      <a:endParaRPr lang="en-US" b="1" dirty="0">
                        <a:solidFill>
                          <a:schemeClr val="accent2">
                            <a:lumMod val="25000"/>
                          </a:schemeClr>
                        </a:solidFill>
                        <a:latin typeface="DilleniaUPC" panose="02020603050405020304" pitchFamily="18" charset="-34"/>
                        <a:cs typeface="DilleniaUPC" panose="02020603050405020304" pitchFamily="18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178588097"/>
                  </a:ext>
                </a:extLst>
              </a:tr>
              <a:tr h="278716">
                <a:tc>
                  <a:txBody>
                    <a:bodyPr/>
                    <a:lstStyle/>
                    <a:p>
                      <a:r>
                        <a:rPr lang="th-TH" b="1" dirty="0">
                          <a:solidFill>
                            <a:schemeClr val="accent2">
                              <a:lumMod val="25000"/>
                            </a:schemeClr>
                          </a:solidFill>
                          <a:latin typeface="DilleniaUPC" panose="02020603050405020304" pitchFamily="18" charset="-34"/>
                          <a:cs typeface="DilleniaUPC" panose="02020603050405020304" pitchFamily="18" charset="-34"/>
                        </a:rPr>
                        <a:t>     2.3 ติดตามงานจากสมาชิก</a:t>
                      </a:r>
                      <a:endParaRPr lang="en-US" b="1" dirty="0">
                        <a:solidFill>
                          <a:schemeClr val="accent2">
                            <a:lumMod val="25000"/>
                          </a:schemeClr>
                        </a:solidFill>
                        <a:latin typeface="DilleniaUPC" panose="02020603050405020304" pitchFamily="18" charset="-34"/>
                        <a:cs typeface="DilleniaUPC" panose="02020603050405020304" pitchFamily="18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DilleniaUPC" panose="02020603050405020304" pitchFamily="18" charset="-34"/>
                        <a:cs typeface="DilleniaUPC" panose="02020603050405020304" pitchFamily="18" charset="-34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DilleniaUPC" panose="02020603050405020304" pitchFamily="18" charset="-34"/>
                        <a:cs typeface="DilleniaUPC" panose="02020603050405020304" pitchFamily="18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DilleniaUPC" panose="02020603050405020304" pitchFamily="18" charset="-34"/>
                        <a:cs typeface="DilleniaUPC" panose="02020603050405020304" pitchFamily="18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DilleniaUPC" panose="02020603050405020304" pitchFamily="18" charset="-34"/>
                        <a:cs typeface="DilleniaUPC" panose="02020603050405020304" pitchFamily="18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DilleniaUPC" panose="02020603050405020304" pitchFamily="18" charset="-34"/>
                        <a:cs typeface="DilleniaUPC" panose="02020603050405020304" pitchFamily="18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DilleniaUPC" panose="02020603050405020304" pitchFamily="18" charset="-34"/>
                        <a:cs typeface="DilleniaUPC" panose="02020603050405020304" pitchFamily="18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DilleniaUPC" panose="02020603050405020304" pitchFamily="18" charset="-34"/>
                        <a:cs typeface="DilleniaUPC" panose="02020603050405020304" pitchFamily="18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DilleniaUPC" panose="02020603050405020304" pitchFamily="18" charset="-34"/>
                        <a:cs typeface="DilleniaUPC" panose="02020603050405020304" pitchFamily="18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DilleniaUPC" panose="02020603050405020304" pitchFamily="18" charset="-34"/>
                        <a:cs typeface="DilleniaUPC" panose="02020603050405020304" pitchFamily="18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DilleniaUPC" panose="02020603050405020304" pitchFamily="18" charset="-34"/>
                        <a:cs typeface="DilleniaUPC" panose="02020603050405020304" pitchFamily="18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877843378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lvl="5"/>
                      <a:r>
                        <a:rPr lang="th-TH" b="1" dirty="0">
                          <a:solidFill>
                            <a:schemeClr val="accent2">
                              <a:lumMod val="25000"/>
                            </a:schemeClr>
                          </a:solidFill>
                          <a:latin typeface="DilleniaUPC" panose="02020603050405020304" pitchFamily="18" charset="-34"/>
                          <a:cs typeface="DilleniaUPC" panose="02020603050405020304" pitchFamily="18" charset="-34"/>
                        </a:rPr>
                        <a:t>     2.4 ปรับปรุงแก้ไขและพัฒนา</a:t>
                      </a:r>
                      <a:endParaRPr lang="en-US" b="1" dirty="0">
                        <a:solidFill>
                          <a:schemeClr val="accent2">
                            <a:lumMod val="25000"/>
                          </a:schemeClr>
                        </a:solidFill>
                        <a:latin typeface="DilleniaUPC" panose="02020603050405020304" pitchFamily="18" charset="-34"/>
                        <a:cs typeface="DilleniaUPC" panose="02020603050405020304" pitchFamily="18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DilleniaUPC" panose="02020603050405020304" pitchFamily="18" charset="-34"/>
                        <a:cs typeface="DilleniaUPC" panose="02020603050405020304" pitchFamily="18" charset="-34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DilleniaUPC" panose="02020603050405020304" pitchFamily="18" charset="-34"/>
                        <a:cs typeface="DilleniaUPC" panose="02020603050405020304" pitchFamily="18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DilleniaUPC" panose="02020603050405020304" pitchFamily="18" charset="-34"/>
                        <a:cs typeface="DilleniaUPC" panose="02020603050405020304" pitchFamily="18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DilleniaUPC" panose="02020603050405020304" pitchFamily="18" charset="-34"/>
                        <a:cs typeface="DilleniaUPC" panose="02020603050405020304" pitchFamily="18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DilleniaUPC" panose="02020603050405020304" pitchFamily="18" charset="-34"/>
                        <a:cs typeface="DilleniaUPC" panose="02020603050405020304" pitchFamily="18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DilleniaUPC" panose="02020603050405020304" pitchFamily="18" charset="-34"/>
                        <a:cs typeface="DilleniaUPC" panose="02020603050405020304" pitchFamily="18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DilleniaUPC" panose="02020603050405020304" pitchFamily="18" charset="-34"/>
                        <a:cs typeface="DilleniaUPC" panose="02020603050405020304" pitchFamily="18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DilleniaUPC" panose="02020603050405020304" pitchFamily="18" charset="-34"/>
                        <a:cs typeface="DilleniaUPC" panose="02020603050405020304" pitchFamily="18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DilleniaUPC" panose="02020603050405020304" pitchFamily="18" charset="-34"/>
                        <a:cs typeface="DilleniaUPC" panose="02020603050405020304" pitchFamily="18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DilleniaUPC" panose="02020603050405020304" pitchFamily="18" charset="-34"/>
                        <a:cs typeface="DilleniaUPC" panose="02020603050405020304" pitchFamily="18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847455845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r>
                        <a:rPr lang="th-TH" b="1" dirty="0">
                          <a:solidFill>
                            <a:schemeClr val="accent2">
                              <a:lumMod val="25000"/>
                            </a:schemeClr>
                          </a:solidFill>
                          <a:latin typeface="DilleniaUPC" panose="02020603050405020304" pitchFamily="18" charset="-34"/>
                          <a:cs typeface="DilleniaUPC" panose="02020603050405020304" pitchFamily="18" charset="-34"/>
                        </a:rPr>
                        <a:t>     2.5 ผลิตผลงานตามสมรรถนะ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DilleniaUPC" panose="02020603050405020304" pitchFamily="18" charset="-34"/>
                        <a:cs typeface="DilleniaUPC" panose="02020603050405020304" pitchFamily="18" charset="-34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DilleniaUPC" panose="02020603050405020304" pitchFamily="18" charset="-34"/>
                        <a:cs typeface="DilleniaUPC" panose="02020603050405020304" pitchFamily="18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DilleniaUPC" panose="02020603050405020304" pitchFamily="18" charset="-34"/>
                        <a:cs typeface="DilleniaUPC" panose="02020603050405020304" pitchFamily="18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DilleniaUPC" panose="02020603050405020304" pitchFamily="18" charset="-34"/>
                        <a:cs typeface="DilleniaUPC" panose="02020603050405020304" pitchFamily="18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DilleniaUPC" panose="02020603050405020304" pitchFamily="18" charset="-34"/>
                        <a:cs typeface="DilleniaUPC" panose="02020603050405020304" pitchFamily="18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DilleniaUPC" panose="02020603050405020304" pitchFamily="18" charset="-34"/>
                        <a:cs typeface="DilleniaUPC" panose="02020603050405020304" pitchFamily="18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DilleniaUPC" panose="02020603050405020304" pitchFamily="18" charset="-34"/>
                        <a:cs typeface="DilleniaUPC" panose="02020603050405020304" pitchFamily="18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DilleniaUPC" panose="02020603050405020304" pitchFamily="18" charset="-34"/>
                        <a:cs typeface="DilleniaUPC" panose="02020603050405020304" pitchFamily="18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DilleniaUPC" panose="02020603050405020304" pitchFamily="18" charset="-34"/>
                        <a:cs typeface="DilleniaUPC" panose="02020603050405020304" pitchFamily="18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DilleniaUPC" panose="02020603050405020304" pitchFamily="18" charset="-34"/>
                        <a:cs typeface="DilleniaUPC" panose="02020603050405020304" pitchFamily="18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83169868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r>
                        <a:rPr lang="th-TH" b="1" dirty="0">
                          <a:solidFill>
                            <a:schemeClr val="accent2">
                              <a:lumMod val="25000"/>
                            </a:schemeClr>
                          </a:solidFill>
                          <a:latin typeface="DilleniaUPC" panose="02020603050405020304" pitchFamily="18" charset="-34"/>
                          <a:cs typeface="DilleniaUPC" panose="02020603050405020304" pitchFamily="18" charset="-34"/>
                        </a:rPr>
                        <a:t>     2.6 ตรวจทานความเรียบร้อย</a:t>
                      </a:r>
                      <a:endParaRPr lang="en-US" b="1" dirty="0">
                        <a:solidFill>
                          <a:schemeClr val="accent2">
                            <a:lumMod val="25000"/>
                          </a:schemeClr>
                        </a:solidFill>
                        <a:latin typeface="DilleniaUPC" panose="02020603050405020304" pitchFamily="18" charset="-34"/>
                        <a:cs typeface="DilleniaUPC" panose="02020603050405020304" pitchFamily="18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DilleniaUPC" panose="02020603050405020304" pitchFamily="18" charset="-34"/>
                        <a:cs typeface="DilleniaUPC" panose="02020603050405020304" pitchFamily="18" charset="-34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DilleniaUPC" panose="02020603050405020304" pitchFamily="18" charset="-34"/>
                        <a:cs typeface="DilleniaUPC" panose="02020603050405020304" pitchFamily="18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DilleniaUPC" panose="02020603050405020304" pitchFamily="18" charset="-34"/>
                        <a:cs typeface="DilleniaUPC" panose="02020603050405020304" pitchFamily="18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DilleniaUPC" panose="02020603050405020304" pitchFamily="18" charset="-34"/>
                        <a:cs typeface="DilleniaUPC" panose="02020603050405020304" pitchFamily="18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DilleniaUPC" panose="02020603050405020304" pitchFamily="18" charset="-34"/>
                        <a:cs typeface="DilleniaUPC" panose="02020603050405020304" pitchFamily="18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DilleniaUPC" panose="02020603050405020304" pitchFamily="18" charset="-34"/>
                        <a:cs typeface="DilleniaUPC" panose="02020603050405020304" pitchFamily="18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DilleniaUPC" panose="02020603050405020304" pitchFamily="18" charset="-34"/>
                        <a:cs typeface="DilleniaUPC" panose="02020603050405020304" pitchFamily="18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DilleniaUPC" panose="02020603050405020304" pitchFamily="18" charset="-34"/>
                        <a:cs typeface="DilleniaUPC" panose="02020603050405020304" pitchFamily="18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DilleniaUPC" panose="02020603050405020304" pitchFamily="18" charset="-34"/>
                        <a:cs typeface="DilleniaUPC" panose="02020603050405020304" pitchFamily="18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DilleniaUPC" panose="02020603050405020304" pitchFamily="18" charset="-34"/>
                        <a:cs typeface="DilleniaUPC" panose="02020603050405020304" pitchFamily="18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531366606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r>
                        <a:rPr lang="th-TH" b="1" dirty="0">
                          <a:solidFill>
                            <a:schemeClr val="accent2">
                              <a:lumMod val="25000"/>
                            </a:schemeClr>
                          </a:solidFill>
                          <a:latin typeface="DilleniaUPC" panose="02020603050405020304" pitchFamily="18" charset="-34"/>
                          <a:cs typeface="DilleniaUPC" panose="02020603050405020304" pitchFamily="18" charset="-34"/>
                        </a:rPr>
                        <a:t>     2.7 เผยแพร่โครงงาน</a:t>
                      </a:r>
                      <a:endParaRPr lang="en-US" b="1" dirty="0">
                        <a:solidFill>
                          <a:schemeClr val="accent2">
                            <a:lumMod val="25000"/>
                          </a:schemeClr>
                        </a:solidFill>
                        <a:latin typeface="DilleniaUPC" panose="02020603050405020304" pitchFamily="18" charset="-34"/>
                        <a:cs typeface="DilleniaUPC" panose="02020603050405020304" pitchFamily="18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DilleniaUPC" panose="02020603050405020304" pitchFamily="18" charset="-34"/>
                        <a:cs typeface="DilleniaUPC" panose="02020603050405020304" pitchFamily="18" charset="-34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DilleniaUPC" panose="02020603050405020304" pitchFamily="18" charset="-34"/>
                        <a:cs typeface="DilleniaUPC" panose="02020603050405020304" pitchFamily="18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DilleniaUPC" panose="02020603050405020304" pitchFamily="18" charset="-34"/>
                        <a:cs typeface="DilleniaUPC" panose="02020603050405020304" pitchFamily="18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DilleniaUPC" panose="02020603050405020304" pitchFamily="18" charset="-34"/>
                        <a:cs typeface="DilleniaUPC" panose="02020603050405020304" pitchFamily="18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DilleniaUPC" panose="02020603050405020304" pitchFamily="18" charset="-34"/>
                        <a:cs typeface="DilleniaUPC" panose="02020603050405020304" pitchFamily="18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DilleniaUPC" panose="02020603050405020304" pitchFamily="18" charset="-34"/>
                        <a:cs typeface="DilleniaUPC" panose="02020603050405020304" pitchFamily="18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DilleniaUPC" panose="02020603050405020304" pitchFamily="18" charset="-34"/>
                        <a:cs typeface="DilleniaUPC" panose="02020603050405020304" pitchFamily="18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DilleniaUPC" panose="02020603050405020304" pitchFamily="18" charset="-34"/>
                        <a:cs typeface="DilleniaUPC" panose="02020603050405020304" pitchFamily="18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DilleniaUPC" panose="02020603050405020304" pitchFamily="18" charset="-34"/>
                        <a:cs typeface="DilleniaUPC" panose="02020603050405020304" pitchFamily="18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DilleniaUPC" panose="02020603050405020304" pitchFamily="18" charset="-34"/>
                        <a:cs typeface="DilleniaUPC" panose="02020603050405020304" pitchFamily="18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77463334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FCE16702-0F36-CFEA-60A2-F29CF570E2FE}"/>
              </a:ext>
            </a:extLst>
          </p:cNvPr>
          <p:cNvSpPr txBox="1"/>
          <p:nvPr/>
        </p:nvSpPr>
        <p:spPr>
          <a:xfrm>
            <a:off x="1584960" y="2675664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b="1" dirty="0">
              <a:solidFill>
                <a:srgbClr val="7030A0"/>
              </a:solidFill>
              <a:latin typeface="DilleniaUPC" panose="02020603050405020304" pitchFamily="18" charset="-34"/>
              <a:cs typeface="DilleniaUPC" panose="02020603050405020304" pitchFamily="18" charset="-34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3AEA652-8921-8F4C-8740-C1B1D096511D}"/>
              </a:ext>
            </a:extLst>
          </p:cNvPr>
          <p:cNvCxnSpPr/>
          <p:nvPr/>
        </p:nvCxnSpPr>
        <p:spPr>
          <a:xfrm>
            <a:off x="3556000" y="2983441"/>
            <a:ext cx="697653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775D528-1DCD-4710-C447-D23A49F750F9}"/>
              </a:ext>
            </a:extLst>
          </p:cNvPr>
          <p:cNvCxnSpPr>
            <a:cxnSpLocks/>
          </p:cNvCxnSpPr>
          <p:nvPr/>
        </p:nvCxnSpPr>
        <p:spPr>
          <a:xfrm>
            <a:off x="3842364" y="3294803"/>
            <a:ext cx="49106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6C091FC-79C7-BB1F-1573-4BB29A8F3B85}"/>
              </a:ext>
            </a:extLst>
          </p:cNvPr>
          <p:cNvCxnSpPr>
            <a:cxnSpLocks/>
          </p:cNvCxnSpPr>
          <p:nvPr/>
        </p:nvCxnSpPr>
        <p:spPr>
          <a:xfrm>
            <a:off x="5839124" y="3318086"/>
            <a:ext cx="49106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E2FA703-5226-B93E-2AE8-9D3834A62356}"/>
              </a:ext>
            </a:extLst>
          </p:cNvPr>
          <p:cNvCxnSpPr/>
          <p:nvPr/>
        </p:nvCxnSpPr>
        <p:spPr>
          <a:xfrm>
            <a:off x="5491535" y="2983441"/>
            <a:ext cx="697653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93A14B5-31A5-A273-4BFA-14B974B37E73}"/>
              </a:ext>
            </a:extLst>
          </p:cNvPr>
          <p:cNvCxnSpPr/>
          <p:nvPr/>
        </p:nvCxnSpPr>
        <p:spPr>
          <a:xfrm>
            <a:off x="4494107" y="3582457"/>
            <a:ext cx="697653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5FE4D59-D344-B7F9-0B0F-1E5B80693E5F}"/>
              </a:ext>
            </a:extLst>
          </p:cNvPr>
          <p:cNvCxnSpPr/>
          <p:nvPr/>
        </p:nvCxnSpPr>
        <p:spPr>
          <a:xfrm>
            <a:off x="4494107" y="3874134"/>
            <a:ext cx="697653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C620A3C-4165-E967-B081-D1741F69AB91}"/>
              </a:ext>
            </a:extLst>
          </p:cNvPr>
          <p:cNvCxnSpPr/>
          <p:nvPr/>
        </p:nvCxnSpPr>
        <p:spPr>
          <a:xfrm>
            <a:off x="6450868" y="3561713"/>
            <a:ext cx="697653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8FA30D7-A5E7-B789-7512-AE5737FE5211}"/>
              </a:ext>
            </a:extLst>
          </p:cNvPr>
          <p:cNvCxnSpPr/>
          <p:nvPr/>
        </p:nvCxnSpPr>
        <p:spPr>
          <a:xfrm>
            <a:off x="6450868" y="3874134"/>
            <a:ext cx="697653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865BB51-D7D7-A203-DFBD-8B66B1861788}"/>
              </a:ext>
            </a:extLst>
          </p:cNvPr>
          <p:cNvCxnSpPr/>
          <p:nvPr/>
        </p:nvCxnSpPr>
        <p:spPr>
          <a:xfrm>
            <a:off x="6955481" y="4237566"/>
            <a:ext cx="697653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TextBox 4">
            <a:extLst>
              <a:ext uri="{FF2B5EF4-FFF2-40B4-BE49-F238E27FC236}">
                <a16:creationId xmlns:a16="http://schemas.microsoft.com/office/drawing/2014/main" id="{5B5E948A-041E-A2C3-01F9-98BF5809DD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65815" y="688659"/>
            <a:ext cx="6612370" cy="784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th-TH" altLang="en-US" sz="4500" b="1" dirty="0">
                <a:solidFill>
                  <a:srgbClr val="002060"/>
                </a:solidFill>
                <a:latin typeface="DilleniaUPC" panose="02020603050405020304" pitchFamily="18" charset="-34"/>
                <a:cs typeface="DilleniaUPC" panose="02020603050405020304" pitchFamily="18" charset="-34"/>
              </a:rPr>
              <a:t>วิธีดำเนินงาน (</a:t>
            </a:r>
            <a:r>
              <a:rPr lang="en-US" altLang="en-US" sz="4500" b="1" dirty="0">
                <a:solidFill>
                  <a:srgbClr val="002060"/>
                </a:solidFill>
                <a:latin typeface="DilleniaUPC" panose="02020603050405020304" pitchFamily="18" charset="-34"/>
                <a:cs typeface="DilleniaUPC" panose="02020603050405020304" pitchFamily="18" charset="-34"/>
              </a:rPr>
              <a:t>Project Procedures)</a:t>
            </a:r>
          </a:p>
        </p:txBody>
      </p:sp>
    </p:spTree>
    <p:extLst>
      <p:ext uri="{BB962C8B-B14F-4D97-AF65-F5344CB8AC3E}">
        <p14:creationId xmlns:p14="http://schemas.microsoft.com/office/powerpoint/2010/main" val="350743735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8" name="Google Shape;1888;p51"/>
          <p:cNvSpPr/>
          <p:nvPr/>
        </p:nvSpPr>
        <p:spPr>
          <a:xfrm>
            <a:off x="6168363" y="1673200"/>
            <a:ext cx="20825" cy="18650"/>
          </a:xfrm>
          <a:custGeom>
            <a:avLst/>
            <a:gdLst/>
            <a:ahLst/>
            <a:cxnLst/>
            <a:rect l="l" t="t" r="r" b="b"/>
            <a:pathLst>
              <a:path w="833" h="746" extrusionOk="0">
                <a:moveTo>
                  <a:pt x="373" y="1"/>
                </a:moveTo>
                <a:cubicBezTo>
                  <a:pt x="280" y="1"/>
                  <a:pt x="187" y="29"/>
                  <a:pt x="115" y="87"/>
                </a:cubicBezTo>
                <a:cubicBezTo>
                  <a:pt x="1" y="230"/>
                  <a:pt x="1" y="459"/>
                  <a:pt x="115" y="603"/>
                </a:cubicBezTo>
                <a:cubicBezTo>
                  <a:pt x="144" y="603"/>
                  <a:pt x="173" y="631"/>
                  <a:pt x="201" y="631"/>
                </a:cubicBezTo>
                <a:cubicBezTo>
                  <a:pt x="259" y="717"/>
                  <a:pt x="345" y="746"/>
                  <a:pt x="431" y="746"/>
                </a:cubicBezTo>
                <a:cubicBezTo>
                  <a:pt x="517" y="746"/>
                  <a:pt x="603" y="717"/>
                  <a:pt x="660" y="689"/>
                </a:cubicBezTo>
                <a:cubicBezTo>
                  <a:pt x="803" y="574"/>
                  <a:pt x="832" y="345"/>
                  <a:pt x="717" y="201"/>
                </a:cubicBezTo>
                <a:cubicBezTo>
                  <a:pt x="689" y="144"/>
                  <a:pt x="660" y="115"/>
                  <a:pt x="631" y="115"/>
                </a:cubicBezTo>
                <a:cubicBezTo>
                  <a:pt x="631" y="115"/>
                  <a:pt x="631" y="115"/>
                  <a:pt x="631" y="87"/>
                </a:cubicBezTo>
                <a:cubicBezTo>
                  <a:pt x="560" y="29"/>
                  <a:pt x="467" y="1"/>
                  <a:pt x="373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9" name="Google Shape;1889;p51"/>
          <p:cNvSpPr/>
          <p:nvPr/>
        </p:nvSpPr>
        <p:spPr>
          <a:xfrm>
            <a:off x="6267988" y="1468950"/>
            <a:ext cx="17225" cy="17950"/>
          </a:xfrm>
          <a:custGeom>
            <a:avLst/>
            <a:gdLst/>
            <a:ahLst/>
            <a:cxnLst/>
            <a:rect l="l" t="t" r="r" b="b"/>
            <a:pathLst>
              <a:path w="689" h="718" extrusionOk="0">
                <a:moveTo>
                  <a:pt x="344" y="1"/>
                </a:moveTo>
                <a:cubicBezTo>
                  <a:pt x="144" y="1"/>
                  <a:pt x="0" y="173"/>
                  <a:pt x="0" y="345"/>
                </a:cubicBezTo>
                <a:cubicBezTo>
                  <a:pt x="0" y="545"/>
                  <a:pt x="144" y="717"/>
                  <a:pt x="344" y="717"/>
                </a:cubicBezTo>
                <a:cubicBezTo>
                  <a:pt x="545" y="717"/>
                  <a:pt x="689" y="545"/>
                  <a:pt x="689" y="345"/>
                </a:cubicBezTo>
                <a:cubicBezTo>
                  <a:pt x="689" y="173"/>
                  <a:pt x="545" y="1"/>
                  <a:pt x="34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2" name="Google Shape;2212;p51"/>
          <p:cNvSpPr/>
          <p:nvPr/>
        </p:nvSpPr>
        <p:spPr>
          <a:xfrm>
            <a:off x="4122988" y="4194600"/>
            <a:ext cx="19375" cy="17775"/>
          </a:xfrm>
          <a:custGeom>
            <a:avLst/>
            <a:gdLst/>
            <a:ahLst/>
            <a:cxnLst/>
            <a:rect l="l" t="t" r="r" b="b"/>
            <a:pathLst>
              <a:path w="775" h="711" extrusionOk="0">
                <a:moveTo>
                  <a:pt x="359" y="1"/>
                </a:moveTo>
                <a:cubicBezTo>
                  <a:pt x="273" y="1"/>
                  <a:pt x="187" y="36"/>
                  <a:pt x="116" y="108"/>
                </a:cubicBezTo>
                <a:cubicBezTo>
                  <a:pt x="1" y="251"/>
                  <a:pt x="1" y="481"/>
                  <a:pt x="144" y="624"/>
                </a:cubicBezTo>
                <a:cubicBezTo>
                  <a:pt x="202" y="681"/>
                  <a:pt x="288" y="710"/>
                  <a:pt x="374" y="710"/>
                </a:cubicBezTo>
                <a:cubicBezTo>
                  <a:pt x="488" y="710"/>
                  <a:pt x="574" y="681"/>
                  <a:pt x="632" y="595"/>
                </a:cubicBezTo>
                <a:cubicBezTo>
                  <a:pt x="775" y="452"/>
                  <a:pt x="746" y="223"/>
                  <a:pt x="603" y="108"/>
                </a:cubicBezTo>
                <a:cubicBezTo>
                  <a:pt x="531" y="36"/>
                  <a:pt x="445" y="1"/>
                  <a:pt x="35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F3C11FF7-3557-5EB9-4E1F-12E5CC12D4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8927253"/>
              </p:ext>
            </p:extLst>
          </p:nvPr>
        </p:nvGraphicFramePr>
        <p:xfrm>
          <a:off x="663787" y="1655204"/>
          <a:ext cx="7138167" cy="3291840"/>
        </p:xfrm>
        <a:graphic>
          <a:graphicData uri="http://schemas.openxmlformats.org/drawingml/2006/table">
            <a:tbl>
              <a:tblPr firstRow="1" bandRow="1">
                <a:tableStyleId>{D113A9D2-9D6B-4929-AA2D-F23B5EE8CBE7}</a:tableStyleId>
              </a:tblPr>
              <a:tblGrid>
                <a:gridCol w="2211027">
                  <a:extLst>
                    <a:ext uri="{9D8B030D-6E8A-4147-A177-3AD203B41FA5}">
                      <a16:colId xmlns:a16="http://schemas.microsoft.com/office/drawing/2014/main" val="149914047"/>
                    </a:ext>
                  </a:extLst>
                </a:gridCol>
                <a:gridCol w="492714">
                  <a:extLst>
                    <a:ext uri="{9D8B030D-6E8A-4147-A177-3AD203B41FA5}">
                      <a16:colId xmlns:a16="http://schemas.microsoft.com/office/drawing/2014/main" val="1994182049"/>
                    </a:ext>
                  </a:extLst>
                </a:gridCol>
                <a:gridCol w="492714">
                  <a:extLst>
                    <a:ext uri="{9D8B030D-6E8A-4147-A177-3AD203B41FA5}">
                      <a16:colId xmlns:a16="http://schemas.microsoft.com/office/drawing/2014/main" val="10204716"/>
                    </a:ext>
                  </a:extLst>
                </a:gridCol>
                <a:gridCol w="492714">
                  <a:extLst>
                    <a:ext uri="{9D8B030D-6E8A-4147-A177-3AD203B41FA5}">
                      <a16:colId xmlns:a16="http://schemas.microsoft.com/office/drawing/2014/main" val="1012451108"/>
                    </a:ext>
                  </a:extLst>
                </a:gridCol>
                <a:gridCol w="492714">
                  <a:extLst>
                    <a:ext uri="{9D8B030D-6E8A-4147-A177-3AD203B41FA5}">
                      <a16:colId xmlns:a16="http://schemas.microsoft.com/office/drawing/2014/main" val="3599381331"/>
                    </a:ext>
                  </a:extLst>
                </a:gridCol>
                <a:gridCol w="492714">
                  <a:extLst>
                    <a:ext uri="{9D8B030D-6E8A-4147-A177-3AD203B41FA5}">
                      <a16:colId xmlns:a16="http://schemas.microsoft.com/office/drawing/2014/main" val="1968141131"/>
                    </a:ext>
                  </a:extLst>
                </a:gridCol>
                <a:gridCol w="492714">
                  <a:extLst>
                    <a:ext uri="{9D8B030D-6E8A-4147-A177-3AD203B41FA5}">
                      <a16:colId xmlns:a16="http://schemas.microsoft.com/office/drawing/2014/main" val="159309680"/>
                    </a:ext>
                  </a:extLst>
                </a:gridCol>
                <a:gridCol w="492714">
                  <a:extLst>
                    <a:ext uri="{9D8B030D-6E8A-4147-A177-3AD203B41FA5}">
                      <a16:colId xmlns:a16="http://schemas.microsoft.com/office/drawing/2014/main" val="3479544491"/>
                    </a:ext>
                  </a:extLst>
                </a:gridCol>
                <a:gridCol w="492714">
                  <a:extLst>
                    <a:ext uri="{9D8B030D-6E8A-4147-A177-3AD203B41FA5}">
                      <a16:colId xmlns:a16="http://schemas.microsoft.com/office/drawing/2014/main" val="466180214"/>
                    </a:ext>
                  </a:extLst>
                </a:gridCol>
                <a:gridCol w="492714">
                  <a:extLst>
                    <a:ext uri="{9D8B030D-6E8A-4147-A177-3AD203B41FA5}">
                      <a16:colId xmlns:a16="http://schemas.microsoft.com/office/drawing/2014/main" val="2071258953"/>
                    </a:ext>
                  </a:extLst>
                </a:gridCol>
                <a:gridCol w="492714">
                  <a:extLst>
                    <a:ext uri="{9D8B030D-6E8A-4147-A177-3AD203B41FA5}">
                      <a16:colId xmlns:a16="http://schemas.microsoft.com/office/drawing/2014/main" val="2526825369"/>
                    </a:ext>
                  </a:extLst>
                </a:gridCol>
              </a:tblGrid>
              <a:tr h="343626">
                <a:tc rowSpan="2">
                  <a:txBody>
                    <a:bodyPr/>
                    <a:lstStyle/>
                    <a:p>
                      <a:r>
                        <a:rPr lang="th-TH" dirty="0">
                          <a:solidFill>
                            <a:schemeClr val="accent2">
                              <a:lumMod val="25000"/>
                            </a:schemeClr>
                          </a:solidFill>
                          <a:latin typeface="DilleniaUPC" panose="02020603050405020304" pitchFamily="18" charset="-34"/>
                          <a:cs typeface="DilleniaUPC" panose="02020603050405020304" pitchFamily="18" charset="-34"/>
                        </a:rPr>
                        <a:t>                             </a:t>
                      </a:r>
                    </a:p>
                    <a:p>
                      <a:r>
                        <a:rPr lang="th-TH" dirty="0">
                          <a:solidFill>
                            <a:schemeClr val="accent2">
                              <a:lumMod val="25000"/>
                            </a:schemeClr>
                          </a:solidFill>
                          <a:latin typeface="DilleniaUPC" panose="02020603050405020304" pitchFamily="18" charset="-34"/>
                          <a:cs typeface="DilleniaUPC" panose="02020603050405020304" pitchFamily="18" charset="-34"/>
                        </a:rPr>
                        <a:t>                                เดือน</a:t>
                      </a:r>
                    </a:p>
                    <a:p>
                      <a:endParaRPr lang="th-TH" dirty="0">
                        <a:solidFill>
                          <a:schemeClr val="accent2">
                            <a:lumMod val="25000"/>
                          </a:schemeClr>
                        </a:solidFill>
                        <a:latin typeface="DilleniaUPC" panose="02020603050405020304" pitchFamily="18" charset="-34"/>
                        <a:cs typeface="DilleniaUPC" panose="02020603050405020304" pitchFamily="18" charset="-34"/>
                      </a:endParaRPr>
                    </a:p>
                    <a:p>
                      <a:r>
                        <a:rPr lang="th-TH" dirty="0">
                          <a:solidFill>
                            <a:schemeClr val="accent2">
                              <a:lumMod val="25000"/>
                            </a:schemeClr>
                          </a:solidFill>
                          <a:latin typeface="DilleniaUPC" panose="02020603050405020304" pitchFamily="18" charset="-34"/>
                          <a:cs typeface="DilleniaUPC" panose="02020603050405020304" pitchFamily="18" charset="-34"/>
                        </a:rPr>
                        <a:t>ขั้นตอนการ</a:t>
                      </a:r>
                    </a:p>
                    <a:p>
                      <a:r>
                        <a:rPr lang="th-TH" dirty="0">
                          <a:solidFill>
                            <a:schemeClr val="accent2">
                              <a:lumMod val="25000"/>
                            </a:schemeClr>
                          </a:solidFill>
                          <a:latin typeface="DilleniaUPC" panose="02020603050405020304" pitchFamily="18" charset="-34"/>
                          <a:cs typeface="DilleniaUPC" panose="02020603050405020304" pitchFamily="18" charset="-34"/>
                        </a:rPr>
                        <a:t>ดำเนินงาน</a:t>
                      </a:r>
                    </a:p>
                  </a:txBody>
                  <a:tcPr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 gridSpan="9">
                  <a:txBody>
                    <a:bodyPr/>
                    <a:lstStyle/>
                    <a:p>
                      <a:pPr algn="ctr"/>
                      <a:r>
                        <a:rPr lang="th-TH" dirty="0">
                          <a:solidFill>
                            <a:schemeClr val="accent2">
                              <a:lumMod val="25000"/>
                            </a:schemeClr>
                          </a:solidFill>
                          <a:latin typeface="DilleniaUPC" panose="02020603050405020304" pitchFamily="18" charset="-34"/>
                          <a:cs typeface="DilleniaUPC" panose="02020603050405020304" pitchFamily="18" charset="-34"/>
                        </a:rPr>
                        <a:t>ระยะเวลาดำเนินงาน</a:t>
                      </a:r>
                      <a:endParaRPr lang="en-US" dirty="0">
                        <a:solidFill>
                          <a:schemeClr val="accent2">
                            <a:lumMod val="25000"/>
                          </a:schemeClr>
                        </a:solidFill>
                        <a:latin typeface="DilleniaUPC" panose="02020603050405020304" pitchFamily="18" charset="-34"/>
                        <a:cs typeface="DilleniaUPC" panose="02020603050405020304" pitchFamily="18" charset="-34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2">
                            <a:lumMod val="25000"/>
                          </a:schemeClr>
                        </a:solidFill>
                        <a:latin typeface="DilleniaUPC" panose="02020603050405020304" pitchFamily="18" charset="-34"/>
                        <a:cs typeface="DilleniaUPC" panose="02020603050405020304" pitchFamily="18" charset="-3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3997968"/>
                  </a:ext>
                </a:extLst>
              </a:tr>
              <a:tr h="499496">
                <a:tc vMerge="1">
                  <a:txBody>
                    <a:bodyPr/>
                    <a:lstStyle/>
                    <a:p>
                      <a:endParaRPr lang="en-US" dirty="0">
                        <a:solidFill>
                          <a:schemeClr val="accent2">
                            <a:lumMod val="25000"/>
                          </a:schemeClr>
                        </a:solidFill>
                      </a:endParaRPr>
                    </a:p>
                  </a:txBody>
                  <a:tcPr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th-TH" b="1" dirty="0">
                          <a:solidFill>
                            <a:schemeClr val="accent2">
                              <a:lumMod val="25000"/>
                            </a:schemeClr>
                          </a:solidFill>
                          <a:latin typeface="DilleniaUPC" panose="02020603050405020304" pitchFamily="18" charset="-34"/>
                          <a:cs typeface="DilleniaUPC" panose="02020603050405020304" pitchFamily="18" charset="-34"/>
                        </a:rPr>
                        <a:t>พ.ค.</a:t>
                      </a:r>
                      <a:endParaRPr lang="en-US" b="1" dirty="0">
                        <a:solidFill>
                          <a:schemeClr val="accent2">
                            <a:lumMod val="25000"/>
                          </a:schemeClr>
                        </a:solidFill>
                        <a:latin typeface="DilleniaUPC" panose="02020603050405020304" pitchFamily="18" charset="-34"/>
                        <a:cs typeface="DilleniaUPC" panose="02020603050405020304" pitchFamily="18" charset="-34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th-TH" b="1" dirty="0">
                          <a:solidFill>
                            <a:schemeClr val="accent2">
                              <a:lumMod val="25000"/>
                            </a:schemeClr>
                          </a:solidFill>
                          <a:latin typeface="DilleniaUPC" panose="02020603050405020304" pitchFamily="18" charset="-34"/>
                          <a:cs typeface="DilleniaUPC" panose="02020603050405020304" pitchFamily="18" charset="-34"/>
                        </a:rPr>
                        <a:t>มิ.ย</a:t>
                      </a:r>
                      <a:endParaRPr lang="en-US" b="1" dirty="0">
                        <a:solidFill>
                          <a:schemeClr val="accent2">
                            <a:lumMod val="25000"/>
                          </a:schemeClr>
                        </a:solidFill>
                        <a:latin typeface="DilleniaUPC" panose="02020603050405020304" pitchFamily="18" charset="-34"/>
                        <a:cs typeface="DilleniaUPC" panose="02020603050405020304" pitchFamily="18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th-TH" b="1" dirty="0">
                          <a:solidFill>
                            <a:schemeClr val="accent2">
                              <a:lumMod val="25000"/>
                            </a:schemeClr>
                          </a:solidFill>
                          <a:latin typeface="DilleniaUPC" panose="02020603050405020304" pitchFamily="18" charset="-34"/>
                          <a:cs typeface="DilleniaUPC" panose="02020603050405020304" pitchFamily="18" charset="-34"/>
                        </a:rPr>
                        <a:t>ก.ค.</a:t>
                      </a:r>
                      <a:endParaRPr lang="en-US" b="1" dirty="0">
                        <a:solidFill>
                          <a:schemeClr val="accent2">
                            <a:lumMod val="25000"/>
                          </a:schemeClr>
                        </a:solidFill>
                        <a:latin typeface="DilleniaUPC" panose="02020603050405020304" pitchFamily="18" charset="-34"/>
                        <a:cs typeface="DilleniaUPC" panose="02020603050405020304" pitchFamily="18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th-TH" b="1" dirty="0">
                          <a:solidFill>
                            <a:schemeClr val="accent2">
                              <a:lumMod val="25000"/>
                            </a:schemeClr>
                          </a:solidFill>
                          <a:latin typeface="DilleniaUPC" panose="02020603050405020304" pitchFamily="18" charset="-34"/>
                          <a:cs typeface="DilleniaUPC" panose="02020603050405020304" pitchFamily="18" charset="-34"/>
                        </a:rPr>
                        <a:t>ส.ค.</a:t>
                      </a:r>
                      <a:endParaRPr lang="en-US" b="1" dirty="0">
                        <a:solidFill>
                          <a:schemeClr val="accent2">
                            <a:lumMod val="25000"/>
                          </a:schemeClr>
                        </a:solidFill>
                        <a:latin typeface="DilleniaUPC" panose="02020603050405020304" pitchFamily="18" charset="-34"/>
                        <a:cs typeface="DilleniaUPC" panose="02020603050405020304" pitchFamily="18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th-TH" b="1" dirty="0">
                          <a:solidFill>
                            <a:schemeClr val="accent2">
                              <a:lumMod val="25000"/>
                            </a:schemeClr>
                          </a:solidFill>
                          <a:latin typeface="DilleniaUPC" panose="02020603050405020304" pitchFamily="18" charset="-34"/>
                          <a:cs typeface="DilleniaUPC" panose="02020603050405020304" pitchFamily="18" charset="-34"/>
                        </a:rPr>
                        <a:t>ก.ย.</a:t>
                      </a:r>
                      <a:endParaRPr lang="en-US" b="1" dirty="0">
                        <a:solidFill>
                          <a:schemeClr val="accent2">
                            <a:lumMod val="25000"/>
                          </a:schemeClr>
                        </a:solidFill>
                        <a:latin typeface="DilleniaUPC" panose="02020603050405020304" pitchFamily="18" charset="-34"/>
                        <a:cs typeface="DilleniaUPC" panose="02020603050405020304" pitchFamily="18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th-TH" b="1" dirty="0">
                          <a:solidFill>
                            <a:schemeClr val="accent2">
                              <a:lumMod val="25000"/>
                            </a:schemeClr>
                          </a:solidFill>
                          <a:latin typeface="DilleniaUPC" panose="02020603050405020304" pitchFamily="18" charset="-34"/>
                          <a:cs typeface="DilleniaUPC" panose="02020603050405020304" pitchFamily="18" charset="-34"/>
                        </a:rPr>
                        <a:t>ต.ค.</a:t>
                      </a:r>
                      <a:endParaRPr lang="en-US" b="1" dirty="0">
                        <a:solidFill>
                          <a:schemeClr val="accent2">
                            <a:lumMod val="25000"/>
                          </a:schemeClr>
                        </a:solidFill>
                        <a:latin typeface="DilleniaUPC" panose="02020603050405020304" pitchFamily="18" charset="-34"/>
                        <a:cs typeface="DilleniaUPC" panose="02020603050405020304" pitchFamily="18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th-TH" b="1" dirty="0">
                          <a:solidFill>
                            <a:schemeClr val="accent2">
                              <a:lumMod val="25000"/>
                            </a:schemeClr>
                          </a:solidFill>
                          <a:latin typeface="DilleniaUPC" panose="02020603050405020304" pitchFamily="18" charset="-34"/>
                          <a:cs typeface="DilleniaUPC" panose="02020603050405020304" pitchFamily="18" charset="-34"/>
                        </a:rPr>
                        <a:t>พ.ย.</a:t>
                      </a:r>
                      <a:endParaRPr lang="en-US" b="1" dirty="0">
                        <a:solidFill>
                          <a:schemeClr val="accent2">
                            <a:lumMod val="25000"/>
                          </a:schemeClr>
                        </a:solidFill>
                        <a:latin typeface="DilleniaUPC" panose="02020603050405020304" pitchFamily="18" charset="-34"/>
                        <a:cs typeface="DilleniaUPC" panose="02020603050405020304" pitchFamily="18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th-TH" b="1" dirty="0">
                          <a:solidFill>
                            <a:schemeClr val="accent2">
                              <a:lumMod val="25000"/>
                            </a:schemeClr>
                          </a:solidFill>
                          <a:latin typeface="DilleniaUPC" panose="02020603050405020304" pitchFamily="18" charset="-34"/>
                          <a:cs typeface="DilleniaUPC" panose="02020603050405020304" pitchFamily="18" charset="-34"/>
                        </a:rPr>
                        <a:t>ธ.ค.</a:t>
                      </a:r>
                      <a:endParaRPr lang="en-US" b="1" dirty="0">
                        <a:solidFill>
                          <a:schemeClr val="accent2">
                            <a:lumMod val="25000"/>
                          </a:schemeClr>
                        </a:solidFill>
                        <a:latin typeface="DilleniaUPC" panose="02020603050405020304" pitchFamily="18" charset="-34"/>
                        <a:cs typeface="DilleniaUPC" panose="02020603050405020304" pitchFamily="18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th-TH" b="1" dirty="0">
                          <a:solidFill>
                            <a:schemeClr val="accent2">
                              <a:lumMod val="25000"/>
                            </a:schemeClr>
                          </a:solidFill>
                          <a:latin typeface="DilleniaUPC" panose="02020603050405020304" pitchFamily="18" charset="-34"/>
                          <a:cs typeface="DilleniaUPC" panose="02020603050405020304" pitchFamily="18" charset="-34"/>
                        </a:rPr>
                        <a:t>ม.ค.</a:t>
                      </a:r>
                      <a:endParaRPr lang="en-US" b="1" dirty="0">
                        <a:solidFill>
                          <a:schemeClr val="accent2">
                            <a:lumMod val="25000"/>
                          </a:schemeClr>
                        </a:solidFill>
                        <a:latin typeface="DilleniaUPC" panose="02020603050405020304" pitchFamily="18" charset="-34"/>
                        <a:cs typeface="DilleniaUPC" panose="02020603050405020304" pitchFamily="18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th-TH" b="1" dirty="0">
                          <a:solidFill>
                            <a:schemeClr val="accent2">
                              <a:lumMod val="25000"/>
                            </a:schemeClr>
                          </a:solidFill>
                          <a:latin typeface="DilleniaUPC" panose="02020603050405020304" pitchFamily="18" charset="-34"/>
                          <a:cs typeface="DilleniaUPC" panose="02020603050405020304" pitchFamily="18" charset="-34"/>
                        </a:rPr>
                        <a:t>ก.พ.</a:t>
                      </a:r>
                      <a:endParaRPr lang="en-US" b="1" dirty="0">
                        <a:solidFill>
                          <a:schemeClr val="accent2">
                            <a:lumMod val="25000"/>
                          </a:schemeClr>
                        </a:solidFill>
                        <a:latin typeface="DilleniaUPC" panose="02020603050405020304" pitchFamily="18" charset="-34"/>
                        <a:cs typeface="DilleniaUPC" panose="02020603050405020304" pitchFamily="18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178588097"/>
                  </a:ext>
                </a:extLst>
              </a:tr>
              <a:tr h="278716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accent2">
                              <a:lumMod val="25000"/>
                            </a:schemeClr>
                          </a:solidFill>
                          <a:latin typeface="DilleniaUPC" panose="02020603050405020304" pitchFamily="18" charset="-34"/>
                          <a:cs typeface="DilleniaUPC" panose="02020603050405020304" pitchFamily="18" charset="-34"/>
                        </a:rPr>
                        <a:t>3.</a:t>
                      </a:r>
                      <a:r>
                        <a:rPr lang="th-TH" b="1" dirty="0">
                          <a:solidFill>
                            <a:schemeClr val="accent2">
                              <a:lumMod val="25000"/>
                            </a:schemeClr>
                          </a:solidFill>
                          <a:latin typeface="DilleniaUPC" panose="02020603050405020304" pitchFamily="18" charset="-34"/>
                          <a:cs typeface="DilleniaUPC" panose="02020603050405020304" pitchFamily="18" charset="-34"/>
                        </a:rPr>
                        <a:t>ขั้นตอนการนำเสนอ</a:t>
                      </a:r>
                      <a:endParaRPr lang="en-US" b="1" dirty="0">
                        <a:solidFill>
                          <a:schemeClr val="accent2">
                            <a:lumMod val="25000"/>
                          </a:schemeClr>
                        </a:solidFill>
                        <a:latin typeface="DilleniaUPC" panose="02020603050405020304" pitchFamily="18" charset="-34"/>
                        <a:cs typeface="DilleniaUPC" panose="02020603050405020304" pitchFamily="18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DilleniaUPC" panose="02020603050405020304" pitchFamily="18" charset="-34"/>
                        <a:cs typeface="DilleniaUPC" panose="02020603050405020304" pitchFamily="18" charset="-34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DilleniaUPC" panose="02020603050405020304" pitchFamily="18" charset="-34"/>
                        <a:cs typeface="DilleniaUPC" panose="02020603050405020304" pitchFamily="18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DilleniaUPC" panose="02020603050405020304" pitchFamily="18" charset="-34"/>
                        <a:cs typeface="DilleniaUPC" panose="02020603050405020304" pitchFamily="18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DilleniaUPC" panose="02020603050405020304" pitchFamily="18" charset="-34"/>
                        <a:cs typeface="DilleniaUPC" panose="02020603050405020304" pitchFamily="18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DilleniaUPC" panose="02020603050405020304" pitchFamily="18" charset="-34"/>
                        <a:cs typeface="DilleniaUPC" panose="02020603050405020304" pitchFamily="18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DilleniaUPC" panose="02020603050405020304" pitchFamily="18" charset="-34"/>
                        <a:cs typeface="DilleniaUPC" panose="02020603050405020304" pitchFamily="18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DilleniaUPC" panose="02020603050405020304" pitchFamily="18" charset="-34"/>
                        <a:cs typeface="DilleniaUPC" panose="02020603050405020304" pitchFamily="18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DilleniaUPC" panose="02020603050405020304" pitchFamily="18" charset="-34"/>
                        <a:cs typeface="DilleniaUPC" panose="02020603050405020304" pitchFamily="18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DilleniaUPC" panose="02020603050405020304" pitchFamily="18" charset="-34"/>
                        <a:cs typeface="DilleniaUPC" panose="02020603050405020304" pitchFamily="18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DilleniaUPC" panose="02020603050405020304" pitchFamily="18" charset="-34"/>
                        <a:cs typeface="DilleniaUPC" panose="02020603050405020304" pitchFamily="18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877843378"/>
                  </a:ext>
                </a:extLst>
              </a:tr>
              <a:tr h="282920">
                <a:tc>
                  <a:txBody>
                    <a:bodyPr/>
                    <a:lstStyle/>
                    <a:p>
                      <a:pPr lvl="5"/>
                      <a:r>
                        <a:rPr lang="th-TH" b="1" dirty="0">
                          <a:solidFill>
                            <a:schemeClr val="accent2">
                              <a:lumMod val="25000"/>
                            </a:schemeClr>
                          </a:solidFill>
                          <a:latin typeface="DilleniaUPC" panose="02020603050405020304" pitchFamily="18" charset="-34"/>
                          <a:cs typeface="DilleniaUPC" panose="02020603050405020304" pitchFamily="18" charset="-34"/>
                        </a:rPr>
                        <a:t>     3.1 นำเสนอโครงงานครั้งที่ 1</a:t>
                      </a:r>
                      <a:endParaRPr lang="en-US" b="1" dirty="0">
                        <a:solidFill>
                          <a:schemeClr val="accent2">
                            <a:lumMod val="25000"/>
                          </a:schemeClr>
                        </a:solidFill>
                        <a:latin typeface="DilleniaUPC" panose="02020603050405020304" pitchFamily="18" charset="-34"/>
                        <a:cs typeface="DilleniaUPC" panose="02020603050405020304" pitchFamily="18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DilleniaUPC" panose="02020603050405020304" pitchFamily="18" charset="-34"/>
                        <a:cs typeface="DilleniaUPC" panose="02020603050405020304" pitchFamily="18" charset="-34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DilleniaUPC" panose="02020603050405020304" pitchFamily="18" charset="-34"/>
                        <a:cs typeface="DilleniaUPC" panose="02020603050405020304" pitchFamily="18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DilleniaUPC" panose="02020603050405020304" pitchFamily="18" charset="-34"/>
                        <a:cs typeface="DilleniaUPC" panose="02020603050405020304" pitchFamily="18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DilleniaUPC" panose="02020603050405020304" pitchFamily="18" charset="-34"/>
                        <a:cs typeface="DilleniaUPC" panose="02020603050405020304" pitchFamily="18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DilleniaUPC" panose="02020603050405020304" pitchFamily="18" charset="-34"/>
                        <a:cs typeface="DilleniaUPC" panose="02020603050405020304" pitchFamily="18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DilleniaUPC" panose="02020603050405020304" pitchFamily="18" charset="-34"/>
                        <a:cs typeface="DilleniaUPC" panose="02020603050405020304" pitchFamily="18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DilleniaUPC" panose="02020603050405020304" pitchFamily="18" charset="-34"/>
                        <a:cs typeface="DilleniaUPC" panose="02020603050405020304" pitchFamily="18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DilleniaUPC" panose="02020603050405020304" pitchFamily="18" charset="-34"/>
                        <a:cs typeface="DilleniaUPC" panose="02020603050405020304" pitchFamily="18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DilleniaUPC" panose="02020603050405020304" pitchFamily="18" charset="-34"/>
                        <a:cs typeface="DilleniaUPC" panose="02020603050405020304" pitchFamily="18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DilleniaUPC" panose="02020603050405020304" pitchFamily="18" charset="-34"/>
                        <a:cs typeface="DilleniaUPC" panose="02020603050405020304" pitchFamily="18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847455845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r>
                        <a:rPr lang="th-TH" b="1" dirty="0">
                          <a:solidFill>
                            <a:schemeClr val="accent2">
                              <a:lumMod val="25000"/>
                            </a:schemeClr>
                          </a:solidFill>
                          <a:latin typeface="DilleniaUPC" panose="02020603050405020304" pitchFamily="18" charset="-34"/>
                          <a:cs typeface="DilleniaUPC" panose="02020603050405020304" pitchFamily="18" charset="-34"/>
                        </a:rPr>
                        <a:t>     3.2 นำเสนอโครงงานครั้งที่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DilleniaUPC" panose="02020603050405020304" pitchFamily="18" charset="-34"/>
                        <a:cs typeface="DilleniaUPC" panose="02020603050405020304" pitchFamily="18" charset="-34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DilleniaUPC" panose="02020603050405020304" pitchFamily="18" charset="-34"/>
                        <a:cs typeface="DilleniaUPC" panose="02020603050405020304" pitchFamily="18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DilleniaUPC" panose="02020603050405020304" pitchFamily="18" charset="-34"/>
                        <a:cs typeface="DilleniaUPC" panose="02020603050405020304" pitchFamily="18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DilleniaUPC" panose="02020603050405020304" pitchFamily="18" charset="-34"/>
                        <a:cs typeface="DilleniaUPC" panose="02020603050405020304" pitchFamily="18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DilleniaUPC" panose="02020603050405020304" pitchFamily="18" charset="-34"/>
                        <a:cs typeface="DilleniaUPC" panose="02020603050405020304" pitchFamily="18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DilleniaUPC" panose="02020603050405020304" pitchFamily="18" charset="-34"/>
                        <a:cs typeface="DilleniaUPC" panose="02020603050405020304" pitchFamily="18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DilleniaUPC" panose="02020603050405020304" pitchFamily="18" charset="-34"/>
                        <a:cs typeface="DilleniaUPC" panose="02020603050405020304" pitchFamily="18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DilleniaUPC" panose="02020603050405020304" pitchFamily="18" charset="-34"/>
                        <a:cs typeface="DilleniaUPC" panose="02020603050405020304" pitchFamily="18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DilleniaUPC" panose="02020603050405020304" pitchFamily="18" charset="-34"/>
                        <a:cs typeface="DilleniaUPC" panose="02020603050405020304" pitchFamily="18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DilleniaUPC" panose="02020603050405020304" pitchFamily="18" charset="-34"/>
                        <a:cs typeface="DilleniaUPC" panose="02020603050405020304" pitchFamily="18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83169868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r>
                        <a:rPr lang="th-TH" b="1" dirty="0">
                          <a:solidFill>
                            <a:schemeClr val="accent2">
                              <a:lumMod val="25000"/>
                            </a:schemeClr>
                          </a:solidFill>
                          <a:latin typeface="DilleniaUPC" panose="02020603050405020304" pitchFamily="18" charset="-34"/>
                          <a:cs typeface="DilleniaUPC" panose="02020603050405020304" pitchFamily="18" charset="-34"/>
                        </a:rPr>
                        <a:t>     3.3 นำเสนอโครงงานครั้งที่ 3</a:t>
                      </a:r>
                      <a:endParaRPr lang="en-US" b="1" dirty="0">
                        <a:solidFill>
                          <a:schemeClr val="accent2">
                            <a:lumMod val="25000"/>
                          </a:schemeClr>
                        </a:solidFill>
                        <a:latin typeface="DilleniaUPC" panose="02020603050405020304" pitchFamily="18" charset="-34"/>
                        <a:cs typeface="DilleniaUPC" panose="02020603050405020304" pitchFamily="18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DilleniaUPC" panose="02020603050405020304" pitchFamily="18" charset="-34"/>
                        <a:cs typeface="DilleniaUPC" panose="02020603050405020304" pitchFamily="18" charset="-34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DilleniaUPC" panose="02020603050405020304" pitchFamily="18" charset="-34"/>
                        <a:cs typeface="DilleniaUPC" panose="02020603050405020304" pitchFamily="18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DilleniaUPC" panose="02020603050405020304" pitchFamily="18" charset="-34"/>
                        <a:cs typeface="DilleniaUPC" panose="02020603050405020304" pitchFamily="18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DilleniaUPC" panose="02020603050405020304" pitchFamily="18" charset="-34"/>
                        <a:cs typeface="DilleniaUPC" panose="02020603050405020304" pitchFamily="18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DilleniaUPC" panose="02020603050405020304" pitchFamily="18" charset="-34"/>
                        <a:cs typeface="DilleniaUPC" panose="02020603050405020304" pitchFamily="18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DilleniaUPC" panose="02020603050405020304" pitchFamily="18" charset="-34"/>
                        <a:cs typeface="DilleniaUPC" panose="02020603050405020304" pitchFamily="18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DilleniaUPC" panose="02020603050405020304" pitchFamily="18" charset="-34"/>
                        <a:cs typeface="DilleniaUPC" panose="02020603050405020304" pitchFamily="18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DilleniaUPC" panose="02020603050405020304" pitchFamily="18" charset="-34"/>
                        <a:cs typeface="DilleniaUPC" panose="02020603050405020304" pitchFamily="18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DilleniaUPC" panose="02020603050405020304" pitchFamily="18" charset="-34"/>
                        <a:cs typeface="DilleniaUPC" panose="02020603050405020304" pitchFamily="18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DilleniaUPC" panose="02020603050405020304" pitchFamily="18" charset="-34"/>
                        <a:cs typeface="DilleniaUPC" panose="02020603050405020304" pitchFamily="18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531366606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r>
                        <a:rPr lang="th-TH" b="1" dirty="0">
                          <a:solidFill>
                            <a:schemeClr val="accent2">
                              <a:lumMod val="25000"/>
                            </a:schemeClr>
                          </a:solidFill>
                          <a:latin typeface="DilleniaUPC" panose="02020603050405020304" pitchFamily="18" charset="-34"/>
                          <a:cs typeface="DilleniaUPC" panose="02020603050405020304" pitchFamily="18" charset="-34"/>
                        </a:rPr>
                        <a:t>     3.4 นำเสนอโครงงานครั้งที่ 4</a:t>
                      </a:r>
                      <a:endParaRPr lang="en-US" b="1" dirty="0">
                        <a:solidFill>
                          <a:schemeClr val="accent2">
                            <a:lumMod val="25000"/>
                          </a:schemeClr>
                        </a:solidFill>
                        <a:latin typeface="DilleniaUPC" panose="02020603050405020304" pitchFamily="18" charset="-34"/>
                        <a:cs typeface="DilleniaUPC" panose="02020603050405020304" pitchFamily="18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DilleniaUPC" panose="02020603050405020304" pitchFamily="18" charset="-34"/>
                        <a:cs typeface="DilleniaUPC" panose="02020603050405020304" pitchFamily="18" charset="-34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DilleniaUPC" panose="02020603050405020304" pitchFamily="18" charset="-34"/>
                        <a:cs typeface="DilleniaUPC" panose="02020603050405020304" pitchFamily="18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DilleniaUPC" panose="02020603050405020304" pitchFamily="18" charset="-34"/>
                        <a:cs typeface="DilleniaUPC" panose="02020603050405020304" pitchFamily="18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DilleniaUPC" panose="02020603050405020304" pitchFamily="18" charset="-34"/>
                        <a:cs typeface="DilleniaUPC" panose="02020603050405020304" pitchFamily="18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DilleniaUPC" panose="02020603050405020304" pitchFamily="18" charset="-34"/>
                        <a:cs typeface="DilleniaUPC" panose="02020603050405020304" pitchFamily="18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DilleniaUPC" panose="02020603050405020304" pitchFamily="18" charset="-34"/>
                        <a:cs typeface="DilleniaUPC" panose="02020603050405020304" pitchFamily="18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DilleniaUPC" panose="02020603050405020304" pitchFamily="18" charset="-34"/>
                        <a:cs typeface="DilleniaUPC" panose="02020603050405020304" pitchFamily="18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DilleniaUPC" panose="02020603050405020304" pitchFamily="18" charset="-34"/>
                        <a:cs typeface="DilleniaUPC" panose="02020603050405020304" pitchFamily="18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DilleniaUPC" panose="02020603050405020304" pitchFamily="18" charset="-34"/>
                        <a:cs typeface="DilleniaUPC" panose="02020603050405020304" pitchFamily="18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DilleniaUPC" panose="02020603050405020304" pitchFamily="18" charset="-34"/>
                        <a:cs typeface="DilleniaUPC" panose="02020603050405020304" pitchFamily="18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53681308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r>
                        <a:rPr lang="th-TH" b="1" dirty="0">
                          <a:solidFill>
                            <a:schemeClr val="accent2">
                              <a:lumMod val="25000"/>
                            </a:schemeClr>
                          </a:solidFill>
                          <a:latin typeface="DilleniaUPC" panose="02020603050405020304" pitchFamily="18" charset="-34"/>
                          <a:cs typeface="DilleniaUPC" panose="02020603050405020304" pitchFamily="18" charset="-34"/>
                        </a:rPr>
                        <a:t> 4. ขั้นตอนประเมินผลและสรุปผล</a:t>
                      </a:r>
                      <a:endParaRPr lang="en-US" b="1" dirty="0">
                        <a:solidFill>
                          <a:schemeClr val="accent2">
                            <a:lumMod val="25000"/>
                          </a:schemeClr>
                        </a:solidFill>
                        <a:latin typeface="DilleniaUPC" panose="02020603050405020304" pitchFamily="18" charset="-34"/>
                        <a:cs typeface="DilleniaUPC" panose="02020603050405020304" pitchFamily="18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DilleniaUPC" panose="02020603050405020304" pitchFamily="18" charset="-34"/>
                        <a:cs typeface="DilleniaUPC" panose="02020603050405020304" pitchFamily="18" charset="-34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DilleniaUPC" panose="02020603050405020304" pitchFamily="18" charset="-34"/>
                        <a:cs typeface="DilleniaUPC" panose="02020603050405020304" pitchFamily="18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DilleniaUPC" panose="02020603050405020304" pitchFamily="18" charset="-34"/>
                        <a:cs typeface="DilleniaUPC" panose="02020603050405020304" pitchFamily="18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DilleniaUPC" panose="02020603050405020304" pitchFamily="18" charset="-34"/>
                        <a:cs typeface="DilleniaUPC" panose="02020603050405020304" pitchFamily="18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DilleniaUPC" panose="02020603050405020304" pitchFamily="18" charset="-34"/>
                        <a:cs typeface="DilleniaUPC" panose="02020603050405020304" pitchFamily="18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DilleniaUPC" panose="02020603050405020304" pitchFamily="18" charset="-34"/>
                        <a:cs typeface="DilleniaUPC" panose="02020603050405020304" pitchFamily="18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DilleniaUPC" panose="02020603050405020304" pitchFamily="18" charset="-34"/>
                        <a:cs typeface="DilleniaUPC" panose="02020603050405020304" pitchFamily="18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DilleniaUPC" panose="02020603050405020304" pitchFamily="18" charset="-34"/>
                        <a:cs typeface="DilleniaUPC" panose="02020603050405020304" pitchFamily="18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DilleniaUPC" panose="02020603050405020304" pitchFamily="18" charset="-34"/>
                        <a:cs typeface="DilleniaUPC" panose="02020603050405020304" pitchFamily="18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DilleniaUPC" panose="02020603050405020304" pitchFamily="18" charset="-34"/>
                        <a:cs typeface="DilleniaUPC" panose="02020603050405020304" pitchFamily="18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77463334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accent2">
                              <a:lumMod val="25000"/>
                            </a:schemeClr>
                          </a:solidFill>
                          <a:latin typeface="DilleniaUPC" panose="02020603050405020304" pitchFamily="18" charset="-34"/>
                          <a:cs typeface="DilleniaUPC" panose="02020603050405020304" pitchFamily="18" charset="-34"/>
                        </a:rPr>
                        <a:t>     4.1 </a:t>
                      </a:r>
                      <a:r>
                        <a:rPr lang="th-TH" b="1" dirty="0">
                          <a:solidFill>
                            <a:schemeClr val="accent2">
                              <a:lumMod val="25000"/>
                            </a:schemeClr>
                          </a:solidFill>
                          <a:latin typeface="DilleniaUPC" panose="02020603050405020304" pitchFamily="18" charset="-34"/>
                          <a:cs typeface="DilleniaUPC" panose="02020603050405020304" pitchFamily="18" charset="-34"/>
                        </a:rPr>
                        <a:t>ประเมินผลและสรุปผล</a:t>
                      </a:r>
                      <a:endParaRPr lang="en-US" b="1" dirty="0">
                        <a:solidFill>
                          <a:schemeClr val="accent2">
                            <a:lumMod val="25000"/>
                          </a:schemeClr>
                        </a:solidFill>
                        <a:latin typeface="DilleniaUPC" panose="02020603050405020304" pitchFamily="18" charset="-34"/>
                        <a:cs typeface="DilleniaUPC" panose="02020603050405020304" pitchFamily="18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DilleniaUPC" panose="02020603050405020304" pitchFamily="18" charset="-34"/>
                        <a:cs typeface="DilleniaUPC" panose="02020603050405020304" pitchFamily="18" charset="-34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DilleniaUPC" panose="02020603050405020304" pitchFamily="18" charset="-34"/>
                        <a:cs typeface="DilleniaUPC" panose="02020603050405020304" pitchFamily="18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DilleniaUPC" panose="02020603050405020304" pitchFamily="18" charset="-34"/>
                        <a:cs typeface="DilleniaUPC" panose="02020603050405020304" pitchFamily="18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DilleniaUPC" panose="02020603050405020304" pitchFamily="18" charset="-34"/>
                        <a:cs typeface="DilleniaUPC" panose="02020603050405020304" pitchFamily="18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DilleniaUPC" panose="02020603050405020304" pitchFamily="18" charset="-34"/>
                        <a:cs typeface="DilleniaUPC" panose="02020603050405020304" pitchFamily="18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DilleniaUPC" panose="02020603050405020304" pitchFamily="18" charset="-34"/>
                        <a:cs typeface="DilleniaUPC" panose="02020603050405020304" pitchFamily="18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DilleniaUPC" panose="02020603050405020304" pitchFamily="18" charset="-34"/>
                        <a:cs typeface="DilleniaUPC" panose="02020603050405020304" pitchFamily="18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DilleniaUPC" panose="02020603050405020304" pitchFamily="18" charset="-34"/>
                        <a:cs typeface="DilleniaUPC" panose="02020603050405020304" pitchFamily="18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DilleniaUPC" panose="02020603050405020304" pitchFamily="18" charset="-34"/>
                        <a:cs typeface="DilleniaUPC" panose="02020603050405020304" pitchFamily="18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DilleniaUPC" panose="02020603050405020304" pitchFamily="18" charset="-34"/>
                        <a:cs typeface="DilleniaUPC" panose="02020603050405020304" pitchFamily="18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927094334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FCE16702-0F36-CFEA-60A2-F29CF570E2FE}"/>
              </a:ext>
            </a:extLst>
          </p:cNvPr>
          <p:cNvSpPr txBox="1"/>
          <p:nvPr/>
        </p:nvSpPr>
        <p:spPr>
          <a:xfrm>
            <a:off x="1584960" y="2675664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b="1" dirty="0">
              <a:solidFill>
                <a:srgbClr val="7030A0"/>
              </a:solidFill>
              <a:latin typeface="DilleniaUPC" panose="02020603050405020304" pitchFamily="18" charset="-34"/>
              <a:cs typeface="DilleniaUPC" panose="02020603050405020304" pitchFamily="18" charset="-34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775D528-1DCD-4710-C447-D23A49F750F9}"/>
              </a:ext>
            </a:extLst>
          </p:cNvPr>
          <p:cNvCxnSpPr>
            <a:cxnSpLocks/>
          </p:cNvCxnSpPr>
          <p:nvPr/>
        </p:nvCxnSpPr>
        <p:spPr>
          <a:xfrm>
            <a:off x="3859299" y="3313341"/>
            <a:ext cx="49106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6C091FC-79C7-BB1F-1573-4BB29A8F3B85}"/>
              </a:ext>
            </a:extLst>
          </p:cNvPr>
          <p:cNvCxnSpPr>
            <a:cxnSpLocks/>
          </p:cNvCxnSpPr>
          <p:nvPr/>
        </p:nvCxnSpPr>
        <p:spPr>
          <a:xfrm>
            <a:off x="4624578" y="3614245"/>
            <a:ext cx="49106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959ECD4-880B-BBC1-495D-A3463EF35DED}"/>
              </a:ext>
            </a:extLst>
          </p:cNvPr>
          <p:cNvCxnSpPr>
            <a:cxnSpLocks/>
          </p:cNvCxnSpPr>
          <p:nvPr/>
        </p:nvCxnSpPr>
        <p:spPr>
          <a:xfrm>
            <a:off x="5838035" y="3918460"/>
            <a:ext cx="49106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D963E60-2DF3-C13D-4B0D-7721B5AAAD77}"/>
              </a:ext>
            </a:extLst>
          </p:cNvPr>
          <p:cNvCxnSpPr>
            <a:cxnSpLocks/>
          </p:cNvCxnSpPr>
          <p:nvPr/>
        </p:nvCxnSpPr>
        <p:spPr>
          <a:xfrm>
            <a:off x="7310888" y="4772251"/>
            <a:ext cx="49106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TextBox 4">
            <a:extLst>
              <a:ext uri="{FF2B5EF4-FFF2-40B4-BE49-F238E27FC236}">
                <a16:creationId xmlns:a16="http://schemas.microsoft.com/office/drawing/2014/main" id="{775DE701-378B-ACD2-C4FD-A5A6FF6A72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65815" y="708043"/>
            <a:ext cx="6612370" cy="784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th-TH" altLang="en-US" sz="4500" b="1" dirty="0">
                <a:solidFill>
                  <a:srgbClr val="002060"/>
                </a:solidFill>
                <a:latin typeface="DilleniaUPC" panose="02020603050405020304" pitchFamily="18" charset="-34"/>
                <a:cs typeface="DilleniaUPC" panose="02020603050405020304" pitchFamily="18" charset="-34"/>
              </a:rPr>
              <a:t>วิธีดำเนินงาน (</a:t>
            </a:r>
            <a:r>
              <a:rPr lang="en-US" altLang="en-US" sz="4500" b="1" dirty="0">
                <a:solidFill>
                  <a:srgbClr val="002060"/>
                </a:solidFill>
                <a:latin typeface="DilleniaUPC" panose="02020603050405020304" pitchFamily="18" charset="-34"/>
                <a:cs typeface="DilleniaUPC" panose="02020603050405020304" pitchFamily="18" charset="-34"/>
              </a:rPr>
              <a:t>Project Procedures)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868FC8D-5DC9-6C19-7010-963F9A7BC50B}"/>
              </a:ext>
            </a:extLst>
          </p:cNvPr>
          <p:cNvCxnSpPr>
            <a:cxnSpLocks/>
          </p:cNvCxnSpPr>
          <p:nvPr/>
        </p:nvCxnSpPr>
        <p:spPr>
          <a:xfrm>
            <a:off x="6819822" y="4212375"/>
            <a:ext cx="49106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709684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8" name="Google Shape;1888;p51"/>
          <p:cNvSpPr/>
          <p:nvPr/>
        </p:nvSpPr>
        <p:spPr>
          <a:xfrm>
            <a:off x="6168363" y="1673200"/>
            <a:ext cx="20825" cy="18650"/>
          </a:xfrm>
          <a:custGeom>
            <a:avLst/>
            <a:gdLst/>
            <a:ahLst/>
            <a:cxnLst/>
            <a:rect l="l" t="t" r="r" b="b"/>
            <a:pathLst>
              <a:path w="833" h="746" extrusionOk="0">
                <a:moveTo>
                  <a:pt x="373" y="1"/>
                </a:moveTo>
                <a:cubicBezTo>
                  <a:pt x="280" y="1"/>
                  <a:pt x="187" y="29"/>
                  <a:pt x="115" y="87"/>
                </a:cubicBezTo>
                <a:cubicBezTo>
                  <a:pt x="1" y="230"/>
                  <a:pt x="1" y="459"/>
                  <a:pt x="115" y="603"/>
                </a:cubicBezTo>
                <a:cubicBezTo>
                  <a:pt x="144" y="603"/>
                  <a:pt x="173" y="631"/>
                  <a:pt x="201" y="631"/>
                </a:cubicBezTo>
                <a:cubicBezTo>
                  <a:pt x="259" y="717"/>
                  <a:pt x="345" y="746"/>
                  <a:pt x="431" y="746"/>
                </a:cubicBezTo>
                <a:cubicBezTo>
                  <a:pt x="517" y="746"/>
                  <a:pt x="603" y="717"/>
                  <a:pt x="660" y="689"/>
                </a:cubicBezTo>
                <a:cubicBezTo>
                  <a:pt x="803" y="574"/>
                  <a:pt x="832" y="345"/>
                  <a:pt x="717" y="201"/>
                </a:cubicBezTo>
                <a:cubicBezTo>
                  <a:pt x="689" y="144"/>
                  <a:pt x="660" y="115"/>
                  <a:pt x="631" y="115"/>
                </a:cubicBezTo>
                <a:cubicBezTo>
                  <a:pt x="631" y="115"/>
                  <a:pt x="631" y="115"/>
                  <a:pt x="631" y="87"/>
                </a:cubicBezTo>
                <a:cubicBezTo>
                  <a:pt x="560" y="29"/>
                  <a:pt x="467" y="1"/>
                  <a:pt x="373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9" name="Google Shape;1889;p51"/>
          <p:cNvSpPr/>
          <p:nvPr/>
        </p:nvSpPr>
        <p:spPr>
          <a:xfrm>
            <a:off x="6267988" y="1468950"/>
            <a:ext cx="17225" cy="17950"/>
          </a:xfrm>
          <a:custGeom>
            <a:avLst/>
            <a:gdLst/>
            <a:ahLst/>
            <a:cxnLst/>
            <a:rect l="l" t="t" r="r" b="b"/>
            <a:pathLst>
              <a:path w="689" h="718" extrusionOk="0">
                <a:moveTo>
                  <a:pt x="344" y="1"/>
                </a:moveTo>
                <a:cubicBezTo>
                  <a:pt x="144" y="1"/>
                  <a:pt x="0" y="173"/>
                  <a:pt x="0" y="345"/>
                </a:cubicBezTo>
                <a:cubicBezTo>
                  <a:pt x="0" y="545"/>
                  <a:pt x="144" y="717"/>
                  <a:pt x="344" y="717"/>
                </a:cubicBezTo>
                <a:cubicBezTo>
                  <a:pt x="545" y="717"/>
                  <a:pt x="689" y="545"/>
                  <a:pt x="689" y="345"/>
                </a:cubicBezTo>
                <a:cubicBezTo>
                  <a:pt x="689" y="173"/>
                  <a:pt x="545" y="1"/>
                  <a:pt x="34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2" name="Google Shape;2212;p51"/>
          <p:cNvSpPr/>
          <p:nvPr/>
        </p:nvSpPr>
        <p:spPr>
          <a:xfrm>
            <a:off x="4122988" y="4194600"/>
            <a:ext cx="19375" cy="17775"/>
          </a:xfrm>
          <a:custGeom>
            <a:avLst/>
            <a:gdLst/>
            <a:ahLst/>
            <a:cxnLst/>
            <a:rect l="l" t="t" r="r" b="b"/>
            <a:pathLst>
              <a:path w="775" h="711" extrusionOk="0">
                <a:moveTo>
                  <a:pt x="359" y="1"/>
                </a:moveTo>
                <a:cubicBezTo>
                  <a:pt x="273" y="1"/>
                  <a:pt x="187" y="36"/>
                  <a:pt x="116" y="108"/>
                </a:cubicBezTo>
                <a:cubicBezTo>
                  <a:pt x="1" y="251"/>
                  <a:pt x="1" y="481"/>
                  <a:pt x="144" y="624"/>
                </a:cubicBezTo>
                <a:cubicBezTo>
                  <a:pt x="202" y="681"/>
                  <a:pt x="288" y="710"/>
                  <a:pt x="374" y="710"/>
                </a:cubicBezTo>
                <a:cubicBezTo>
                  <a:pt x="488" y="710"/>
                  <a:pt x="574" y="681"/>
                  <a:pt x="632" y="595"/>
                </a:cubicBezTo>
                <a:cubicBezTo>
                  <a:pt x="775" y="452"/>
                  <a:pt x="746" y="223"/>
                  <a:pt x="603" y="108"/>
                </a:cubicBezTo>
                <a:cubicBezTo>
                  <a:pt x="531" y="36"/>
                  <a:pt x="445" y="1"/>
                  <a:pt x="35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TextBox 4">
            <a:extLst>
              <a:ext uri="{FF2B5EF4-FFF2-40B4-BE49-F238E27FC236}">
                <a16:creationId xmlns:a16="http://schemas.microsoft.com/office/drawing/2014/main" id="{23A44873-DA31-67CE-B2CA-DB2F09F324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95933" y="425045"/>
            <a:ext cx="3352134" cy="784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th-TH" altLang="en-US" sz="4500" b="1" dirty="0">
                <a:solidFill>
                  <a:srgbClr val="002060"/>
                </a:solidFill>
                <a:latin typeface="DilleniaUPC" panose="02020603050405020304" pitchFamily="18" charset="-34"/>
                <a:cs typeface="DilleniaUPC" panose="02020603050405020304" pitchFamily="18" charset="-34"/>
              </a:rPr>
              <a:t>งบประมาณ (</a:t>
            </a:r>
            <a:r>
              <a:rPr lang="en-US" altLang="en-US" sz="4500" b="1" dirty="0">
                <a:solidFill>
                  <a:srgbClr val="002060"/>
                </a:solidFill>
                <a:latin typeface="DilleniaUPC" panose="02020603050405020304" pitchFamily="18" charset="-34"/>
                <a:cs typeface="DilleniaUPC" panose="02020603050405020304" pitchFamily="18" charset="-34"/>
              </a:rPr>
              <a:t>Budget)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35A016-252D-E13F-1240-6D1729A79E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8595" y="931125"/>
            <a:ext cx="7266998" cy="922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th-TH" altLang="en-US" sz="3000" b="1" dirty="0">
                <a:solidFill>
                  <a:srgbClr val="002060"/>
                </a:solidFill>
                <a:latin typeface="DilleniaUPC" panose="02020603050405020304" pitchFamily="18" charset="-34"/>
                <a:cs typeface="DilleniaUPC" panose="02020603050405020304" pitchFamily="18" charset="-34"/>
              </a:rPr>
              <a:t>แหล่งเงินทุน</a:t>
            </a:r>
            <a:r>
              <a:rPr lang="en-US" altLang="en-US" sz="3000" b="1" dirty="0">
                <a:solidFill>
                  <a:srgbClr val="002060"/>
                </a:solidFill>
                <a:latin typeface="DilleniaUPC" panose="02020603050405020304" pitchFamily="18" charset="-34"/>
                <a:cs typeface="DilleniaUPC" panose="02020603050405020304" pitchFamily="18" charset="-34"/>
              </a:rPr>
              <a:t> </a:t>
            </a:r>
            <a:r>
              <a:rPr lang="th-TH" altLang="en-US" sz="3000" b="1" dirty="0">
                <a:solidFill>
                  <a:srgbClr val="002060"/>
                </a:solidFill>
                <a:latin typeface="DilleniaUPC" panose="02020603050405020304" pitchFamily="18" charset="-34"/>
                <a:cs typeface="DilleniaUPC" panose="02020603050405020304" pitchFamily="18" charset="-34"/>
              </a:rPr>
              <a:t>วิทยาลัยเทคโนโลยีพง</a:t>
            </a:r>
            <a:r>
              <a:rPr lang="th-TH" altLang="en-US" sz="3000" b="1" dirty="0" err="1">
                <a:solidFill>
                  <a:srgbClr val="002060"/>
                </a:solidFill>
                <a:latin typeface="DilleniaUPC" panose="02020603050405020304" pitchFamily="18" charset="-34"/>
                <a:cs typeface="DilleniaUPC" panose="02020603050405020304" pitchFamily="18" charset="-34"/>
              </a:rPr>
              <a:t>ษ์</a:t>
            </a:r>
            <a:r>
              <a:rPr lang="th-TH" altLang="en-US" sz="3000" b="1" dirty="0">
                <a:solidFill>
                  <a:srgbClr val="002060"/>
                </a:solidFill>
                <a:latin typeface="DilleniaUPC" panose="02020603050405020304" pitchFamily="18" charset="-34"/>
                <a:cs typeface="DilleniaUPC" panose="02020603050405020304" pitchFamily="18" charset="-34"/>
              </a:rPr>
              <a:t>สวัสดิ์ สนับสนุน จำนวน 2,000 บาท</a:t>
            </a:r>
            <a:r>
              <a:rPr lang="th-TH" altLang="en-US" sz="5400" dirty="0">
                <a:solidFill>
                  <a:srgbClr val="F6D2F3"/>
                </a:solidFill>
                <a:latin typeface="DilleniaUPC" panose="02020603050405020304" pitchFamily="18" charset="-34"/>
                <a:cs typeface="DilleniaUPC" panose="02020603050405020304" pitchFamily="18" charset="-34"/>
              </a:rPr>
              <a:t>​</a:t>
            </a:r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5706710F-74FF-55B5-28D7-AA733FA9F8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5578482"/>
              </p:ext>
            </p:extLst>
          </p:nvPr>
        </p:nvGraphicFramePr>
        <p:xfrm>
          <a:off x="1371600" y="1682525"/>
          <a:ext cx="6400800" cy="3235960"/>
        </p:xfrm>
        <a:graphic>
          <a:graphicData uri="http://schemas.openxmlformats.org/drawingml/2006/table">
            <a:tbl>
              <a:tblPr firstRow="1" bandRow="1">
                <a:tableStyleId>{D113A9D2-9D6B-4929-AA2D-F23B5EE8CBE7}</a:tableStyleId>
              </a:tblPr>
              <a:tblGrid>
                <a:gridCol w="2553208">
                  <a:extLst>
                    <a:ext uri="{9D8B030D-6E8A-4147-A177-3AD203B41FA5}">
                      <a16:colId xmlns:a16="http://schemas.microsoft.com/office/drawing/2014/main" val="632272380"/>
                    </a:ext>
                  </a:extLst>
                </a:gridCol>
                <a:gridCol w="1365504">
                  <a:extLst>
                    <a:ext uri="{9D8B030D-6E8A-4147-A177-3AD203B41FA5}">
                      <a16:colId xmlns:a16="http://schemas.microsoft.com/office/drawing/2014/main" val="2622392315"/>
                    </a:ext>
                  </a:extLst>
                </a:gridCol>
                <a:gridCol w="1365504">
                  <a:extLst>
                    <a:ext uri="{9D8B030D-6E8A-4147-A177-3AD203B41FA5}">
                      <a16:colId xmlns:a16="http://schemas.microsoft.com/office/drawing/2014/main" val="4098119149"/>
                    </a:ext>
                  </a:extLst>
                </a:gridCol>
                <a:gridCol w="1116584">
                  <a:extLst>
                    <a:ext uri="{9D8B030D-6E8A-4147-A177-3AD203B41FA5}">
                      <a16:colId xmlns:a16="http://schemas.microsoft.com/office/drawing/2014/main" val="35285034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th-TH" sz="1800" dirty="0">
                          <a:solidFill>
                            <a:srgbClr val="002060"/>
                          </a:solidFill>
                          <a:latin typeface="DilleniaUPC" panose="02020603050405020304" pitchFamily="18" charset="-34"/>
                          <a:cs typeface="DilleniaUPC" panose="02020603050405020304" pitchFamily="18" charset="-34"/>
                        </a:rPr>
                        <a:t>รายการ</a:t>
                      </a:r>
                    </a:p>
                    <a:p>
                      <a:pPr algn="ctr"/>
                      <a:r>
                        <a:rPr lang="en-US" sz="1800" dirty="0">
                          <a:solidFill>
                            <a:srgbClr val="002060"/>
                          </a:solidFill>
                          <a:latin typeface="DilleniaUPC" panose="02020603050405020304" pitchFamily="18" charset="-34"/>
                          <a:cs typeface="DilleniaUPC" panose="02020603050405020304" pitchFamily="18" charset="-34"/>
                        </a:rPr>
                        <a:t>(Description)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1800" dirty="0">
                          <a:solidFill>
                            <a:srgbClr val="002060"/>
                          </a:solidFill>
                          <a:latin typeface="DilleniaUPC" panose="02020603050405020304" pitchFamily="18" charset="-34"/>
                          <a:cs typeface="DilleniaUPC" panose="02020603050405020304" pitchFamily="18" charset="-34"/>
                        </a:rPr>
                        <a:t>รายรับ</a:t>
                      </a:r>
                      <a:r>
                        <a:rPr lang="en-US" sz="1800" dirty="0">
                          <a:solidFill>
                            <a:srgbClr val="002060"/>
                          </a:solidFill>
                          <a:latin typeface="DilleniaUPC" panose="02020603050405020304" pitchFamily="18" charset="-34"/>
                          <a:cs typeface="DilleniaUPC" panose="02020603050405020304" pitchFamily="18" charset="-34"/>
                        </a:rPr>
                        <a:t>(</a:t>
                      </a:r>
                      <a:r>
                        <a:rPr lang="th-TH" sz="1800" dirty="0">
                          <a:solidFill>
                            <a:srgbClr val="002060"/>
                          </a:solidFill>
                          <a:latin typeface="DilleniaUPC" panose="02020603050405020304" pitchFamily="18" charset="-34"/>
                          <a:cs typeface="DilleniaUPC" panose="02020603050405020304" pitchFamily="18" charset="-34"/>
                        </a:rPr>
                        <a:t>บาท</a:t>
                      </a:r>
                      <a:r>
                        <a:rPr lang="en-US" sz="1800" dirty="0">
                          <a:solidFill>
                            <a:srgbClr val="002060"/>
                          </a:solidFill>
                          <a:latin typeface="DilleniaUPC" panose="02020603050405020304" pitchFamily="18" charset="-34"/>
                          <a:cs typeface="DilleniaUPC" panose="02020603050405020304" pitchFamily="18" charset="-34"/>
                        </a:rPr>
                        <a:t>)</a:t>
                      </a:r>
                    </a:p>
                    <a:p>
                      <a:pPr algn="ctr"/>
                      <a:r>
                        <a:rPr lang="en-US" sz="1800" dirty="0">
                          <a:solidFill>
                            <a:srgbClr val="002060"/>
                          </a:solidFill>
                          <a:latin typeface="DilleniaUPC" panose="02020603050405020304" pitchFamily="18" charset="-34"/>
                          <a:cs typeface="DilleniaUPC" panose="02020603050405020304" pitchFamily="18" charset="-34"/>
                        </a:rPr>
                        <a:t>Revenue(THB)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1800" dirty="0">
                          <a:solidFill>
                            <a:srgbClr val="002060"/>
                          </a:solidFill>
                          <a:latin typeface="DilleniaUPC" panose="02020603050405020304" pitchFamily="18" charset="-34"/>
                          <a:cs typeface="DilleniaUPC" panose="02020603050405020304" pitchFamily="18" charset="-34"/>
                        </a:rPr>
                        <a:t>รายจ่าย</a:t>
                      </a:r>
                      <a:r>
                        <a:rPr lang="en-US" sz="1800" dirty="0">
                          <a:solidFill>
                            <a:srgbClr val="002060"/>
                          </a:solidFill>
                          <a:latin typeface="DilleniaUPC" panose="02020603050405020304" pitchFamily="18" charset="-34"/>
                          <a:cs typeface="DilleniaUPC" panose="02020603050405020304" pitchFamily="18" charset="-34"/>
                        </a:rPr>
                        <a:t>(</a:t>
                      </a:r>
                      <a:r>
                        <a:rPr lang="th-TH" sz="1800" dirty="0">
                          <a:solidFill>
                            <a:srgbClr val="002060"/>
                          </a:solidFill>
                          <a:latin typeface="DilleniaUPC" panose="02020603050405020304" pitchFamily="18" charset="-34"/>
                          <a:cs typeface="DilleniaUPC" panose="02020603050405020304" pitchFamily="18" charset="-34"/>
                        </a:rPr>
                        <a:t>บาท</a:t>
                      </a:r>
                      <a:r>
                        <a:rPr lang="en-US" sz="1800" dirty="0">
                          <a:solidFill>
                            <a:srgbClr val="002060"/>
                          </a:solidFill>
                          <a:latin typeface="DilleniaUPC" panose="02020603050405020304" pitchFamily="18" charset="-34"/>
                          <a:cs typeface="DilleniaUPC" panose="02020603050405020304" pitchFamily="18" charset="-34"/>
                        </a:rPr>
                        <a:t>)</a:t>
                      </a:r>
                    </a:p>
                    <a:p>
                      <a:pPr algn="ctr"/>
                      <a:r>
                        <a:rPr lang="en-US" sz="1800" dirty="0">
                          <a:solidFill>
                            <a:srgbClr val="002060"/>
                          </a:solidFill>
                          <a:latin typeface="DilleniaUPC" panose="02020603050405020304" pitchFamily="18" charset="-34"/>
                          <a:cs typeface="DilleniaUPC" panose="02020603050405020304" pitchFamily="18" charset="-34"/>
                        </a:rPr>
                        <a:t>Expenditure(THE)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1800" dirty="0">
                          <a:solidFill>
                            <a:srgbClr val="002060"/>
                          </a:solidFill>
                          <a:latin typeface="DilleniaUPC" panose="02020603050405020304" pitchFamily="18" charset="-34"/>
                          <a:cs typeface="DilleniaUPC" panose="02020603050405020304" pitchFamily="18" charset="-34"/>
                        </a:rPr>
                        <a:t>หมายเหตุ</a:t>
                      </a:r>
                      <a:endParaRPr lang="en-US" sz="1800" dirty="0">
                        <a:solidFill>
                          <a:srgbClr val="002060"/>
                        </a:solidFill>
                        <a:latin typeface="DilleniaUPC" panose="02020603050405020304" pitchFamily="18" charset="-34"/>
                        <a:cs typeface="DilleniaUPC" panose="02020603050405020304" pitchFamily="18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263580088"/>
                  </a:ext>
                </a:extLst>
              </a:tr>
              <a:tr h="370840">
                <a:tc gridSpan="4">
                  <a:txBody>
                    <a:bodyPr/>
                    <a:lstStyle/>
                    <a:p>
                      <a:r>
                        <a:rPr lang="th-TH" sz="1800" b="1" dirty="0">
                          <a:solidFill>
                            <a:srgbClr val="002060"/>
                          </a:solidFill>
                          <a:latin typeface="DilleniaUPC" panose="02020603050405020304" pitchFamily="18" charset="-34"/>
                          <a:cs typeface="DilleniaUPC" panose="02020603050405020304" pitchFamily="18" charset="-34"/>
                        </a:rPr>
                        <a:t>งบประมาณ</a:t>
                      </a:r>
                      <a:endParaRPr lang="en-US" sz="1800" b="1" dirty="0">
                        <a:solidFill>
                          <a:srgbClr val="002060"/>
                        </a:solidFill>
                        <a:latin typeface="DilleniaUPC" panose="02020603050405020304" pitchFamily="18" charset="-34"/>
                        <a:cs typeface="DilleniaUPC" panose="02020603050405020304" pitchFamily="18" charset="-34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59902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th-TH" sz="1800" b="1" dirty="0">
                          <a:solidFill>
                            <a:srgbClr val="002060"/>
                          </a:solidFill>
                          <a:latin typeface="DilleniaUPC" panose="02020603050405020304" pitchFamily="18" charset="-34"/>
                          <a:cs typeface="DilleniaUPC" panose="02020603050405020304" pitchFamily="18" charset="-34"/>
                        </a:rPr>
                        <a:t>วิทยาลัย</a:t>
                      </a:r>
                      <a:r>
                        <a:rPr lang="en-US" sz="1800" b="1" dirty="0">
                          <a:solidFill>
                            <a:srgbClr val="002060"/>
                          </a:solidFill>
                          <a:latin typeface="DilleniaUPC" panose="02020603050405020304" pitchFamily="18" charset="-34"/>
                          <a:cs typeface="DilleniaUPC" panose="02020603050405020304" pitchFamily="18" charset="-34"/>
                        </a:rPr>
                        <a:t> </a:t>
                      </a:r>
                      <a:r>
                        <a:rPr lang="th-TH" sz="1800" b="1" dirty="0">
                          <a:solidFill>
                            <a:srgbClr val="002060"/>
                          </a:solidFill>
                          <a:latin typeface="DilleniaUPC" panose="02020603050405020304" pitchFamily="18" charset="-34"/>
                          <a:cs typeface="DilleniaUPC" panose="02020603050405020304" pitchFamily="18" charset="-34"/>
                        </a:rPr>
                        <a:t>ฯ สนับสนุน</a:t>
                      </a:r>
                      <a:endParaRPr lang="en-US" sz="1800" b="1" dirty="0">
                        <a:solidFill>
                          <a:srgbClr val="002060"/>
                        </a:solidFill>
                        <a:latin typeface="DilleniaUPC" panose="02020603050405020304" pitchFamily="18" charset="-34"/>
                        <a:cs typeface="DilleniaUPC" panose="02020603050405020304" pitchFamily="18" charset="-34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1800" b="1" dirty="0">
                          <a:solidFill>
                            <a:srgbClr val="002060"/>
                          </a:solidFill>
                          <a:latin typeface="DilleniaUPC" panose="02020603050405020304" pitchFamily="18" charset="-34"/>
                          <a:cs typeface="DilleniaUPC" panose="02020603050405020304" pitchFamily="18" charset="-34"/>
                        </a:rPr>
                        <a:t>2</a:t>
                      </a:r>
                      <a:r>
                        <a:rPr lang="en-US" sz="1800" b="1" dirty="0">
                          <a:solidFill>
                            <a:srgbClr val="002060"/>
                          </a:solidFill>
                          <a:latin typeface="DilleniaUPC" panose="02020603050405020304" pitchFamily="18" charset="-34"/>
                          <a:cs typeface="DilleniaUPC" panose="02020603050405020304" pitchFamily="18" charset="-34"/>
                        </a:rPr>
                        <a:t>,000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2060"/>
                          </a:solidFill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1" dirty="0">
                        <a:solidFill>
                          <a:srgbClr val="002060"/>
                        </a:solidFill>
                        <a:latin typeface="DilleniaUPC" panose="02020603050405020304" pitchFamily="18" charset="-34"/>
                        <a:cs typeface="DilleniaUPC" panose="02020603050405020304" pitchFamily="18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450467957"/>
                  </a:ext>
                </a:extLst>
              </a:tr>
              <a:tr h="370840">
                <a:tc gridSpan="4">
                  <a:txBody>
                    <a:bodyPr/>
                    <a:lstStyle/>
                    <a:p>
                      <a:r>
                        <a:rPr lang="th-TH" sz="1800" b="1" dirty="0">
                          <a:solidFill>
                            <a:srgbClr val="002060"/>
                          </a:solidFill>
                          <a:latin typeface="DilleniaUPC" panose="02020603050405020304" pitchFamily="18" charset="-34"/>
                          <a:cs typeface="DilleniaUPC" panose="02020603050405020304" pitchFamily="18" charset="-34"/>
                        </a:rPr>
                        <a:t>ค่าใช้จ่าย</a:t>
                      </a:r>
                      <a:endParaRPr lang="en-US" sz="1800" b="1" dirty="0">
                        <a:solidFill>
                          <a:srgbClr val="002060"/>
                        </a:solidFill>
                        <a:latin typeface="DilleniaUPC" panose="02020603050405020304" pitchFamily="18" charset="-34"/>
                        <a:cs typeface="DilleniaUPC" panose="02020603050405020304" pitchFamily="18" charset="-34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24310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th-TH" sz="1800" b="1" dirty="0">
                          <a:solidFill>
                            <a:srgbClr val="002060"/>
                          </a:solidFill>
                          <a:latin typeface="DilleniaUPC" panose="02020603050405020304" pitchFamily="18" charset="-34"/>
                          <a:cs typeface="DilleniaUPC" panose="02020603050405020304" pitchFamily="18" charset="-34"/>
                        </a:rPr>
                        <a:t>ค่าลิขสิทธิ์โปรแกรม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002060"/>
                          </a:solidFill>
                          <a:latin typeface="DilleniaUPC" panose="02020603050405020304" pitchFamily="18" charset="-34"/>
                          <a:cs typeface="DilleniaUPC" panose="02020603050405020304" pitchFamily="18" charset="-34"/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1800" b="1" dirty="0">
                          <a:solidFill>
                            <a:srgbClr val="002060"/>
                          </a:solidFill>
                          <a:latin typeface="DilleniaUPC" panose="02020603050405020304" pitchFamily="18" charset="-34"/>
                          <a:cs typeface="DilleniaUPC" panose="02020603050405020304" pitchFamily="18" charset="-34"/>
                        </a:rPr>
                        <a:t>1</a:t>
                      </a:r>
                      <a:r>
                        <a:rPr lang="en-US" sz="1800" b="1" dirty="0">
                          <a:solidFill>
                            <a:srgbClr val="002060"/>
                          </a:solidFill>
                          <a:latin typeface="DilleniaUPC" panose="02020603050405020304" pitchFamily="18" charset="-34"/>
                          <a:cs typeface="DilleniaUPC" panose="02020603050405020304" pitchFamily="18" charset="-34"/>
                        </a:rPr>
                        <a:t>,000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800" b="1">
                        <a:solidFill>
                          <a:srgbClr val="002060"/>
                        </a:solidFill>
                        <a:latin typeface="DilleniaUPC" panose="02020603050405020304" pitchFamily="18" charset="-34"/>
                        <a:cs typeface="DilleniaUPC" panose="02020603050405020304" pitchFamily="18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5727003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th-TH" sz="1800" b="1" dirty="0">
                          <a:solidFill>
                            <a:srgbClr val="002060"/>
                          </a:solidFill>
                          <a:latin typeface="DilleniaUPC" panose="02020603050405020304" pitchFamily="18" charset="-34"/>
                          <a:cs typeface="DilleniaUPC" panose="02020603050405020304" pitchFamily="18" charset="-34"/>
                        </a:rPr>
                        <a:t>ค่า</a:t>
                      </a:r>
                      <a:r>
                        <a:rPr lang="th-TH" sz="1800" b="1" dirty="0" err="1">
                          <a:solidFill>
                            <a:srgbClr val="002060"/>
                          </a:solidFill>
                          <a:latin typeface="DilleniaUPC" panose="02020603050405020304" pitchFamily="18" charset="-34"/>
                          <a:cs typeface="DilleniaUPC" panose="02020603050405020304" pitchFamily="18" charset="-34"/>
                        </a:rPr>
                        <a:t>เซิร์ฟเวอร์</a:t>
                      </a:r>
                      <a:endParaRPr lang="en-US" sz="1800" b="1" dirty="0">
                        <a:solidFill>
                          <a:srgbClr val="002060"/>
                        </a:solidFill>
                        <a:latin typeface="DilleniaUPC" panose="02020603050405020304" pitchFamily="18" charset="-34"/>
                        <a:cs typeface="DilleniaUPC" panose="02020603050405020304" pitchFamily="18" charset="-34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002060"/>
                          </a:solidFill>
                          <a:latin typeface="DilleniaUPC" panose="02020603050405020304" pitchFamily="18" charset="-34"/>
                          <a:cs typeface="DilleniaUPC" panose="02020603050405020304" pitchFamily="18" charset="-34"/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1800" b="1" dirty="0">
                          <a:solidFill>
                            <a:srgbClr val="002060"/>
                          </a:solidFill>
                          <a:latin typeface="DilleniaUPC" panose="02020603050405020304" pitchFamily="18" charset="-34"/>
                          <a:cs typeface="DilleniaUPC" panose="02020603050405020304" pitchFamily="18" charset="-34"/>
                        </a:rPr>
                        <a:t>1</a:t>
                      </a:r>
                      <a:r>
                        <a:rPr lang="en-US" sz="1800" b="1" dirty="0">
                          <a:solidFill>
                            <a:srgbClr val="002060"/>
                          </a:solidFill>
                          <a:latin typeface="DilleniaUPC" panose="02020603050405020304" pitchFamily="18" charset="-34"/>
                          <a:cs typeface="DilleniaUPC" panose="02020603050405020304" pitchFamily="18" charset="-34"/>
                        </a:rPr>
                        <a:t>,000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800" b="1">
                        <a:solidFill>
                          <a:srgbClr val="002060"/>
                        </a:solidFill>
                        <a:latin typeface="DilleniaUPC" panose="02020603050405020304" pitchFamily="18" charset="-34"/>
                        <a:cs typeface="DilleniaUPC" panose="02020603050405020304" pitchFamily="18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5158631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th-TH" sz="1800" b="1" dirty="0">
                          <a:solidFill>
                            <a:srgbClr val="002060"/>
                          </a:solidFill>
                          <a:latin typeface="DilleniaUPC" panose="02020603050405020304" pitchFamily="18" charset="-34"/>
                          <a:cs typeface="DilleniaUPC" panose="02020603050405020304" pitchFamily="18" charset="-34"/>
                        </a:rPr>
                        <a:t>ค่าเบ็ดเตล็ด</a:t>
                      </a:r>
                      <a:endParaRPr lang="en-US" sz="1800" b="1" dirty="0">
                        <a:solidFill>
                          <a:srgbClr val="002060"/>
                        </a:solidFill>
                        <a:latin typeface="DilleniaUPC" panose="02020603050405020304" pitchFamily="18" charset="-34"/>
                        <a:cs typeface="DilleniaUPC" panose="02020603050405020304" pitchFamily="18" charset="-34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002060"/>
                          </a:solidFill>
                          <a:latin typeface="DilleniaUPC" panose="02020603050405020304" pitchFamily="18" charset="-34"/>
                          <a:cs typeface="DilleniaUPC" panose="02020603050405020304" pitchFamily="18" charset="-34"/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002060"/>
                          </a:solidFill>
                          <a:latin typeface="DilleniaUPC" panose="02020603050405020304" pitchFamily="18" charset="-34"/>
                          <a:cs typeface="DilleniaUPC" panose="02020603050405020304" pitchFamily="18" charset="-34"/>
                        </a:rPr>
                        <a:t>500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800" b="1">
                        <a:solidFill>
                          <a:srgbClr val="002060"/>
                        </a:solidFill>
                        <a:latin typeface="DilleniaUPC" panose="02020603050405020304" pitchFamily="18" charset="-34"/>
                        <a:cs typeface="DilleniaUPC" panose="02020603050405020304" pitchFamily="18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158090652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th-TH" sz="1800" b="1" dirty="0">
                          <a:solidFill>
                            <a:srgbClr val="002060"/>
                          </a:solidFill>
                          <a:latin typeface="DilleniaUPC" panose="02020603050405020304" pitchFamily="18" charset="-34"/>
                          <a:cs typeface="DilleniaUPC" panose="02020603050405020304" pitchFamily="18" charset="-34"/>
                        </a:rPr>
                        <a:t>รวมค่าใช้จ่าย </a:t>
                      </a:r>
                      <a:r>
                        <a:rPr lang="en-US" sz="1800" b="1">
                          <a:solidFill>
                            <a:srgbClr val="002060"/>
                          </a:solidFill>
                          <a:latin typeface="DilleniaUPC" panose="02020603050405020304" pitchFamily="18" charset="-34"/>
                          <a:cs typeface="DilleniaUPC" panose="02020603050405020304" pitchFamily="18" charset="-34"/>
                        </a:rPr>
                        <a:t>Grand Total (THE)</a:t>
                      </a:r>
                      <a:endParaRPr lang="en-US" sz="1800" b="1" dirty="0">
                        <a:solidFill>
                          <a:srgbClr val="002060"/>
                        </a:solidFill>
                        <a:latin typeface="DilleniaUPC" panose="02020603050405020304" pitchFamily="18" charset="-34"/>
                        <a:cs typeface="DilleniaUPC" panose="02020603050405020304" pitchFamily="18" charset="-34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002060"/>
                          </a:solidFill>
                          <a:latin typeface="DilleniaUPC" panose="02020603050405020304" pitchFamily="18" charset="-34"/>
                          <a:cs typeface="DilleniaUPC" panose="02020603050405020304" pitchFamily="18" charset="-34"/>
                        </a:rPr>
                        <a:t>2,500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800" b="1" dirty="0">
                        <a:solidFill>
                          <a:srgbClr val="002060"/>
                        </a:solidFill>
                        <a:latin typeface="DilleniaUPC" panose="02020603050405020304" pitchFamily="18" charset="-34"/>
                        <a:cs typeface="DilleniaUPC" panose="02020603050405020304" pitchFamily="18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75521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6406685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5" name="Google Shape;1725;p50"/>
          <p:cNvSpPr/>
          <p:nvPr/>
        </p:nvSpPr>
        <p:spPr>
          <a:xfrm rot="2432195" flipH="1">
            <a:off x="1050883" y="3580022"/>
            <a:ext cx="906740" cy="623901"/>
          </a:xfrm>
          <a:custGeom>
            <a:avLst/>
            <a:gdLst/>
            <a:ahLst/>
            <a:cxnLst/>
            <a:rect l="l" t="t" r="r" b="b"/>
            <a:pathLst>
              <a:path w="52454" h="34308" extrusionOk="0">
                <a:moveTo>
                  <a:pt x="12076" y="6506"/>
                </a:moveTo>
                <a:cubicBezTo>
                  <a:pt x="13582" y="6483"/>
                  <a:pt x="15043" y="6711"/>
                  <a:pt x="16390" y="7168"/>
                </a:cubicBezTo>
                <a:cubicBezTo>
                  <a:pt x="18581" y="7921"/>
                  <a:pt x="21000" y="7282"/>
                  <a:pt x="22552" y="5570"/>
                </a:cubicBezTo>
                <a:cubicBezTo>
                  <a:pt x="25702" y="2146"/>
                  <a:pt x="30199" y="1"/>
                  <a:pt x="35220" y="1"/>
                </a:cubicBezTo>
                <a:cubicBezTo>
                  <a:pt x="44670" y="1"/>
                  <a:pt x="52317" y="7556"/>
                  <a:pt x="52385" y="17005"/>
                </a:cubicBezTo>
                <a:cubicBezTo>
                  <a:pt x="52454" y="26546"/>
                  <a:pt x="44761" y="34307"/>
                  <a:pt x="35220" y="34307"/>
                </a:cubicBezTo>
                <a:cubicBezTo>
                  <a:pt x="30747" y="34307"/>
                  <a:pt x="26661" y="32595"/>
                  <a:pt x="23602" y="29765"/>
                </a:cubicBezTo>
                <a:cubicBezTo>
                  <a:pt x="22256" y="28532"/>
                  <a:pt x="20247" y="28304"/>
                  <a:pt x="18672" y="29263"/>
                </a:cubicBezTo>
                <a:cubicBezTo>
                  <a:pt x="16846" y="30358"/>
                  <a:pt x="14700" y="30975"/>
                  <a:pt x="12395" y="30975"/>
                </a:cubicBezTo>
                <a:cubicBezTo>
                  <a:pt x="5547" y="30975"/>
                  <a:pt x="1" y="25360"/>
                  <a:pt x="161" y="18466"/>
                </a:cubicBezTo>
                <a:cubicBezTo>
                  <a:pt x="320" y="11984"/>
                  <a:pt x="5593" y="6688"/>
                  <a:pt x="12076" y="6506"/>
                </a:cubicBez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6" name="Google Shape;1726;p50"/>
          <p:cNvSpPr/>
          <p:nvPr/>
        </p:nvSpPr>
        <p:spPr>
          <a:xfrm rot="-3782789" flipH="1">
            <a:off x="1966144" y="4196449"/>
            <a:ext cx="368617" cy="368617"/>
          </a:xfrm>
          <a:custGeom>
            <a:avLst/>
            <a:gdLst/>
            <a:ahLst/>
            <a:cxnLst/>
            <a:rect l="l" t="t" r="r" b="b"/>
            <a:pathLst>
              <a:path w="19106" h="19106" extrusionOk="0">
                <a:moveTo>
                  <a:pt x="9565" y="1"/>
                </a:moveTo>
                <a:cubicBezTo>
                  <a:pt x="4269" y="1"/>
                  <a:pt x="1" y="4269"/>
                  <a:pt x="1" y="9564"/>
                </a:cubicBezTo>
                <a:cubicBezTo>
                  <a:pt x="1" y="14837"/>
                  <a:pt x="4269" y="19105"/>
                  <a:pt x="9565" y="19105"/>
                </a:cubicBezTo>
                <a:cubicBezTo>
                  <a:pt x="14837" y="19105"/>
                  <a:pt x="19106" y="14837"/>
                  <a:pt x="19106" y="9564"/>
                </a:cubicBezTo>
                <a:cubicBezTo>
                  <a:pt x="19106" y="4269"/>
                  <a:pt x="14837" y="1"/>
                  <a:pt x="956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7" name="Google Shape;1727;p50"/>
          <p:cNvSpPr/>
          <p:nvPr/>
        </p:nvSpPr>
        <p:spPr>
          <a:xfrm rot="-3782545" flipH="1">
            <a:off x="1527225" y="4447094"/>
            <a:ext cx="252559" cy="252581"/>
          </a:xfrm>
          <a:custGeom>
            <a:avLst/>
            <a:gdLst/>
            <a:ahLst/>
            <a:cxnLst/>
            <a:rect l="l" t="t" r="r" b="b"/>
            <a:pathLst>
              <a:path w="19106" h="19106" extrusionOk="0">
                <a:moveTo>
                  <a:pt x="9565" y="1"/>
                </a:moveTo>
                <a:cubicBezTo>
                  <a:pt x="4269" y="1"/>
                  <a:pt x="1" y="4269"/>
                  <a:pt x="1" y="9564"/>
                </a:cubicBezTo>
                <a:cubicBezTo>
                  <a:pt x="1" y="14837"/>
                  <a:pt x="4269" y="19105"/>
                  <a:pt x="9565" y="19105"/>
                </a:cubicBezTo>
                <a:cubicBezTo>
                  <a:pt x="14837" y="19105"/>
                  <a:pt x="19106" y="14837"/>
                  <a:pt x="19106" y="9564"/>
                </a:cubicBezTo>
                <a:cubicBezTo>
                  <a:pt x="19106" y="4269"/>
                  <a:pt x="14837" y="1"/>
                  <a:pt x="956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28" name="Google Shape;1728;p50"/>
          <p:cNvGrpSpPr/>
          <p:nvPr/>
        </p:nvGrpSpPr>
        <p:grpSpPr>
          <a:xfrm>
            <a:off x="7242013" y="-389267"/>
            <a:ext cx="2252826" cy="2252600"/>
            <a:chOff x="7285484" y="-452447"/>
            <a:chExt cx="2252826" cy="2252600"/>
          </a:xfrm>
        </p:grpSpPr>
        <p:sp>
          <p:nvSpPr>
            <p:cNvPr id="1729" name="Google Shape;1729;p50"/>
            <p:cNvSpPr/>
            <p:nvPr/>
          </p:nvSpPr>
          <p:spPr>
            <a:xfrm rot="-2172901" flipH="1">
              <a:off x="8998821" y="872264"/>
              <a:ext cx="2819" cy="5638"/>
            </a:xfrm>
            <a:custGeom>
              <a:avLst/>
              <a:gdLst/>
              <a:ahLst/>
              <a:cxnLst/>
              <a:rect l="l" t="t" r="r" b="b"/>
              <a:pathLst>
                <a:path w="69" h="138" extrusionOk="0">
                  <a:moveTo>
                    <a:pt x="68" y="1"/>
                  </a:moveTo>
                  <a:lnTo>
                    <a:pt x="68" y="1"/>
                  </a:lnTo>
                  <a:cubicBezTo>
                    <a:pt x="23" y="46"/>
                    <a:pt x="0" y="69"/>
                    <a:pt x="23" y="137"/>
                  </a:cubicBezTo>
                  <a:cubicBezTo>
                    <a:pt x="68" y="92"/>
                    <a:pt x="68" y="46"/>
                    <a:pt x="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50"/>
            <p:cNvSpPr/>
            <p:nvPr/>
          </p:nvSpPr>
          <p:spPr>
            <a:xfrm rot="-2172901" flipH="1">
              <a:off x="8997436" y="873626"/>
              <a:ext cx="41" cy="41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50"/>
            <p:cNvSpPr/>
            <p:nvPr/>
          </p:nvSpPr>
          <p:spPr>
            <a:xfrm rot="-2172901" flipH="1">
              <a:off x="8878664" y="518638"/>
              <a:ext cx="41" cy="1920"/>
            </a:xfrm>
            <a:custGeom>
              <a:avLst/>
              <a:gdLst/>
              <a:ahLst/>
              <a:cxnLst/>
              <a:rect l="l" t="t" r="r" b="b"/>
              <a:pathLst>
                <a:path w="1" h="47" extrusionOk="0">
                  <a:moveTo>
                    <a:pt x="0" y="1"/>
                  </a:moveTo>
                  <a:lnTo>
                    <a:pt x="0" y="4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50"/>
            <p:cNvSpPr/>
            <p:nvPr/>
          </p:nvSpPr>
          <p:spPr>
            <a:xfrm rot="-2172901" flipH="1">
              <a:off x="8882744" y="514573"/>
              <a:ext cx="121759" cy="374451"/>
            </a:xfrm>
            <a:custGeom>
              <a:avLst/>
              <a:gdLst/>
              <a:ahLst/>
              <a:cxnLst/>
              <a:rect l="l" t="t" r="r" b="b"/>
              <a:pathLst>
                <a:path w="2980" h="9165" extrusionOk="0">
                  <a:moveTo>
                    <a:pt x="56" y="823"/>
                  </a:moveTo>
                  <a:cubicBezTo>
                    <a:pt x="50" y="828"/>
                    <a:pt x="46" y="835"/>
                    <a:pt x="46" y="841"/>
                  </a:cubicBezTo>
                  <a:cubicBezTo>
                    <a:pt x="50" y="836"/>
                    <a:pt x="53" y="829"/>
                    <a:pt x="56" y="823"/>
                  </a:cubicBezTo>
                  <a:close/>
                  <a:moveTo>
                    <a:pt x="2275" y="2752"/>
                  </a:moveTo>
                  <a:lnTo>
                    <a:pt x="2402" y="2780"/>
                  </a:lnTo>
                  <a:lnTo>
                    <a:pt x="2402" y="2780"/>
                  </a:lnTo>
                  <a:lnTo>
                    <a:pt x="2343" y="2820"/>
                  </a:lnTo>
                  <a:lnTo>
                    <a:pt x="2275" y="2752"/>
                  </a:lnTo>
                  <a:close/>
                  <a:moveTo>
                    <a:pt x="2843" y="8687"/>
                  </a:moveTo>
                  <a:lnTo>
                    <a:pt x="2843" y="8717"/>
                  </a:lnTo>
                  <a:lnTo>
                    <a:pt x="2843" y="8717"/>
                  </a:lnTo>
                  <a:cubicBezTo>
                    <a:pt x="2833" y="8697"/>
                    <a:pt x="2813" y="8687"/>
                    <a:pt x="2843" y="8687"/>
                  </a:cubicBezTo>
                  <a:close/>
                  <a:moveTo>
                    <a:pt x="228" y="0"/>
                  </a:moveTo>
                  <a:lnTo>
                    <a:pt x="182" y="91"/>
                  </a:lnTo>
                  <a:lnTo>
                    <a:pt x="251" y="114"/>
                  </a:lnTo>
                  <a:cubicBezTo>
                    <a:pt x="273" y="148"/>
                    <a:pt x="262" y="148"/>
                    <a:pt x="248" y="148"/>
                  </a:cubicBezTo>
                  <a:cubicBezTo>
                    <a:pt x="234" y="148"/>
                    <a:pt x="217" y="148"/>
                    <a:pt x="228" y="182"/>
                  </a:cubicBezTo>
                  <a:cubicBezTo>
                    <a:pt x="160" y="182"/>
                    <a:pt x="137" y="114"/>
                    <a:pt x="137" y="68"/>
                  </a:cubicBezTo>
                  <a:lnTo>
                    <a:pt x="137" y="68"/>
                  </a:lnTo>
                  <a:cubicBezTo>
                    <a:pt x="137" y="114"/>
                    <a:pt x="92" y="159"/>
                    <a:pt x="160" y="182"/>
                  </a:cubicBezTo>
                  <a:cubicBezTo>
                    <a:pt x="137" y="205"/>
                    <a:pt x="114" y="205"/>
                    <a:pt x="94" y="205"/>
                  </a:cubicBezTo>
                  <a:cubicBezTo>
                    <a:pt x="74" y="205"/>
                    <a:pt x="57" y="205"/>
                    <a:pt x="46" y="227"/>
                  </a:cubicBezTo>
                  <a:cubicBezTo>
                    <a:pt x="69" y="273"/>
                    <a:pt x="114" y="341"/>
                    <a:pt x="92" y="387"/>
                  </a:cubicBezTo>
                  <a:lnTo>
                    <a:pt x="69" y="387"/>
                  </a:lnTo>
                  <a:cubicBezTo>
                    <a:pt x="1" y="500"/>
                    <a:pt x="160" y="569"/>
                    <a:pt x="92" y="659"/>
                  </a:cubicBezTo>
                  <a:lnTo>
                    <a:pt x="69" y="659"/>
                  </a:lnTo>
                  <a:cubicBezTo>
                    <a:pt x="48" y="680"/>
                    <a:pt x="84" y="758"/>
                    <a:pt x="56" y="823"/>
                  </a:cubicBezTo>
                  <a:lnTo>
                    <a:pt x="56" y="823"/>
                  </a:lnTo>
                  <a:cubicBezTo>
                    <a:pt x="62" y="818"/>
                    <a:pt x="70" y="815"/>
                    <a:pt x="78" y="815"/>
                  </a:cubicBezTo>
                  <a:cubicBezTo>
                    <a:pt x="91" y="815"/>
                    <a:pt x="105" y="822"/>
                    <a:pt x="114" y="841"/>
                  </a:cubicBezTo>
                  <a:cubicBezTo>
                    <a:pt x="69" y="910"/>
                    <a:pt x="92" y="978"/>
                    <a:pt x="46" y="1023"/>
                  </a:cubicBezTo>
                  <a:lnTo>
                    <a:pt x="114" y="1092"/>
                  </a:lnTo>
                  <a:cubicBezTo>
                    <a:pt x="92" y="1342"/>
                    <a:pt x="114" y="2410"/>
                    <a:pt x="137" y="2683"/>
                  </a:cubicBezTo>
                  <a:cubicBezTo>
                    <a:pt x="160" y="3093"/>
                    <a:pt x="160" y="3934"/>
                    <a:pt x="228" y="4366"/>
                  </a:cubicBezTo>
                  <a:cubicBezTo>
                    <a:pt x="182" y="4434"/>
                    <a:pt x="182" y="4525"/>
                    <a:pt x="160" y="4593"/>
                  </a:cubicBezTo>
                  <a:cubicBezTo>
                    <a:pt x="179" y="4574"/>
                    <a:pt x="194" y="4567"/>
                    <a:pt x="205" y="4567"/>
                  </a:cubicBezTo>
                  <a:cubicBezTo>
                    <a:pt x="220" y="4567"/>
                    <a:pt x="228" y="4580"/>
                    <a:pt x="228" y="4593"/>
                  </a:cubicBezTo>
                  <a:cubicBezTo>
                    <a:pt x="228" y="4798"/>
                    <a:pt x="273" y="4616"/>
                    <a:pt x="296" y="4821"/>
                  </a:cubicBezTo>
                  <a:cubicBezTo>
                    <a:pt x="364" y="5071"/>
                    <a:pt x="342" y="6003"/>
                    <a:pt x="296" y="6208"/>
                  </a:cubicBezTo>
                  <a:cubicBezTo>
                    <a:pt x="387" y="6322"/>
                    <a:pt x="319" y="6481"/>
                    <a:pt x="387" y="6595"/>
                  </a:cubicBezTo>
                  <a:lnTo>
                    <a:pt x="364" y="6572"/>
                  </a:lnTo>
                  <a:lnTo>
                    <a:pt x="364" y="6572"/>
                  </a:lnTo>
                  <a:cubicBezTo>
                    <a:pt x="387" y="6640"/>
                    <a:pt x="387" y="6845"/>
                    <a:pt x="387" y="7049"/>
                  </a:cubicBezTo>
                  <a:cubicBezTo>
                    <a:pt x="387" y="7254"/>
                    <a:pt x="387" y="7481"/>
                    <a:pt x="410" y="7550"/>
                  </a:cubicBezTo>
                  <a:lnTo>
                    <a:pt x="433" y="7527"/>
                  </a:lnTo>
                  <a:lnTo>
                    <a:pt x="433" y="7527"/>
                  </a:lnTo>
                  <a:cubicBezTo>
                    <a:pt x="501" y="7641"/>
                    <a:pt x="387" y="7641"/>
                    <a:pt x="364" y="7732"/>
                  </a:cubicBezTo>
                  <a:cubicBezTo>
                    <a:pt x="375" y="7730"/>
                    <a:pt x="384" y="7729"/>
                    <a:pt x="394" y="7729"/>
                  </a:cubicBezTo>
                  <a:cubicBezTo>
                    <a:pt x="490" y="7729"/>
                    <a:pt x="546" y="7827"/>
                    <a:pt x="546" y="7868"/>
                  </a:cubicBezTo>
                  <a:lnTo>
                    <a:pt x="524" y="7868"/>
                  </a:lnTo>
                  <a:cubicBezTo>
                    <a:pt x="546" y="7914"/>
                    <a:pt x="637" y="8050"/>
                    <a:pt x="660" y="8164"/>
                  </a:cubicBezTo>
                  <a:lnTo>
                    <a:pt x="615" y="8164"/>
                  </a:lnTo>
                  <a:cubicBezTo>
                    <a:pt x="683" y="8232"/>
                    <a:pt x="683" y="8391"/>
                    <a:pt x="683" y="8459"/>
                  </a:cubicBezTo>
                  <a:cubicBezTo>
                    <a:pt x="683" y="8596"/>
                    <a:pt x="592" y="8823"/>
                    <a:pt x="683" y="9005"/>
                  </a:cubicBezTo>
                  <a:lnTo>
                    <a:pt x="546" y="9141"/>
                  </a:lnTo>
                  <a:lnTo>
                    <a:pt x="569" y="9164"/>
                  </a:lnTo>
                  <a:cubicBezTo>
                    <a:pt x="569" y="9164"/>
                    <a:pt x="2434" y="9096"/>
                    <a:pt x="2798" y="8800"/>
                  </a:cubicBezTo>
                  <a:lnTo>
                    <a:pt x="2843" y="8800"/>
                  </a:lnTo>
                  <a:lnTo>
                    <a:pt x="2843" y="8755"/>
                  </a:lnTo>
                  <a:cubicBezTo>
                    <a:pt x="2853" y="8736"/>
                    <a:pt x="2862" y="8729"/>
                    <a:pt x="2872" y="8729"/>
                  </a:cubicBezTo>
                  <a:cubicBezTo>
                    <a:pt x="2885" y="8729"/>
                    <a:pt x="2898" y="8742"/>
                    <a:pt x="2911" y="8755"/>
                  </a:cubicBezTo>
                  <a:lnTo>
                    <a:pt x="2934" y="8687"/>
                  </a:lnTo>
                  <a:lnTo>
                    <a:pt x="2911" y="8709"/>
                  </a:lnTo>
                  <a:cubicBezTo>
                    <a:pt x="2889" y="8687"/>
                    <a:pt x="2843" y="8641"/>
                    <a:pt x="2866" y="8618"/>
                  </a:cubicBezTo>
                  <a:cubicBezTo>
                    <a:pt x="2866" y="8550"/>
                    <a:pt x="2934" y="8596"/>
                    <a:pt x="2934" y="8528"/>
                  </a:cubicBezTo>
                  <a:cubicBezTo>
                    <a:pt x="2957" y="8186"/>
                    <a:pt x="2980" y="7845"/>
                    <a:pt x="2934" y="7504"/>
                  </a:cubicBezTo>
                  <a:lnTo>
                    <a:pt x="2980" y="7504"/>
                  </a:lnTo>
                  <a:cubicBezTo>
                    <a:pt x="2934" y="7413"/>
                    <a:pt x="2934" y="7322"/>
                    <a:pt x="2911" y="7231"/>
                  </a:cubicBezTo>
                  <a:lnTo>
                    <a:pt x="2980" y="7186"/>
                  </a:lnTo>
                  <a:lnTo>
                    <a:pt x="2980" y="7186"/>
                  </a:lnTo>
                  <a:cubicBezTo>
                    <a:pt x="2979" y="7186"/>
                    <a:pt x="2978" y="7187"/>
                    <a:pt x="2977" y="7187"/>
                  </a:cubicBezTo>
                  <a:cubicBezTo>
                    <a:pt x="2932" y="7187"/>
                    <a:pt x="2889" y="6662"/>
                    <a:pt x="2911" y="6640"/>
                  </a:cubicBezTo>
                  <a:lnTo>
                    <a:pt x="2820" y="6640"/>
                  </a:lnTo>
                  <a:cubicBezTo>
                    <a:pt x="2798" y="6526"/>
                    <a:pt x="2911" y="6617"/>
                    <a:pt x="2889" y="6504"/>
                  </a:cubicBezTo>
                  <a:cubicBezTo>
                    <a:pt x="2752" y="6481"/>
                    <a:pt x="2889" y="6344"/>
                    <a:pt x="2820" y="6322"/>
                  </a:cubicBezTo>
                  <a:cubicBezTo>
                    <a:pt x="2843" y="6322"/>
                    <a:pt x="2843" y="6276"/>
                    <a:pt x="2889" y="6276"/>
                  </a:cubicBezTo>
                  <a:cubicBezTo>
                    <a:pt x="2798" y="6254"/>
                    <a:pt x="2866" y="6231"/>
                    <a:pt x="2843" y="6185"/>
                  </a:cubicBezTo>
                  <a:lnTo>
                    <a:pt x="2843" y="6185"/>
                  </a:lnTo>
                  <a:lnTo>
                    <a:pt x="2798" y="6208"/>
                  </a:lnTo>
                  <a:lnTo>
                    <a:pt x="2775" y="6140"/>
                  </a:lnTo>
                  <a:lnTo>
                    <a:pt x="2843" y="6140"/>
                  </a:lnTo>
                  <a:cubicBezTo>
                    <a:pt x="2866" y="5958"/>
                    <a:pt x="2911" y="5094"/>
                    <a:pt x="2866" y="4912"/>
                  </a:cubicBezTo>
                  <a:lnTo>
                    <a:pt x="2866" y="4912"/>
                  </a:lnTo>
                  <a:cubicBezTo>
                    <a:pt x="2798" y="4935"/>
                    <a:pt x="2843" y="5003"/>
                    <a:pt x="2752" y="5026"/>
                  </a:cubicBezTo>
                  <a:cubicBezTo>
                    <a:pt x="2707" y="4957"/>
                    <a:pt x="2775" y="4935"/>
                    <a:pt x="2707" y="4912"/>
                  </a:cubicBezTo>
                  <a:cubicBezTo>
                    <a:pt x="2843" y="4889"/>
                    <a:pt x="2752" y="4798"/>
                    <a:pt x="2866" y="4775"/>
                  </a:cubicBezTo>
                  <a:lnTo>
                    <a:pt x="2798" y="4753"/>
                  </a:lnTo>
                  <a:lnTo>
                    <a:pt x="2843" y="4730"/>
                  </a:lnTo>
                  <a:cubicBezTo>
                    <a:pt x="2775" y="4503"/>
                    <a:pt x="2798" y="4684"/>
                    <a:pt x="2820" y="4480"/>
                  </a:cubicBezTo>
                  <a:cubicBezTo>
                    <a:pt x="2820" y="4366"/>
                    <a:pt x="2707" y="4298"/>
                    <a:pt x="2752" y="4230"/>
                  </a:cubicBezTo>
                  <a:lnTo>
                    <a:pt x="2752" y="4230"/>
                  </a:lnTo>
                  <a:lnTo>
                    <a:pt x="2684" y="4252"/>
                  </a:lnTo>
                  <a:cubicBezTo>
                    <a:pt x="2752" y="4230"/>
                    <a:pt x="2638" y="4161"/>
                    <a:pt x="2707" y="4161"/>
                  </a:cubicBezTo>
                  <a:cubicBezTo>
                    <a:pt x="2707" y="4125"/>
                    <a:pt x="2707" y="4058"/>
                    <a:pt x="2658" y="4058"/>
                  </a:cubicBezTo>
                  <a:cubicBezTo>
                    <a:pt x="2647" y="4058"/>
                    <a:pt x="2633" y="4062"/>
                    <a:pt x="2616" y="4070"/>
                  </a:cubicBezTo>
                  <a:cubicBezTo>
                    <a:pt x="2652" y="4052"/>
                    <a:pt x="2674" y="3990"/>
                    <a:pt x="2693" y="3990"/>
                  </a:cubicBezTo>
                  <a:cubicBezTo>
                    <a:pt x="2698" y="3990"/>
                    <a:pt x="2702" y="3993"/>
                    <a:pt x="2707" y="4002"/>
                  </a:cubicBezTo>
                  <a:lnTo>
                    <a:pt x="2707" y="3934"/>
                  </a:lnTo>
                  <a:lnTo>
                    <a:pt x="2684" y="3957"/>
                  </a:lnTo>
                  <a:cubicBezTo>
                    <a:pt x="2684" y="3866"/>
                    <a:pt x="2752" y="3820"/>
                    <a:pt x="2661" y="3752"/>
                  </a:cubicBezTo>
                  <a:lnTo>
                    <a:pt x="2638" y="3798"/>
                  </a:lnTo>
                  <a:cubicBezTo>
                    <a:pt x="2616" y="3729"/>
                    <a:pt x="2616" y="3684"/>
                    <a:pt x="2707" y="3661"/>
                  </a:cubicBezTo>
                  <a:lnTo>
                    <a:pt x="2729" y="3729"/>
                  </a:lnTo>
                  <a:cubicBezTo>
                    <a:pt x="2729" y="3616"/>
                    <a:pt x="2729" y="3570"/>
                    <a:pt x="2684" y="3479"/>
                  </a:cubicBezTo>
                  <a:lnTo>
                    <a:pt x="2684" y="3525"/>
                  </a:lnTo>
                  <a:cubicBezTo>
                    <a:pt x="2595" y="3414"/>
                    <a:pt x="2528" y="2914"/>
                    <a:pt x="2420" y="2784"/>
                  </a:cubicBezTo>
                  <a:lnTo>
                    <a:pt x="2420" y="2784"/>
                  </a:lnTo>
                  <a:lnTo>
                    <a:pt x="2479" y="2797"/>
                  </a:lnTo>
                  <a:cubicBezTo>
                    <a:pt x="2456" y="2615"/>
                    <a:pt x="2456" y="1706"/>
                    <a:pt x="2502" y="1546"/>
                  </a:cubicBezTo>
                  <a:cubicBezTo>
                    <a:pt x="2517" y="1531"/>
                    <a:pt x="2535" y="1526"/>
                    <a:pt x="2552" y="1526"/>
                  </a:cubicBezTo>
                  <a:cubicBezTo>
                    <a:pt x="2585" y="1526"/>
                    <a:pt x="2616" y="1546"/>
                    <a:pt x="2616" y="1546"/>
                  </a:cubicBezTo>
                  <a:cubicBezTo>
                    <a:pt x="2593" y="1478"/>
                    <a:pt x="2547" y="1501"/>
                    <a:pt x="2547" y="1433"/>
                  </a:cubicBezTo>
                  <a:lnTo>
                    <a:pt x="2547" y="1433"/>
                  </a:lnTo>
                  <a:lnTo>
                    <a:pt x="2616" y="1455"/>
                  </a:lnTo>
                  <a:lnTo>
                    <a:pt x="2616" y="1410"/>
                  </a:lnTo>
                  <a:cubicBezTo>
                    <a:pt x="2593" y="1421"/>
                    <a:pt x="2565" y="1421"/>
                    <a:pt x="2533" y="1421"/>
                  </a:cubicBezTo>
                  <a:cubicBezTo>
                    <a:pt x="2502" y="1421"/>
                    <a:pt x="2468" y="1421"/>
                    <a:pt x="2434" y="1433"/>
                  </a:cubicBezTo>
                  <a:lnTo>
                    <a:pt x="2456" y="1342"/>
                  </a:lnTo>
                  <a:lnTo>
                    <a:pt x="2502" y="1342"/>
                  </a:lnTo>
                  <a:cubicBezTo>
                    <a:pt x="2502" y="1342"/>
                    <a:pt x="2366" y="1296"/>
                    <a:pt x="2388" y="1205"/>
                  </a:cubicBezTo>
                  <a:cubicBezTo>
                    <a:pt x="2411" y="1069"/>
                    <a:pt x="2411" y="910"/>
                    <a:pt x="2434" y="773"/>
                  </a:cubicBezTo>
                  <a:lnTo>
                    <a:pt x="2502" y="841"/>
                  </a:lnTo>
                  <a:lnTo>
                    <a:pt x="2525" y="773"/>
                  </a:lnTo>
                  <a:lnTo>
                    <a:pt x="2525" y="773"/>
                  </a:lnTo>
                  <a:cubicBezTo>
                    <a:pt x="2517" y="776"/>
                    <a:pt x="2510" y="777"/>
                    <a:pt x="2505" y="777"/>
                  </a:cubicBezTo>
                  <a:cubicBezTo>
                    <a:pt x="2467" y="777"/>
                    <a:pt x="2474" y="724"/>
                    <a:pt x="2463" y="724"/>
                  </a:cubicBezTo>
                  <a:cubicBezTo>
                    <a:pt x="2461" y="724"/>
                    <a:pt x="2459" y="725"/>
                    <a:pt x="2456" y="728"/>
                  </a:cubicBezTo>
                  <a:cubicBezTo>
                    <a:pt x="2320" y="614"/>
                    <a:pt x="2456" y="500"/>
                    <a:pt x="2366" y="387"/>
                  </a:cubicBezTo>
                  <a:cubicBezTo>
                    <a:pt x="2252" y="387"/>
                    <a:pt x="342" y="68"/>
                    <a:pt x="205" y="68"/>
                  </a:cubicBezTo>
                  <a:lnTo>
                    <a:pt x="22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50"/>
            <p:cNvSpPr/>
            <p:nvPr/>
          </p:nvSpPr>
          <p:spPr>
            <a:xfrm rot="-2172901" flipH="1">
              <a:off x="8090217" y="109347"/>
              <a:ext cx="3759" cy="5597"/>
            </a:xfrm>
            <a:custGeom>
              <a:avLst/>
              <a:gdLst/>
              <a:ahLst/>
              <a:cxnLst/>
              <a:rect l="l" t="t" r="r" b="b"/>
              <a:pathLst>
                <a:path w="92" h="137" extrusionOk="0">
                  <a:moveTo>
                    <a:pt x="91" y="0"/>
                  </a:moveTo>
                  <a:lnTo>
                    <a:pt x="91" y="0"/>
                  </a:lnTo>
                  <a:cubicBezTo>
                    <a:pt x="23" y="46"/>
                    <a:pt x="0" y="91"/>
                    <a:pt x="23" y="137"/>
                  </a:cubicBezTo>
                  <a:cubicBezTo>
                    <a:pt x="68" y="91"/>
                    <a:pt x="68" y="46"/>
                    <a:pt x="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50"/>
            <p:cNvSpPr/>
            <p:nvPr/>
          </p:nvSpPr>
          <p:spPr>
            <a:xfrm rot="-2172901" flipH="1">
              <a:off x="8088935" y="110982"/>
              <a:ext cx="41" cy="41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50"/>
            <p:cNvSpPr/>
            <p:nvPr/>
          </p:nvSpPr>
          <p:spPr>
            <a:xfrm rot="-2172901" flipH="1">
              <a:off x="7971187" y="-243709"/>
              <a:ext cx="41" cy="940"/>
            </a:xfrm>
            <a:custGeom>
              <a:avLst/>
              <a:gdLst/>
              <a:ahLst/>
              <a:cxnLst/>
              <a:rect l="l" t="t" r="r" b="b"/>
              <a:pathLst>
                <a:path w="1" h="23" extrusionOk="0">
                  <a:moveTo>
                    <a:pt x="0" y="0"/>
                  </a:moveTo>
                  <a:lnTo>
                    <a:pt x="0" y="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50"/>
            <p:cNvSpPr/>
            <p:nvPr/>
          </p:nvSpPr>
          <p:spPr>
            <a:xfrm rot="-2172901" flipH="1">
              <a:off x="7974976" y="-248659"/>
              <a:ext cx="121759" cy="374451"/>
            </a:xfrm>
            <a:custGeom>
              <a:avLst/>
              <a:gdLst/>
              <a:ahLst/>
              <a:cxnLst/>
              <a:rect l="l" t="t" r="r" b="b"/>
              <a:pathLst>
                <a:path w="2980" h="9165" extrusionOk="0">
                  <a:moveTo>
                    <a:pt x="54" y="829"/>
                  </a:moveTo>
                  <a:lnTo>
                    <a:pt x="54" y="829"/>
                  </a:lnTo>
                  <a:cubicBezTo>
                    <a:pt x="49" y="832"/>
                    <a:pt x="46" y="836"/>
                    <a:pt x="46" y="842"/>
                  </a:cubicBezTo>
                  <a:cubicBezTo>
                    <a:pt x="49" y="838"/>
                    <a:pt x="52" y="833"/>
                    <a:pt x="54" y="829"/>
                  </a:cubicBezTo>
                  <a:close/>
                  <a:moveTo>
                    <a:pt x="2843" y="8687"/>
                  </a:moveTo>
                  <a:lnTo>
                    <a:pt x="2843" y="8724"/>
                  </a:lnTo>
                  <a:lnTo>
                    <a:pt x="2843" y="8724"/>
                  </a:lnTo>
                  <a:cubicBezTo>
                    <a:pt x="2833" y="8697"/>
                    <a:pt x="2813" y="8687"/>
                    <a:pt x="2843" y="8687"/>
                  </a:cubicBezTo>
                  <a:close/>
                  <a:moveTo>
                    <a:pt x="228" y="1"/>
                  </a:moveTo>
                  <a:lnTo>
                    <a:pt x="183" y="114"/>
                  </a:lnTo>
                  <a:lnTo>
                    <a:pt x="274" y="114"/>
                  </a:lnTo>
                  <a:cubicBezTo>
                    <a:pt x="296" y="182"/>
                    <a:pt x="228" y="137"/>
                    <a:pt x="228" y="205"/>
                  </a:cubicBezTo>
                  <a:cubicBezTo>
                    <a:pt x="160" y="205"/>
                    <a:pt x="160" y="137"/>
                    <a:pt x="137" y="69"/>
                  </a:cubicBezTo>
                  <a:lnTo>
                    <a:pt x="137" y="69"/>
                  </a:lnTo>
                  <a:cubicBezTo>
                    <a:pt x="137" y="137"/>
                    <a:pt x="92" y="182"/>
                    <a:pt x="160" y="205"/>
                  </a:cubicBezTo>
                  <a:cubicBezTo>
                    <a:pt x="153" y="219"/>
                    <a:pt x="142" y="222"/>
                    <a:pt x="130" y="222"/>
                  </a:cubicBezTo>
                  <a:cubicBezTo>
                    <a:pt x="117" y="222"/>
                    <a:pt x="102" y="218"/>
                    <a:pt x="88" y="218"/>
                  </a:cubicBezTo>
                  <a:cubicBezTo>
                    <a:pt x="71" y="218"/>
                    <a:pt x="55" y="224"/>
                    <a:pt x="46" y="251"/>
                  </a:cubicBezTo>
                  <a:cubicBezTo>
                    <a:pt x="69" y="296"/>
                    <a:pt x="137" y="342"/>
                    <a:pt x="92" y="387"/>
                  </a:cubicBezTo>
                  <a:lnTo>
                    <a:pt x="69" y="387"/>
                  </a:lnTo>
                  <a:cubicBezTo>
                    <a:pt x="1" y="501"/>
                    <a:pt x="160" y="569"/>
                    <a:pt x="92" y="683"/>
                  </a:cubicBezTo>
                  <a:lnTo>
                    <a:pt x="69" y="660"/>
                  </a:lnTo>
                  <a:lnTo>
                    <a:pt x="69" y="660"/>
                  </a:lnTo>
                  <a:cubicBezTo>
                    <a:pt x="48" y="703"/>
                    <a:pt x="86" y="765"/>
                    <a:pt x="54" y="829"/>
                  </a:cubicBezTo>
                  <a:lnTo>
                    <a:pt x="54" y="829"/>
                  </a:lnTo>
                  <a:cubicBezTo>
                    <a:pt x="58" y="826"/>
                    <a:pt x="65" y="825"/>
                    <a:pt x="72" y="825"/>
                  </a:cubicBezTo>
                  <a:cubicBezTo>
                    <a:pt x="86" y="825"/>
                    <a:pt x="103" y="831"/>
                    <a:pt x="114" y="842"/>
                  </a:cubicBezTo>
                  <a:cubicBezTo>
                    <a:pt x="69" y="933"/>
                    <a:pt x="92" y="978"/>
                    <a:pt x="46" y="1024"/>
                  </a:cubicBezTo>
                  <a:lnTo>
                    <a:pt x="114" y="1092"/>
                  </a:lnTo>
                  <a:cubicBezTo>
                    <a:pt x="92" y="1365"/>
                    <a:pt x="114" y="2434"/>
                    <a:pt x="137" y="2707"/>
                  </a:cubicBezTo>
                  <a:lnTo>
                    <a:pt x="137" y="2684"/>
                  </a:lnTo>
                  <a:cubicBezTo>
                    <a:pt x="160" y="3093"/>
                    <a:pt x="160" y="3957"/>
                    <a:pt x="228" y="4367"/>
                  </a:cubicBezTo>
                  <a:cubicBezTo>
                    <a:pt x="183" y="4435"/>
                    <a:pt x="183" y="4526"/>
                    <a:pt x="183" y="4594"/>
                  </a:cubicBezTo>
                  <a:cubicBezTo>
                    <a:pt x="192" y="4575"/>
                    <a:pt x="202" y="4568"/>
                    <a:pt x="210" y="4568"/>
                  </a:cubicBezTo>
                  <a:cubicBezTo>
                    <a:pt x="221" y="4568"/>
                    <a:pt x="228" y="4581"/>
                    <a:pt x="228" y="4594"/>
                  </a:cubicBezTo>
                  <a:cubicBezTo>
                    <a:pt x="228" y="4821"/>
                    <a:pt x="274" y="4617"/>
                    <a:pt x="296" y="4821"/>
                  </a:cubicBezTo>
                  <a:cubicBezTo>
                    <a:pt x="365" y="5072"/>
                    <a:pt x="342" y="6004"/>
                    <a:pt x="296" y="6231"/>
                  </a:cubicBezTo>
                  <a:cubicBezTo>
                    <a:pt x="387" y="6345"/>
                    <a:pt x="342" y="6481"/>
                    <a:pt x="387" y="6595"/>
                  </a:cubicBezTo>
                  <a:lnTo>
                    <a:pt x="365" y="6595"/>
                  </a:lnTo>
                  <a:cubicBezTo>
                    <a:pt x="387" y="6641"/>
                    <a:pt x="387" y="6845"/>
                    <a:pt x="387" y="7050"/>
                  </a:cubicBezTo>
                  <a:cubicBezTo>
                    <a:pt x="387" y="7277"/>
                    <a:pt x="387" y="7482"/>
                    <a:pt x="410" y="7550"/>
                  </a:cubicBezTo>
                  <a:lnTo>
                    <a:pt x="433" y="7527"/>
                  </a:lnTo>
                  <a:lnTo>
                    <a:pt x="433" y="7527"/>
                  </a:lnTo>
                  <a:cubicBezTo>
                    <a:pt x="501" y="7664"/>
                    <a:pt x="387" y="7641"/>
                    <a:pt x="365" y="7755"/>
                  </a:cubicBezTo>
                  <a:cubicBezTo>
                    <a:pt x="377" y="7752"/>
                    <a:pt x="389" y="7751"/>
                    <a:pt x="400" y="7751"/>
                  </a:cubicBezTo>
                  <a:cubicBezTo>
                    <a:pt x="492" y="7751"/>
                    <a:pt x="547" y="7828"/>
                    <a:pt x="547" y="7869"/>
                  </a:cubicBezTo>
                  <a:lnTo>
                    <a:pt x="524" y="7869"/>
                  </a:lnTo>
                  <a:cubicBezTo>
                    <a:pt x="547" y="7937"/>
                    <a:pt x="637" y="8050"/>
                    <a:pt x="683" y="8164"/>
                  </a:cubicBezTo>
                  <a:lnTo>
                    <a:pt x="615" y="8164"/>
                  </a:lnTo>
                  <a:cubicBezTo>
                    <a:pt x="683" y="8232"/>
                    <a:pt x="683" y="8414"/>
                    <a:pt x="683" y="8460"/>
                  </a:cubicBezTo>
                  <a:cubicBezTo>
                    <a:pt x="683" y="8596"/>
                    <a:pt x="615" y="8824"/>
                    <a:pt x="706" y="9006"/>
                  </a:cubicBezTo>
                  <a:lnTo>
                    <a:pt x="547" y="9165"/>
                  </a:lnTo>
                  <a:lnTo>
                    <a:pt x="569" y="9165"/>
                  </a:lnTo>
                  <a:cubicBezTo>
                    <a:pt x="569" y="9165"/>
                    <a:pt x="2434" y="9097"/>
                    <a:pt x="2798" y="8824"/>
                  </a:cubicBezTo>
                  <a:lnTo>
                    <a:pt x="2843" y="8824"/>
                  </a:lnTo>
                  <a:lnTo>
                    <a:pt x="2843" y="8778"/>
                  </a:lnTo>
                  <a:cubicBezTo>
                    <a:pt x="2853" y="8749"/>
                    <a:pt x="2863" y="8741"/>
                    <a:pt x="2874" y="8741"/>
                  </a:cubicBezTo>
                  <a:cubicBezTo>
                    <a:pt x="2890" y="8741"/>
                    <a:pt x="2908" y="8755"/>
                    <a:pt x="2934" y="8755"/>
                  </a:cubicBezTo>
                  <a:lnTo>
                    <a:pt x="2957" y="8687"/>
                  </a:lnTo>
                  <a:lnTo>
                    <a:pt x="2911" y="8710"/>
                  </a:lnTo>
                  <a:cubicBezTo>
                    <a:pt x="2889" y="8687"/>
                    <a:pt x="2843" y="8664"/>
                    <a:pt x="2866" y="8619"/>
                  </a:cubicBezTo>
                  <a:cubicBezTo>
                    <a:pt x="2866" y="8551"/>
                    <a:pt x="2957" y="8596"/>
                    <a:pt x="2957" y="8528"/>
                  </a:cubicBezTo>
                  <a:cubicBezTo>
                    <a:pt x="2957" y="8187"/>
                    <a:pt x="2980" y="7846"/>
                    <a:pt x="2934" y="7505"/>
                  </a:cubicBezTo>
                  <a:lnTo>
                    <a:pt x="2934" y="7505"/>
                  </a:lnTo>
                  <a:lnTo>
                    <a:pt x="2980" y="7527"/>
                  </a:lnTo>
                  <a:cubicBezTo>
                    <a:pt x="2934" y="7414"/>
                    <a:pt x="2934" y="7323"/>
                    <a:pt x="2911" y="7232"/>
                  </a:cubicBezTo>
                  <a:lnTo>
                    <a:pt x="2980" y="7186"/>
                  </a:lnTo>
                  <a:lnTo>
                    <a:pt x="2980" y="7186"/>
                  </a:lnTo>
                  <a:cubicBezTo>
                    <a:pt x="2979" y="7187"/>
                    <a:pt x="2978" y="7187"/>
                    <a:pt x="2977" y="7187"/>
                  </a:cubicBezTo>
                  <a:cubicBezTo>
                    <a:pt x="2932" y="7187"/>
                    <a:pt x="2889" y="6663"/>
                    <a:pt x="2911" y="6663"/>
                  </a:cubicBezTo>
                  <a:lnTo>
                    <a:pt x="2821" y="6663"/>
                  </a:lnTo>
                  <a:cubicBezTo>
                    <a:pt x="2798" y="6550"/>
                    <a:pt x="2911" y="6618"/>
                    <a:pt x="2889" y="6527"/>
                  </a:cubicBezTo>
                  <a:cubicBezTo>
                    <a:pt x="2752" y="6481"/>
                    <a:pt x="2911" y="6368"/>
                    <a:pt x="2821" y="6322"/>
                  </a:cubicBezTo>
                  <a:cubicBezTo>
                    <a:pt x="2843" y="6322"/>
                    <a:pt x="2843" y="6277"/>
                    <a:pt x="2889" y="6277"/>
                  </a:cubicBezTo>
                  <a:cubicBezTo>
                    <a:pt x="2798" y="6277"/>
                    <a:pt x="2866" y="6231"/>
                    <a:pt x="2843" y="6209"/>
                  </a:cubicBezTo>
                  <a:lnTo>
                    <a:pt x="2843" y="6209"/>
                  </a:lnTo>
                  <a:lnTo>
                    <a:pt x="2798" y="6231"/>
                  </a:lnTo>
                  <a:lnTo>
                    <a:pt x="2775" y="6163"/>
                  </a:lnTo>
                  <a:lnTo>
                    <a:pt x="2843" y="6140"/>
                  </a:lnTo>
                  <a:cubicBezTo>
                    <a:pt x="2866" y="5958"/>
                    <a:pt x="2911" y="5117"/>
                    <a:pt x="2866" y="4912"/>
                  </a:cubicBezTo>
                  <a:lnTo>
                    <a:pt x="2866" y="4912"/>
                  </a:lnTo>
                  <a:cubicBezTo>
                    <a:pt x="2798" y="4935"/>
                    <a:pt x="2843" y="5003"/>
                    <a:pt x="2752" y="5026"/>
                  </a:cubicBezTo>
                  <a:cubicBezTo>
                    <a:pt x="2707" y="4981"/>
                    <a:pt x="2775" y="4958"/>
                    <a:pt x="2730" y="4935"/>
                  </a:cubicBezTo>
                  <a:cubicBezTo>
                    <a:pt x="2843" y="4912"/>
                    <a:pt x="2752" y="4821"/>
                    <a:pt x="2889" y="4776"/>
                  </a:cubicBezTo>
                  <a:lnTo>
                    <a:pt x="2798" y="4753"/>
                  </a:lnTo>
                  <a:lnTo>
                    <a:pt x="2843" y="4730"/>
                  </a:lnTo>
                  <a:cubicBezTo>
                    <a:pt x="2775" y="4503"/>
                    <a:pt x="2821" y="4685"/>
                    <a:pt x="2821" y="4480"/>
                  </a:cubicBezTo>
                  <a:cubicBezTo>
                    <a:pt x="2821" y="4367"/>
                    <a:pt x="2707" y="4321"/>
                    <a:pt x="2752" y="4253"/>
                  </a:cubicBezTo>
                  <a:lnTo>
                    <a:pt x="2684" y="4253"/>
                  </a:lnTo>
                  <a:cubicBezTo>
                    <a:pt x="2752" y="4253"/>
                    <a:pt x="2639" y="4185"/>
                    <a:pt x="2707" y="4162"/>
                  </a:cubicBezTo>
                  <a:cubicBezTo>
                    <a:pt x="2707" y="4143"/>
                    <a:pt x="2707" y="4060"/>
                    <a:pt x="2654" y="4060"/>
                  </a:cubicBezTo>
                  <a:cubicBezTo>
                    <a:pt x="2643" y="4060"/>
                    <a:pt x="2631" y="4064"/>
                    <a:pt x="2616" y="4071"/>
                  </a:cubicBezTo>
                  <a:cubicBezTo>
                    <a:pt x="2649" y="4054"/>
                    <a:pt x="2670" y="4001"/>
                    <a:pt x="2697" y="4001"/>
                  </a:cubicBezTo>
                  <a:cubicBezTo>
                    <a:pt x="2707" y="4001"/>
                    <a:pt x="2718" y="4007"/>
                    <a:pt x="2730" y="4026"/>
                  </a:cubicBezTo>
                  <a:lnTo>
                    <a:pt x="2707" y="3935"/>
                  </a:lnTo>
                  <a:lnTo>
                    <a:pt x="2684" y="3980"/>
                  </a:lnTo>
                  <a:cubicBezTo>
                    <a:pt x="2684" y="3889"/>
                    <a:pt x="2752" y="3821"/>
                    <a:pt x="2661" y="3775"/>
                  </a:cubicBezTo>
                  <a:lnTo>
                    <a:pt x="2639" y="3798"/>
                  </a:lnTo>
                  <a:cubicBezTo>
                    <a:pt x="2616" y="3753"/>
                    <a:pt x="2616" y="3684"/>
                    <a:pt x="2707" y="3662"/>
                  </a:cubicBezTo>
                  <a:lnTo>
                    <a:pt x="2730" y="3730"/>
                  </a:lnTo>
                  <a:cubicBezTo>
                    <a:pt x="2730" y="3639"/>
                    <a:pt x="2730" y="3571"/>
                    <a:pt x="2684" y="3502"/>
                  </a:cubicBezTo>
                  <a:lnTo>
                    <a:pt x="2684" y="3525"/>
                  </a:lnTo>
                  <a:cubicBezTo>
                    <a:pt x="2593" y="3434"/>
                    <a:pt x="2525" y="2889"/>
                    <a:pt x="2411" y="2798"/>
                  </a:cubicBezTo>
                  <a:lnTo>
                    <a:pt x="2343" y="2843"/>
                  </a:lnTo>
                  <a:lnTo>
                    <a:pt x="2275" y="2752"/>
                  </a:lnTo>
                  <a:lnTo>
                    <a:pt x="2479" y="2798"/>
                  </a:lnTo>
                  <a:cubicBezTo>
                    <a:pt x="2457" y="2638"/>
                    <a:pt x="2457" y="1729"/>
                    <a:pt x="2502" y="1570"/>
                  </a:cubicBezTo>
                  <a:cubicBezTo>
                    <a:pt x="2522" y="1540"/>
                    <a:pt x="2545" y="1532"/>
                    <a:pt x="2566" y="1532"/>
                  </a:cubicBezTo>
                  <a:cubicBezTo>
                    <a:pt x="2594" y="1532"/>
                    <a:pt x="2616" y="1547"/>
                    <a:pt x="2616" y="1547"/>
                  </a:cubicBezTo>
                  <a:cubicBezTo>
                    <a:pt x="2593" y="1479"/>
                    <a:pt x="2548" y="1524"/>
                    <a:pt x="2570" y="1456"/>
                  </a:cubicBezTo>
                  <a:lnTo>
                    <a:pt x="2570" y="1456"/>
                  </a:lnTo>
                  <a:lnTo>
                    <a:pt x="2616" y="1479"/>
                  </a:lnTo>
                  <a:lnTo>
                    <a:pt x="2616" y="1410"/>
                  </a:lnTo>
                  <a:cubicBezTo>
                    <a:pt x="2605" y="1433"/>
                    <a:pt x="2576" y="1439"/>
                    <a:pt x="2542" y="1439"/>
                  </a:cubicBezTo>
                  <a:cubicBezTo>
                    <a:pt x="2508" y="1439"/>
                    <a:pt x="2468" y="1433"/>
                    <a:pt x="2434" y="1433"/>
                  </a:cubicBezTo>
                  <a:lnTo>
                    <a:pt x="2457" y="1365"/>
                  </a:lnTo>
                  <a:lnTo>
                    <a:pt x="2502" y="1365"/>
                  </a:lnTo>
                  <a:cubicBezTo>
                    <a:pt x="2502" y="1342"/>
                    <a:pt x="2366" y="1297"/>
                    <a:pt x="2388" y="1229"/>
                  </a:cubicBezTo>
                  <a:cubicBezTo>
                    <a:pt x="2434" y="1069"/>
                    <a:pt x="2411" y="933"/>
                    <a:pt x="2434" y="774"/>
                  </a:cubicBezTo>
                  <a:lnTo>
                    <a:pt x="2502" y="842"/>
                  </a:lnTo>
                  <a:lnTo>
                    <a:pt x="2525" y="774"/>
                  </a:lnTo>
                  <a:lnTo>
                    <a:pt x="2525" y="774"/>
                  </a:lnTo>
                  <a:cubicBezTo>
                    <a:pt x="2511" y="783"/>
                    <a:pt x="2501" y="787"/>
                    <a:pt x="2493" y="787"/>
                  </a:cubicBezTo>
                  <a:cubicBezTo>
                    <a:pt x="2468" y="787"/>
                    <a:pt x="2473" y="747"/>
                    <a:pt x="2463" y="747"/>
                  </a:cubicBezTo>
                  <a:cubicBezTo>
                    <a:pt x="2461" y="747"/>
                    <a:pt x="2459" y="748"/>
                    <a:pt x="2457" y="751"/>
                  </a:cubicBezTo>
                  <a:cubicBezTo>
                    <a:pt x="2320" y="637"/>
                    <a:pt x="2457" y="501"/>
                    <a:pt x="2366" y="410"/>
                  </a:cubicBezTo>
                  <a:cubicBezTo>
                    <a:pt x="2252" y="387"/>
                    <a:pt x="342" y="92"/>
                    <a:pt x="205" y="69"/>
                  </a:cubicBezTo>
                  <a:lnTo>
                    <a:pt x="2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50"/>
            <p:cNvSpPr/>
            <p:nvPr/>
          </p:nvSpPr>
          <p:spPr>
            <a:xfrm rot="-2172901" flipH="1">
              <a:off x="8930842" y="1257828"/>
              <a:ext cx="3759" cy="4699"/>
            </a:xfrm>
            <a:custGeom>
              <a:avLst/>
              <a:gdLst/>
              <a:ahLst/>
              <a:cxnLst/>
              <a:rect l="l" t="t" r="r" b="b"/>
              <a:pathLst>
                <a:path w="92" h="115" extrusionOk="0">
                  <a:moveTo>
                    <a:pt x="91" y="1"/>
                  </a:moveTo>
                  <a:lnTo>
                    <a:pt x="91" y="1"/>
                  </a:lnTo>
                  <a:cubicBezTo>
                    <a:pt x="23" y="24"/>
                    <a:pt x="0" y="69"/>
                    <a:pt x="0" y="115"/>
                  </a:cubicBezTo>
                  <a:cubicBezTo>
                    <a:pt x="68" y="92"/>
                    <a:pt x="68" y="46"/>
                    <a:pt x="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50"/>
            <p:cNvSpPr/>
            <p:nvPr/>
          </p:nvSpPr>
          <p:spPr>
            <a:xfrm rot="-2172901" flipH="1">
              <a:off x="8929825" y="1259376"/>
              <a:ext cx="41" cy="41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50"/>
            <p:cNvSpPr/>
            <p:nvPr/>
          </p:nvSpPr>
          <p:spPr>
            <a:xfrm rot="-2172901" flipH="1">
              <a:off x="8816167" y="938556"/>
              <a:ext cx="41" cy="940"/>
            </a:xfrm>
            <a:custGeom>
              <a:avLst/>
              <a:gdLst/>
              <a:ahLst/>
              <a:cxnLst/>
              <a:rect l="l" t="t" r="r" b="b"/>
              <a:pathLst>
                <a:path w="1" h="23" extrusionOk="0">
                  <a:moveTo>
                    <a:pt x="1" y="0"/>
                  </a:moveTo>
                  <a:lnTo>
                    <a:pt x="1" y="2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50"/>
            <p:cNvSpPr/>
            <p:nvPr/>
          </p:nvSpPr>
          <p:spPr>
            <a:xfrm rot="-2172901" flipH="1">
              <a:off x="8812681" y="936938"/>
              <a:ext cx="116161" cy="330939"/>
            </a:xfrm>
            <a:custGeom>
              <a:avLst/>
              <a:gdLst/>
              <a:ahLst/>
              <a:cxnLst/>
              <a:rect l="l" t="t" r="r" b="b"/>
              <a:pathLst>
                <a:path w="2843" h="8100" extrusionOk="0">
                  <a:moveTo>
                    <a:pt x="57" y="714"/>
                  </a:moveTo>
                  <a:cubicBezTo>
                    <a:pt x="50" y="716"/>
                    <a:pt x="46" y="721"/>
                    <a:pt x="46" y="728"/>
                  </a:cubicBezTo>
                  <a:cubicBezTo>
                    <a:pt x="50" y="724"/>
                    <a:pt x="54" y="719"/>
                    <a:pt x="57" y="714"/>
                  </a:cubicBezTo>
                  <a:close/>
                  <a:moveTo>
                    <a:pt x="2431" y="7931"/>
                  </a:moveTo>
                  <a:cubicBezTo>
                    <a:pt x="2436" y="7931"/>
                    <a:pt x="2443" y="7933"/>
                    <a:pt x="2456" y="7937"/>
                  </a:cubicBezTo>
                  <a:lnTo>
                    <a:pt x="2437" y="7993"/>
                  </a:lnTo>
                  <a:lnTo>
                    <a:pt x="2437" y="7993"/>
                  </a:lnTo>
                  <a:cubicBezTo>
                    <a:pt x="2443" y="7960"/>
                    <a:pt x="2412" y="7931"/>
                    <a:pt x="2431" y="7931"/>
                  </a:cubicBezTo>
                  <a:close/>
                  <a:moveTo>
                    <a:pt x="205" y="1"/>
                  </a:moveTo>
                  <a:lnTo>
                    <a:pt x="182" y="91"/>
                  </a:lnTo>
                  <a:lnTo>
                    <a:pt x="250" y="91"/>
                  </a:lnTo>
                  <a:cubicBezTo>
                    <a:pt x="273" y="160"/>
                    <a:pt x="205" y="114"/>
                    <a:pt x="205" y="160"/>
                  </a:cubicBezTo>
                  <a:cubicBezTo>
                    <a:pt x="159" y="160"/>
                    <a:pt x="137" y="114"/>
                    <a:pt x="137" y="46"/>
                  </a:cubicBezTo>
                  <a:lnTo>
                    <a:pt x="137" y="46"/>
                  </a:lnTo>
                  <a:cubicBezTo>
                    <a:pt x="137" y="91"/>
                    <a:pt x="91" y="137"/>
                    <a:pt x="159" y="160"/>
                  </a:cubicBezTo>
                  <a:cubicBezTo>
                    <a:pt x="137" y="182"/>
                    <a:pt x="114" y="182"/>
                    <a:pt x="94" y="182"/>
                  </a:cubicBezTo>
                  <a:cubicBezTo>
                    <a:pt x="74" y="182"/>
                    <a:pt x="57" y="182"/>
                    <a:pt x="46" y="205"/>
                  </a:cubicBezTo>
                  <a:cubicBezTo>
                    <a:pt x="68" y="251"/>
                    <a:pt x="114" y="296"/>
                    <a:pt x="91" y="342"/>
                  </a:cubicBezTo>
                  <a:lnTo>
                    <a:pt x="68" y="342"/>
                  </a:lnTo>
                  <a:cubicBezTo>
                    <a:pt x="0" y="433"/>
                    <a:pt x="159" y="501"/>
                    <a:pt x="91" y="592"/>
                  </a:cubicBezTo>
                  <a:lnTo>
                    <a:pt x="68" y="569"/>
                  </a:lnTo>
                  <a:lnTo>
                    <a:pt x="68" y="569"/>
                  </a:lnTo>
                  <a:cubicBezTo>
                    <a:pt x="48" y="610"/>
                    <a:pt x="82" y="669"/>
                    <a:pt x="57" y="714"/>
                  </a:cubicBezTo>
                  <a:lnTo>
                    <a:pt x="57" y="714"/>
                  </a:lnTo>
                  <a:cubicBezTo>
                    <a:pt x="61" y="712"/>
                    <a:pt x="66" y="711"/>
                    <a:pt x="71" y="711"/>
                  </a:cubicBezTo>
                  <a:cubicBezTo>
                    <a:pt x="85" y="711"/>
                    <a:pt x="102" y="717"/>
                    <a:pt x="114" y="728"/>
                  </a:cubicBezTo>
                  <a:cubicBezTo>
                    <a:pt x="68" y="796"/>
                    <a:pt x="114" y="842"/>
                    <a:pt x="46" y="887"/>
                  </a:cubicBezTo>
                  <a:lnTo>
                    <a:pt x="114" y="956"/>
                  </a:lnTo>
                  <a:cubicBezTo>
                    <a:pt x="91" y="1183"/>
                    <a:pt x="159" y="2138"/>
                    <a:pt x="159" y="2365"/>
                  </a:cubicBezTo>
                  <a:lnTo>
                    <a:pt x="137" y="2365"/>
                  </a:lnTo>
                  <a:cubicBezTo>
                    <a:pt x="159" y="2729"/>
                    <a:pt x="137" y="3457"/>
                    <a:pt x="205" y="3844"/>
                  </a:cubicBezTo>
                  <a:cubicBezTo>
                    <a:pt x="137" y="3889"/>
                    <a:pt x="159" y="3980"/>
                    <a:pt x="137" y="4048"/>
                  </a:cubicBezTo>
                  <a:lnTo>
                    <a:pt x="205" y="4048"/>
                  </a:lnTo>
                  <a:cubicBezTo>
                    <a:pt x="182" y="4230"/>
                    <a:pt x="227" y="4048"/>
                    <a:pt x="250" y="4253"/>
                  </a:cubicBezTo>
                  <a:cubicBezTo>
                    <a:pt x="296" y="4458"/>
                    <a:pt x="227" y="5253"/>
                    <a:pt x="159" y="5435"/>
                  </a:cubicBezTo>
                  <a:cubicBezTo>
                    <a:pt x="250" y="5549"/>
                    <a:pt x="182" y="5663"/>
                    <a:pt x="227" y="5776"/>
                  </a:cubicBezTo>
                  <a:lnTo>
                    <a:pt x="205" y="5754"/>
                  </a:lnTo>
                  <a:lnTo>
                    <a:pt x="205" y="5754"/>
                  </a:lnTo>
                  <a:cubicBezTo>
                    <a:pt x="250" y="5867"/>
                    <a:pt x="137" y="6459"/>
                    <a:pt x="182" y="6572"/>
                  </a:cubicBezTo>
                  <a:cubicBezTo>
                    <a:pt x="227" y="6663"/>
                    <a:pt x="137" y="6663"/>
                    <a:pt x="114" y="6732"/>
                  </a:cubicBezTo>
                  <a:cubicBezTo>
                    <a:pt x="205" y="6732"/>
                    <a:pt x="273" y="6822"/>
                    <a:pt x="273" y="6868"/>
                  </a:cubicBezTo>
                  <a:lnTo>
                    <a:pt x="250" y="6868"/>
                  </a:lnTo>
                  <a:cubicBezTo>
                    <a:pt x="273" y="6913"/>
                    <a:pt x="341" y="7027"/>
                    <a:pt x="364" y="7118"/>
                  </a:cubicBezTo>
                  <a:lnTo>
                    <a:pt x="296" y="7118"/>
                  </a:lnTo>
                  <a:cubicBezTo>
                    <a:pt x="364" y="7186"/>
                    <a:pt x="341" y="7323"/>
                    <a:pt x="341" y="7368"/>
                  </a:cubicBezTo>
                  <a:cubicBezTo>
                    <a:pt x="318" y="7505"/>
                    <a:pt x="205" y="7664"/>
                    <a:pt x="273" y="7846"/>
                  </a:cubicBezTo>
                  <a:lnTo>
                    <a:pt x="114" y="7937"/>
                  </a:lnTo>
                  <a:lnTo>
                    <a:pt x="137" y="7937"/>
                  </a:lnTo>
                  <a:cubicBezTo>
                    <a:pt x="137" y="7937"/>
                    <a:pt x="1153" y="8100"/>
                    <a:pt x="1844" y="8100"/>
                  </a:cubicBezTo>
                  <a:cubicBezTo>
                    <a:pt x="2083" y="8100"/>
                    <a:pt x="2283" y="8080"/>
                    <a:pt x="2388" y="8028"/>
                  </a:cubicBezTo>
                  <a:lnTo>
                    <a:pt x="2433" y="8050"/>
                  </a:lnTo>
                  <a:lnTo>
                    <a:pt x="2433" y="8005"/>
                  </a:lnTo>
                  <a:cubicBezTo>
                    <a:pt x="2443" y="7986"/>
                    <a:pt x="2452" y="7979"/>
                    <a:pt x="2464" y="7979"/>
                  </a:cubicBezTo>
                  <a:cubicBezTo>
                    <a:pt x="2479" y="7979"/>
                    <a:pt x="2498" y="7992"/>
                    <a:pt x="2524" y="8005"/>
                  </a:cubicBezTo>
                  <a:lnTo>
                    <a:pt x="2547" y="7959"/>
                  </a:lnTo>
                  <a:lnTo>
                    <a:pt x="2524" y="7959"/>
                  </a:lnTo>
                  <a:lnTo>
                    <a:pt x="2479" y="7869"/>
                  </a:lnTo>
                  <a:cubicBezTo>
                    <a:pt x="2479" y="7834"/>
                    <a:pt x="2501" y="7834"/>
                    <a:pt x="2524" y="7834"/>
                  </a:cubicBezTo>
                  <a:cubicBezTo>
                    <a:pt x="2547" y="7834"/>
                    <a:pt x="2570" y="7834"/>
                    <a:pt x="2570" y="7800"/>
                  </a:cubicBezTo>
                  <a:cubicBezTo>
                    <a:pt x="2615" y="7482"/>
                    <a:pt x="2683" y="7164"/>
                    <a:pt x="2683" y="6845"/>
                  </a:cubicBezTo>
                  <a:lnTo>
                    <a:pt x="2706" y="6845"/>
                  </a:lnTo>
                  <a:cubicBezTo>
                    <a:pt x="2706" y="6754"/>
                    <a:pt x="2706" y="6663"/>
                    <a:pt x="2683" y="6572"/>
                  </a:cubicBezTo>
                  <a:lnTo>
                    <a:pt x="2774" y="6550"/>
                  </a:lnTo>
                  <a:cubicBezTo>
                    <a:pt x="2729" y="6550"/>
                    <a:pt x="2729" y="6049"/>
                    <a:pt x="2752" y="6027"/>
                  </a:cubicBezTo>
                  <a:lnTo>
                    <a:pt x="2638" y="6027"/>
                  </a:lnTo>
                  <a:cubicBezTo>
                    <a:pt x="2638" y="5936"/>
                    <a:pt x="2752" y="6004"/>
                    <a:pt x="2729" y="5913"/>
                  </a:cubicBezTo>
                  <a:cubicBezTo>
                    <a:pt x="2592" y="5867"/>
                    <a:pt x="2752" y="5754"/>
                    <a:pt x="2683" y="5731"/>
                  </a:cubicBezTo>
                  <a:cubicBezTo>
                    <a:pt x="2683" y="5731"/>
                    <a:pt x="2706" y="5685"/>
                    <a:pt x="2752" y="5685"/>
                  </a:cubicBezTo>
                  <a:cubicBezTo>
                    <a:pt x="2661" y="5663"/>
                    <a:pt x="2729" y="5640"/>
                    <a:pt x="2706" y="5617"/>
                  </a:cubicBezTo>
                  <a:lnTo>
                    <a:pt x="2661" y="5617"/>
                  </a:lnTo>
                  <a:lnTo>
                    <a:pt x="2638" y="5572"/>
                  </a:lnTo>
                  <a:lnTo>
                    <a:pt x="2706" y="5572"/>
                  </a:lnTo>
                  <a:cubicBezTo>
                    <a:pt x="2752" y="5390"/>
                    <a:pt x="2843" y="4594"/>
                    <a:pt x="2797" y="4412"/>
                  </a:cubicBezTo>
                  <a:lnTo>
                    <a:pt x="2797" y="4412"/>
                  </a:lnTo>
                  <a:cubicBezTo>
                    <a:pt x="2752" y="4435"/>
                    <a:pt x="2774" y="4503"/>
                    <a:pt x="2683" y="4526"/>
                  </a:cubicBezTo>
                  <a:cubicBezTo>
                    <a:pt x="2638" y="4458"/>
                    <a:pt x="2706" y="4458"/>
                    <a:pt x="2661" y="4435"/>
                  </a:cubicBezTo>
                  <a:cubicBezTo>
                    <a:pt x="2797" y="4412"/>
                    <a:pt x="2706" y="4321"/>
                    <a:pt x="2843" y="4298"/>
                  </a:cubicBezTo>
                  <a:lnTo>
                    <a:pt x="2752" y="4276"/>
                  </a:lnTo>
                  <a:lnTo>
                    <a:pt x="2797" y="4253"/>
                  </a:lnTo>
                  <a:cubicBezTo>
                    <a:pt x="2729" y="4048"/>
                    <a:pt x="2774" y="4207"/>
                    <a:pt x="2797" y="4025"/>
                  </a:cubicBezTo>
                  <a:cubicBezTo>
                    <a:pt x="2774" y="3935"/>
                    <a:pt x="2683" y="3866"/>
                    <a:pt x="2729" y="3821"/>
                  </a:cubicBezTo>
                  <a:lnTo>
                    <a:pt x="2661" y="3821"/>
                  </a:lnTo>
                  <a:cubicBezTo>
                    <a:pt x="2729" y="3821"/>
                    <a:pt x="2615" y="3753"/>
                    <a:pt x="2683" y="3730"/>
                  </a:cubicBezTo>
                  <a:cubicBezTo>
                    <a:pt x="2665" y="3712"/>
                    <a:pt x="2676" y="3649"/>
                    <a:pt x="2634" y="3649"/>
                  </a:cubicBezTo>
                  <a:cubicBezTo>
                    <a:pt x="2624" y="3649"/>
                    <a:pt x="2610" y="3653"/>
                    <a:pt x="2592" y="3662"/>
                  </a:cubicBezTo>
                  <a:cubicBezTo>
                    <a:pt x="2627" y="3644"/>
                    <a:pt x="2648" y="3601"/>
                    <a:pt x="2667" y="3601"/>
                  </a:cubicBezTo>
                  <a:cubicBezTo>
                    <a:pt x="2672" y="3601"/>
                    <a:pt x="2678" y="3605"/>
                    <a:pt x="2683" y="3616"/>
                  </a:cubicBezTo>
                  <a:lnTo>
                    <a:pt x="2683" y="3548"/>
                  </a:lnTo>
                  <a:lnTo>
                    <a:pt x="2661" y="3571"/>
                  </a:lnTo>
                  <a:cubicBezTo>
                    <a:pt x="2661" y="3480"/>
                    <a:pt x="2729" y="3434"/>
                    <a:pt x="2638" y="3389"/>
                  </a:cubicBezTo>
                  <a:lnTo>
                    <a:pt x="2615" y="3411"/>
                  </a:lnTo>
                  <a:cubicBezTo>
                    <a:pt x="2615" y="3366"/>
                    <a:pt x="2592" y="3321"/>
                    <a:pt x="2683" y="3298"/>
                  </a:cubicBezTo>
                  <a:lnTo>
                    <a:pt x="2706" y="3343"/>
                  </a:lnTo>
                  <a:cubicBezTo>
                    <a:pt x="2706" y="3275"/>
                    <a:pt x="2706" y="3207"/>
                    <a:pt x="2661" y="3139"/>
                  </a:cubicBezTo>
                  <a:lnTo>
                    <a:pt x="2661" y="3161"/>
                  </a:lnTo>
                  <a:cubicBezTo>
                    <a:pt x="2570" y="3070"/>
                    <a:pt x="2524" y="2593"/>
                    <a:pt x="2411" y="2502"/>
                  </a:cubicBezTo>
                  <a:lnTo>
                    <a:pt x="2342" y="2547"/>
                  </a:lnTo>
                  <a:lnTo>
                    <a:pt x="2297" y="2456"/>
                  </a:lnTo>
                  <a:lnTo>
                    <a:pt x="2297" y="2456"/>
                  </a:lnTo>
                  <a:lnTo>
                    <a:pt x="2479" y="2525"/>
                  </a:lnTo>
                  <a:cubicBezTo>
                    <a:pt x="2479" y="2365"/>
                    <a:pt x="2456" y="1547"/>
                    <a:pt x="2501" y="1410"/>
                  </a:cubicBezTo>
                  <a:cubicBezTo>
                    <a:pt x="2517" y="1388"/>
                    <a:pt x="2534" y="1380"/>
                    <a:pt x="2552" y="1380"/>
                  </a:cubicBezTo>
                  <a:cubicBezTo>
                    <a:pt x="2587" y="1380"/>
                    <a:pt x="2623" y="1410"/>
                    <a:pt x="2638" y="1410"/>
                  </a:cubicBezTo>
                  <a:cubicBezTo>
                    <a:pt x="2615" y="1319"/>
                    <a:pt x="2570" y="1365"/>
                    <a:pt x="2570" y="1297"/>
                  </a:cubicBezTo>
                  <a:lnTo>
                    <a:pt x="2570" y="1297"/>
                  </a:lnTo>
                  <a:lnTo>
                    <a:pt x="2638" y="1319"/>
                  </a:lnTo>
                  <a:lnTo>
                    <a:pt x="2615" y="1274"/>
                  </a:lnTo>
                  <a:cubicBezTo>
                    <a:pt x="2604" y="1285"/>
                    <a:pt x="2575" y="1285"/>
                    <a:pt x="2544" y="1285"/>
                  </a:cubicBezTo>
                  <a:cubicBezTo>
                    <a:pt x="2513" y="1285"/>
                    <a:pt x="2479" y="1285"/>
                    <a:pt x="2456" y="1297"/>
                  </a:cubicBezTo>
                  <a:lnTo>
                    <a:pt x="2456" y="1228"/>
                  </a:lnTo>
                  <a:lnTo>
                    <a:pt x="2501" y="1228"/>
                  </a:lnTo>
                  <a:cubicBezTo>
                    <a:pt x="2524" y="1206"/>
                    <a:pt x="2365" y="1183"/>
                    <a:pt x="2388" y="1092"/>
                  </a:cubicBezTo>
                  <a:cubicBezTo>
                    <a:pt x="2433" y="978"/>
                    <a:pt x="2411" y="842"/>
                    <a:pt x="2433" y="705"/>
                  </a:cubicBezTo>
                  <a:lnTo>
                    <a:pt x="2501" y="774"/>
                  </a:lnTo>
                  <a:lnTo>
                    <a:pt x="2524" y="705"/>
                  </a:lnTo>
                  <a:lnTo>
                    <a:pt x="2524" y="705"/>
                  </a:lnTo>
                  <a:cubicBezTo>
                    <a:pt x="2514" y="709"/>
                    <a:pt x="2507" y="710"/>
                    <a:pt x="2500" y="710"/>
                  </a:cubicBezTo>
                  <a:cubicBezTo>
                    <a:pt x="2462" y="710"/>
                    <a:pt x="2476" y="660"/>
                    <a:pt x="2456" y="660"/>
                  </a:cubicBezTo>
                  <a:cubicBezTo>
                    <a:pt x="2320" y="569"/>
                    <a:pt x="2456" y="455"/>
                    <a:pt x="2365" y="364"/>
                  </a:cubicBezTo>
                  <a:cubicBezTo>
                    <a:pt x="2251" y="364"/>
                    <a:pt x="341" y="69"/>
                    <a:pt x="205" y="69"/>
                  </a:cubicBezTo>
                  <a:lnTo>
                    <a:pt x="20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50"/>
            <p:cNvSpPr/>
            <p:nvPr/>
          </p:nvSpPr>
          <p:spPr>
            <a:xfrm rot="-2172901" flipH="1">
              <a:off x="8584066" y="1454169"/>
              <a:ext cx="3759" cy="4699"/>
            </a:xfrm>
            <a:custGeom>
              <a:avLst/>
              <a:gdLst/>
              <a:ahLst/>
              <a:cxnLst/>
              <a:rect l="l" t="t" r="r" b="b"/>
              <a:pathLst>
                <a:path w="92" h="115" extrusionOk="0">
                  <a:moveTo>
                    <a:pt x="91" y="1"/>
                  </a:moveTo>
                  <a:lnTo>
                    <a:pt x="91" y="1"/>
                  </a:lnTo>
                  <a:cubicBezTo>
                    <a:pt x="23" y="46"/>
                    <a:pt x="0" y="69"/>
                    <a:pt x="0" y="115"/>
                  </a:cubicBezTo>
                  <a:cubicBezTo>
                    <a:pt x="69" y="92"/>
                    <a:pt x="69" y="46"/>
                    <a:pt x="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50"/>
            <p:cNvSpPr/>
            <p:nvPr/>
          </p:nvSpPr>
          <p:spPr>
            <a:xfrm rot="-2172901" flipH="1">
              <a:off x="8583049" y="1455717"/>
              <a:ext cx="41" cy="41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50"/>
            <p:cNvSpPr/>
            <p:nvPr/>
          </p:nvSpPr>
          <p:spPr>
            <a:xfrm rot="-2172901" flipH="1">
              <a:off x="8481642" y="1150087"/>
              <a:ext cx="41" cy="981"/>
            </a:xfrm>
            <a:custGeom>
              <a:avLst/>
              <a:gdLst/>
              <a:ahLst/>
              <a:cxnLst/>
              <a:rect l="l" t="t" r="r" b="b"/>
              <a:pathLst>
                <a:path w="1" h="24" extrusionOk="0">
                  <a:moveTo>
                    <a:pt x="0" y="1"/>
                  </a:moveTo>
                  <a:lnTo>
                    <a:pt x="0" y="2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50"/>
            <p:cNvSpPr/>
            <p:nvPr/>
          </p:nvSpPr>
          <p:spPr>
            <a:xfrm rot="-2172901" flipH="1">
              <a:off x="8471474" y="1150681"/>
              <a:ext cx="117101" cy="311042"/>
            </a:xfrm>
            <a:custGeom>
              <a:avLst/>
              <a:gdLst/>
              <a:ahLst/>
              <a:cxnLst/>
              <a:rect l="l" t="t" r="r" b="b"/>
              <a:pathLst>
                <a:path w="2866" h="7613" extrusionOk="0">
                  <a:moveTo>
                    <a:pt x="205" y="0"/>
                  </a:moveTo>
                  <a:lnTo>
                    <a:pt x="182" y="46"/>
                  </a:lnTo>
                  <a:cubicBezTo>
                    <a:pt x="185" y="46"/>
                    <a:pt x="187" y="46"/>
                    <a:pt x="190" y="47"/>
                  </a:cubicBezTo>
                  <a:lnTo>
                    <a:pt x="190" y="47"/>
                  </a:lnTo>
                  <a:lnTo>
                    <a:pt x="205" y="0"/>
                  </a:lnTo>
                  <a:close/>
                  <a:moveTo>
                    <a:pt x="2479" y="7459"/>
                  </a:moveTo>
                  <a:lnTo>
                    <a:pt x="2461" y="7514"/>
                  </a:lnTo>
                  <a:lnTo>
                    <a:pt x="2461" y="7514"/>
                  </a:lnTo>
                  <a:cubicBezTo>
                    <a:pt x="2467" y="7477"/>
                    <a:pt x="2418" y="7459"/>
                    <a:pt x="2479" y="7459"/>
                  </a:cubicBezTo>
                  <a:close/>
                  <a:moveTo>
                    <a:pt x="137" y="46"/>
                  </a:moveTo>
                  <a:cubicBezTo>
                    <a:pt x="114" y="91"/>
                    <a:pt x="69" y="136"/>
                    <a:pt x="137" y="159"/>
                  </a:cubicBezTo>
                  <a:cubicBezTo>
                    <a:pt x="126" y="182"/>
                    <a:pt x="109" y="182"/>
                    <a:pt x="92" y="182"/>
                  </a:cubicBezTo>
                  <a:cubicBezTo>
                    <a:pt x="74" y="182"/>
                    <a:pt x="57" y="182"/>
                    <a:pt x="46" y="205"/>
                  </a:cubicBezTo>
                  <a:cubicBezTo>
                    <a:pt x="46" y="227"/>
                    <a:pt x="114" y="273"/>
                    <a:pt x="69" y="318"/>
                  </a:cubicBezTo>
                  <a:cubicBezTo>
                    <a:pt x="1" y="409"/>
                    <a:pt x="160" y="478"/>
                    <a:pt x="92" y="546"/>
                  </a:cubicBezTo>
                  <a:lnTo>
                    <a:pt x="69" y="546"/>
                  </a:lnTo>
                  <a:cubicBezTo>
                    <a:pt x="23" y="569"/>
                    <a:pt x="69" y="637"/>
                    <a:pt x="46" y="682"/>
                  </a:cubicBezTo>
                  <a:lnTo>
                    <a:pt x="114" y="705"/>
                  </a:lnTo>
                  <a:cubicBezTo>
                    <a:pt x="69" y="750"/>
                    <a:pt x="92" y="796"/>
                    <a:pt x="46" y="841"/>
                  </a:cubicBezTo>
                  <a:lnTo>
                    <a:pt x="114" y="910"/>
                  </a:lnTo>
                  <a:cubicBezTo>
                    <a:pt x="92" y="1114"/>
                    <a:pt x="160" y="2001"/>
                    <a:pt x="160" y="2229"/>
                  </a:cubicBezTo>
                  <a:lnTo>
                    <a:pt x="137" y="2229"/>
                  </a:lnTo>
                  <a:cubicBezTo>
                    <a:pt x="160" y="2570"/>
                    <a:pt x="137" y="3275"/>
                    <a:pt x="228" y="3616"/>
                  </a:cubicBezTo>
                  <a:cubicBezTo>
                    <a:pt x="160" y="3684"/>
                    <a:pt x="160" y="3752"/>
                    <a:pt x="160" y="3820"/>
                  </a:cubicBezTo>
                  <a:lnTo>
                    <a:pt x="205" y="3820"/>
                  </a:lnTo>
                  <a:cubicBezTo>
                    <a:pt x="205" y="3980"/>
                    <a:pt x="251" y="3820"/>
                    <a:pt x="273" y="4002"/>
                  </a:cubicBezTo>
                  <a:cubicBezTo>
                    <a:pt x="319" y="4207"/>
                    <a:pt x="251" y="4957"/>
                    <a:pt x="182" y="5117"/>
                  </a:cubicBezTo>
                  <a:cubicBezTo>
                    <a:pt x="273" y="5207"/>
                    <a:pt x="205" y="5344"/>
                    <a:pt x="251" y="5435"/>
                  </a:cubicBezTo>
                  <a:lnTo>
                    <a:pt x="228" y="5412"/>
                  </a:lnTo>
                  <a:lnTo>
                    <a:pt x="228" y="5412"/>
                  </a:lnTo>
                  <a:cubicBezTo>
                    <a:pt x="273" y="5526"/>
                    <a:pt x="160" y="6072"/>
                    <a:pt x="205" y="6185"/>
                  </a:cubicBezTo>
                  <a:lnTo>
                    <a:pt x="205" y="6163"/>
                  </a:lnTo>
                  <a:lnTo>
                    <a:pt x="205" y="6163"/>
                  </a:lnTo>
                  <a:cubicBezTo>
                    <a:pt x="251" y="6276"/>
                    <a:pt x="160" y="6254"/>
                    <a:pt x="137" y="6344"/>
                  </a:cubicBezTo>
                  <a:cubicBezTo>
                    <a:pt x="147" y="6342"/>
                    <a:pt x="156" y="6341"/>
                    <a:pt x="165" y="6341"/>
                  </a:cubicBezTo>
                  <a:cubicBezTo>
                    <a:pt x="238" y="6341"/>
                    <a:pt x="276" y="6418"/>
                    <a:pt x="296" y="6458"/>
                  </a:cubicBezTo>
                  <a:lnTo>
                    <a:pt x="273" y="6458"/>
                  </a:lnTo>
                  <a:cubicBezTo>
                    <a:pt x="273" y="6504"/>
                    <a:pt x="364" y="6617"/>
                    <a:pt x="387" y="6686"/>
                  </a:cubicBezTo>
                  <a:lnTo>
                    <a:pt x="319" y="6686"/>
                  </a:lnTo>
                  <a:cubicBezTo>
                    <a:pt x="387" y="6754"/>
                    <a:pt x="342" y="6890"/>
                    <a:pt x="364" y="6936"/>
                  </a:cubicBezTo>
                  <a:cubicBezTo>
                    <a:pt x="342" y="7049"/>
                    <a:pt x="228" y="7209"/>
                    <a:pt x="296" y="7368"/>
                  </a:cubicBezTo>
                  <a:lnTo>
                    <a:pt x="137" y="7459"/>
                  </a:lnTo>
                  <a:lnTo>
                    <a:pt x="160" y="7459"/>
                  </a:lnTo>
                  <a:cubicBezTo>
                    <a:pt x="160" y="7459"/>
                    <a:pt x="1196" y="7612"/>
                    <a:pt x="1887" y="7612"/>
                  </a:cubicBezTo>
                  <a:cubicBezTo>
                    <a:pt x="2117" y="7612"/>
                    <a:pt x="2309" y="7595"/>
                    <a:pt x="2411" y="7550"/>
                  </a:cubicBezTo>
                  <a:lnTo>
                    <a:pt x="2456" y="7572"/>
                  </a:lnTo>
                  <a:lnTo>
                    <a:pt x="2456" y="7527"/>
                  </a:lnTo>
                  <a:cubicBezTo>
                    <a:pt x="2466" y="7508"/>
                    <a:pt x="2476" y="7501"/>
                    <a:pt x="2487" y="7501"/>
                  </a:cubicBezTo>
                  <a:cubicBezTo>
                    <a:pt x="2503" y="7501"/>
                    <a:pt x="2521" y="7514"/>
                    <a:pt x="2547" y="7527"/>
                  </a:cubicBezTo>
                  <a:lnTo>
                    <a:pt x="2570" y="7481"/>
                  </a:lnTo>
                  <a:lnTo>
                    <a:pt x="2525" y="7504"/>
                  </a:lnTo>
                  <a:lnTo>
                    <a:pt x="2502" y="7391"/>
                  </a:lnTo>
                  <a:cubicBezTo>
                    <a:pt x="2502" y="7368"/>
                    <a:pt x="2519" y="7368"/>
                    <a:pt x="2539" y="7368"/>
                  </a:cubicBezTo>
                  <a:cubicBezTo>
                    <a:pt x="2559" y="7368"/>
                    <a:pt x="2582" y="7368"/>
                    <a:pt x="2593" y="7345"/>
                  </a:cubicBezTo>
                  <a:cubicBezTo>
                    <a:pt x="2638" y="7049"/>
                    <a:pt x="2707" y="6754"/>
                    <a:pt x="2707" y="6435"/>
                  </a:cubicBezTo>
                  <a:lnTo>
                    <a:pt x="2729" y="6458"/>
                  </a:lnTo>
                  <a:cubicBezTo>
                    <a:pt x="2707" y="6344"/>
                    <a:pt x="2729" y="6276"/>
                    <a:pt x="2707" y="6185"/>
                  </a:cubicBezTo>
                  <a:lnTo>
                    <a:pt x="2775" y="6163"/>
                  </a:lnTo>
                  <a:cubicBezTo>
                    <a:pt x="2729" y="6163"/>
                    <a:pt x="2752" y="5685"/>
                    <a:pt x="2752" y="5685"/>
                  </a:cubicBezTo>
                  <a:lnTo>
                    <a:pt x="2661" y="5662"/>
                  </a:lnTo>
                  <a:cubicBezTo>
                    <a:pt x="2661" y="5571"/>
                    <a:pt x="2775" y="5640"/>
                    <a:pt x="2752" y="5549"/>
                  </a:cubicBezTo>
                  <a:cubicBezTo>
                    <a:pt x="2616" y="5526"/>
                    <a:pt x="2775" y="5412"/>
                    <a:pt x="2707" y="5389"/>
                  </a:cubicBezTo>
                  <a:cubicBezTo>
                    <a:pt x="2707" y="5389"/>
                    <a:pt x="2707" y="5344"/>
                    <a:pt x="2752" y="5344"/>
                  </a:cubicBezTo>
                  <a:cubicBezTo>
                    <a:pt x="2684" y="5344"/>
                    <a:pt x="2752" y="5298"/>
                    <a:pt x="2729" y="5276"/>
                  </a:cubicBezTo>
                  <a:lnTo>
                    <a:pt x="2729" y="5276"/>
                  </a:lnTo>
                  <a:lnTo>
                    <a:pt x="2684" y="5298"/>
                  </a:lnTo>
                  <a:lnTo>
                    <a:pt x="2661" y="5230"/>
                  </a:lnTo>
                  <a:lnTo>
                    <a:pt x="2729" y="5230"/>
                  </a:lnTo>
                  <a:cubicBezTo>
                    <a:pt x="2752" y="5071"/>
                    <a:pt x="2866" y="4321"/>
                    <a:pt x="2820" y="4161"/>
                  </a:cubicBezTo>
                  <a:lnTo>
                    <a:pt x="2820" y="4161"/>
                  </a:lnTo>
                  <a:cubicBezTo>
                    <a:pt x="2775" y="4184"/>
                    <a:pt x="2798" y="4230"/>
                    <a:pt x="2707" y="4252"/>
                  </a:cubicBezTo>
                  <a:cubicBezTo>
                    <a:pt x="2661" y="4207"/>
                    <a:pt x="2729" y="4184"/>
                    <a:pt x="2684" y="4161"/>
                  </a:cubicBezTo>
                  <a:cubicBezTo>
                    <a:pt x="2820" y="4139"/>
                    <a:pt x="2707" y="4070"/>
                    <a:pt x="2843" y="4025"/>
                  </a:cubicBezTo>
                  <a:lnTo>
                    <a:pt x="2775" y="4025"/>
                  </a:lnTo>
                  <a:lnTo>
                    <a:pt x="2820" y="4002"/>
                  </a:lnTo>
                  <a:cubicBezTo>
                    <a:pt x="2752" y="3798"/>
                    <a:pt x="2775" y="3957"/>
                    <a:pt x="2798" y="3775"/>
                  </a:cubicBezTo>
                  <a:cubicBezTo>
                    <a:pt x="2798" y="3684"/>
                    <a:pt x="2707" y="3638"/>
                    <a:pt x="2729" y="3593"/>
                  </a:cubicBezTo>
                  <a:lnTo>
                    <a:pt x="2661" y="3593"/>
                  </a:lnTo>
                  <a:cubicBezTo>
                    <a:pt x="2729" y="3593"/>
                    <a:pt x="2616" y="3525"/>
                    <a:pt x="2684" y="3502"/>
                  </a:cubicBezTo>
                  <a:cubicBezTo>
                    <a:pt x="2684" y="3482"/>
                    <a:pt x="2701" y="3429"/>
                    <a:pt x="2647" y="3429"/>
                  </a:cubicBezTo>
                  <a:cubicBezTo>
                    <a:pt x="2639" y="3429"/>
                    <a:pt x="2628" y="3431"/>
                    <a:pt x="2616" y="3434"/>
                  </a:cubicBezTo>
                  <a:cubicBezTo>
                    <a:pt x="2650" y="3417"/>
                    <a:pt x="2659" y="3373"/>
                    <a:pt x="2680" y="3373"/>
                  </a:cubicBezTo>
                  <a:cubicBezTo>
                    <a:pt x="2687" y="3373"/>
                    <a:pt x="2696" y="3377"/>
                    <a:pt x="2707" y="3388"/>
                  </a:cubicBezTo>
                  <a:lnTo>
                    <a:pt x="2707" y="3320"/>
                  </a:lnTo>
                  <a:lnTo>
                    <a:pt x="2684" y="3343"/>
                  </a:lnTo>
                  <a:cubicBezTo>
                    <a:pt x="2661" y="3275"/>
                    <a:pt x="2729" y="3229"/>
                    <a:pt x="2661" y="3184"/>
                  </a:cubicBezTo>
                  <a:lnTo>
                    <a:pt x="2616" y="3206"/>
                  </a:lnTo>
                  <a:cubicBezTo>
                    <a:pt x="2616" y="3161"/>
                    <a:pt x="2616" y="3115"/>
                    <a:pt x="2707" y="3093"/>
                  </a:cubicBezTo>
                  <a:lnTo>
                    <a:pt x="2729" y="3138"/>
                  </a:lnTo>
                  <a:cubicBezTo>
                    <a:pt x="2729" y="3070"/>
                    <a:pt x="2729" y="3024"/>
                    <a:pt x="2684" y="2956"/>
                  </a:cubicBezTo>
                  <a:lnTo>
                    <a:pt x="2684" y="2979"/>
                  </a:lnTo>
                  <a:cubicBezTo>
                    <a:pt x="2593" y="2888"/>
                    <a:pt x="2525" y="2433"/>
                    <a:pt x="2411" y="2365"/>
                  </a:cubicBezTo>
                  <a:lnTo>
                    <a:pt x="2343" y="2388"/>
                  </a:lnTo>
                  <a:lnTo>
                    <a:pt x="2297" y="2320"/>
                  </a:lnTo>
                  <a:lnTo>
                    <a:pt x="2502" y="2365"/>
                  </a:lnTo>
                  <a:cubicBezTo>
                    <a:pt x="2502" y="2229"/>
                    <a:pt x="2456" y="1455"/>
                    <a:pt x="2502" y="1319"/>
                  </a:cubicBezTo>
                  <a:cubicBezTo>
                    <a:pt x="2517" y="1304"/>
                    <a:pt x="2535" y="1299"/>
                    <a:pt x="2552" y="1299"/>
                  </a:cubicBezTo>
                  <a:cubicBezTo>
                    <a:pt x="2588" y="1299"/>
                    <a:pt x="2623" y="1319"/>
                    <a:pt x="2638" y="1319"/>
                  </a:cubicBezTo>
                  <a:cubicBezTo>
                    <a:pt x="2616" y="1251"/>
                    <a:pt x="2570" y="1296"/>
                    <a:pt x="2570" y="1228"/>
                  </a:cubicBezTo>
                  <a:lnTo>
                    <a:pt x="2570" y="1228"/>
                  </a:lnTo>
                  <a:lnTo>
                    <a:pt x="2638" y="1251"/>
                  </a:lnTo>
                  <a:lnTo>
                    <a:pt x="2616" y="1205"/>
                  </a:lnTo>
                  <a:cubicBezTo>
                    <a:pt x="2604" y="1217"/>
                    <a:pt x="2576" y="1217"/>
                    <a:pt x="2545" y="1217"/>
                  </a:cubicBezTo>
                  <a:cubicBezTo>
                    <a:pt x="2513" y="1217"/>
                    <a:pt x="2479" y="1217"/>
                    <a:pt x="2456" y="1228"/>
                  </a:cubicBezTo>
                  <a:lnTo>
                    <a:pt x="2456" y="1160"/>
                  </a:lnTo>
                  <a:lnTo>
                    <a:pt x="2502" y="1160"/>
                  </a:lnTo>
                  <a:cubicBezTo>
                    <a:pt x="2525" y="1137"/>
                    <a:pt x="2366" y="1114"/>
                    <a:pt x="2388" y="1046"/>
                  </a:cubicBezTo>
                  <a:cubicBezTo>
                    <a:pt x="2434" y="910"/>
                    <a:pt x="2411" y="796"/>
                    <a:pt x="2434" y="660"/>
                  </a:cubicBezTo>
                  <a:lnTo>
                    <a:pt x="2502" y="728"/>
                  </a:lnTo>
                  <a:lnTo>
                    <a:pt x="2502" y="682"/>
                  </a:lnTo>
                  <a:cubicBezTo>
                    <a:pt x="2497" y="685"/>
                    <a:pt x="2493" y="686"/>
                    <a:pt x="2489" y="686"/>
                  </a:cubicBezTo>
                  <a:cubicBezTo>
                    <a:pt x="2465" y="686"/>
                    <a:pt x="2473" y="633"/>
                    <a:pt x="2463" y="633"/>
                  </a:cubicBezTo>
                  <a:cubicBezTo>
                    <a:pt x="2461" y="633"/>
                    <a:pt x="2459" y="634"/>
                    <a:pt x="2456" y="637"/>
                  </a:cubicBezTo>
                  <a:cubicBezTo>
                    <a:pt x="2320" y="546"/>
                    <a:pt x="2434" y="432"/>
                    <a:pt x="2366" y="364"/>
                  </a:cubicBezTo>
                  <a:cubicBezTo>
                    <a:pt x="2231" y="341"/>
                    <a:pt x="375" y="76"/>
                    <a:pt x="190" y="47"/>
                  </a:cubicBezTo>
                  <a:lnTo>
                    <a:pt x="190" y="47"/>
                  </a:lnTo>
                  <a:lnTo>
                    <a:pt x="182" y="68"/>
                  </a:lnTo>
                  <a:lnTo>
                    <a:pt x="251" y="91"/>
                  </a:lnTo>
                  <a:cubicBezTo>
                    <a:pt x="262" y="125"/>
                    <a:pt x="251" y="125"/>
                    <a:pt x="236" y="125"/>
                  </a:cubicBezTo>
                  <a:cubicBezTo>
                    <a:pt x="222" y="125"/>
                    <a:pt x="205" y="125"/>
                    <a:pt x="205" y="159"/>
                  </a:cubicBezTo>
                  <a:cubicBezTo>
                    <a:pt x="137" y="159"/>
                    <a:pt x="137" y="114"/>
                    <a:pt x="137" y="4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50"/>
            <p:cNvSpPr/>
            <p:nvPr/>
          </p:nvSpPr>
          <p:spPr>
            <a:xfrm rot="-2172901" flipH="1">
              <a:off x="9280414" y="674632"/>
              <a:ext cx="41" cy="940"/>
            </a:xfrm>
            <a:custGeom>
              <a:avLst/>
              <a:gdLst/>
              <a:ahLst/>
              <a:cxnLst/>
              <a:rect l="l" t="t" r="r" b="b"/>
              <a:pathLst>
                <a:path w="1" h="23" extrusionOk="0">
                  <a:moveTo>
                    <a:pt x="0" y="0"/>
                  </a:moveTo>
                  <a:lnTo>
                    <a:pt x="0" y="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50"/>
            <p:cNvSpPr/>
            <p:nvPr/>
          </p:nvSpPr>
          <p:spPr>
            <a:xfrm rot="-2172901" flipH="1">
              <a:off x="9270234" y="675190"/>
              <a:ext cx="117101" cy="311042"/>
            </a:xfrm>
            <a:custGeom>
              <a:avLst/>
              <a:gdLst/>
              <a:ahLst/>
              <a:cxnLst/>
              <a:rect l="l" t="t" r="r" b="b"/>
              <a:pathLst>
                <a:path w="2866" h="7613" extrusionOk="0">
                  <a:moveTo>
                    <a:pt x="228" y="0"/>
                  </a:moveTo>
                  <a:lnTo>
                    <a:pt x="183" y="69"/>
                  </a:lnTo>
                  <a:lnTo>
                    <a:pt x="251" y="69"/>
                  </a:lnTo>
                  <a:cubicBezTo>
                    <a:pt x="296" y="137"/>
                    <a:pt x="205" y="91"/>
                    <a:pt x="228" y="137"/>
                  </a:cubicBezTo>
                  <a:cubicBezTo>
                    <a:pt x="160" y="137"/>
                    <a:pt x="137" y="91"/>
                    <a:pt x="137" y="46"/>
                  </a:cubicBezTo>
                  <a:lnTo>
                    <a:pt x="137" y="46"/>
                  </a:lnTo>
                  <a:cubicBezTo>
                    <a:pt x="137" y="91"/>
                    <a:pt x="92" y="137"/>
                    <a:pt x="160" y="137"/>
                  </a:cubicBezTo>
                  <a:cubicBezTo>
                    <a:pt x="148" y="160"/>
                    <a:pt x="126" y="160"/>
                    <a:pt x="103" y="160"/>
                  </a:cubicBezTo>
                  <a:cubicBezTo>
                    <a:pt x="80" y="160"/>
                    <a:pt x="57" y="160"/>
                    <a:pt x="46" y="182"/>
                  </a:cubicBezTo>
                  <a:cubicBezTo>
                    <a:pt x="69" y="228"/>
                    <a:pt x="137" y="273"/>
                    <a:pt x="92" y="319"/>
                  </a:cubicBezTo>
                  <a:lnTo>
                    <a:pt x="69" y="296"/>
                  </a:lnTo>
                  <a:lnTo>
                    <a:pt x="69" y="296"/>
                  </a:lnTo>
                  <a:cubicBezTo>
                    <a:pt x="1" y="410"/>
                    <a:pt x="160" y="455"/>
                    <a:pt x="92" y="546"/>
                  </a:cubicBezTo>
                  <a:lnTo>
                    <a:pt x="92" y="523"/>
                  </a:lnTo>
                  <a:cubicBezTo>
                    <a:pt x="46" y="569"/>
                    <a:pt x="92" y="614"/>
                    <a:pt x="46" y="683"/>
                  </a:cubicBezTo>
                  <a:lnTo>
                    <a:pt x="114" y="683"/>
                  </a:lnTo>
                  <a:cubicBezTo>
                    <a:pt x="69" y="751"/>
                    <a:pt x="114" y="796"/>
                    <a:pt x="69" y="842"/>
                  </a:cubicBezTo>
                  <a:lnTo>
                    <a:pt x="114" y="887"/>
                  </a:lnTo>
                  <a:cubicBezTo>
                    <a:pt x="114" y="1115"/>
                    <a:pt x="160" y="2001"/>
                    <a:pt x="160" y="2229"/>
                  </a:cubicBezTo>
                  <a:lnTo>
                    <a:pt x="160" y="2206"/>
                  </a:lnTo>
                  <a:cubicBezTo>
                    <a:pt x="183" y="2547"/>
                    <a:pt x="160" y="3252"/>
                    <a:pt x="228" y="3616"/>
                  </a:cubicBezTo>
                  <a:cubicBezTo>
                    <a:pt x="160" y="3661"/>
                    <a:pt x="183" y="3752"/>
                    <a:pt x="160" y="3798"/>
                  </a:cubicBezTo>
                  <a:lnTo>
                    <a:pt x="228" y="3798"/>
                  </a:lnTo>
                  <a:cubicBezTo>
                    <a:pt x="205" y="3980"/>
                    <a:pt x="273" y="3821"/>
                    <a:pt x="296" y="3980"/>
                  </a:cubicBezTo>
                  <a:cubicBezTo>
                    <a:pt x="342" y="4184"/>
                    <a:pt x="251" y="4935"/>
                    <a:pt x="205" y="5117"/>
                  </a:cubicBezTo>
                  <a:cubicBezTo>
                    <a:pt x="273" y="5208"/>
                    <a:pt x="205" y="5321"/>
                    <a:pt x="273" y="5412"/>
                  </a:cubicBezTo>
                  <a:lnTo>
                    <a:pt x="251" y="5412"/>
                  </a:lnTo>
                  <a:cubicBezTo>
                    <a:pt x="273" y="5503"/>
                    <a:pt x="183" y="6072"/>
                    <a:pt x="205" y="6186"/>
                  </a:cubicBezTo>
                  <a:lnTo>
                    <a:pt x="228" y="6163"/>
                  </a:lnTo>
                  <a:lnTo>
                    <a:pt x="228" y="6163"/>
                  </a:lnTo>
                  <a:cubicBezTo>
                    <a:pt x="273" y="6254"/>
                    <a:pt x="183" y="6254"/>
                    <a:pt x="137" y="6322"/>
                  </a:cubicBezTo>
                  <a:cubicBezTo>
                    <a:pt x="251" y="6322"/>
                    <a:pt x="296" y="6413"/>
                    <a:pt x="296" y="6436"/>
                  </a:cubicBezTo>
                  <a:lnTo>
                    <a:pt x="273" y="6436"/>
                  </a:lnTo>
                  <a:cubicBezTo>
                    <a:pt x="296" y="6481"/>
                    <a:pt x="387" y="6595"/>
                    <a:pt x="387" y="6686"/>
                  </a:cubicBezTo>
                  <a:lnTo>
                    <a:pt x="342" y="6686"/>
                  </a:lnTo>
                  <a:cubicBezTo>
                    <a:pt x="387" y="6754"/>
                    <a:pt x="364" y="6868"/>
                    <a:pt x="364" y="6936"/>
                  </a:cubicBezTo>
                  <a:cubicBezTo>
                    <a:pt x="342" y="7027"/>
                    <a:pt x="251" y="7209"/>
                    <a:pt x="319" y="7345"/>
                  </a:cubicBezTo>
                  <a:lnTo>
                    <a:pt x="160" y="7436"/>
                  </a:lnTo>
                  <a:lnTo>
                    <a:pt x="160" y="7459"/>
                  </a:lnTo>
                  <a:cubicBezTo>
                    <a:pt x="160" y="7459"/>
                    <a:pt x="1209" y="7613"/>
                    <a:pt x="1896" y="7613"/>
                  </a:cubicBezTo>
                  <a:cubicBezTo>
                    <a:pt x="2125" y="7613"/>
                    <a:pt x="2314" y="7595"/>
                    <a:pt x="2411" y="7550"/>
                  </a:cubicBezTo>
                  <a:lnTo>
                    <a:pt x="2479" y="7550"/>
                  </a:lnTo>
                  <a:lnTo>
                    <a:pt x="2457" y="7505"/>
                  </a:lnTo>
                  <a:cubicBezTo>
                    <a:pt x="2490" y="7471"/>
                    <a:pt x="2462" y="7450"/>
                    <a:pt x="2463" y="7450"/>
                  </a:cubicBezTo>
                  <a:lnTo>
                    <a:pt x="2463" y="7450"/>
                  </a:lnTo>
                  <a:cubicBezTo>
                    <a:pt x="2463" y="7450"/>
                    <a:pt x="2467" y="7453"/>
                    <a:pt x="2479" y="7459"/>
                  </a:cubicBezTo>
                  <a:lnTo>
                    <a:pt x="2479" y="7505"/>
                  </a:lnTo>
                  <a:cubicBezTo>
                    <a:pt x="2486" y="7490"/>
                    <a:pt x="2493" y="7485"/>
                    <a:pt x="2500" y="7485"/>
                  </a:cubicBezTo>
                  <a:cubicBezTo>
                    <a:pt x="2516" y="7485"/>
                    <a:pt x="2532" y="7512"/>
                    <a:pt x="2547" y="7527"/>
                  </a:cubicBezTo>
                  <a:lnTo>
                    <a:pt x="2570" y="7459"/>
                  </a:lnTo>
                  <a:lnTo>
                    <a:pt x="2547" y="7482"/>
                  </a:lnTo>
                  <a:lnTo>
                    <a:pt x="2502" y="7391"/>
                  </a:lnTo>
                  <a:cubicBezTo>
                    <a:pt x="2502" y="7345"/>
                    <a:pt x="2593" y="7391"/>
                    <a:pt x="2593" y="7323"/>
                  </a:cubicBezTo>
                  <a:cubicBezTo>
                    <a:pt x="2638" y="7027"/>
                    <a:pt x="2729" y="6731"/>
                    <a:pt x="2707" y="6436"/>
                  </a:cubicBezTo>
                  <a:lnTo>
                    <a:pt x="2752" y="6436"/>
                  </a:lnTo>
                  <a:cubicBezTo>
                    <a:pt x="2729" y="6345"/>
                    <a:pt x="2729" y="6254"/>
                    <a:pt x="2707" y="6186"/>
                  </a:cubicBezTo>
                  <a:lnTo>
                    <a:pt x="2798" y="6140"/>
                  </a:lnTo>
                  <a:lnTo>
                    <a:pt x="2798" y="6140"/>
                  </a:lnTo>
                  <a:cubicBezTo>
                    <a:pt x="2797" y="6141"/>
                    <a:pt x="2796" y="6141"/>
                    <a:pt x="2795" y="6141"/>
                  </a:cubicBezTo>
                  <a:cubicBezTo>
                    <a:pt x="2752" y="6141"/>
                    <a:pt x="2753" y="5663"/>
                    <a:pt x="2775" y="5663"/>
                  </a:cubicBezTo>
                  <a:lnTo>
                    <a:pt x="2684" y="5663"/>
                  </a:lnTo>
                  <a:cubicBezTo>
                    <a:pt x="2684" y="5572"/>
                    <a:pt x="2798" y="5640"/>
                    <a:pt x="2775" y="5549"/>
                  </a:cubicBezTo>
                  <a:cubicBezTo>
                    <a:pt x="2638" y="5503"/>
                    <a:pt x="2775" y="5412"/>
                    <a:pt x="2707" y="5367"/>
                  </a:cubicBezTo>
                  <a:cubicBezTo>
                    <a:pt x="2729" y="5367"/>
                    <a:pt x="2729" y="5344"/>
                    <a:pt x="2775" y="5344"/>
                  </a:cubicBezTo>
                  <a:cubicBezTo>
                    <a:pt x="2707" y="5321"/>
                    <a:pt x="2752" y="5299"/>
                    <a:pt x="2729" y="5276"/>
                  </a:cubicBezTo>
                  <a:lnTo>
                    <a:pt x="2684" y="5276"/>
                  </a:lnTo>
                  <a:lnTo>
                    <a:pt x="2661" y="5231"/>
                  </a:lnTo>
                  <a:lnTo>
                    <a:pt x="2752" y="5231"/>
                  </a:lnTo>
                  <a:cubicBezTo>
                    <a:pt x="2775" y="5071"/>
                    <a:pt x="2866" y="4321"/>
                    <a:pt x="2843" y="4139"/>
                  </a:cubicBezTo>
                  <a:lnTo>
                    <a:pt x="2843" y="4139"/>
                  </a:lnTo>
                  <a:cubicBezTo>
                    <a:pt x="2775" y="4162"/>
                    <a:pt x="2820" y="4207"/>
                    <a:pt x="2729" y="4230"/>
                  </a:cubicBezTo>
                  <a:cubicBezTo>
                    <a:pt x="2684" y="4184"/>
                    <a:pt x="2752" y="4162"/>
                    <a:pt x="2684" y="4162"/>
                  </a:cubicBezTo>
                  <a:cubicBezTo>
                    <a:pt x="2820" y="4139"/>
                    <a:pt x="2729" y="4048"/>
                    <a:pt x="2866" y="4025"/>
                  </a:cubicBezTo>
                  <a:lnTo>
                    <a:pt x="2798" y="4003"/>
                  </a:lnTo>
                  <a:lnTo>
                    <a:pt x="2843" y="3980"/>
                  </a:lnTo>
                  <a:cubicBezTo>
                    <a:pt x="2752" y="3798"/>
                    <a:pt x="2798" y="3934"/>
                    <a:pt x="2820" y="3775"/>
                  </a:cubicBezTo>
                  <a:cubicBezTo>
                    <a:pt x="2820" y="3684"/>
                    <a:pt x="2707" y="3616"/>
                    <a:pt x="2752" y="3571"/>
                  </a:cubicBezTo>
                  <a:lnTo>
                    <a:pt x="2684" y="3571"/>
                  </a:lnTo>
                  <a:cubicBezTo>
                    <a:pt x="2752" y="3571"/>
                    <a:pt x="2638" y="3502"/>
                    <a:pt x="2707" y="3502"/>
                  </a:cubicBezTo>
                  <a:cubicBezTo>
                    <a:pt x="2707" y="3482"/>
                    <a:pt x="2707" y="3408"/>
                    <a:pt x="2642" y="3408"/>
                  </a:cubicBezTo>
                  <a:cubicBezTo>
                    <a:pt x="2639" y="3408"/>
                    <a:pt x="2636" y="3408"/>
                    <a:pt x="2632" y="3408"/>
                  </a:cubicBezTo>
                  <a:lnTo>
                    <a:pt x="2632" y="3408"/>
                  </a:lnTo>
                  <a:cubicBezTo>
                    <a:pt x="2662" y="3397"/>
                    <a:pt x="2682" y="3361"/>
                    <a:pt x="2711" y="3361"/>
                  </a:cubicBezTo>
                  <a:cubicBezTo>
                    <a:pt x="2717" y="3361"/>
                    <a:pt x="2723" y="3363"/>
                    <a:pt x="2729" y="3366"/>
                  </a:cubicBezTo>
                  <a:lnTo>
                    <a:pt x="2707" y="3320"/>
                  </a:lnTo>
                  <a:lnTo>
                    <a:pt x="2684" y="3343"/>
                  </a:lnTo>
                  <a:cubicBezTo>
                    <a:pt x="2684" y="3252"/>
                    <a:pt x="2752" y="3229"/>
                    <a:pt x="2661" y="3161"/>
                  </a:cubicBezTo>
                  <a:lnTo>
                    <a:pt x="2638" y="3184"/>
                  </a:lnTo>
                  <a:cubicBezTo>
                    <a:pt x="2638" y="3138"/>
                    <a:pt x="2616" y="3093"/>
                    <a:pt x="2707" y="3093"/>
                  </a:cubicBezTo>
                  <a:lnTo>
                    <a:pt x="2729" y="3138"/>
                  </a:lnTo>
                  <a:cubicBezTo>
                    <a:pt x="2752" y="3047"/>
                    <a:pt x="2729" y="3002"/>
                    <a:pt x="2684" y="2934"/>
                  </a:cubicBezTo>
                  <a:lnTo>
                    <a:pt x="2684" y="2957"/>
                  </a:lnTo>
                  <a:cubicBezTo>
                    <a:pt x="2593" y="2866"/>
                    <a:pt x="2547" y="2434"/>
                    <a:pt x="2434" y="2343"/>
                  </a:cubicBezTo>
                  <a:lnTo>
                    <a:pt x="2366" y="2388"/>
                  </a:lnTo>
                  <a:lnTo>
                    <a:pt x="2297" y="2297"/>
                  </a:lnTo>
                  <a:lnTo>
                    <a:pt x="2502" y="2343"/>
                  </a:lnTo>
                  <a:cubicBezTo>
                    <a:pt x="2502" y="2206"/>
                    <a:pt x="2479" y="1456"/>
                    <a:pt x="2525" y="1319"/>
                  </a:cubicBezTo>
                  <a:cubicBezTo>
                    <a:pt x="2540" y="1297"/>
                    <a:pt x="2558" y="1289"/>
                    <a:pt x="2574" y="1289"/>
                  </a:cubicBezTo>
                  <a:cubicBezTo>
                    <a:pt x="2608" y="1289"/>
                    <a:pt x="2638" y="1319"/>
                    <a:pt x="2638" y="1319"/>
                  </a:cubicBezTo>
                  <a:cubicBezTo>
                    <a:pt x="2616" y="1251"/>
                    <a:pt x="2570" y="1274"/>
                    <a:pt x="2570" y="1228"/>
                  </a:cubicBezTo>
                  <a:lnTo>
                    <a:pt x="2638" y="1228"/>
                  </a:lnTo>
                  <a:lnTo>
                    <a:pt x="2616" y="1183"/>
                  </a:lnTo>
                  <a:cubicBezTo>
                    <a:pt x="2604" y="1206"/>
                    <a:pt x="2582" y="1211"/>
                    <a:pt x="2553" y="1211"/>
                  </a:cubicBezTo>
                  <a:cubicBezTo>
                    <a:pt x="2525" y="1211"/>
                    <a:pt x="2491" y="1206"/>
                    <a:pt x="2457" y="1206"/>
                  </a:cubicBezTo>
                  <a:lnTo>
                    <a:pt x="2479" y="1137"/>
                  </a:lnTo>
                  <a:lnTo>
                    <a:pt x="2525" y="1137"/>
                  </a:lnTo>
                  <a:cubicBezTo>
                    <a:pt x="2525" y="1137"/>
                    <a:pt x="2366" y="1092"/>
                    <a:pt x="2411" y="1024"/>
                  </a:cubicBezTo>
                  <a:cubicBezTo>
                    <a:pt x="2434" y="910"/>
                    <a:pt x="2411" y="773"/>
                    <a:pt x="2434" y="660"/>
                  </a:cubicBezTo>
                  <a:lnTo>
                    <a:pt x="2502" y="705"/>
                  </a:lnTo>
                  <a:lnTo>
                    <a:pt x="2525" y="660"/>
                  </a:lnTo>
                  <a:lnTo>
                    <a:pt x="2525" y="660"/>
                  </a:lnTo>
                  <a:cubicBezTo>
                    <a:pt x="2515" y="663"/>
                    <a:pt x="2507" y="665"/>
                    <a:pt x="2500" y="665"/>
                  </a:cubicBezTo>
                  <a:cubicBezTo>
                    <a:pt x="2469" y="665"/>
                    <a:pt x="2473" y="632"/>
                    <a:pt x="2464" y="632"/>
                  </a:cubicBezTo>
                  <a:cubicBezTo>
                    <a:pt x="2462" y="632"/>
                    <a:pt x="2460" y="634"/>
                    <a:pt x="2457" y="637"/>
                  </a:cubicBezTo>
                  <a:cubicBezTo>
                    <a:pt x="2320" y="523"/>
                    <a:pt x="2457" y="432"/>
                    <a:pt x="2366" y="341"/>
                  </a:cubicBezTo>
                  <a:cubicBezTo>
                    <a:pt x="2252" y="319"/>
                    <a:pt x="342" y="69"/>
                    <a:pt x="205" y="46"/>
                  </a:cubicBezTo>
                  <a:lnTo>
                    <a:pt x="22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50"/>
            <p:cNvSpPr/>
            <p:nvPr/>
          </p:nvSpPr>
          <p:spPr>
            <a:xfrm rot="-2172901" flipH="1">
              <a:off x="7711263" y="519028"/>
              <a:ext cx="3759" cy="3759"/>
            </a:xfrm>
            <a:custGeom>
              <a:avLst/>
              <a:gdLst/>
              <a:ahLst/>
              <a:cxnLst/>
              <a:rect l="l" t="t" r="r" b="b"/>
              <a:pathLst>
                <a:path w="92" h="92" extrusionOk="0">
                  <a:moveTo>
                    <a:pt x="91" y="1"/>
                  </a:moveTo>
                  <a:lnTo>
                    <a:pt x="91" y="1"/>
                  </a:lnTo>
                  <a:cubicBezTo>
                    <a:pt x="23" y="23"/>
                    <a:pt x="0" y="46"/>
                    <a:pt x="0" y="91"/>
                  </a:cubicBezTo>
                  <a:cubicBezTo>
                    <a:pt x="68" y="69"/>
                    <a:pt x="68" y="46"/>
                    <a:pt x="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50"/>
            <p:cNvSpPr/>
            <p:nvPr/>
          </p:nvSpPr>
          <p:spPr>
            <a:xfrm rot="-2172901" flipH="1">
              <a:off x="7710523" y="520485"/>
              <a:ext cx="41" cy="41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50"/>
            <p:cNvSpPr/>
            <p:nvPr/>
          </p:nvSpPr>
          <p:spPr>
            <a:xfrm rot="-2172901" flipH="1">
              <a:off x="7609058" y="214553"/>
              <a:ext cx="981" cy="981"/>
            </a:xfrm>
            <a:custGeom>
              <a:avLst/>
              <a:gdLst/>
              <a:ahLst/>
              <a:cxnLst/>
              <a:rect l="l" t="t" r="r" b="b"/>
              <a:pathLst>
                <a:path w="24" h="24" extrusionOk="0">
                  <a:moveTo>
                    <a:pt x="1" y="0"/>
                  </a:moveTo>
                  <a:lnTo>
                    <a:pt x="24" y="2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50"/>
            <p:cNvSpPr/>
            <p:nvPr/>
          </p:nvSpPr>
          <p:spPr>
            <a:xfrm rot="-2172901" flipH="1">
              <a:off x="7599773" y="215138"/>
              <a:ext cx="116161" cy="311042"/>
            </a:xfrm>
            <a:custGeom>
              <a:avLst/>
              <a:gdLst/>
              <a:ahLst/>
              <a:cxnLst/>
              <a:rect l="l" t="t" r="r" b="b"/>
              <a:pathLst>
                <a:path w="2843" h="7613" extrusionOk="0">
                  <a:moveTo>
                    <a:pt x="205" y="1"/>
                  </a:moveTo>
                  <a:lnTo>
                    <a:pt x="182" y="46"/>
                  </a:lnTo>
                  <a:cubicBezTo>
                    <a:pt x="184" y="46"/>
                    <a:pt x="187" y="47"/>
                    <a:pt x="189" y="47"/>
                  </a:cubicBezTo>
                  <a:lnTo>
                    <a:pt x="189" y="47"/>
                  </a:lnTo>
                  <a:lnTo>
                    <a:pt x="205" y="1"/>
                  </a:lnTo>
                  <a:close/>
                  <a:moveTo>
                    <a:pt x="2454" y="7453"/>
                  </a:moveTo>
                  <a:cubicBezTo>
                    <a:pt x="2458" y="7453"/>
                    <a:pt x="2466" y="7455"/>
                    <a:pt x="2479" y="7459"/>
                  </a:cubicBezTo>
                  <a:lnTo>
                    <a:pt x="2460" y="7515"/>
                  </a:lnTo>
                  <a:lnTo>
                    <a:pt x="2460" y="7515"/>
                  </a:lnTo>
                  <a:cubicBezTo>
                    <a:pt x="2466" y="7483"/>
                    <a:pt x="2435" y="7453"/>
                    <a:pt x="2454" y="7453"/>
                  </a:cubicBezTo>
                  <a:close/>
                  <a:moveTo>
                    <a:pt x="137" y="46"/>
                  </a:moveTo>
                  <a:cubicBezTo>
                    <a:pt x="114" y="92"/>
                    <a:pt x="68" y="137"/>
                    <a:pt x="137" y="160"/>
                  </a:cubicBezTo>
                  <a:cubicBezTo>
                    <a:pt x="131" y="165"/>
                    <a:pt x="125" y="167"/>
                    <a:pt x="118" y="167"/>
                  </a:cubicBezTo>
                  <a:cubicBezTo>
                    <a:pt x="106" y="167"/>
                    <a:pt x="91" y="161"/>
                    <a:pt x="78" y="161"/>
                  </a:cubicBezTo>
                  <a:cubicBezTo>
                    <a:pt x="66" y="161"/>
                    <a:pt x="54" y="166"/>
                    <a:pt x="46" y="183"/>
                  </a:cubicBezTo>
                  <a:cubicBezTo>
                    <a:pt x="46" y="228"/>
                    <a:pt x="114" y="273"/>
                    <a:pt x="68" y="319"/>
                  </a:cubicBezTo>
                  <a:cubicBezTo>
                    <a:pt x="0" y="410"/>
                    <a:pt x="159" y="455"/>
                    <a:pt x="91" y="546"/>
                  </a:cubicBezTo>
                  <a:lnTo>
                    <a:pt x="68" y="524"/>
                  </a:lnTo>
                  <a:cubicBezTo>
                    <a:pt x="23" y="569"/>
                    <a:pt x="68" y="637"/>
                    <a:pt x="46" y="683"/>
                  </a:cubicBezTo>
                  <a:lnTo>
                    <a:pt x="91" y="683"/>
                  </a:lnTo>
                  <a:cubicBezTo>
                    <a:pt x="68" y="751"/>
                    <a:pt x="91" y="796"/>
                    <a:pt x="46" y="842"/>
                  </a:cubicBezTo>
                  <a:lnTo>
                    <a:pt x="114" y="887"/>
                  </a:lnTo>
                  <a:cubicBezTo>
                    <a:pt x="91" y="1115"/>
                    <a:pt x="159" y="2002"/>
                    <a:pt x="159" y="2229"/>
                  </a:cubicBezTo>
                  <a:lnTo>
                    <a:pt x="137" y="2206"/>
                  </a:lnTo>
                  <a:lnTo>
                    <a:pt x="137" y="2206"/>
                  </a:lnTo>
                  <a:cubicBezTo>
                    <a:pt x="159" y="2570"/>
                    <a:pt x="137" y="3252"/>
                    <a:pt x="205" y="3616"/>
                  </a:cubicBezTo>
                  <a:cubicBezTo>
                    <a:pt x="159" y="3662"/>
                    <a:pt x="159" y="3753"/>
                    <a:pt x="137" y="3798"/>
                  </a:cubicBezTo>
                  <a:lnTo>
                    <a:pt x="205" y="3798"/>
                  </a:lnTo>
                  <a:cubicBezTo>
                    <a:pt x="205" y="3980"/>
                    <a:pt x="250" y="3821"/>
                    <a:pt x="273" y="3980"/>
                  </a:cubicBezTo>
                  <a:cubicBezTo>
                    <a:pt x="319" y="4185"/>
                    <a:pt x="228" y="4935"/>
                    <a:pt x="182" y="5117"/>
                  </a:cubicBezTo>
                  <a:cubicBezTo>
                    <a:pt x="273" y="5208"/>
                    <a:pt x="205" y="5322"/>
                    <a:pt x="250" y="5413"/>
                  </a:cubicBezTo>
                  <a:lnTo>
                    <a:pt x="228" y="5413"/>
                  </a:lnTo>
                  <a:cubicBezTo>
                    <a:pt x="250" y="5504"/>
                    <a:pt x="159" y="6072"/>
                    <a:pt x="182" y="6186"/>
                  </a:cubicBezTo>
                  <a:lnTo>
                    <a:pt x="205" y="6163"/>
                  </a:lnTo>
                  <a:lnTo>
                    <a:pt x="205" y="6163"/>
                  </a:lnTo>
                  <a:cubicBezTo>
                    <a:pt x="250" y="6254"/>
                    <a:pt x="159" y="6254"/>
                    <a:pt x="137" y="6322"/>
                  </a:cubicBezTo>
                  <a:cubicBezTo>
                    <a:pt x="228" y="6322"/>
                    <a:pt x="273" y="6413"/>
                    <a:pt x="296" y="6436"/>
                  </a:cubicBezTo>
                  <a:lnTo>
                    <a:pt x="273" y="6436"/>
                  </a:lnTo>
                  <a:cubicBezTo>
                    <a:pt x="273" y="6481"/>
                    <a:pt x="364" y="6595"/>
                    <a:pt x="364" y="6686"/>
                  </a:cubicBezTo>
                  <a:lnTo>
                    <a:pt x="319" y="6686"/>
                  </a:lnTo>
                  <a:cubicBezTo>
                    <a:pt x="387" y="6754"/>
                    <a:pt x="341" y="6868"/>
                    <a:pt x="364" y="6936"/>
                  </a:cubicBezTo>
                  <a:cubicBezTo>
                    <a:pt x="319" y="7027"/>
                    <a:pt x="228" y="7209"/>
                    <a:pt x="296" y="7368"/>
                  </a:cubicBezTo>
                  <a:lnTo>
                    <a:pt x="137" y="7437"/>
                  </a:lnTo>
                  <a:lnTo>
                    <a:pt x="159" y="7459"/>
                  </a:lnTo>
                  <a:cubicBezTo>
                    <a:pt x="159" y="7459"/>
                    <a:pt x="1195" y="7613"/>
                    <a:pt x="1886" y="7613"/>
                  </a:cubicBezTo>
                  <a:cubicBezTo>
                    <a:pt x="2116" y="7613"/>
                    <a:pt x="2308" y="7596"/>
                    <a:pt x="2411" y="7550"/>
                  </a:cubicBezTo>
                  <a:lnTo>
                    <a:pt x="2456" y="7550"/>
                  </a:lnTo>
                  <a:lnTo>
                    <a:pt x="2456" y="7528"/>
                  </a:lnTo>
                  <a:cubicBezTo>
                    <a:pt x="2458" y="7524"/>
                    <a:pt x="2459" y="7521"/>
                    <a:pt x="2460" y="7518"/>
                  </a:cubicBezTo>
                  <a:lnTo>
                    <a:pt x="2460" y="7518"/>
                  </a:lnTo>
                  <a:cubicBezTo>
                    <a:pt x="2467" y="7498"/>
                    <a:pt x="2475" y="7491"/>
                    <a:pt x="2484" y="7491"/>
                  </a:cubicBezTo>
                  <a:cubicBezTo>
                    <a:pt x="2500" y="7491"/>
                    <a:pt x="2519" y="7514"/>
                    <a:pt x="2547" y="7528"/>
                  </a:cubicBezTo>
                  <a:lnTo>
                    <a:pt x="2570" y="7482"/>
                  </a:lnTo>
                  <a:lnTo>
                    <a:pt x="2524" y="7482"/>
                  </a:lnTo>
                  <a:lnTo>
                    <a:pt x="2479" y="7391"/>
                  </a:lnTo>
                  <a:cubicBezTo>
                    <a:pt x="2502" y="7346"/>
                    <a:pt x="2570" y="7391"/>
                    <a:pt x="2593" y="7323"/>
                  </a:cubicBezTo>
                  <a:cubicBezTo>
                    <a:pt x="2638" y="7027"/>
                    <a:pt x="2706" y="6732"/>
                    <a:pt x="2706" y="6436"/>
                  </a:cubicBezTo>
                  <a:lnTo>
                    <a:pt x="2729" y="6436"/>
                  </a:lnTo>
                  <a:cubicBezTo>
                    <a:pt x="2706" y="6345"/>
                    <a:pt x="2729" y="6254"/>
                    <a:pt x="2706" y="6186"/>
                  </a:cubicBezTo>
                  <a:lnTo>
                    <a:pt x="2774" y="6140"/>
                  </a:lnTo>
                  <a:lnTo>
                    <a:pt x="2774" y="6140"/>
                  </a:lnTo>
                  <a:cubicBezTo>
                    <a:pt x="2773" y="6141"/>
                    <a:pt x="2772" y="6141"/>
                    <a:pt x="2771" y="6141"/>
                  </a:cubicBezTo>
                  <a:cubicBezTo>
                    <a:pt x="2730" y="6141"/>
                    <a:pt x="2752" y="5685"/>
                    <a:pt x="2752" y="5663"/>
                  </a:cubicBezTo>
                  <a:lnTo>
                    <a:pt x="2661" y="5663"/>
                  </a:lnTo>
                  <a:cubicBezTo>
                    <a:pt x="2661" y="5572"/>
                    <a:pt x="2774" y="5640"/>
                    <a:pt x="2752" y="5549"/>
                  </a:cubicBezTo>
                  <a:cubicBezTo>
                    <a:pt x="2615" y="5504"/>
                    <a:pt x="2774" y="5413"/>
                    <a:pt x="2706" y="5367"/>
                  </a:cubicBezTo>
                  <a:cubicBezTo>
                    <a:pt x="2706" y="5367"/>
                    <a:pt x="2706" y="5344"/>
                    <a:pt x="2752" y="5344"/>
                  </a:cubicBezTo>
                  <a:cubicBezTo>
                    <a:pt x="2683" y="5322"/>
                    <a:pt x="2752" y="5299"/>
                    <a:pt x="2729" y="5276"/>
                  </a:cubicBezTo>
                  <a:lnTo>
                    <a:pt x="2683" y="5276"/>
                  </a:lnTo>
                  <a:lnTo>
                    <a:pt x="2661" y="5231"/>
                  </a:lnTo>
                  <a:lnTo>
                    <a:pt x="2729" y="5231"/>
                  </a:lnTo>
                  <a:cubicBezTo>
                    <a:pt x="2752" y="5072"/>
                    <a:pt x="2843" y="4321"/>
                    <a:pt x="2820" y="4139"/>
                  </a:cubicBezTo>
                  <a:lnTo>
                    <a:pt x="2820" y="4139"/>
                  </a:lnTo>
                  <a:cubicBezTo>
                    <a:pt x="2774" y="4162"/>
                    <a:pt x="2797" y="4230"/>
                    <a:pt x="2706" y="4230"/>
                  </a:cubicBezTo>
                  <a:cubicBezTo>
                    <a:pt x="2661" y="4185"/>
                    <a:pt x="2729" y="4162"/>
                    <a:pt x="2683" y="4162"/>
                  </a:cubicBezTo>
                  <a:cubicBezTo>
                    <a:pt x="2820" y="4139"/>
                    <a:pt x="2706" y="4048"/>
                    <a:pt x="2843" y="4026"/>
                  </a:cubicBezTo>
                  <a:lnTo>
                    <a:pt x="2774" y="4003"/>
                  </a:lnTo>
                  <a:lnTo>
                    <a:pt x="2820" y="3980"/>
                  </a:lnTo>
                  <a:cubicBezTo>
                    <a:pt x="2752" y="3798"/>
                    <a:pt x="2774" y="3935"/>
                    <a:pt x="2797" y="3775"/>
                  </a:cubicBezTo>
                  <a:cubicBezTo>
                    <a:pt x="2797" y="3684"/>
                    <a:pt x="2683" y="3639"/>
                    <a:pt x="2729" y="3571"/>
                  </a:cubicBezTo>
                  <a:lnTo>
                    <a:pt x="2661" y="3571"/>
                  </a:lnTo>
                  <a:cubicBezTo>
                    <a:pt x="2729" y="3571"/>
                    <a:pt x="2615" y="3503"/>
                    <a:pt x="2683" y="3503"/>
                  </a:cubicBezTo>
                  <a:cubicBezTo>
                    <a:pt x="2683" y="3482"/>
                    <a:pt x="2683" y="3408"/>
                    <a:pt x="2619" y="3408"/>
                  </a:cubicBezTo>
                  <a:cubicBezTo>
                    <a:pt x="2616" y="3408"/>
                    <a:pt x="2613" y="3408"/>
                    <a:pt x="2609" y="3409"/>
                  </a:cubicBezTo>
                  <a:lnTo>
                    <a:pt x="2609" y="3409"/>
                  </a:lnTo>
                  <a:cubicBezTo>
                    <a:pt x="2634" y="3399"/>
                    <a:pt x="2653" y="3373"/>
                    <a:pt x="2676" y="3373"/>
                  </a:cubicBezTo>
                  <a:cubicBezTo>
                    <a:pt x="2685" y="3373"/>
                    <a:pt x="2695" y="3377"/>
                    <a:pt x="2706" y="3389"/>
                  </a:cubicBezTo>
                  <a:lnTo>
                    <a:pt x="2706" y="3321"/>
                  </a:lnTo>
                  <a:lnTo>
                    <a:pt x="2683" y="3343"/>
                  </a:lnTo>
                  <a:cubicBezTo>
                    <a:pt x="2661" y="3252"/>
                    <a:pt x="2729" y="3230"/>
                    <a:pt x="2661" y="3161"/>
                  </a:cubicBezTo>
                  <a:lnTo>
                    <a:pt x="2615" y="3184"/>
                  </a:lnTo>
                  <a:cubicBezTo>
                    <a:pt x="2615" y="3139"/>
                    <a:pt x="2615" y="3116"/>
                    <a:pt x="2706" y="3093"/>
                  </a:cubicBezTo>
                  <a:lnTo>
                    <a:pt x="2729" y="3139"/>
                  </a:lnTo>
                  <a:cubicBezTo>
                    <a:pt x="2729" y="3048"/>
                    <a:pt x="2729" y="3002"/>
                    <a:pt x="2683" y="2934"/>
                  </a:cubicBezTo>
                  <a:lnTo>
                    <a:pt x="2683" y="2957"/>
                  </a:lnTo>
                  <a:cubicBezTo>
                    <a:pt x="2593" y="2866"/>
                    <a:pt x="2524" y="2434"/>
                    <a:pt x="2411" y="2343"/>
                  </a:cubicBezTo>
                  <a:lnTo>
                    <a:pt x="2342" y="2388"/>
                  </a:lnTo>
                  <a:lnTo>
                    <a:pt x="2297" y="2297"/>
                  </a:lnTo>
                  <a:lnTo>
                    <a:pt x="2502" y="2366"/>
                  </a:lnTo>
                  <a:cubicBezTo>
                    <a:pt x="2502" y="2206"/>
                    <a:pt x="2456" y="1456"/>
                    <a:pt x="2502" y="1320"/>
                  </a:cubicBezTo>
                  <a:cubicBezTo>
                    <a:pt x="2517" y="1304"/>
                    <a:pt x="2534" y="1299"/>
                    <a:pt x="2552" y="1299"/>
                  </a:cubicBezTo>
                  <a:cubicBezTo>
                    <a:pt x="2587" y="1299"/>
                    <a:pt x="2623" y="1320"/>
                    <a:pt x="2638" y="1320"/>
                  </a:cubicBezTo>
                  <a:cubicBezTo>
                    <a:pt x="2615" y="1251"/>
                    <a:pt x="2547" y="1274"/>
                    <a:pt x="2570" y="1229"/>
                  </a:cubicBezTo>
                  <a:lnTo>
                    <a:pt x="2570" y="1229"/>
                  </a:lnTo>
                  <a:lnTo>
                    <a:pt x="2638" y="1251"/>
                  </a:lnTo>
                  <a:lnTo>
                    <a:pt x="2615" y="1183"/>
                  </a:lnTo>
                  <a:cubicBezTo>
                    <a:pt x="2604" y="1206"/>
                    <a:pt x="2575" y="1211"/>
                    <a:pt x="2544" y="1211"/>
                  </a:cubicBezTo>
                  <a:cubicBezTo>
                    <a:pt x="2513" y="1211"/>
                    <a:pt x="2479" y="1206"/>
                    <a:pt x="2456" y="1206"/>
                  </a:cubicBezTo>
                  <a:lnTo>
                    <a:pt x="2456" y="1138"/>
                  </a:lnTo>
                  <a:lnTo>
                    <a:pt x="2502" y="1138"/>
                  </a:lnTo>
                  <a:cubicBezTo>
                    <a:pt x="2502" y="1138"/>
                    <a:pt x="2365" y="1092"/>
                    <a:pt x="2388" y="1024"/>
                  </a:cubicBezTo>
                  <a:cubicBezTo>
                    <a:pt x="2411" y="910"/>
                    <a:pt x="2411" y="774"/>
                    <a:pt x="2411" y="660"/>
                  </a:cubicBezTo>
                  <a:lnTo>
                    <a:pt x="2479" y="706"/>
                  </a:lnTo>
                  <a:lnTo>
                    <a:pt x="2502" y="660"/>
                  </a:lnTo>
                  <a:lnTo>
                    <a:pt x="2502" y="660"/>
                  </a:lnTo>
                  <a:cubicBezTo>
                    <a:pt x="2495" y="663"/>
                    <a:pt x="2490" y="665"/>
                    <a:pt x="2486" y="665"/>
                  </a:cubicBezTo>
                  <a:cubicBezTo>
                    <a:pt x="2466" y="665"/>
                    <a:pt x="2472" y="633"/>
                    <a:pt x="2464" y="633"/>
                  </a:cubicBezTo>
                  <a:cubicBezTo>
                    <a:pt x="2462" y="633"/>
                    <a:pt x="2459" y="634"/>
                    <a:pt x="2456" y="637"/>
                  </a:cubicBezTo>
                  <a:cubicBezTo>
                    <a:pt x="2320" y="524"/>
                    <a:pt x="2433" y="433"/>
                    <a:pt x="2342" y="342"/>
                  </a:cubicBezTo>
                  <a:cubicBezTo>
                    <a:pt x="2230" y="319"/>
                    <a:pt x="375" y="76"/>
                    <a:pt x="189" y="47"/>
                  </a:cubicBezTo>
                  <a:lnTo>
                    <a:pt x="189" y="47"/>
                  </a:lnTo>
                  <a:lnTo>
                    <a:pt x="182" y="69"/>
                  </a:lnTo>
                  <a:lnTo>
                    <a:pt x="250" y="69"/>
                  </a:lnTo>
                  <a:cubicBezTo>
                    <a:pt x="273" y="137"/>
                    <a:pt x="205" y="92"/>
                    <a:pt x="205" y="160"/>
                  </a:cubicBezTo>
                  <a:cubicBezTo>
                    <a:pt x="137" y="160"/>
                    <a:pt x="137" y="92"/>
                    <a:pt x="137" y="4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50"/>
            <p:cNvSpPr/>
            <p:nvPr/>
          </p:nvSpPr>
          <p:spPr>
            <a:xfrm rot="-2172901" flipH="1">
              <a:off x="8062251" y="476229"/>
              <a:ext cx="3759" cy="3759"/>
            </a:xfrm>
            <a:custGeom>
              <a:avLst/>
              <a:gdLst/>
              <a:ahLst/>
              <a:cxnLst/>
              <a:rect l="l" t="t" r="r" b="b"/>
              <a:pathLst>
                <a:path w="92" h="92" extrusionOk="0">
                  <a:moveTo>
                    <a:pt x="91" y="0"/>
                  </a:moveTo>
                  <a:lnTo>
                    <a:pt x="91" y="0"/>
                  </a:lnTo>
                  <a:cubicBezTo>
                    <a:pt x="23" y="23"/>
                    <a:pt x="0" y="46"/>
                    <a:pt x="23" y="91"/>
                  </a:cubicBezTo>
                  <a:cubicBezTo>
                    <a:pt x="69" y="68"/>
                    <a:pt x="91" y="46"/>
                    <a:pt x="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50"/>
            <p:cNvSpPr/>
            <p:nvPr/>
          </p:nvSpPr>
          <p:spPr>
            <a:xfrm rot="-2172901" flipH="1">
              <a:off x="8061512" y="477687"/>
              <a:ext cx="41" cy="41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50"/>
            <p:cNvSpPr/>
            <p:nvPr/>
          </p:nvSpPr>
          <p:spPr>
            <a:xfrm rot="-2172901" flipH="1">
              <a:off x="7960113" y="171999"/>
              <a:ext cx="41" cy="981"/>
            </a:xfrm>
            <a:custGeom>
              <a:avLst/>
              <a:gdLst/>
              <a:ahLst/>
              <a:cxnLst/>
              <a:rect l="l" t="t" r="r" b="b"/>
              <a:pathLst>
                <a:path w="1" h="24" extrusionOk="0">
                  <a:moveTo>
                    <a:pt x="1" y="1"/>
                  </a:moveTo>
                  <a:lnTo>
                    <a:pt x="1" y="2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50"/>
            <p:cNvSpPr/>
            <p:nvPr/>
          </p:nvSpPr>
          <p:spPr>
            <a:xfrm rot="-2172901" flipH="1">
              <a:off x="7949635" y="171768"/>
              <a:ext cx="117101" cy="311981"/>
            </a:xfrm>
            <a:custGeom>
              <a:avLst/>
              <a:gdLst/>
              <a:ahLst/>
              <a:cxnLst/>
              <a:rect l="l" t="t" r="r" b="b"/>
              <a:pathLst>
                <a:path w="2866" h="7636" extrusionOk="0">
                  <a:moveTo>
                    <a:pt x="205" y="0"/>
                  </a:moveTo>
                  <a:lnTo>
                    <a:pt x="182" y="91"/>
                  </a:lnTo>
                  <a:lnTo>
                    <a:pt x="251" y="91"/>
                  </a:lnTo>
                  <a:cubicBezTo>
                    <a:pt x="273" y="160"/>
                    <a:pt x="205" y="114"/>
                    <a:pt x="205" y="160"/>
                  </a:cubicBezTo>
                  <a:cubicBezTo>
                    <a:pt x="160" y="160"/>
                    <a:pt x="137" y="114"/>
                    <a:pt x="137" y="69"/>
                  </a:cubicBezTo>
                  <a:lnTo>
                    <a:pt x="137" y="69"/>
                  </a:lnTo>
                  <a:cubicBezTo>
                    <a:pt x="137" y="114"/>
                    <a:pt x="91" y="160"/>
                    <a:pt x="160" y="160"/>
                  </a:cubicBezTo>
                  <a:cubicBezTo>
                    <a:pt x="137" y="182"/>
                    <a:pt x="114" y="182"/>
                    <a:pt x="94" y="182"/>
                  </a:cubicBezTo>
                  <a:cubicBezTo>
                    <a:pt x="74" y="182"/>
                    <a:pt x="57" y="182"/>
                    <a:pt x="46" y="205"/>
                  </a:cubicBezTo>
                  <a:cubicBezTo>
                    <a:pt x="69" y="251"/>
                    <a:pt x="114" y="296"/>
                    <a:pt x="91" y="319"/>
                  </a:cubicBezTo>
                  <a:lnTo>
                    <a:pt x="69" y="319"/>
                  </a:lnTo>
                  <a:cubicBezTo>
                    <a:pt x="1" y="410"/>
                    <a:pt x="160" y="478"/>
                    <a:pt x="91" y="569"/>
                  </a:cubicBezTo>
                  <a:lnTo>
                    <a:pt x="69" y="546"/>
                  </a:lnTo>
                  <a:lnTo>
                    <a:pt x="69" y="546"/>
                  </a:lnTo>
                  <a:cubicBezTo>
                    <a:pt x="46" y="592"/>
                    <a:pt x="91" y="637"/>
                    <a:pt x="46" y="705"/>
                  </a:cubicBezTo>
                  <a:lnTo>
                    <a:pt x="114" y="705"/>
                  </a:lnTo>
                  <a:cubicBezTo>
                    <a:pt x="69" y="774"/>
                    <a:pt x="114" y="819"/>
                    <a:pt x="69" y="865"/>
                  </a:cubicBezTo>
                  <a:lnTo>
                    <a:pt x="114" y="910"/>
                  </a:lnTo>
                  <a:cubicBezTo>
                    <a:pt x="91" y="1137"/>
                    <a:pt x="160" y="2024"/>
                    <a:pt x="160" y="2252"/>
                  </a:cubicBezTo>
                  <a:lnTo>
                    <a:pt x="160" y="2229"/>
                  </a:lnTo>
                  <a:cubicBezTo>
                    <a:pt x="182" y="2570"/>
                    <a:pt x="160" y="3275"/>
                    <a:pt x="228" y="3639"/>
                  </a:cubicBezTo>
                  <a:cubicBezTo>
                    <a:pt x="160" y="3684"/>
                    <a:pt x="182" y="3775"/>
                    <a:pt x="160" y="3821"/>
                  </a:cubicBezTo>
                  <a:lnTo>
                    <a:pt x="228" y="3821"/>
                  </a:lnTo>
                  <a:cubicBezTo>
                    <a:pt x="205" y="4003"/>
                    <a:pt x="273" y="3844"/>
                    <a:pt x="273" y="4003"/>
                  </a:cubicBezTo>
                  <a:cubicBezTo>
                    <a:pt x="342" y="4207"/>
                    <a:pt x="251" y="4958"/>
                    <a:pt x="205" y="5140"/>
                  </a:cubicBezTo>
                  <a:cubicBezTo>
                    <a:pt x="273" y="5231"/>
                    <a:pt x="205" y="5344"/>
                    <a:pt x="273" y="5435"/>
                  </a:cubicBezTo>
                  <a:lnTo>
                    <a:pt x="251" y="5435"/>
                  </a:lnTo>
                  <a:cubicBezTo>
                    <a:pt x="273" y="5526"/>
                    <a:pt x="182" y="6072"/>
                    <a:pt x="205" y="6208"/>
                  </a:cubicBezTo>
                  <a:lnTo>
                    <a:pt x="205" y="6186"/>
                  </a:lnTo>
                  <a:lnTo>
                    <a:pt x="205" y="6186"/>
                  </a:lnTo>
                  <a:cubicBezTo>
                    <a:pt x="273" y="6277"/>
                    <a:pt x="182" y="6277"/>
                    <a:pt x="137" y="6345"/>
                  </a:cubicBezTo>
                  <a:cubicBezTo>
                    <a:pt x="228" y="6345"/>
                    <a:pt x="296" y="6436"/>
                    <a:pt x="296" y="6459"/>
                  </a:cubicBezTo>
                  <a:lnTo>
                    <a:pt x="273" y="6459"/>
                  </a:lnTo>
                  <a:cubicBezTo>
                    <a:pt x="296" y="6504"/>
                    <a:pt x="364" y="6618"/>
                    <a:pt x="387" y="6709"/>
                  </a:cubicBezTo>
                  <a:lnTo>
                    <a:pt x="342" y="6709"/>
                  </a:lnTo>
                  <a:cubicBezTo>
                    <a:pt x="387" y="6777"/>
                    <a:pt x="364" y="6891"/>
                    <a:pt x="364" y="6959"/>
                  </a:cubicBezTo>
                  <a:cubicBezTo>
                    <a:pt x="342" y="7050"/>
                    <a:pt x="251" y="7232"/>
                    <a:pt x="319" y="7368"/>
                  </a:cubicBezTo>
                  <a:lnTo>
                    <a:pt x="160" y="7459"/>
                  </a:lnTo>
                  <a:lnTo>
                    <a:pt x="160" y="7482"/>
                  </a:lnTo>
                  <a:cubicBezTo>
                    <a:pt x="160" y="7482"/>
                    <a:pt x="1209" y="7635"/>
                    <a:pt x="1896" y="7635"/>
                  </a:cubicBezTo>
                  <a:cubicBezTo>
                    <a:pt x="2125" y="7635"/>
                    <a:pt x="2314" y="7618"/>
                    <a:pt x="2411" y="7573"/>
                  </a:cubicBezTo>
                  <a:lnTo>
                    <a:pt x="2456" y="7573"/>
                  </a:lnTo>
                  <a:lnTo>
                    <a:pt x="2456" y="7550"/>
                  </a:lnTo>
                  <a:cubicBezTo>
                    <a:pt x="2473" y="7499"/>
                    <a:pt x="2452" y="7473"/>
                    <a:pt x="2460" y="7473"/>
                  </a:cubicBezTo>
                  <a:cubicBezTo>
                    <a:pt x="2462" y="7473"/>
                    <a:pt x="2468" y="7476"/>
                    <a:pt x="2479" y="7482"/>
                  </a:cubicBezTo>
                  <a:lnTo>
                    <a:pt x="2479" y="7527"/>
                  </a:lnTo>
                  <a:cubicBezTo>
                    <a:pt x="2479" y="7513"/>
                    <a:pt x="2484" y="7508"/>
                    <a:pt x="2490" y="7508"/>
                  </a:cubicBezTo>
                  <a:cubicBezTo>
                    <a:pt x="2505" y="7508"/>
                    <a:pt x="2532" y="7534"/>
                    <a:pt x="2547" y="7550"/>
                  </a:cubicBezTo>
                  <a:lnTo>
                    <a:pt x="2570" y="7482"/>
                  </a:lnTo>
                  <a:lnTo>
                    <a:pt x="2547" y="7505"/>
                  </a:lnTo>
                  <a:lnTo>
                    <a:pt x="2502" y="7414"/>
                  </a:lnTo>
                  <a:cubicBezTo>
                    <a:pt x="2502" y="7368"/>
                    <a:pt x="2593" y="7414"/>
                    <a:pt x="2593" y="7345"/>
                  </a:cubicBezTo>
                  <a:cubicBezTo>
                    <a:pt x="2638" y="7050"/>
                    <a:pt x="2707" y="6754"/>
                    <a:pt x="2707" y="6459"/>
                  </a:cubicBezTo>
                  <a:lnTo>
                    <a:pt x="2752" y="6459"/>
                  </a:lnTo>
                  <a:cubicBezTo>
                    <a:pt x="2729" y="6368"/>
                    <a:pt x="2729" y="6277"/>
                    <a:pt x="2707" y="6208"/>
                  </a:cubicBezTo>
                  <a:lnTo>
                    <a:pt x="2798" y="6163"/>
                  </a:lnTo>
                  <a:lnTo>
                    <a:pt x="2798" y="6163"/>
                  </a:lnTo>
                  <a:cubicBezTo>
                    <a:pt x="2797" y="6163"/>
                    <a:pt x="2796" y="6164"/>
                    <a:pt x="2795" y="6164"/>
                  </a:cubicBezTo>
                  <a:cubicBezTo>
                    <a:pt x="2752" y="6164"/>
                    <a:pt x="2753" y="5685"/>
                    <a:pt x="2775" y="5685"/>
                  </a:cubicBezTo>
                  <a:lnTo>
                    <a:pt x="2684" y="5685"/>
                  </a:lnTo>
                  <a:cubicBezTo>
                    <a:pt x="2684" y="5594"/>
                    <a:pt x="2775" y="5663"/>
                    <a:pt x="2752" y="5572"/>
                  </a:cubicBezTo>
                  <a:cubicBezTo>
                    <a:pt x="2638" y="5526"/>
                    <a:pt x="2775" y="5435"/>
                    <a:pt x="2707" y="5390"/>
                  </a:cubicBezTo>
                  <a:cubicBezTo>
                    <a:pt x="2729" y="5390"/>
                    <a:pt x="2729" y="5367"/>
                    <a:pt x="2775" y="5367"/>
                  </a:cubicBezTo>
                  <a:cubicBezTo>
                    <a:pt x="2684" y="5344"/>
                    <a:pt x="2752" y="5322"/>
                    <a:pt x="2729" y="5299"/>
                  </a:cubicBezTo>
                  <a:lnTo>
                    <a:pt x="2684" y="5299"/>
                  </a:lnTo>
                  <a:lnTo>
                    <a:pt x="2661" y="5253"/>
                  </a:lnTo>
                  <a:lnTo>
                    <a:pt x="2729" y="5253"/>
                  </a:lnTo>
                  <a:cubicBezTo>
                    <a:pt x="2775" y="5094"/>
                    <a:pt x="2866" y="4344"/>
                    <a:pt x="2843" y="4162"/>
                  </a:cubicBezTo>
                  <a:lnTo>
                    <a:pt x="2843" y="4162"/>
                  </a:lnTo>
                  <a:cubicBezTo>
                    <a:pt x="2775" y="4185"/>
                    <a:pt x="2820" y="4230"/>
                    <a:pt x="2729" y="4253"/>
                  </a:cubicBezTo>
                  <a:cubicBezTo>
                    <a:pt x="2684" y="4207"/>
                    <a:pt x="2752" y="4185"/>
                    <a:pt x="2684" y="4185"/>
                  </a:cubicBezTo>
                  <a:cubicBezTo>
                    <a:pt x="2820" y="4162"/>
                    <a:pt x="2729" y="4071"/>
                    <a:pt x="2866" y="4048"/>
                  </a:cubicBezTo>
                  <a:lnTo>
                    <a:pt x="2775" y="4025"/>
                  </a:lnTo>
                  <a:lnTo>
                    <a:pt x="2820" y="4003"/>
                  </a:lnTo>
                  <a:cubicBezTo>
                    <a:pt x="2752" y="3821"/>
                    <a:pt x="2798" y="3957"/>
                    <a:pt x="2820" y="3798"/>
                  </a:cubicBezTo>
                  <a:cubicBezTo>
                    <a:pt x="2798" y="3684"/>
                    <a:pt x="2707" y="3639"/>
                    <a:pt x="2752" y="3593"/>
                  </a:cubicBezTo>
                  <a:lnTo>
                    <a:pt x="2684" y="3593"/>
                  </a:lnTo>
                  <a:cubicBezTo>
                    <a:pt x="2752" y="3593"/>
                    <a:pt x="2638" y="3525"/>
                    <a:pt x="2707" y="3525"/>
                  </a:cubicBezTo>
                  <a:cubicBezTo>
                    <a:pt x="2686" y="3505"/>
                    <a:pt x="2702" y="3431"/>
                    <a:pt x="2642" y="3431"/>
                  </a:cubicBezTo>
                  <a:cubicBezTo>
                    <a:pt x="2639" y="3431"/>
                    <a:pt x="2635" y="3431"/>
                    <a:pt x="2632" y="3431"/>
                  </a:cubicBezTo>
                  <a:lnTo>
                    <a:pt x="2632" y="3431"/>
                  </a:lnTo>
                  <a:cubicBezTo>
                    <a:pt x="2661" y="3420"/>
                    <a:pt x="2680" y="3384"/>
                    <a:pt x="2697" y="3384"/>
                  </a:cubicBezTo>
                  <a:cubicBezTo>
                    <a:pt x="2700" y="3384"/>
                    <a:pt x="2703" y="3385"/>
                    <a:pt x="2707" y="3389"/>
                  </a:cubicBezTo>
                  <a:lnTo>
                    <a:pt x="2707" y="3343"/>
                  </a:lnTo>
                  <a:lnTo>
                    <a:pt x="2684" y="3366"/>
                  </a:lnTo>
                  <a:cubicBezTo>
                    <a:pt x="2684" y="3275"/>
                    <a:pt x="2752" y="3230"/>
                    <a:pt x="2661" y="3184"/>
                  </a:cubicBezTo>
                  <a:lnTo>
                    <a:pt x="2638" y="3207"/>
                  </a:lnTo>
                  <a:cubicBezTo>
                    <a:pt x="2638" y="3161"/>
                    <a:pt x="2616" y="3116"/>
                    <a:pt x="2707" y="3116"/>
                  </a:cubicBezTo>
                  <a:lnTo>
                    <a:pt x="2729" y="3161"/>
                  </a:lnTo>
                  <a:cubicBezTo>
                    <a:pt x="2729" y="3070"/>
                    <a:pt x="2729" y="3025"/>
                    <a:pt x="2684" y="2957"/>
                  </a:cubicBezTo>
                  <a:lnTo>
                    <a:pt x="2684" y="2979"/>
                  </a:lnTo>
                  <a:cubicBezTo>
                    <a:pt x="2593" y="2888"/>
                    <a:pt x="2547" y="2456"/>
                    <a:pt x="2434" y="2365"/>
                  </a:cubicBezTo>
                  <a:lnTo>
                    <a:pt x="2365" y="2388"/>
                  </a:lnTo>
                  <a:lnTo>
                    <a:pt x="2297" y="2320"/>
                  </a:lnTo>
                  <a:lnTo>
                    <a:pt x="2502" y="2365"/>
                  </a:lnTo>
                  <a:cubicBezTo>
                    <a:pt x="2502" y="2229"/>
                    <a:pt x="2479" y="1479"/>
                    <a:pt x="2525" y="1342"/>
                  </a:cubicBezTo>
                  <a:cubicBezTo>
                    <a:pt x="2532" y="1319"/>
                    <a:pt x="2547" y="1312"/>
                    <a:pt x="2564" y="1312"/>
                  </a:cubicBezTo>
                  <a:cubicBezTo>
                    <a:pt x="2598" y="1312"/>
                    <a:pt x="2638" y="1342"/>
                    <a:pt x="2638" y="1342"/>
                  </a:cubicBezTo>
                  <a:cubicBezTo>
                    <a:pt x="2616" y="1274"/>
                    <a:pt x="2570" y="1297"/>
                    <a:pt x="2570" y="1251"/>
                  </a:cubicBezTo>
                  <a:lnTo>
                    <a:pt x="2638" y="1251"/>
                  </a:lnTo>
                  <a:lnTo>
                    <a:pt x="2616" y="1206"/>
                  </a:lnTo>
                  <a:cubicBezTo>
                    <a:pt x="2604" y="1228"/>
                    <a:pt x="2576" y="1234"/>
                    <a:pt x="2545" y="1234"/>
                  </a:cubicBezTo>
                  <a:cubicBezTo>
                    <a:pt x="2513" y="1234"/>
                    <a:pt x="2479" y="1228"/>
                    <a:pt x="2456" y="1228"/>
                  </a:cubicBezTo>
                  <a:lnTo>
                    <a:pt x="2456" y="1160"/>
                  </a:lnTo>
                  <a:lnTo>
                    <a:pt x="2525" y="1160"/>
                  </a:lnTo>
                  <a:cubicBezTo>
                    <a:pt x="2525" y="1160"/>
                    <a:pt x="2365" y="1115"/>
                    <a:pt x="2411" y="1047"/>
                  </a:cubicBezTo>
                  <a:cubicBezTo>
                    <a:pt x="2434" y="933"/>
                    <a:pt x="2411" y="796"/>
                    <a:pt x="2434" y="683"/>
                  </a:cubicBezTo>
                  <a:lnTo>
                    <a:pt x="2502" y="728"/>
                  </a:lnTo>
                  <a:lnTo>
                    <a:pt x="2525" y="683"/>
                  </a:lnTo>
                  <a:lnTo>
                    <a:pt x="2525" y="683"/>
                  </a:lnTo>
                  <a:cubicBezTo>
                    <a:pt x="2515" y="686"/>
                    <a:pt x="2507" y="687"/>
                    <a:pt x="2500" y="687"/>
                  </a:cubicBezTo>
                  <a:cubicBezTo>
                    <a:pt x="2469" y="687"/>
                    <a:pt x="2473" y="655"/>
                    <a:pt x="2464" y="655"/>
                  </a:cubicBezTo>
                  <a:cubicBezTo>
                    <a:pt x="2462" y="655"/>
                    <a:pt x="2460" y="657"/>
                    <a:pt x="2456" y="660"/>
                  </a:cubicBezTo>
                  <a:cubicBezTo>
                    <a:pt x="2320" y="546"/>
                    <a:pt x="2456" y="455"/>
                    <a:pt x="2365" y="364"/>
                  </a:cubicBezTo>
                  <a:cubicBezTo>
                    <a:pt x="2252" y="342"/>
                    <a:pt x="342" y="91"/>
                    <a:pt x="205" y="69"/>
                  </a:cubicBezTo>
                  <a:lnTo>
                    <a:pt x="2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50"/>
            <p:cNvSpPr/>
            <p:nvPr/>
          </p:nvSpPr>
          <p:spPr>
            <a:xfrm rot="-2172901" flipH="1">
              <a:off x="8506177" y="1003392"/>
              <a:ext cx="3759" cy="4699"/>
            </a:xfrm>
            <a:custGeom>
              <a:avLst/>
              <a:gdLst/>
              <a:ahLst/>
              <a:cxnLst/>
              <a:rect l="l" t="t" r="r" b="b"/>
              <a:pathLst>
                <a:path w="92" h="115" extrusionOk="0">
                  <a:moveTo>
                    <a:pt x="91" y="1"/>
                  </a:moveTo>
                  <a:lnTo>
                    <a:pt x="91" y="1"/>
                  </a:lnTo>
                  <a:cubicBezTo>
                    <a:pt x="23" y="46"/>
                    <a:pt x="0" y="69"/>
                    <a:pt x="0" y="114"/>
                  </a:cubicBezTo>
                  <a:cubicBezTo>
                    <a:pt x="69" y="92"/>
                    <a:pt x="69" y="46"/>
                    <a:pt x="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50"/>
            <p:cNvSpPr/>
            <p:nvPr/>
          </p:nvSpPr>
          <p:spPr>
            <a:xfrm rot="-2172901" flipH="1">
              <a:off x="8505160" y="1004940"/>
              <a:ext cx="41" cy="41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50"/>
            <p:cNvSpPr/>
            <p:nvPr/>
          </p:nvSpPr>
          <p:spPr>
            <a:xfrm rot="-2172901" flipH="1">
              <a:off x="8372968" y="661991"/>
              <a:ext cx="41" cy="940"/>
            </a:xfrm>
            <a:custGeom>
              <a:avLst/>
              <a:gdLst/>
              <a:ahLst/>
              <a:cxnLst/>
              <a:rect l="l" t="t" r="r" b="b"/>
              <a:pathLst>
                <a:path w="1" h="23" extrusionOk="0">
                  <a:moveTo>
                    <a:pt x="0" y="0"/>
                  </a:moveTo>
                  <a:lnTo>
                    <a:pt x="0" y="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50"/>
            <p:cNvSpPr/>
            <p:nvPr/>
          </p:nvSpPr>
          <p:spPr>
            <a:xfrm rot="-2172901" flipH="1">
              <a:off x="8379114" y="657209"/>
              <a:ext cx="115262" cy="360683"/>
            </a:xfrm>
            <a:custGeom>
              <a:avLst/>
              <a:gdLst/>
              <a:ahLst/>
              <a:cxnLst/>
              <a:rect l="l" t="t" r="r" b="b"/>
              <a:pathLst>
                <a:path w="2821" h="8828" extrusionOk="0">
                  <a:moveTo>
                    <a:pt x="56" y="778"/>
                  </a:moveTo>
                  <a:cubicBezTo>
                    <a:pt x="50" y="783"/>
                    <a:pt x="46" y="789"/>
                    <a:pt x="46" y="796"/>
                  </a:cubicBezTo>
                  <a:cubicBezTo>
                    <a:pt x="50" y="790"/>
                    <a:pt x="54" y="784"/>
                    <a:pt x="56" y="778"/>
                  </a:cubicBezTo>
                  <a:close/>
                  <a:moveTo>
                    <a:pt x="2275" y="2661"/>
                  </a:moveTo>
                  <a:lnTo>
                    <a:pt x="2411" y="2706"/>
                  </a:lnTo>
                  <a:lnTo>
                    <a:pt x="2411" y="2706"/>
                  </a:lnTo>
                  <a:lnTo>
                    <a:pt x="2320" y="2752"/>
                  </a:lnTo>
                  <a:lnTo>
                    <a:pt x="2275" y="2661"/>
                  </a:lnTo>
                  <a:close/>
                  <a:moveTo>
                    <a:pt x="205" y="0"/>
                  </a:moveTo>
                  <a:lnTo>
                    <a:pt x="183" y="91"/>
                  </a:lnTo>
                  <a:lnTo>
                    <a:pt x="251" y="91"/>
                  </a:lnTo>
                  <a:cubicBezTo>
                    <a:pt x="274" y="159"/>
                    <a:pt x="205" y="114"/>
                    <a:pt x="205" y="182"/>
                  </a:cubicBezTo>
                  <a:cubicBezTo>
                    <a:pt x="160" y="182"/>
                    <a:pt x="137" y="114"/>
                    <a:pt x="137" y="46"/>
                  </a:cubicBezTo>
                  <a:cubicBezTo>
                    <a:pt x="137" y="114"/>
                    <a:pt x="92" y="159"/>
                    <a:pt x="137" y="182"/>
                  </a:cubicBezTo>
                  <a:cubicBezTo>
                    <a:pt x="130" y="196"/>
                    <a:pt x="122" y="199"/>
                    <a:pt x="112" y="199"/>
                  </a:cubicBezTo>
                  <a:cubicBezTo>
                    <a:pt x="102" y="199"/>
                    <a:pt x="91" y="195"/>
                    <a:pt x="80" y="195"/>
                  </a:cubicBezTo>
                  <a:cubicBezTo>
                    <a:pt x="67" y="195"/>
                    <a:pt x="55" y="201"/>
                    <a:pt x="46" y="228"/>
                  </a:cubicBezTo>
                  <a:cubicBezTo>
                    <a:pt x="69" y="250"/>
                    <a:pt x="114" y="319"/>
                    <a:pt x="92" y="364"/>
                  </a:cubicBezTo>
                  <a:lnTo>
                    <a:pt x="69" y="364"/>
                  </a:lnTo>
                  <a:cubicBezTo>
                    <a:pt x="1" y="455"/>
                    <a:pt x="160" y="523"/>
                    <a:pt x="92" y="637"/>
                  </a:cubicBezTo>
                  <a:lnTo>
                    <a:pt x="69" y="614"/>
                  </a:lnTo>
                  <a:lnTo>
                    <a:pt x="69" y="614"/>
                  </a:lnTo>
                  <a:cubicBezTo>
                    <a:pt x="48" y="656"/>
                    <a:pt x="84" y="716"/>
                    <a:pt x="56" y="778"/>
                  </a:cubicBezTo>
                  <a:lnTo>
                    <a:pt x="56" y="778"/>
                  </a:lnTo>
                  <a:cubicBezTo>
                    <a:pt x="62" y="773"/>
                    <a:pt x="70" y="770"/>
                    <a:pt x="79" y="770"/>
                  </a:cubicBezTo>
                  <a:cubicBezTo>
                    <a:pt x="91" y="770"/>
                    <a:pt x="105" y="777"/>
                    <a:pt x="114" y="796"/>
                  </a:cubicBezTo>
                  <a:cubicBezTo>
                    <a:pt x="69" y="864"/>
                    <a:pt x="92" y="910"/>
                    <a:pt x="46" y="978"/>
                  </a:cubicBezTo>
                  <a:lnTo>
                    <a:pt x="114" y="1024"/>
                  </a:lnTo>
                  <a:cubicBezTo>
                    <a:pt x="92" y="1271"/>
                    <a:pt x="136" y="2301"/>
                    <a:pt x="137" y="2563"/>
                  </a:cubicBezTo>
                  <a:lnTo>
                    <a:pt x="137" y="2563"/>
                  </a:lnTo>
                  <a:cubicBezTo>
                    <a:pt x="137" y="2977"/>
                    <a:pt x="115" y="3780"/>
                    <a:pt x="183" y="4184"/>
                  </a:cubicBezTo>
                  <a:cubicBezTo>
                    <a:pt x="114" y="4230"/>
                    <a:pt x="137" y="4321"/>
                    <a:pt x="114" y="4389"/>
                  </a:cubicBezTo>
                  <a:cubicBezTo>
                    <a:pt x="124" y="4370"/>
                    <a:pt x="138" y="4363"/>
                    <a:pt x="150" y="4363"/>
                  </a:cubicBezTo>
                  <a:cubicBezTo>
                    <a:pt x="168" y="4363"/>
                    <a:pt x="183" y="4376"/>
                    <a:pt x="183" y="4389"/>
                  </a:cubicBezTo>
                  <a:cubicBezTo>
                    <a:pt x="160" y="4594"/>
                    <a:pt x="228" y="4412"/>
                    <a:pt x="228" y="4616"/>
                  </a:cubicBezTo>
                  <a:cubicBezTo>
                    <a:pt x="274" y="4844"/>
                    <a:pt x="183" y="5731"/>
                    <a:pt x="137" y="5935"/>
                  </a:cubicBezTo>
                  <a:cubicBezTo>
                    <a:pt x="228" y="6026"/>
                    <a:pt x="160" y="6163"/>
                    <a:pt x="205" y="6276"/>
                  </a:cubicBezTo>
                  <a:lnTo>
                    <a:pt x="183" y="6276"/>
                  </a:lnTo>
                  <a:cubicBezTo>
                    <a:pt x="205" y="6390"/>
                    <a:pt x="114" y="7027"/>
                    <a:pt x="137" y="7163"/>
                  </a:cubicBezTo>
                  <a:lnTo>
                    <a:pt x="160" y="7141"/>
                  </a:lnTo>
                  <a:lnTo>
                    <a:pt x="160" y="7141"/>
                  </a:lnTo>
                  <a:cubicBezTo>
                    <a:pt x="205" y="7277"/>
                    <a:pt x="114" y="7254"/>
                    <a:pt x="69" y="7345"/>
                  </a:cubicBezTo>
                  <a:cubicBezTo>
                    <a:pt x="79" y="7343"/>
                    <a:pt x="89" y="7342"/>
                    <a:pt x="98" y="7342"/>
                  </a:cubicBezTo>
                  <a:cubicBezTo>
                    <a:pt x="190" y="7342"/>
                    <a:pt x="228" y="7440"/>
                    <a:pt x="228" y="7482"/>
                  </a:cubicBezTo>
                  <a:lnTo>
                    <a:pt x="205" y="7459"/>
                  </a:lnTo>
                  <a:lnTo>
                    <a:pt x="205" y="7459"/>
                  </a:lnTo>
                  <a:cubicBezTo>
                    <a:pt x="228" y="7527"/>
                    <a:pt x="296" y="7664"/>
                    <a:pt x="319" y="7755"/>
                  </a:cubicBezTo>
                  <a:lnTo>
                    <a:pt x="274" y="7755"/>
                  </a:lnTo>
                  <a:cubicBezTo>
                    <a:pt x="319" y="7823"/>
                    <a:pt x="296" y="7982"/>
                    <a:pt x="296" y="8027"/>
                  </a:cubicBezTo>
                  <a:cubicBezTo>
                    <a:pt x="274" y="8164"/>
                    <a:pt x="160" y="8369"/>
                    <a:pt x="228" y="8550"/>
                  </a:cubicBezTo>
                  <a:lnTo>
                    <a:pt x="69" y="8641"/>
                  </a:lnTo>
                  <a:lnTo>
                    <a:pt x="92" y="8664"/>
                  </a:lnTo>
                  <a:cubicBezTo>
                    <a:pt x="92" y="8664"/>
                    <a:pt x="1108" y="8827"/>
                    <a:pt x="1799" y="8827"/>
                  </a:cubicBezTo>
                  <a:cubicBezTo>
                    <a:pt x="2038" y="8827"/>
                    <a:pt x="2238" y="8808"/>
                    <a:pt x="2343" y="8755"/>
                  </a:cubicBezTo>
                  <a:lnTo>
                    <a:pt x="2388" y="8755"/>
                  </a:lnTo>
                  <a:lnTo>
                    <a:pt x="2388" y="8710"/>
                  </a:lnTo>
                  <a:cubicBezTo>
                    <a:pt x="2411" y="8641"/>
                    <a:pt x="2366" y="8619"/>
                    <a:pt x="2411" y="8619"/>
                  </a:cubicBezTo>
                  <a:lnTo>
                    <a:pt x="2411" y="8710"/>
                  </a:lnTo>
                  <a:cubicBezTo>
                    <a:pt x="2411" y="8683"/>
                    <a:pt x="2415" y="8674"/>
                    <a:pt x="2422" y="8674"/>
                  </a:cubicBezTo>
                  <a:cubicBezTo>
                    <a:pt x="2433" y="8674"/>
                    <a:pt x="2452" y="8696"/>
                    <a:pt x="2479" y="8710"/>
                  </a:cubicBezTo>
                  <a:lnTo>
                    <a:pt x="2502" y="8641"/>
                  </a:lnTo>
                  <a:lnTo>
                    <a:pt x="2502" y="8641"/>
                  </a:lnTo>
                  <a:lnTo>
                    <a:pt x="2479" y="8664"/>
                  </a:lnTo>
                  <a:cubicBezTo>
                    <a:pt x="2457" y="8641"/>
                    <a:pt x="2411" y="8596"/>
                    <a:pt x="2434" y="8550"/>
                  </a:cubicBezTo>
                  <a:cubicBezTo>
                    <a:pt x="2434" y="8505"/>
                    <a:pt x="2525" y="8550"/>
                    <a:pt x="2525" y="8482"/>
                  </a:cubicBezTo>
                  <a:cubicBezTo>
                    <a:pt x="2570" y="8141"/>
                    <a:pt x="2639" y="7800"/>
                    <a:pt x="2639" y="7436"/>
                  </a:cubicBezTo>
                  <a:lnTo>
                    <a:pt x="2684" y="7459"/>
                  </a:lnTo>
                  <a:cubicBezTo>
                    <a:pt x="2661" y="7345"/>
                    <a:pt x="2661" y="7254"/>
                    <a:pt x="2639" y="7163"/>
                  </a:cubicBezTo>
                  <a:lnTo>
                    <a:pt x="2730" y="7118"/>
                  </a:lnTo>
                  <a:lnTo>
                    <a:pt x="2730" y="7118"/>
                  </a:lnTo>
                  <a:cubicBezTo>
                    <a:pt x="2729" y="7118"/>
                    <a:pt x="2728" y="7119"/>
                    <a:pt x="2727" y="7119"/>
                  </a:cubicBezTo>
                  <a:cubicBezTo>
                    <a:pt x="2685" y="7119"/>
                    <a:pt x="2707" y="6572"/>
                    <a:pt x="2707" y="6572"/>
                  </a:cubicBezTo>
                  <a:lnTo>
                    <a:pt x="2616" y="6549"/>
                  </a:lnTo>
                  <a:cubicBezTo>
                    <a:pt x="2616" y="6458"/>
                    <a:pt x="2730" y="6527"/>
                    <a:pt x="2707" y="6436"/>
                  </a:cubicBezTo>
                  <a:cubicBezTo>
                    <a:pt x="2570" y="6390"/>
                    <a:pt x="2730" y="6276"/>
                    <a:pt x="2661" y="6231"/>
                  </a:cubicBezTo>
                  <a:cubicBezTo>
                    <a:pt x="2661" y="6231"/>
                    <a:pt x="2661" y="6186"/>
                    <a:pt x="2707" y="6186"/>
                  </a:cubicBezTo>
                  <a:cubicBezTo>
                    <a:pt x="2639" y="6163"/>
                    <a:pt x="2684" y="6140"/>
                    <a:pt x="2684" y="6117"/>
                  </a:cubicBezTo>
                  <a:lnTo>
                    <a:pt x="2639" y="6117"/>
                  </a:lnTo>
                  <a:lnTo>
                    <a:pt x="2616" y="6049"/>
                  </a:lnTo>
                  <a:lnTo>
                    <a:pt x="2684" y="6049"/>
                  </a:lnTo>
                  <a:cubicBezTo>
                    <a:pt x="2707" y="5867"/>
                    <a:pt x="2820" y="5003"/>
                    <a:pt x="2775" y="4798"/>
                  </a:cubicBezTo>
                  <a:lnTo>
                    <a:pt x="2775" y="4798"/>
                  </a:lnTo>
                  <a:cubicBezTo>
                    <a:pt x="2730" y="4821"/>
                    <a:pt x="2752" y="4889"/>
                    <a:pt x="2661" y="4912"/>
                  </a:cubicBezTo>
                  <a:cubicBezTo>
                    <a:pt x="2616" y="4867"/>
                    <a:pt x="2684" y="4844"/>
                    <a:pt x="2639" y="4821"/>
                  </a:cubicBezTo>
                  <a:cubicBezTo>
                    <a:pt x="2775" y="4798"/>
                    <a:pt x="2684" y="4707"/>
                    <a:pt x="2820" y="4662"/>
                  </a:cubicBezTo>
                  <a:lnTo>
                    <a:pt x="2730" y="4662"/>
                  </a:lnTo>
                  <a:lnTo>
                    <a:pt x="2775" y="4639"/>
                  </a:lnTo>
                  <a:cubicBezTo>
                    <a:pt x="2707" y="4412"/>
                    <a:pt x="2752" y="4571"/>
                    <a:pt x="2775" y="4389"/>
                  </a:cubicBezTo>
                  <a:cubicBezTo>
                    <a:pt x="2752" y="4275"/>
                    <a:pt x="2661" y="4207"/>
                    <a:pt x="2707" y="4139"/>
                  </a:cubicBezTo>
                  <a:lnTo>
                    <a:pt x="2707" y="4139"/>
                  </a:lnTo>
                  <a:lnTo>
                    <a:pt x="2639" y="4162"/>
                  </a:lnTo>
                  <a:cubicBezTo>
                    <a:pt x="2707" y="4139"/>
                    <a:pt x="2593" y="4071"/>
                    <a:pt x="2661" y="4071"/>
                  </a:cubicBezTo>
                  <a:cubicBezTo>
                    <a:pt x="2661" y="4030"/>
                    <a:pt x="2661" y="3953"/>
                    <a:pt x="2597" y="3953"/>
                  </a:cubicBezTo>
                  <a:cubicBezTo>
                    <a:pt x="2593" y="3953"/>
                    <a:pt x="2588" y="3954"/>
                    <a:pt x="2584" y="3954"/>
                  </a:cubicBezTo>
                  <a:lnTo>
                    <a:pt x="2584" y="3954"/>
                  </a:lnTo>
                  <a:cubicBezTo>
                    <a:pt x="2612" y="3943"/>
                    <a:pt x="2632" y="3899"/>
                    <a:pt x="2659" y="3899"/>
                  </a:cubicBezTo>
                  <a:cubicBezTo>
                    <a:pt x="2667" y="3899"/>
                    <a:pt x="2675" y="3902"/>
                    <a:pt x="2684" y="3912"/>
                  </a:cubicBezTo>
                  <a:lnTo>
                    <a:pt x="2684" y="3843"/>
                  </a:lnTo>
                  <a:lnTo>
                    <a:pt x="2639" y="3889"/>
                  </a:lnTo>
                  <a:cubicBezTo>
                    <a:pt x="2639" y="3775"/>
                    <a:pt x="2707" y="3730"/>
                    <a:pt x="2639" y="3661"/>
                  </a:cubicBezTo>
                  <a:lnTo>
                    <a:pt x="2593" y="3707"/>
                  </a:lnTo>
                  <a:cubicBezTo>
                    <a:pt x="2593" y="3639"/>
                    <a:pt x="2593" y="3593"/>
                    <a:pt x="2684" y="3593"/>
                  </a:cubicBezTo>
                  <a:lnTo>
                    <a:pt x="2707" y="3639"/>
                  </a:lnTo>
                  <a:cubicBezTo>
                    <a:pt x="2707" y="3548"/>
                    <a:pt x="2707" y="3479"/>
                    <a:pt x="2661" y="3411"/>
                  </a:cubicBezTo>
                  <a:lnTo>
                    <a:pt x="2639" y="3434"/>
                  </a:lnTo>
                  <a:cubicBezTo>
                    <a:pt x="2570" y="3343"/>
                    <a:pt x="2502" y="2820"/>
                    <a:pt x="2411" y="2706"/>
                  </a:cubicBezTo>
                  <a:lnTo>
                    <a:pt x="2411" y="2706"/>
                  </a:lnTo>
                  <a:lnTo>
                    <a:pt x="2479" y="2729"/>
                  </a:lnTo>
                  <a:cubicBezTo>
                    <a:pt x="2479" y="2547"/>
                    <a:pt x="2457" y="1660"/>
                    <a:pt x="2502" y="1524"/>
                  </a:cubicBezTo>
                  <a:cubicBezTo>
                    <a:pt x="2522" y="1495"/>
                    <a:pt x="2545" y="1486"/>
                    <a:pt x="2566" y="1486"/>
                  </a:cubicBezTo>
                  <a:cubicBezTo>
                    <a:pt x="2594" y="1486"/>
                    <a:pt x="2616" y="1501"/>
                    <a:pt x="2616" y="1501"/>
                  </a:cubicBezTo>
                  <a:cubicBezTo>
                    <a:pt x="2593" y="1433"/>
                    <a:pt x="2548" y="1478"/>
                    <a:pt x="2570" y="1410"/>
                  </a:cubicBezTo>
                  <a:lnTo>
                    <a:pt x="2570" y="1410"/>
                  </a:lnTo>
                  <a:lnTo>
                    <a:pt x="2616" y="1433"/>
                  </a:lnTo>
                  <a:lnTo>
                    <a:pt x="2616" y="1365"/>
                  </a:lnTo>
                  <a:cubicBezTo>
                    <a:pt x="2604" y="1387"/>
                    <a:pt x="2576" y="1393"/>
                    <a:pt x="2542" y="1393"/>
                  </a:cubicBezTo>
                  <a:cubicBezTo>
                    <a:pt x="2508" y="1393"/>
                    <a:pt x="2468" y="1387"/>
                    <a:pt x="2434" y="1387"/>
                  </a:cubicBezTo>
                  <a:lnTo>
                    <a:pt x="2457" y="1319"/>
                  </a:lnTo>
                  <a:lnTo>
                    <a:pt x="2502" y="1319"/>
                  </a:lnTo>
                  <a:cubicBezTo>
                    <a:pt x="2502" y="1296"/>
                    <a:pt x="2366" y="1251"/>
                    <a:pt x="2388" y="1183"/>
                  </a:cubicBezTo>
                  <a:cubicBezTo>
                    <a:pt x="2411" y="1046"/>
                    <a:pt x="2411" y="887"/>
                    <a:pt x="2434" y="751"/>
                  </a:cubicBezTo>
                  <a:lnTo>
                    <a:pt x="2502" y="819"/>
                  </a:lnTo>
                  <a:lnTo>
                    <a:pt x="2502" y="751"/>
                  </a:lnTo>
                  <a:cubicBezTo>
                    <a:pt x="2497" y="753"/>
                    <a:pt x="2493" y="754"/>
                    <a:pt x="2489" y="754"/>
                  </a:cubicBezTo>
                  <a:cubicBezTo>
                    <a:pt x="2465" y="754"/>
                    <a:pt x="2474" y="702"/>
                    <a:pt x="2463" y="702"/>
                  </a:cubicBezTo>
                  <a:cubicBezTo>
                    <a:pt x="2461" y="702"/>
                    <a:pt x="2459" y="703"/>
                    <a:pt x="2457" y="705"/>
                  </a:cubicBezTo>
                  <a:cubicBezTo>
                    <a:pt x="2320" y="592"/>
                    <a:pt x="2457" y="478"/>
                    <a:pt x="2366" y="387"/>
                  </a:cubicBezTo>
                  <a:cubicBezTo>
                    <a:pt x="2252" y="364"/>
                    <a:pt x="342" y="68"/>
                    <a:pt x="205" y="46"/>
                  </a:cubicBezTo>
                  <a:lnTo>
                    <a:pt x="2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50"/>
            <p:cNvSpPr/>
            <p:nvPr/>
          </p:nvSpPr>
          <p:spPr>
            <a:xfrm rot="-2172901" flipH="1">
              <a:off x="8688684" y="134032"/>
              <a:ext cx="3759" cy="5638"/>
            </a:xfrm>
            <a:custGeom>
              <a:avLst/>
              <a:gdLst/>
              <a:ahLst/>
              <a:cxnLst/>
              <a:rect l="l" t="t" r="r" b="b"/>
              <a:pathLst>
                <a:path w="92" h="138" extrusionOk="0">
                  <a:moveTo>
                    <a:pt x="91" y="1"/>
                  </a:moveTo>
                  <a:lnTo>
                    <a:pt x="91" y="1"/>
                  </a:lnTo>
                  <a:cubicBezTo>
                    <a:pt x="23" y="46"/>
                    <a:pt x="0" y="69"/>
                    <a:pt x="0" y="137"/>
                  </a:cubicBezTo>
                  <a:cubicBezTo>
                    <a:pt x="69" y="92"/>
                    <a:pt x="69" y="46"/>
                    <a:pt x="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50"/>
            <p:cNvSpPr/>
            <p:nvPr/>
          </p:nvSpPr>
          <p:spPr>
            <a:xfrm rot="-2172901" flipH="1">
              <a:off x="8687390" y="135671"/>
              <a:ext cx="41" cy="41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50"/>
            <p:cNvSpPr/>
            <p:nvPr/>
          </p:nvSpPr>
          <p:spPr>
            <a:xfrm rot="-2172901" flipH="1">
              <a:off x="8555476" y="-207370"/>
              <a:ext cx="41" cy="1879"/>
            </a:xfrm>
            <a:custGeom>
              <a:avLst/>
              <a:gdLst/>
              <a:ahLst/>
              <a:cxnLst/>
              <a:rect l="l" t="t" r="r" b="b"/>
              <a:pathLst>
                <a:path w="1" h="46" extrusionOk="0">
                  <a:moveTo>
                    <a:pt x="0" y="0"/>
                  </a:moveTo>
                  <a:lnTo>
                    <a:pt x="0" y="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50"/>
            <p:cNvSpPr/>
            <p:nvPr/>
          </p:nvSpPr>
          <p:spPr>
            <a:xfrm rot="-2172901" flipH="1">
              <a:off x="8628901" y="-44862"/>
              <a:ext cx="115262" cy="360683"/>
            </a:xfrm>
            <a:custGeom>
              <a:avLst/>
              <a:gdLst/>
              <a:ahLst/>
              <a:cxnLst/>
              <a:rect l="l" t="t" r="r" b="b"/>
              <a:pathLst>
                <a:path w="2821" h="8828" extrusionOk="0">
                  <a:moveTo>
                    <a:pt x="56" y="778"/>
                  </a:moveTo>
                  <a:cubicBezTo>
                    <a:pt x="50" y="783"/>
                    <a:pt x="46" y="790"/>
                    <a:pt x="46" y="796"/>
                  </a:cubicBezTo>
                  <a:cubicBezTo>
                    <a:pt x="50" y="790"/>
                    <a:pt x="54" y="784"/>
                    <a:pt x="56" y="778"/>
                  </a:cubicBezTo>
                  <a:close/>
                  <a:moveTo>
                    <a:pt x="2275" y="2684"/>
                  </a:moveTo>
                  <a:lnTo>
                    <a:pt x="2403" y="2712"/>
                  </a:lnTo>
                  <a:lnTo>
                    <a:pt x="2403" y="2712"/>
                  </a:lnTo>
                  <a:lnTo>
                    <a:pt x="2343" y="2752"/>
                  </a:lnTo>
                  <a:lnTo>
                    <a:pt x="2275" y="2684"/>
                  </a:lnTo>
                  <a:close/>
                  <a:moveTo>
                    <a:pt x="228" y="0"/>
                  </a:moveTo>
                  <a:lnTo>
                    <a:pt x="183" y="91"/>
                  </a:lnTo>
                  <a:lnTo>
                    <a:pt x="251" y="91"/>
                  </a:lnTo>
                  <a:cubicBezTo>
                    <a:pt x="274" y="160"/>
                    <a:pt x="205" y="114"/>
                    <a:pt x="205" y="182"/>
                  </a:cubicBezTo>
                  <a:cubicBezTo>
                    <a:pt x="160" y="182"/>
                    <a:pt x="137" y="114"/>
                    <a:pt x="137" y="69"/>
                  </a:cubicBezTo>
                  <a:lnTo>
                    <a:pt x="137" y="69"/>
                  </a:lnTo>
                  <a:cubicBezTo>
                    <a:pt x="137" y="114"/>
                    <a:pt x="92" y="160"/>
                    <a:pt x="160" y="182"/>
                  </a:cubicBezTo>
                  <a:cubicBezTo>
                    <a:pt x="146" y="196"/>
                    <a:pt x="133" y="199"/>
                    <a:pt x="120" y="199"/>
                  </a:cubicBezTo>
                  <a:cubicBezTo>
                    <a:pt x="106" y="199"/>
                    <a:pt x="93" y="195"/>
                    <a:pt x="82" y="195"/>
                  </a:cubicBezTo>
                  <a:cubicBezTo>
                    <a:pt x="67" y="195"/>
                    <a:pt x="55" y="201"/>
                    <a:pt x="46" y="228"/>
                  </a:cubicBezTo>
                  <a:cubicBezTo>
                    <a:pt x="69" y="273"/>
                    <a:pt x="114" y="319"/>
                    <a:pt x="92" y="364"/>
                  </a:cubicBezTo>
                  <a:lnTo>
                    <a:pt x="69" y="364"/>
                  </a:lnTo>
                  <a:cubicBezTo>
                    <a:pt x="1" y="478"/>
                    <a:pt x="160" y="546"/>
                    <a:pt x="92" y="637"/>
                  </a:cubicBezTo>
                  <a:lnTo>
                    <a:pt x="69" y="614"/>
                  </a:lnTo>
                  <a:lnTo>
                    <a:pt x="69" y="614"/>
                  </a:lnTo>
                  <a:cubicBezTo>
                    <a:pt x="48" y="656"/>
                    <a:pt x="84" y="716"/>
                    <a:pt x="56" y="778"/>
                  </a:cubicBezTo>
                  <a:lnTo>
                    <a:pt x="56" y="778"/>
                  </a:lnTo>
                  <a:cubicBezTo>
                    <a:pt x="62" y="773"/>
                    <a:pt x="70" y="770"/>
                    <a:pt x="78" y="770"/>
                  </a:cubicBezTo>
                  <a:cubicBezTo>
                    <a:pt x="91" y="770"/>
                    <a:pt x="105" y="777"/>
                    <a:pt x="114" y="796"/>
                  </a:cubicBezTo>
                  <a:cubicBezTo>
                    <a:pt x="69" y="865"/>
                    <a:pt x="92" y="933"/>
                    <a:pt x="46" y="978"/>
                  </a:cubicBezTo>
                  <a:lnTo>
                    <a:pt x="114" y="1024"/>
                  </a:lnTo>
                  <a:cubicBezTo>
                    <a:pt x="92" y="1297"/>
                    <a:pt x="137" y="2320"/>
                    <a:pt x="137" y="2570"/>
                  </a:cubicBezTo>
                  <a:cubicBezTo>
                    <a:pt x="137" y="2957"/>
                    <a:pt x="114" y="3775"/>
                    <a:pt x="183" y="4185"/>
                  </a:cubicBezTo>
                  <a:cubicBezTo>
                    <a:pt x="114" y="4253"/>
                    <a:pt x="137" y="4321"/>
                    <a:pt x="114" y="4389"/>
                  </a:cubicBezTo>
                  <a:cubicBezTo>
                    <a:pt x="124" y="4380"/>
                    <a:pt x="137" y="4374"/>
                    <a:pt x="149" y="4374"/>
                  </a:cubicBezTo>
                  <a:cubicBezTo>
                    <a:pt x="167" y="4374"/>
                    <a:pt x="183" y="4385"/>
                    <a:pt x="183" y="4412"/>
                  </a:cubicBezTo>
                  <a:cubicBezTo>
                    <a:pt x="160" y="4594"/>
                    <a:pt x="228" y="4412"/>
                    <a:pt x="228" y="4617"/>
                  </a:cubicBezTo>
                  <a:cubicBezTo>
                    <a:pt x="296" y="4844"/>
                    <a:pt x="205" y="5731"/>
                    <a:pt x="137" y="5936"/>
                  </a:cubicBezTo>
                  <a:cubicBezTo>
                    <a:pt x="228" y="6049"/>
                    <a:pt x="160" y="6186"/>
                    <a:pt x="205" y="6277"/>
                  </a:cubicBezTo>
                  <a:lnTo>
                    <a:pt x="183" y="6277"/>
                  </a:lnTo>
                  <a:cubicBezTo>
                    <a:pt x="205" y="6390"/>
                    <a:pt x="114" y="7027"/>
                    <a:pt x="137" y="7164"/>
                  </a:cubicBezTo>
                  <a:lnTo>
                    <a:pt x="160" y="7164"/>
                  </a:lnTo>
                  <a:cubicBezTo>
                    <a:pt x="205" y="7277"/>
                    <a:pt x="114" y="7255"/>
                    <a:pt x="69" y="7345"/>
                  </a:cubicBezTo>
                  <a:cubicBezTo>
                    <a:pt x="183" y="7345"/>
                    <a:pt x="228" y="7436"/>
                    <a:pt x="228" y="7482"/>
                  </a:cubicBezTo>
                  <a:lnTo>
                    <a:pt x="205" y="7482"/>
                  </a:lnTo>
                  <a:cubicBezTo>
                    <a:pt x="228" y="7527"/>
                    <a:pt x="319" y="7664"/>
                    <a:pt x="319" y="7755"/>
                  </a:cubicBezTo>
                  <a:lnTo>
                    <a:pt x="274" y="7755"/>
                  </a:lnTo>
                  <a:cubicBezTo>
                    <a:pt x="319" y="7846"/>
                    <a:pt x="296" y="7982"/>
                    <a:pt x="296" y="8050"/>
                  </a:cubicBezTo>
                  <a:cubicBezTo>
                    <a:pt x="274" y="8164"/>
                    <a:pt x="183" y="8369"/>
                    <a:pt x="228" y="8551"/>
                  </a:cubicBezTo>
                  <a:lnTo>
                    <a:pt x="92" y="8642"/>
                  </a:lnTo>
                  <a:lnTo>
                    <a:pt x="92" y="8664"/>
                  </a:lnTo>
                  <a:cubicBezTo>
                    <a:pt x="92" y="8664"/>
                    <a:pt x="1108" y="8828"/>
                    <a:pt x="1799" y="8828"/>
                  </a:cubicBezTo>
                  <a:cubicBezTo>
                    <a:pt x="2038" y="8828"/>
                    <a:pt x="2238" y="8808"/>
                    <a:pt x="2343" y="8755"/>
                  </a:cubicBezTo>
                  <a:lnTo>
                    <a:pt x="2388" y="8755"/>
                  </a:lnTo>
                  <a:lnTo>
                    <a:pt x="2388" y="8710"/>
                  </a:lnTo>
                  <a:cubicBezTo>
                    <a:pt x="2407" y="8673"/>
                    <a:pt x="2380" y="8636"/>
                    <a:pt x="2394" y="8636"/>
                  </a:cubicBezTo>
                  <a:cubicBezTo>
                    <a:pt x="2397" y="8636"/>
                    <a:pt x="2403" y="8637"/>
                    <a:pt x="2411" y="8642"/>
                  </a:cubicBezTo>
                  <a:lnTo>
                    <a:pt x="2411" y="8710"/>
                  </a:lnTo>
                  <a:cubicBezTo>
                    <a:pt x="2411" y="8691"/>
                    <a:pt x="2419" y="8684"/>
                    <a:pt x="2430" y="8684"/>
                  </a:cubicBezTo>
                  <a:cubicBezTo>
                    <a:pt x="2445" y="8684"/>
                    <a:pt x="2466" y="8697"/>
                    <a:pt x="2479" y="8710"/>
                  </a:cubicBezTo>
                  <a:lnTo>
                    <a:pt x="2502" y="8664"/>
                  </a:lnTo>
                  <a:lnTo>
                    <a:pt x="2479" y="8664"/>
                  </a:lnTo>
                  <a:cubicBezTo>
                    <a:pt x="2457" y="8642"/>
                    <a:pt x="2411" y="8596"/>
                    <a:pt x="2434" y="8551"/>
                  </a:cubicBezTo>
                  <a:cubicBezTo>
                    <a:pt x="2434" y="8528"/>
                    <a:pt x="2457" y="8528"/>
                    <a:pt x="2479" y="8528"/>
                  </a:cubicBezTo>
                  <a:cubicBezTo>
                    <a:pt x="2502" y="8528"/>
                    <a:pt x="2525" y="8528"/>
                    <a:pt x="2525" y="8505"/>
                  </a:cubicBezTo>
                  <a:cubicBezTo>
                    <a:pt x="2570" y="8141"/>
                    <a:pt x="2661" y="7800"/>
                    <a:pt x="2661" y="7459"/>
                  </a:cubicBezTo>
                  <a:lnTo>
                    <a:pt x="2684" y="7459"/>
                  </a:lnTo>
                  <a:cubicBezTo>
                    <a:pt x="2661" y="7345"/>
                    <a:pt x="2684" y="7255"/>
                    <a:pt x="2661" y="7164"/>
                  </a:cubicBezTo>
                  <a:lnTo>
                    <a:pt x="2729" y="7118"/>
                  </a:lnTo>
                  <a:lnTo>
                    <a:pt x="2729" y="7118"/>
                  </a:lnTo>
                  <a:cubicBezTo>
                    <a:pt x="2729" y="7119"/>
                    <a:pt x="2728" y="7119"/>
                    <a:pt x="2727" y="7119"/>
                  </a:cubicBezTo>
                  <a:cubicBezTo>
                    <a:pt x="2685" y="7119"/>
                    <a:pt x="2707" y="6572"/>
                    <a:pt x="2707" y="6572"/>
                  </a:cubicBezTo>
                  <a:lnTo>
                    <a:pt x="2616" y="6550"/>
                  </a:lnTo>
                  <a:cubicBezTo>
                    <a:pt x="2616" y="6459"/>
                    <a:pt x="2729" y="6527"/>
                    <a:pt x="2707" y="6436"/>
                  </a:cubicBezTo>
                  <a:cubicBezTo>
                    <a:pt x="2570" y="6390"/>
                    <a:pt x="2729" y="6277"/>
                    <a:pt x="2661" y="6231"/>
                  </a:cubicBezTo>
                  <a:cubicBezTo>
                    <a:pt x="2661" y="6231"/>
                    <a:pt x="2661" y="6186"/>
                    <a:pt x="2707" y="6186"/>
                  </a:cubicBezTo>
                  <a:cubicBezTo>
                    <a:pt x="2638" y="6186"/>
                    <a:pt x="2707" y="6140"/>
                    <a:pt x="2684" y="6118"/>
                  </a:cubicBezTo>
                  <a:lnTo>
                    <a:pt x="2638" y="6118"/>
                  </a:lnTo>
                  <a:lnTo>
                    <a:pt x="2616" y="6049"/>
                  </a:lnTo>
                  <a:lnTo>
                    <a:pt x="2684" y="6049"/>
                  </a:lnTo>
                  <a:cubicBezTo>
                    <a:pt x="2707" y="5867"/>
                    <a:pt x="2820" y="5003"/>
                    <a:pt x="2775" y="4821"/>
                  </a:cubicBezTo>
                  <a:lnTo>
                    <a:pt x="2775" y="4821"/>
                  </a:lnTo>
                  <a:cubicBezTo>
                    <a:pt x="2729" y="4844"/>
                    <a:pt x="2775" y="4890"/>
                    <a:pt x="2684" y="4912"/>
                  </a:cubicBezTo>
                  <a:cubicBezTo>
                    <a:pt x="2616" y="4867"/>
                    <a:pt x="2684" y="4844"/>
                    <a:pt x="2638" y="4821"/>
                  </a:cubicBezTo>
                  <a:cubicBezTo>
                    <a:pt x="2775" y="4799"/>
                    <a:pt x="2684" y="4708"/>
                    <a:pt x="2820" y="4685"/>
                  </a:cubicBezTo>
                  <a:lnTo>
                    <a:pt x="2729" y="4662"/>
                  </a:lnTo>
                  <a:lnTo>
                    <a:pt x="2775" y="4639"/>
                  </a:lnTo>
                  <a:cubicBezTo>
                    <a:pt x="2707" y="4412"/>
                    <a:pt x="2752" y="4594"/>
                    <a:pt x="2775" y="4389"/>
                  </a:cubicBezTo>
                  <a:cubicBezTo>
                    <a:pt x="2775" y="4276"/>
                    <a:pt x="2661" y="4207"/>
                    <a:pt x="2707" y="4162"/>
                  </a:cubicBezTo>
                  <a:lnTo>
                    <a:pt x="2638" y="4162"/>
                  </a:lnTo>
                  <a:cubicBezTo>
                    <a:pt x="2707" y="4162"/>
                    <a:pt x="2593" y="4071"/>
                    <a:pt x="2661" y="4071"/>
                  </a:cubicBezTo>
                  <a:cubicBezTo>
                    <a:pt x="2661" y="4052"/>
                    <a:pt x="2661" y="3969"/>
                    <a:pt x="2608" y="3969"/>
                  </a:cubicBezTo>
                  <a:cubicBezTo>
                    <a:pt x="2598" y="3969"/>
                    <a:pt x="2585" y="3972"/>
                    <a:pt x="2570" y="3980"/>
                  </a:cubicBezTo>
                  <a:cubicBezTo>
                    <a:pt x="2604" y="3963"/>
                    <a:pt x="2625" y="3910"/>
                    <a:pt x="2652" y="3910"/>
                  </a:cubicBezTo>
                  <a:cubicBezTo>
                    <a:pt x="2662" y="3910"/>
                    <a:pt x="2672" y="3916"/>
                    <a:pt x="2684" y="3934"/>
                  </a:cubicBezTo>
                  <a:lnTo>
                    <a:pt x="2684" y="3844"/>
                  </a:lnTo>
                  <a:lnTo>
                    <a:pt x="2661" y="3889"/>
                  </a:lnTo>
                  <a:cubicBezTo>
                    <a:pt x="2638" y="3798"/>
                    <a:pt x="2707" y="3753"/>
                    <a:pt x="2638" y="3684"/>
                  </a:cubicBezTo>
                  <a:lnTo>
                    <a:pt x="2593" y="3707"/>
                  </a:lnTo>
                  <a:cubicBezTo>
                    <a:pt x="2593" y="3662"/>
                    <a:pt x="2593" y="3616"/>
                    <a:pt x="2684" y="3593"/>
                  </a:cubicBezTo>
                  <a:lnTo>
                    <a:pt x="2707" y="3639"/>
                  </a:lnTo>
                  <a:cubicBezTo>
                    <a:pt x="2707" y="3548"/>
                    <a:pt x="2707" y="3502"/>
                    <a:pt x="2661" y="3411"/>
                  </a:cubicBezTo>
                  <a:lnTo>
                    <a:pt x="2661" y="3434"/>
                  </a:lnTo>
                  <a:cubicBezTo>
                    <a:pt x="2572" y="3345"/>
                    <a:pt x="2505" y="2846"/>
                    <a:pt x="2418" y="2716"/>
                  </a:cubicBezTo>
                  <a:lnTo>
                    <a:pt x="2418" y="2716"/>
                  </a:lnTo>
                  <a:lnTo>
                    <a:pt x="2479" y="2729"/>
                  </a:lnTo>
                  <a:cubicBezTo>
                    <a:pt x="2479" y="2570"/>
                    <a:pt x="2457" y="1683"/>
                    <a:pt x="2502" y="1524"/>
                  </a:cubicBezTo>
                  <a:cubicBezTo>
                    <a:pt x="2520" y="1497"/>
                    <a:pt x="2541" y="1488"/>
                    <a:pt x="2562" y="1488"/>
                  </a:cubicBezTo>
                  <a:cubicBezTo>
                    <a:pt x="2594" y="1488"/>
                    <a:pt x="2625" y="1510"/>
                    <a:pt x="2638" y="1524"/>
                  </a:cubicBezTo>
                  <a:cubicBezTo>
                    <a:pt x="2593" y="1433"/>
                    <a:pt x="2548" y="1479"/>
                    <a:pt x="2570" y="1410"/>
                  </a:cubicBezTo>
                  <a:lnTo>
                    <a:pt x="2570" y="1410"/>
                  </a:lnTo>
                  <a:lnTo>
                    <a:pt x="2616" y="1433"/>
                  </a:lnTo>
                  <a:lnTo>
                    <a:pt x="2616" y="1365"/>
                  </a:lnTo>
                  <a:cubicBezTo>
                    <a:pt x="2604" y="1388"/>
                    <a:pt x="2576" y="1393"/>
                    <a:pt x="2545" y="1393"/>
                  </a:cubicBezTo>
                  <a:cubicBezTo>
                    <a:pt x="2513" y="1393"/>
                    <a:pt x="2479" y="1388"/>
                    <a:pt x="2457" y="1388"/>
                  </a:cubicBezTo>
                  <a:lnTo>
                    <a:pt x="2457" y="1319"/>
                  </a:lnTo>
                  <a:lnTo>
                    <a:pt x="2502" y="1319"/>
                  </a:lnTo>
                  <a:cubicBezTo>
                    <a:pt x="2502" y="1297"/>
                    <a:pt x="2366" y="1274"/>
                    <a:pt x="2388" y="1183"/>
                  </a:cubicBezTo>
                  <a:cubicBezTo>
                    <a:pt x="2434" y="1047"/>
                    <a:pt x="2411" y="887"/>
                    <a:pt x="2434" y="751"/>
                  </a:cubicBezTo>
                  <a:lnTo>
                    <a:pt x="2502" y="819"/>
                  </a:lnTo>
                  <a:lnTo>
                    <a:pt x="2525" y="751"/>
                  </a:lnTo>
                  <a:lnTo>
                    <a:pt x="2525" y="751"/>
                  </a:lnTo>
                  <a:cubicBezTo>
                    <a:pt x="2517" y="753"/>
                    <a:pt x="2510" y="755"/>
                    <a:pt x="2505" y="755"/>
                  </a:cubicBezTo>
                  <a:cubicBezTo>
                    <a:pt x="2471" y="755"/>
                    <a:pt x="2473" y="715"/>
                    <a:pt x="2466" y="715"/>
                  </a:cubicBezTo>
                  <a:cubicBezTo>
                    <a:pt x="2464" y="715"/>
                    <a:pt x="2461" y="719"/>
                    <a:pt x="2457" y="728"/>
                  </a:cubicBezTo>
                  <a:cubicBezTo>
                    <a:pt x="2320" y="614"/>
                    <a:pt x="2457" y="478"/>
                    <a:pt x="2366" y="387"/>
                  </a:cubicBezTo>
                  <a:cubicBezTo>
                    <a:pt x="2252" y="364"/>
                    <a:pt x="342" y="69"/>
                    <a:pt x="205" y="69"/>
                  </a:cubicBezTo>
                  <a:lnTo>
                    <a:pt x="22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50"/>
            <p:cNvSpPr/>
            <p:nvPr/>
          </p:nvSpPr>
          <p:spPr>
            <a:xfrm rot="-2172901" flipH="1">
              <a:off x="7419816" y="1125545"/>
              <a:ext cx="2819" cy="4699"/>
            </a:xfrm>
            <a:custGeom>
              <a:avLst/>
              <a:gdLst/>
              <a:ahLst/>
              <a:cxnLst/>
              <a:rect l="l" t="t" r="r" b="b"/>
              <a:pathLst>
                <a:path w="69" h="115" extrusionOk="0">
                  <a:moveTo>
                    <a:pt x="69" y="1"/>
                  </a:moveTo>
                  <a:lnTo>
                    <a:pt x="69" y="1"/>
                  </a:lnTo>
                  <a:cubicBezTo>
                    <a:pt x="23" y="46"/>
                    <a:pt x="1" y="69"/>
                    <a:pt x="1" y="115"/>
                  </a:cubicBezTo>
                  <a:cubicBezTo>
                    <a:pt x="69" y="92"/>
                    <a:pt x="69" y="46"/>
                    <a:pt x="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50"/>
            <p:cNvSpPr/>
            <p:nvPr/>
          </p:nvSpPr>
          <p:spPr>
            <a:xfrm rot="-2172901" flipH="1">
              <a:off x="7418708" y="1126815"/>
              <a:ext cx="41" cy="41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50"/>
            <p:cNvSpPr/>
            <p:nvPr/>
          </p:nvSpPr>
          <p:spPr>
            <a:xfrm rot="-2172901" flipH="1">
              <a:off x="7285758" y="784421"/>
              <a:ext cx="41" cy="940"/>
            </a:xfrm>
            <a:custGeom>
              <a:avLst/>
              <a:gdLst/>
              <a:ahLst/>
              <a:cxnLst/>
              <a:rect l="l" t="t" r="r" b="b"/>
              <a:pathLst>
                <a:path w="1" h="23" extrusionOk="0">
                  <a:moveTo>
                    <a:pt x="0" y="0"/>
                  </a:moveTo>
                  <a:lnTo>
                    <a:pt x="0" y="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50"/>
            <p:cNvSpPr/>
            <p:nvPr/>
          </p:nvSpPr>
          <p:spPr>
            <a:xfrm rot="-2172901" flipH="1">
              <a:off x="8178266" y="-453520"/>
              <a:ext cx="114323" cy="360683"/>
            </a:xfrm>
            <a:custGeom>
              <a:avLst/>
              <a:gdLst/>
              <a:ahLst/>
              <a:cxnLst/>
              <a:rect l="l" t="t" r="r" b="b"/>
              <a:pathLst>
                <a:path w="2798" h="8828" extrusionOk="0">
                  <a:moveTo>
                    <a:pt x="206" y="0"/>
                  </a:moveTo>
                  <a:lnTo>
                    <a:pt x="183" y="46"/>
                  </a:lnTo>
                  <a:cubicBezTo>
                    <a:pt x="186" y="46"/>
                    <a:pt x="189" y="47"/>
                    <a:pt x="194" y="48"/>
                  </a:cubicBezTo>
                  <a:lnTo>
                    <a:pt x="194" y="48"/>
                  </a:lnTo>
                  <a:lnTo>
                    <a:pt x="206" y="0"/>
                  </a:lnTo>
                  <a:close/>
                  <a:moveTo>
                    <a:pt x="2411" y="8619"/>
                  </a:moveTo>
                  <a:lnTo>
                    <a:pt x="2392" y="8695"/>
                  </a:lnTo>
                  <a:lnTo>
                    <a:pt x="2392" y="8695"/>
                  </a:lnTo>
                  <a:cubicBezTo>
                    <a:pt x="2402" y="8638"/>
                    <a:pt x="2348" y="8619"/>
                    <a:pt x="2411" y="8619"/>
                  </a:cubicBezTo>
                  <a:close/>
                  <a:moveTo>
                    <a:pt x="137" y="46"/>
                  </a:moveTo>
                  <a:cubicBezTo>
                    <a:pt x="115" y="114"/>
                    <a:pt x="69" y="160"/>
                    <a:pt x="137" y="182"/>
                  </a:cubicBezTo>
                  <a:cubicBezTo>
                    <a:pt x="131" y="196"/>
                    <a:pt x="122" y="199"/>
                    <a:pt x="112" y="199"/>
                  </a:cubicBezTo>
                  <a:cubicBezTo>
                    <a:pt x="102" y="199"/>
                    <a:pt x="91" y="195"/>
                    <a:pt x="81" y="195"/>
                  </a:cubicBezTo>
                  <a:cubicBezTo>
                    <a:pt x="68" y="195"/>
                    <a:pt x="55" y="201"/>
                    <a:pt x="46" y="228"/>
                  </a:cubicBezTo>
                  <a:cubicBezTo>
                    <a:pt x="46" y="251"/>
                    <a:pt x="115" y="319"/>
                    <a:pt x="69" y="364"/>
                  </a:cubicBezTo>
                  <a:cubicBezTo>
                    <a:pt x="1" y="455"/>
                    <a:pt x="160" y="523"/>
                    <a:pt x="92" y="637"/>
                  </a:cubicBezTo>
                  <a:lnTo>
                    <a:pt x="69" y="614"/>
                  </a:lnTo>
                  <a:cubicBezTo>
                    <a:pt x="24" y="660"/>
                    <a:pt x="69" y="728"/>
                    <a:pt x="24" y="796"/>
                  </a:cubicBezTo>
                  <a:cubicBezTo>
                    <a:pt x="37" y="783"/>
                    <a:pt x="58" y="770"/>
                    <a:pt x="73" y="770"/>
                  </a:cubicBezTo>
                  <a:cubicBezTo>
                    <a:pt x="84" y="770"/>
                    <a:pt x="92" y="777"/>
                    <a:pt x="92" y="796"/>
                  </a:cubicBezTo>
                  <a:cubicBezTo>
                    <a:pt x="46" y="865"/>
                    <a:pt x="92" y="910"/>
                    <a:pt x="46" y="978"/>
                  </a:cubicBezTo>
                  <a:lnTo>
                    <a:pt x="92" y="1024"/>
                  </a:lnTo>
                  <a:cubicBezTo>
                    <a:pt x="69" y="1274"/>
                    <a:pt x="137" y="2320"/>
                    <a:pt x="137" y="2570"/>
                  </a:cubicBezTo>
                  <a:lnTo>
                    <a:pt x="115" y="2547"/>
                  </a:lnTo>
                  <a:lnTo>
                    <a:pt x="115" y="2547"/>
                  </a:lnTo>
                  <a:cubicBezTo>
                    <a:pt x="137" y="2957"/>
                    <a:pt x="115" y="3775"/>
                    <a:pt x="183" y="4185"/>
                  </a:cubicBezTo>
                  <a:cubicBezTo>
                    <a:pt x="115" y="4230"/>
                    <a:pt x="115" y="4321"/>
                    <a:pt x="115" y="4389"/>
                  </a:cubicBezTo>
                  <a:cubicBezTo>
                    <a:pt x="124" y="4370"/>
                    <a:pt x="138" y="4363"/>
                    <a:pt x="149" y="4363"/>
                  </a:cubicBezTo>
                  <a:cubicBezTo>
                    <a:pt x="164" y="4363"/>
                    <a:pt x="173" y="4376"/>
                    <a:pt x="160" y="4389"/>
                  </a:cubicBezTo>
                  <a:cubicBezTo>
                    <a:pt x="160" y="4594"/>
                    <a:pt x="206" y="4412"/>
                    <a:pt x="228" y="4617"/>
                  </a:cubicBezTo>
                  <a:cubicBezTo>
                    <a:pt x="274" y="4844"/>
                    <a:pt x="183" y="5731"/>
                    <a:pt x="137" y="5936"/>
                  </a:cubicBezTo>
                  <a:cubicBezTo>
                    <a:pt x="206" y="6027"/>
                    <a:pt x="137" y="6163"/>
                    <a:pt x="206" y="6277"/>
                  </a:cubicBezTo>
                  <a:lnTo>
                    <a:pt x="183" y="6277"/>
                  </a:lnTo>
                  <a:cubicBezTo>
                    <a:pt x="206" y="6390"/>
                    <a:pt x="115" y="7027"/>
                    <a:pt x="137" y="7163"/>
                  </a:cubicBezTo>
                  <a:lnTo>
                    <a:pt x="137" y="7141"/>
                  </a:lnTo>
                  <a:lnTo>
                    <a:pt x="137" y="7141"/>
                  </a:lnTo>
                  <a:cubicBezTo>
                    <a:pt x="206" y="7277"/>
                    <a:pt x="92" y="7254"/>
                    <a:pt x="69" y="7345"/>
                  </a:cubicBezTo>
                  <a:cubicBezTo>
                    <a:pt x="77" y="7343"/>
                    <a:pt x="85" y="7342"/>
                    <a:pt x="93" y="7342"/>
                  </a:cubicBezTo>
                  <a:cubicBezTo>
                    <a:pt x="172" y="7342"/>
                    <a:pt x="228" y="7440"/>
                    <a:pt x="228" y="7482"/>
                  </a:cubicBezTo>
                  <a:lnTo>
                    <a:pt x="206" y="7459"/>
                  </a:lnTo>
                  <a:lnTo>
                    <a:pt x="206" y="7459"/>
                  </a:lnTo>
                  <a:cubicBezTo>
                    <a:pt x="228" y="7527"/>
                    <a:pt x="297" y="7664"/>
                    <a:pt x="319" y="7755"/>
                  </a:cubicBezTo>
                  <a:lnTo>
                    <a:pt x="251" y="7755"/>
                  </a:lnTo>
                  <a:cubicBezTo>
                    <a:pt x="319" y="7823"/>
                    <a:pt x="274" y="7982"/>
                    <a:pt x="297" y="8028"/>
                  </a:cubicBezTo>
                  <a:cubicBezTo>
                    <a:pt x="251" y="8164"/>
                    <a:pt x="160" y="8369"/>
                    <a:pt x="228" y="8551"/>
                  </a:cubicBezTo>
                  <a:lnTo>
                    <a:pt x="69" y="8642"/>
                  </a:lnTo>
                  <a:lnTo>
                    <a:pt x="92" y="8664"/>
                  </a:lnTo>
                  <a:cubicBezTo>
                    <a:pt x="92" y="8664"/>
                    <a:pt x="1108" y="8827"/>
                    <a:pt x="1799" y="8827"/>
                  </a:cubicBezTo>
                  <a:cubicBezTo>
                    <a:pt x="2038" y="8827"/>
                    <a:pt x="2238" y="8808"/>
                    <a:pt x="2343" y="8755"/>
                  </a:cubicBezTo>
                  <a:lnTo>
                    <a:pt x="2389" y="8755"/>
                  </a:lnTo>
                  <a:lnTo>
                    <a:pt x="2389" y="8710"/>
                  </a:lnTo>
                  <a:cubicBezTo>
                    <a:pt x="2398" y="8683"/>
                    <a:pt x="2406" y="8674"/>
                    <a:pt x="2415" y="8674"/>
                  </a:cubicBezTo>
                  <a:cubicBezTo>
                    <a:pt x="2429" y="8674"/>
                    <a:pt x="2443" y="8696"/>
                    <a:pt x="2457" y="8710"/>
                  </a:cubicBezTo>
                  <a:lnTo>
                    <a:pt x="2502" y="8642"/>
                  </a:lnTo>
                  <a:lnTo>
                    <a:pt x="2457" y="8664"/>
                  </a:lnTo>
                  <a:cubicBezTo>
                    <a:pt x="2434" y="8642"/>
                    <a:pt x="2389" y="8596"/>
                    <a:pt x="2411" y="8551"/>
                  </a:cubicBezTo>
                  <a:cubicBezTo>
                    <a:pt x="2434" y="8505"/>
                    <a:pt x="2502" y="8551"/>
                    <a:pt x="2525" y="8482"/>
                  </a:cubicBezTo>
                  <a:cubicBezTo>
                    <a:pt x="2571" y="8141"/>
                    <a:pt x="2639" y="7800"/>
                    <a:pt x="2639" y="7436"/>
                  </a:cubicBezTo>
                  <a:lnTo>
                    <a:pt x="2662" y="7459"/>
                  </a:lnTo>
                  <a:cubicBezTo>
                    <a:pt x="2662" y="7345"/>
                    <a:pt x="2662" y="7254"/>
                    <a:pt x="2639" y="7163"/>
                  </a:cubicBezTo>
                  <a:lnTo>
                    <a:pt x="2730" y="7118"/>
                  </a:lnTo>
                  <a:lnTo>
                    <a:pt x="2730" y="7118"/>
                  </a:lnTo>
                  <a:cubicBezTo>
                    <a:pt x="2729" y="7118"/>
                    <a:pt x="2728" y="7119"/>
                    <a:pt x="2727" y="7119"/>
                  </a:cubicBezTo>
                  <a:cubicBezTo>
                    <a:pt x="2684" y="7119"/>
                    <a:pt x="2685" y="6572"/>
                    <a:pt x="2707" y="6572"/>
                  </a:cubicBezTo>
                  <a:lnTo>
                    <a:pt x="2616" y="6550"/>
                  </a:lnTo>
                  <a:cubicBezTo>
                    <a:pt x="2616" y="6459"/>
                    <a:pt x="2707" y="6527"/>
                    <a:pt x="2707" y="6436"/>
                  </a:cubicBezTo>
                  <a:cubicBezTo>
                    <a:pt x="2571" y="6390"/>
                    <a:pt x="2707" y="6277"/>
                    <a:pt x="2639" y="6231"/>
                  </a:cubicBezTo>
                  <a:cubicBezTo>
                    <a:pt x="2662" y="6231"/>
                    <a:pt x="2662" y="6186"/>
                    <a:pt x="2707" y="6186"/>
                  </a:cubicBezTo>
                  <a:cubicBezTo>
                    <a:pt x="2639" y="6163"/>
                    <a:pt x="2684" y="6140"/>
                    <a:pt x="2662" y="6117"/>
                  </a:cubicBezTo>
                  <a:lnTo>
                    <a:pt x="2616" y="6117"/>
                  </a:lnTo>
                  <a:lnTo>
                    <a:pt x="2593" y="6049"/>
                  </a:lnTo>
                  <a:lnTo>
                    <a:pt x="2684" y="6049"/>
                  </a:lnTo>
                  <a:cubicBezTo>
                    <a:pt x="2707" y="5867"/>
                    <a:pt x="2798" y="5003"/>
                    <a:pt x="2775" y="4799"/>
                  </a:cubicBezTo>
                  <a:lnTo>
                    <a:pt x="2775" y="4799"/>
                  </a:lnTo>
                  <a:cubicBezTo>
                    <a:pt x="2707" y="4844"/>
                    <a:pt x="2752" y="4890"/>
                    <a:pt x="2662" y="4912"/>
                  </a:cubicBezTo>
                  <a:cubicBezTo>
                    <a:pt x="2616" y="4867"/>
                    <a:pt x="2684" y="4844"/>
                    <a:pt x="2639" y="4821"/>
                  </a:cubicBezTo>
                  <a:cubicBezTo>
                    <a:pt x="2775" y="4799"/>
                    <a:pt x="2662" y="4708"/>
                    <a:pt x="2798" y="4662"/>
                  </a:cubicBezTo>
                  <a:lnTo>
                    <a:pt x="2730" y="4662"/>
                  </a:lnTo>
                  <a:lnTo>
                    <a:pt x="2775" y="4639"/>
                  </a:lnTo>
                  <a:cubicBezTo>
                    <a:pt x="2707" y="4412"/>
                    <a:pt x="2730" y="4571"/>
                    <a:pt x="2752" y="4389"/>
                  </a:cubicBezTo>
                  <a:cubicBezTo>
                    <a:pt x="2752" y="4276"/>
                    <a:pt x="2662" y="4207"/>
                    <a:pt x="2684" y="4162"/>
                  </a:cubicBezTo>
                  <a:lnTo>
                    <a:pt x="2639" y="4162"/>
                  </a:lnTo>
                  <a:cubicBezTo>
                    <a:pt x="2684" y="4162"/>
                    <a:pt x="2593" y="4071"/>
                    <a:pt x="2662" y="4071"/>
                  </a:cubicBezTo>
                  <a:cubicBezTo>
                    <a:pt x="2643" y="4034"/>
                    <a:pt x="2655" y="3968"/>
                    <a:pt x="2611" y="3968"/>
                  </a:cubicBezTo>
                  <a:cubicBezTo>
                    <a:pt x="2601" y="3968"/>
                    <a:pt x="2588" y="3971"/>
                    <a:pt x="2571" y="3980"/>
                  </a:cubicBezTo>
                  <a:cubicBezTo>
                    <a:pt x="2607" y="3962"/>
                    <a:pt x="2629" y="3899"/>
                    <a:pt x="2648" y="3899"/>
                  </a:cubicBezTo>
                  <a:cubicBezTo>
                    <a:pt x="2653" y="3899"/>
                    <a:pt x="2657" y="3903"/>
                    <a:pt x="2662" y="3912"/>
                  </a:cubicBezTo>
                  <a:lnTo>
                    <a:pt x="2662" y="3843"/>
                  </a:lnTo>
                  <a:lnTo>
                    <a:pt x="2639" y="3889"/>
                  </a:lnTo>
                  <a:cubicBezTo>
                    <a:pt x="2639" y="3798"/>
                    <a:pt x="2707" y="3730"/>
                    <a:pt x="2616" y="3662"/>
                  </a:cubicBezTo>
                  <a:lnTo>
                    <a:pt x="2593" y="3707"/>
                  </a:lnTo>
                  <a:cubicBezTo>
                    <a:pt x="2593" y="3639"/>
                    <a:pt x="2571" y="3593"/>
                    <a:pt x="2662" y="3593"/>
                  </a:cubicBezTo>
                  <a:lnTo>
                    <a:pt x="2684" y="3639"/>
                  </a:lnTo>
                  <a:cubicBezTo>
                    <a:pt x="2684" y="3548"/>
                    <a:pt x="2684" y="3480"/>
                    <a:pt x="2639" y="3411"/>
                  </a:cubicBezTo>
                  <a:lnTo>
                    <a:pt x="2639" y="3434"/>
                  </a:lnTo>
                  <a:cubicBezTo>
                    <a:pt x="2548" y="3343"/>
                    <a:pt x="2502" y="2820"/>
                    <a:pt x="2389" y="2706"/>
                  </a:cubicBezTo>
                  <a:lnTo>
                    <a:pt x="2320" y="2752"/>
                  </a:lnTo>
                  <a:lnTo>
                    <a:pt x="2275" y="2661"/>
                  </a:lnTo>
                  <a:lnTo>
                    <a:pt x="2275" y="2661"/>
                  </a:lnTo>
                  <a:lnTo>
                    <a:pt x="2457" y="2729"/>
                  </a:lnTo>
                  <a:cubicBezTo>
                    <a:pt x="2457" y="2547"/>
                    <a:pt x="2434" y="1660"/>
                    <a:pt x="2502" y="1524"/>
                  </a:cubicBezTo>
                  <a:cubicBezTo>
                    <a:pt x="2522" y="1495"/>
                    <a:pt x="2546" y="1486"/>
                    <a:pt x="2566" y="1486"/>
                  </a:cubicBezTo>
                  <a:cubicBezTo>
                    <a:pt x="2594" y="1486"/>
                    <a:pt x="2616" y="1501"/>
                    <a:pt x="2616" y="1501"/>
                  </a:cubicBezTo>
                  <a:cubicBezTo>
                    <a:pt x="2593" y="1433"/>
                    <a:pt x="2548" y="1479"/>
                    <a:pt x="2548" y="1410"/>
                  </a:cubicBezTo>
                  <a:lnTo>
                    <a:pt x="2548" y="1410"/>
                  </a:lnTo>
                  <a:lnTo>
                    <a:pt x="2616" y="1433"/>
                  </a:lnTo>
                  <a:lnTo>
                    <a:pt x="2593" y="1365"/>
                  </a:lnTo>
                  <a:cubicBezTo>
                    <a:pt x="2582" y="1388"/>
                    <a:pt x="2559" y="1393"/>
                    <a:pt x="2531" y="1393"/>
                  </a:cubicBezTo>
                  <a:cubicBezTo>
                    <a:pt x="2502" y="1393"/>
                    <a:pt x="2468" y="1388"/>
                    <a:pt x="2434" y="1388"/>
                  </a:cubicBezTo>
                  <a:lnTo>
                    <a:pt x="2457" y="1319"/>
                  </a:lnTo>
                  <a:lnTo>
                    <a:pt x="2502" y="1319"/>
                  </a:lnTo>
                  <a:cubicBezTo>
                    <a:pt x="2502" y="1297"/>
                    <a:pt x="2343" y="1251"/>
                    <a:pt x="2389" y="1183"/>
                  </a:cubicBezTo>
                  <a:cubicBezTo>
                    <a:pt x="2411" y="1046"/>
                    <a:pt x="2389" y="887"/>
                    <a:pt x="2411" y="751"/>
                  </a:cubicBezTo>
                  <a:lnTo>
                    <a:pt x="2480" y="819"/>
                  </a:lnTo>
                  <a:lnTo>
                    <a:pt x="2502" y="751"/>
                  </a:lnTo>
                  <a:lnTo>
                    <a:pt x="2502" y="751"/>
                  </a:lnTo>
                  <a:cubicBezTo>
                    <a:pt x="2497" y="753"/>
                    <a:pt x="2493" y="755"/>
                    <a:pt x="2489" y="755"/>
                  </a:cubicBezTo>
                  <a:cubicBezTo>
                    <a:pt x="2465" y="755"/>
                    <a:pt x="2472" y="702"/>
                    <a:pt x="2447" y="702"/>
                  </a:cubicBezTo>
                  <a:cubicBezTo>
                    <a:pt x="2444" y="702"/>
                    <a:pt x="2439" y="703"/>
                    <a:pt x="2434" y="705"/>
                  </a:cubicBezTo>
                  <a:cubicBezTo>
                    <a:pt x="2320" y="592"/>
                    <a:pt x="2434" y="478"/>
                    <a:pt x="2343" y="387"/>
                  </a:cubicBezTo>
                  <a:cubicBezTo>
                    <a:pt x="2232" y="365"/>
                    <a:pt x="399" y="81"/>
                    <a:pt x="194" y="48"/>
                  </a:cubicBezTo>
                  <a:lnTo>
                    <a:pt x="194" y="48"/>
                  </a:lnTo>
                  <a:lnTo>
                    <a:pt x="183" y="91"/>
                  </a:lnTo>
                  <a:lnTo>
                    <a:pt x="251" y="91"/>
                  </a:lnTo>
                  <a:cubicBezTo>
                    <a:pt x="274" y="160"/>
                    <a:pt x="206" y="114"/>
                    <a:pt x="206" y="182"/>
                  </a:cubicBezTo>
                  <a:cubicBezTo>
                    <a:pt x="137" y="182"/>
                    <a:pt x="137" y="114"/>
                    <a:pt x="137" y="4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50"/>
            <p:cNvSpPr/>
            <p:nvPr/>
          </p:nvSpPr>
          <p:spPr>
            <a:xfrm rot="-2172901" flipH="1">
              <a:off x="8523711" y="527878"/>
              <a:ext cx="2860" cy="3759"/>
            </a:xfrm>
            <a:custGeom>
              <a:avLst/>
              <a:gdLst/>
              <a:ahLst/>
              <a:cxnLst/>
              <a:rect l="l" t="t" r="r" b="b"/>
              <a:pathLst>
                <a:path w="70" h="92" extrusionOk="0">
                  <a:moveTo>
                    <a:pt x="69" y="0"/>
                  </a:moveTo>
                  <a:lnTo>
                    <a:pt x="69" y="0"/>
                  </a:lnTo>
                  <a:cubicBezTo>
                    <a:pt x="24" y="23"/>
                    <a:pt x="1" y="46"/>
                    <a:pt x="1" y="91"/>
                  </a:cubicBezTo>
                  <a:cubicBezTo>
                    <a:pt x="69" y="68"/>
                    <a:pt x="69" y="23"/>
                    <a:pt x="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50"/>
            <p:cNvSpPr/>
            <p:nvPr/>
          </p:nvSpPr>
          <p:spPr>
            <a:xfrm rot="-2172901" flipH="1">
              <a:off x="8522073" y="529335"/>
              <a:ext cx="940" cy="41"/>
            </a:xfrm>
            <a:custGeom>
              <a:avLst/>
              <a:gdLst/>
              <a:ahLst/>
              <a:cxnLst/>
              <a:rect l="l" t="t" r="r" b="b"/>
              <a:pathLst>
                <a:path w="23" h="1" extrusionOk="0">
                  <a:moveTo>
                    <a:pt x="23" y="0"/>
                  </a:moveTo>
                  <a:lnTo>
                    <a:pt x="2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50"/>
            <p:cNvSpPr/>
            <p:nvPr/>
          </p:nvSpPr>
          <p:spPr>
            <a:xfrm rot="-2172901" flipH="1">
              <a:off x="8437971" y="228625"/>
              <a:ext cx="41" cy="940"/>
            </a:xfrm>
            <a:custGeom>
              <a:avLst/>
              <a:gdLst/>
              <a:ahLst/>
              <a:cxnLst/>
              <a:rect l="l" t="t" r="r" b="b"/>
              <a:pathLst>
                <a:path w="1" h="23" extrusionOk="0">
                  <a:moveTo>
                    <a:pt x="1" y="0"/>
                  </a:moveTo>
                  <a:lnTo>
                    <a:pt x="1" y="2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50"/>
            <p:cNvSpPr/>
            <p:nvPr/>
          </p:nvSpPr>
          <p:spPr>
            <a:xfrm rot="-2172901" flipH="1">
              <a:off x="8415320" y="233875"/>
              <a:ext cx="124537" cy="296701"/>
            </a:xfrm>
            <a:custGeom>
              <a:avLst/>
              <a:gdLst/>
              <a:ahLst/>
              <a:cxnLst/>
              <a:rect l="l" t="t" r="r" b="b"/>
              <a:pathLst>
                <a:path w="3048" h="7262" extrusionOk="0">
                  <a:moveTo>
                    <a:pt x="2388" y="2070"/>
                  </a:moveTo>
                  <a:lnTo>
                    <a:pt x="2499" y="2094"/>
                  </a:lnTo>
                  <a:lnTo>
                    <a:pt x="2499" y="2094"/>
                  </a:lnTo>
                  <a:lnTo>
                    <a:pt x="2434" y="2138"/>
                  </a:lnTo>
                  <a:lnTo>
                    <a:pt x="2388" y="2070"/>
                  </a:lnTo>
                  <a:close/>
                  <a:moveTo>
                    <a:pt x="2707" y="7095"/>
                  </a:moveTo>
                  <a:lnTo>
                    <a:pt x="2688" y="7151"/>
                  </a:lnTo>
                  <a:lnTo>
                    <a:pt x="2688" y="7151"/>
                  </a:lnTo>
                  <a:cubicBezTo>
                    <a:pt x="2694" y="7114"/>
                    <a:pt x="2645" y="7095"/>
                    <a:pt x="2707" y="7095"/>
                  </a:cubicBezTo>
                  <a:close/>
                  <a:moveTo>
                    <a:pt x="182" y="0"/>
                  </a:moveTo>
                  <a:lnTo>
                    <a:pt x="137" y="69"/>
                  </a:lnTo>
                  <a:lnTo>
                    <a:pt x="228" y="69"/>
                  </a:lnTo>
                  <a:cubicBezTo>
                    <a:pt x="251" y="137"/>
                    <a:pt x="182" y="91"/>
                    <a:pt x="182" y="137"/>
                  </a:cubicBezTo>
                  <a:cubicBezTo>
                    <a:pt x="173" y="140"/>
                    <a:pt x="165" y="141"/>
                    <a:pt x="158" y="141"/>
                  </a:cubicBezTo>
                  <a:cubicBezTo>
                    <a:pt x="114" y="141"/>
                    <a:pt x="111" y="85"/>
                    <a:pt x="92" y="46"/>
                  </a:cubicBezTo>
                  <a:lnTo>
                    <a:pt x="92" y="46"/>
                  </a:lnTo>
                  <a:cubicBezTo>
                    <a:pt x="92" y="91"/>
                    <a:pt x="46" y="137"/>
                    <a:pt x="114" y="160"/>
                  </a:cubicBezTo>
                  <a:cubicBezTo>
                    <a:pt x="92" y="182"/>
                    <a:pt x="46" y="160"/>
                    <a:pt x="23" y="205"/>
                  </a:cubicBezTo>
                  <a:cubicBezTo>
                    <a:pt x="46" y="228"/>
                    <a:pt x="92" y="273"/>
                    <a:pt x="69" y="319"/>
                  </a:cubicBezTo>
                  <a:lnTo>
                    <a:pt x="46" y="319"/>
                  </a:lnTo>
                  <a:cubicBezTo>
                    <a:pt x="1" y="410"/>
                    <a:pt x="160" y="432"/>
                    <a:pt x="92" y="523"/>
                  </a:cubicBezTo>
                  <a:lnTo>
                    <a:pt x="69" y="523"/>
                  </a:lnTo>
                  <a:cubicBezTo>
                    <a:pt x="23" y="546"/>
                    <a:pt x="92" y="614"/>
                    <a:pt x="46" y="660"/>
                  </a:cubicBezTo>
                  <a:lnTo>
                    <a:pt x="114" y="660"/>
                  </a:lnTo>
                  <a:cubicBezTo>
                    <a:pt x="69" y="728"/>
                    <a:pt x="114" y="774"/>
                    <a:pt x="69" y="819"/>
                  </a:cubicBezTo>
                  <a:lnTo>
                    <a:pt x="137" y="842"/>
                  </a:lnTo>
                  <a:cubicBezTo>
                    <a:pt x="114" y="1069"/>
                    <a:pt x="228" y="1888"/>
                    <a:pt x="251" y="2115"/>
                  </a:cubicBezTo>
                  <a:lnTo>
                    <a:pt x="228" y="2092"/>
                  </a:lnTo>
                  <a:lnTo>
                    <a:pt x="228" y="2092"/>
                  </a:lnTo>
                  <a:cubicBezTo>
                    <a:pt x="273" y="2411"/>
                    <a:pt x="296" y="3093"/>
                    <a:pt x="387" y="3411"/>
                  </a:cubicBezTo>
                  <a:cubicBezTo>
                    <a:pt x="319" y="3480"/>
                    <a:pt x="342" y="3548"/>
                    <a:pt x="319" y="3593"/>
                  </a:cubicBezTo>
                  <a:lnTo>
                    <a:pt x="387" y="3593"/>
                  </a:lnTo>
                  <a:cubicBezTo>
                    <a:pt x="387" y="3775"/>
                    <a:pt x="433" y="3616"/>
                    <a:pt x="455" y="3775"/>
                  </a:cubicBezTo>
                  <a:cubicBezTo>
                    <a:pt x="501" y="3957"/>
                    <a:pt x="433" y="4685"/>
                    <a:pt x="387" y="4867"/>
                  </a:cubicBezTo>
                  <a:cubicBezTo>
                    <a:pt x="478" y="4958"/>
                    <a:pt x="410" y="5049"/>
                    <a:pt x="455" y="5140"/>
                  </a:cubicBezTo>
                  <a:lnTo>
                    <a:pt x="433" y="5140"/>
                  </a:lnTo>
                  <a:cubicBezTo>
                    <a:pt x="455" y="5231"/>
                    <a:pt x="364" y="5776"/>
                    <a:pt x="410" y="5890"/>
                  </a:cubicBezTo>
                  <a:lnTo>
                    <a:pt x="410" y="5867"/>
                  </a:lnTo>
                  <a:lnTo>
                    <a:pt x="410" y="5867"/>
                  </a:lnTo>
                  <a:cubicBezTo>
                    <a:pt x="478" y="5958"/>
                    <a:pt x="364" y="5936"/>
                    <a:pt x="342" y="6026"/>
                  </a:cubicBezTo>
                  <a:cubicBezTo>
                    <a:pt x="433" y="6026"/>
                    <a:pt x="501" y="6095"/>
                    <a:pt x="501" y="6140"/>
                  </a:cubicBezTo>
                  <a:lnTo>
                    <a:pt x="478" y="6140"/>
                  </a:lnTo>
                  <a:cubicBezTo>
                    <a:pt x="501" y="6186"/>
                    <a:pt x="592" y="6299"/>
                    <a:pt x="592" y="6368"/>
                  </a:cubicBezTo>
                  <a:lnTo>
                    <a:pt x="546" y="6368"/>
                  </a:lnTo>
                  <a:cubicBezTo>
                    <a:pt x="592" y="6436"/>
                    <a:pt x="569" y="6549"/>
                    <a:pt x="569" y="6595"/>
                  </a:cubicBezTo>
                  <a:cubicBezTo>
                    <a:pt x="546" y="6709"/>
                    <a:pt x="455" y="6868"/>
                    <a:pt x="524" y="7004"/>
                  </a:cubicBezTo>
                  <a:lnTo>
                    <a:pt x="364" y="7095"/>
                  </a:lnTo>
                  <a:lnTo>
                    <a:pt x="387" y="7118"/>
                  </a:lnTo>
                  <a:cubicBezTo>
                    <a:pt x="387" y="7118"/>
                    <a:pt x="1447" y="7262"/>
                    <a:pt x="2138" y="7262"/>
                  </a:cubicBezTo>
                  <a:cubicBezTo>
                    <a:pt x="2357" y="7262"/>
                    <a:pt x="2540" y="7247"/>
                    <a:pt x="2638" y="7209"/>
                  </a:cubicBezTo>
                  <a:lnTo>
                    <a:pt x="2684" y="7209"/>
                  </a:lnTo>
                  <a:lnTo>
                    <a:pt x="2684" y="7163"/>
                  </a:lnTo>
                  <a:cubicBezTo>
                    <a:pt x="2691" y="7149"/>
                    <a:pt x="2698" y="7144"/>
                    <a:pt x="2706" y="7144"/>
                  </a:cubicBezTo>
                  <a:cubicBezTo>
                    <a:pt x="2723" y="7144"/>
                    <a:pt x="2743" y="7171"/>
                    <a:pt x="2775" y="7186"/>
                  </a:cubicBezTo>
                  <a:lnTo>
                    <a:pt x="2798" y="7118"/>
                  </a:lnTo>
                  <a:lnTo>
                    <a:pt x="2752" y="7141"/>
                  </a:lnTo>
                  <a:lnTo>
                    <a:pt x="2707" y="7050"/>
                  </a:lnTo>
                  <a:cubicBezTo>
                    <a:pt x="2729" y="7004"/>
                    <a:pt x="2798" y="7050"/>
                    <a:pt x="2820" y="6982"/>
                  </a:cubicBezTo>
                  <a:cubicBezTo>
                    <a:pt x="2866" y="6686"/>
                    <a:pt x="2934" y="6413"/>
                    <a:pt x="2911" y="6095"/>
                  </a:cubicBezTo>
                  <a:lnTo>
                    <a:pt x="2911" y="6095"/>
                  </a:lnTo>
                  <a:lnTo>
                    <a:pt x="2957" y="6117"/>
                  </a:lnTo>
                  <a:cubicBezTo>
                    <a:pt x="2934" y="6026"/>
                    <a:pt x="2934" y="5936"/>
                    <a:pt x="2911" y="5867"/>
                  </a:cubicBezTo>
                  <a:lnTo>
                    <a:pt x="3002" y="5822"/>
                  </a:lnTo>
                  <a:lnTo>
                    <a:pt x="3002" y="5822"/>
                  </a:lnTo>
                  <a:cubicBezTo>
                    <a:pt x="3001" y="5822"/>
                    <a:pt x="3000" y="5823"/>
                    <a:pt x="2999" y="5823"/>
                  </a:cubicBezTo>
                  <a:cubicBezTo>
                    <a:pt x="2957" y="5823"/>
                    <a:pt x="2957" y="5366"/>
                    <a:pt x="2957" y="5344"/>
                  </a:cubicBezTo>
                  <a:lnTo>
                    <a:pt x="2866" y="5344"/>
                  </a:lnTo>
                  <a:cubicBezTo>
                    <a:pt x="2866" y="5253"/>
                    <a:pt x="2979" y="5322"/>
                    <a:pt x="2957" y="5231"/>
                  </a:cubicBezTo>
                  <a:cubicBezTo>
                    <a:pt x="2820" y="5208"/>
                    <a:pt x="2979" y="5094"/>
                    <a:pt x="2911" y="5071"/>
                  </a:cubicBezTo>
                  <a:cubicBezTo>
                    <a:pt x="2911" y="5071"/>
                    <a:pt x="2911" y="5026"/>
                    <a:pt x="2957" y="5026"/>
                  </a:cubicBezTo>
                  <a:cubicBezTo>
                    <a:pt x="2889" y="5026"/>
                    <a:pt x="2934" y="5003"/>
                    <a:pt x="2934" y="4958"/>
                  </a:cubicBezTo>
                  <a:lnTo>
                    <a:pt x="2934" y="4958"/>
                  </a:lnTo>
                  <a:lnTo>
                    <a:pt x="2889" y="4980"/>
                  </a:lnTo>
                  <a:lnTo>
                    <a:pt x="2843" y="4912"/>
                  </a:lnTo>
                  <a:lnTo>
                    <a:pt x="2934" y="4912"/>
                  </a:lnTo>
                  <a:cubicBezTo>
                    <a:pt x="2957" y="4776"/>
                    <a:pt x="3048" y="4025"/>
                    <a:pt x="3002" y="3866"/>
                  </a:cubicBezTo>
                  <a:lnTo>
                    <a:pt x="3002" y="3866"/>
                  </a:lnTo>
                  <a:cubicBezTo>
                    <a:pt x="2957" y="3889"/>
                    <a:pt x="2979" y="3934"/>
                    <a:pt x="2889" y="3957"/>
                  </a:cubicBezTo>
                  <a:cubicBezTo>
                    <a:pt x="2843" y="3912"/>
                    <a:pt x="2911" y="3889"/>
                    <a:pt x="2866" y="3866"/>
                  </a:cubicBezTo>
                  <a:cubicBezTo>
                    <a:pt x="3002" y="3866"/>
                    <a:pt x="2889" y="3775"/>
                    <a:pt x="3025" y="3752"/>
                  </a:cubicBezTo>
                  <a:lnTo>
                    <a:pt x="2957" y="3730"/>
                  </a:lnTo>
                  <a:lnTo>
                    <a:pt x="3002" y="3707"/>
                  </a:lnTo>
                  <a:cubicBezTo>
                    <a:pt x="2911" y="3525"/>
                    <a:pt x="2957" y="3662"/>
                    <a:pt x="2979" y="3502"/>
                  </a:cubicBezTo>
                  <a:cubicBezTo>
                    <a:pt x="2957" y="3411"/>
                    <a:pt x="2866" y="3366"/>
                    <a:pt x="2889" y="3298"/>
                  </a:cubicBezTo>
                  <a:lnTo>
                    <a:pt x="2889" y="3298"/>
                  </a:lnTo>
                  <a:lnTo>
                    <a:pt x="2820" y="3320"/>
                  </a:lnTo>
                  <a:cubicBezTo>
                    <a:pt x="2889" y="3298"/>
                    <a:pt x="2775" y="3252"/>
                    <a:pt x="2843" y="3229"/>
                  </a:cubicBezTo>
                  <a:cubicBezTo>
                    <a:pt x="2843" y="3211"/>
                    <a:pt x="2843" y="3149"/>
                    <a:pt x="2796" y="3149"/>
                  </a:cubicBezTo>
                  <a:cubicBezTo>
                    <a:pt x="2784" y="3149"/>
                    <a:pt x="2770" y="3152"/>
                    <a:pt x="2752" y="3161"/>
                  </a:cubicBezTo>
                  <a:cubicBezTo>
                    <a:pt x="2787" y="3144"/>
                    <a:pt x="2808" y="3100"/>
                    <a:pt x="2836" y="3100"/>
                  </a:cubicBezTo>
                  <a:cubicBezTo>
                    <a:pt x="2845" y="3100"/>
                    <a:pt x="2855" y="3105"/>
                    <a:pt x="2866" y="3116"/>
                  </a:cubicBezTo>
                  <a:lnTo>
                    <a:pt x="2843" y="3048"/>
                  </a:lnTo>
                  <a:lnTo>
                    <a:pt x="2820" y="3070"/>
                  </a:lnTo>
                  <a:cubicBezTo>
                    <a:pt x="2820" y="3002"/>
                    <a:pt x="2889" y="2957"/>
                    <a:pt x="2798" y="2911"/>
                  </a:cubicBezTo>
                  <a:lnTo>
                    <a:pt x="2752" y="2934"/>
                  </a:lnTo>
                  <a:cubicBezTo>
                    <a:pt x="2752" y="2888"/>
                    <a:pt x="2752" y="2843"/>
                    <a:pt x="2843" y="2820"/>
                  </a:cubicBezTo>
                  <a:lnTo>
                    <a:pt x="2866" y="2866"/>
                  </a:lnTo>
                  <a:cubicBezTo>
                    <a:pt x="2866" y="2797"/>
                    <a:pt x="2843" y="2752"/>
                    <a:pt x="2798" y="2684"/>
                  </a:cubicBezTo>
                  <a:lnTo>
                    <a:pt x="2798" y="2706"/>
                  </a:lnTo>
                  <a:cubicBezTo>
                    <a:pt x="2708" y="2617"/>
                    <a:pt x="2618" y="2194"/>
                    <a:pt x="2506" y="2096"/>
                  </a:cubicBezTo>
                  <a:lnTo>
                    <a:pt x="2506" y="2096"/>
                  </a:lnTo>
                  <a:lnTo>
                    <a:pt x="2593" y="2115"/>
                  </a:lnTo>
                  <a:cubicBezTo>
                    <a:pt x="2570" y="1956"/>
                    <a:pt x="2502" y="1206"/>
                    <a:pt x="2547" y="1069"/>
                  </a:cubicBezTo>
                  <a:cubicBezTo>
                    <a:pt x="2563" y="1054"/>
                    <a:pt x="2580" y="1049"/>
                    <a:pt x="2597" y="1049"/>
                  </a:cubicBezTo>
                  <a:cubicBezTo>
                    <a:pt x="2631" y="1049"/>
                    <a:pt x="2661" y="1069"/>
                    <a:pt x="2661" y="1069"/>
                  </a:cubicBezTo>
                  <a:cubicBezTo>
                    <a:pt x="2638" y="1001"/>
                    <a:pt x="2593" y="1046"/>
                    <a:pt x="2593" y="978"/>
                  </a:cubicBezTo>
                  <a:lnTo>
                    <a:pt x="2593" y="978"/>
                  </a:lnTo>
                  <a:lnTo>
                    <a:pt x="2661" y="1001"/>
                  </a:lnTo>
                  <a:lnTo>
                    <a:pt x="2661" y="1001"/>
                  </a:lnTo>
                  <a:lnTo>
                    <a:pt x="2638" y="955"/>
                  </a:lnTo>
                  <a:cubicBezTo>
                    <a:pt x="2627" y="967"/>
                    <a:pt x="2599" y="967"/>
                    <a:pt x="2567" y="967"/>
                  </a:cubicBezTo>
                  <a:cubicBezTo>
                    <a:pt x="2536" y="967"/>
                    <a:pt x="2502" y="967"/>
                    <a:pt x="2479" y="978"/>
                  </a:cubicBezTo>
                  <a:lnTo>
                    <a:pt x="2479" y="910"/>
                  </a:lnTo>
                  <a:lnTo>
                    <a:pt x="2547" y="910"/>
                  </a:lnTo>
                  <a:cubicBezTo>
                    <a:pt x="2547" y="887"/>
                    <a:pt x="2388" y="865"/>
                    <a:pt x="2411" y="796"/>
                  </a:cubicBezTo>
                  <a:cubicBezTo>
                    <a:pt x="2434" y="683"/>
                    <a:pt x="2411" y="546"/>
                    <a:pt x="2434" y="432"/>
                  </a:cubicBezTo>
                  <a:lnTo>
                    <a:pt x="2502" y="478"/>
                  </a:lnTo>
                  <a:lnTo>
                    <a:pt x="2502" y="432"/>
                  </a:lnTo>
                  <a:cubicBezTo>
                    <a:pt x="2495" y="436"/>
                    <a:pt x="2490" y="437"/>
                    <a:pt x="2486" y="437"/>
                  </a:cubicBezTo>
                  <a:cubicBezTo>
                    <a:pt x="2466" y="437"/>
                    <a:pt x="2472" y="405"/>
                    <a:pt x="2464" y="405"/>
                  </a:cubicBezTo>
                  <a:cubicBezTo>
                    <a:pt x="2462" y="405"/>
                    <a:pt x="2460" y="406"/>
                    <a:pt x="2456" y="410"/>
                  </a:cubicBezTo>
                  <a:cubicBezTo>
                    <a:pt x="2320" y="319"/>
                    <a:pt x="2434" y="205"/>
                    <a:pt x="2343" y="137"/>
                  </a:cubicBezTo>
                  <a:cubicBezTo>
                    <a:pt x="2229" y="137"/>
                    <a:pt x="296" y="46"/>
                    <a:pt x="160" y="46"/>
                  </a:cubicBezTo>
                  <a:lnTo>
                    <a:pt x="18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50"/>
            <p:cNvSpPr/>
            <p:nvPr/>
          </p:nvSpPr>
          <p:spPr>
            <a:xfrm rot="-2172901" flipH="1">
              <a:off x="8158706" y="1072537"/>
              <a:ext cx="3759" cy="5597"/>
            </a:xfrm>
            <a:custGeom>
              <a:avLst/>
              <a:gdLst/>
              <a:ahLst/>
              <a:cxnLst/>
              <a:rect l="l" t="t" r="r" b="b"/>
              <a:pathLst>
                <a:path w="92" h="137" extrusionOk="0">
                  <a:moveTo>
                    <a:pt x="91" y="1"/>
                  </a:moveTo>
                  <a:lnTo>
                    <a:pt x="91" y="1"/>
                  </a:lnTo>
                  <a:cubicBezTo>
                    <a:pt x="23" y="46"/>
                    <a:pt x="0" y="69"/>
                    <a:pt x="0" y="137"/>
                  </a:cubicBezTo>
                  <a:cubicBezTo>
                    <a:pt x="69" y="114"/>
                    <a:pt x="69" y="46"/>
                    <a:pt x="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50"/>
            <p:cNvSpPr/>
            <p:nvPr/>
          </p:nvSpPr>
          <p:spPr>
            <a:xfrm rot="-2172901" flipH="1">
              <a:off x="8157424" y="1074172"/>
              <a:ext cx="41" cy="41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50"/>
            <p:cNvSpPr/>
            <p:nvPr/>
          </p:nvSpPr>
          <p:spPr>
            <a:xfrm rot="-2172901" flipH="1">
              <a:off x="8032792" y="711518"/>
              <a:ext cx="981" cy="940"/>
            </a:xfrm>
            <a:custGeom>
              <a:avLst/>
              <a:gdLst/>
              <a:ahLst/>
              <a:cxnLst/>
              <a:rect l="l" t="t" r="r" b="b"/>
              <a:pathLst>
                <a:path w="24" h="23" extrusionOk="0">
                  <a:moveTo>
                    <a:pt x="0" y="0"/>
                  </a:moveTo>
                  <a:lnTo>
                    <a:pt x="23" y="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50"/>
            <p:cNvSpPr/>
            <p:nvPr/>
          </p:nvSpPr>
          <p:spPr>
            <a:xfrm rot="-2172901" flipH="1">
              <a:off x="8028052" y="710278"/>
              <a:ext cx="129195" cy="373144"/>
            </a:xfrm>
            <a:custGeom>
              <a:avLst/>
              <a:gdLst/>
              <a:ahLst/>
              <a:cxnLst/>
              <a:rect l="l" t="t" r="r" b="b"/>
              <a:pathLst>
                <a:path w="3162" h="9133" extrusionOk="0">
                  <a:moveTo>
                    <a:pt x="159" y="1"/>
                  </a:moveTo>
                  <a:lnTo>
                    <a:pt x="137" y="69"/>
                  </a:lnTo>
                  <a:cubicBezTo>
                    <a:pt x="138" y="68"/>
                    <a:pt x="140" y="68"/>
                    <a:pt x="143" y="68"/>
                  </a:cubicBezTo>
                  <a:lnTo>
                    <a:pt x="143" y="68"/>
                  </a:lnTo>
                  <a:lnTo>
                    <a:pt x="159" y="1"/>
                  </a:lnTo>
                  <a:close/>
                  <a:moveTo>
                    <a:pt x="71" y="811"/>
                  </a:moveTo>
                  <a:lnTo>
                    <a:pt x="71" y="811"/>
                  </a:lnTo>
                  <a:cubicBezTo>
                    <a:pt x="69" y="813"/>
                    <a:pt x="68" y="816"/>
                    <a:pt x="68" y="819"/>
                  </a:cubicBezTo>
                  <a:cubicBezTo>
                    <a:pt x="69" y="816"/>
                    <a:pt x="70" y="814"/>
                    <a:pt x="71" y="811"/>
                  </a:cubicBezTo>
                  <a:close/>
                  <a:moveTo>
                    <a:pt x="2320" y="46"/>
                  </a:moveTo>
                  <a:cubicBezTo>
                    <a:pt x="2207" y="46"/>
                    <a:pt x="321" y="46"/>
                    <a:pt x="143" y="68"/>
                  </a:cubicBezTo>
                  <a:lnTo>
                    <a:pt x="143" y="68"/>
                  </a:lnTo>
                  <a:lnTo>
                    <a:pt x="137" y="91"/>
                  </a:lnTo>
                  <a:lnTo>
                    <a:pt x="205" y="91"/>
                  </a:lnTo>
                  <a:cubicBezTo>
                    <a:pt x="228" y="160"/>
                    <a:pt x="159" y="114"/>
                    <a:pt x="159" y="182"/>
                  </a:cubicBezTo>
                  <a:cubicBezTo>
                    <a:pt x="114" y="182"/>
                    <a:pt x="91" y="137"/>
                    <a:pt x="91" y="69"/>
                  </a:cubicBezTo>
                  <a:lnTo>
                    <a:pt x="91" y="69"/>
                  </a:lnTo>
                  <a:cubicBezTo>
                    <a:pt x="68" y="137"/>
                    <a:pt x="46" y="182"/>
                    <a:pt x="114" y="205"/>
                  </a:cubicBezTo>
                  <a:cubicBezTo>
                    <a:pt x="103" y="228"/>
                    <a:pt x="80" y="228"/>
                    <a:pt x="57" y="228"/>
                  </a:cubicBezTo>
                  <a:cubicBezTo>
                    <a:pt x="34" y="228"/>
                    <a:pt x="12" y="228"/>
                    <a:pt x="0" y="251"/>
                  </a:cubicBezTo>
                  <a:cubicBezTo>
                    <a:pt x="23" y="296"/>
                    <a:pt x="91" y="342"/>
                    <a:pt x="68" y="387"/>
                  </a:cubicBezTo>
                  <a:lnTo>
                    <a:pt x="46" y="387"/>
                  </a:lnTo>
                  <a:cubicBezTo>
                    <a:pt x="0" y="501"/>
                    <a:pt x="159" y="546"/>
                    <a:pt x="91" y="660"/>
                  </a:cubicBezTo>
                  <a:lnTo>
                    <a:pt x="68" y="660"/>
                  </a:lnTo>
                  <a:cubicBezTo>
                    <a:pt x="47" y="682"/>
                    <a:pt x="88" y="746"/>
                    <a:pt x="71" y="811"/>
                  </a:cubicBezTo>
                  <a:lnTo>
                    <a:pt x="71" y="811"/>
                  </a:lnTo>
                  <a:cubicBezTo>
                    <a:pt x="75" y="805"/>
                    <a:pt x="84" y="802"/>
                    <a:pt x="94" y="802"/>
                  </a:cubicBezTo>
                  <a:cubicBezTo>
                    <a:pt x="108" y="802"/>
                    <a:pt x="125" y="808"/>
                    <a:pt x="137" y="819"/>
                  </a:cubicBezTo>
                  <a:cubicBezTo>
                    <a:pt x="91" y="910"/>
                    <a:pt x="137" y="956"/>
                    <a:pt x="91" y="1001"/>
                  </a:cubicBezTo>
                  <a:lnTo>
                    <a:pt x="159" y="1069"/>
                  </a:lnTo>
                  <a:cubicBezTo>
                    <a:pt x="159" y="1319"/>
                    <a:pt x="341" y="2343"/>
                    <a:pt x="341" y="2616"/>
                  </a:cubicBezTo>
                  <a:cubicBezTo>
                    <a:pt x="387" y="3002"/>
                    <a:pt x="387" y="3844"/>
                    <a:pt x="500" y="4276"/>
                  </a:cubicBezTo>
                  <a:cubicBezTo>
                    <a:pt x="432" y="4321"/>
                    <a:pt x="455" y="4412"/>
                    <a:pt x="432" y="4480"/>
                  </a:cubicBezTo>
                  <a:cubicBezTo>
                    <a:pt x="442" y="4471"/>
                    <a:pt x="455" y="4465"/>
                    <a:pt x="467" y="4465"/>
                  </a:cubicBezTo>
                  <a:cubicBezTo>
                    <a:pt x="485" y="4465"/>
                    <a:pt x="500" y="4476"/>
                    <a:pt x="500" y="4503"/>
                  </a:cubicBezTo>
                  <a:cubicBezTo>
                    <a:pt x="500" y="4605"/>
                    <a:pt x="512" y="4605"/>
                    <a:pt x="526" y="4605"/>
                  </a:cubicBezTo>
                  <a:cubicBezTo>
                    <a:pt x="540" y="4605"/>
                    <a:pt x="557" y="4605"/>
                    <a:pt x="569" y="4708"/>
                  </a:cubicBezTo>
                  <a:cubicBezTo>
                    <a:pt x="637" y="4958"/>
                    <a:pt x="569" y="5890"/>
                    <a:pt x="523" y="6095"/>
                  </a:cubicBezTo>
                  <a:cubicBezTo>
                    <a:pt x="591" y="6209"/>
                    <a:pt x="523" y="6345"/>
                    <a:pt x="591" y="6459"/>
                  </a:cubicBezTo>
                  <a:lnTo>
                    <a:pt x="569" y="6459"/>
                  </a:lnTo>
                  <a:cubicBezTo>
                    <a:pt x="591" y="6572"/>
                    <a:pt x="523" y="7255"/>
                    <a:pt x="546" y="7391"/>
                  </a:cubicBezTo>
                  <a:cubicBezTo>
                    <a:pt x="591" y="7505"/>
                    <a:pt x="500" y="7482"/>
                    <a:pt x="478" y="7573"/>
                  </a:cubicBezTo>
                  <a:cubicBezTo>
                    <a:pt x="569" y="7573"/>
                    <a:pt x="614" y="7687"/>
                    <a:pt x="637" y="7709"/>
                  </a:cubicBezTo>
                  <a:lnTo>
                    <a:pt x="614" y="7709"/>
                  </a:lnTo>
                  <a:cubicBezTo>
                    <a:pt x="614" y="7778"/>
                    <a:pt x="705" y="7914"/>
                    <a:pt x="705" y="8028"/>
                  </a:cubicBezTo>
                  <a:lnTo>
                    <a:pt x="660" y="8005"/>
                  </a:lnTo>
                  <a:lnTo>
                    <a:pt x="660" y="8005"/>
                  </a:lnTo>
                  <a:cubicBezTo>
                    <a:pt x="705" y="8096"/>
                    <a:pt x="682" y="8255"/>
                    <a:pt x="682" y="8301"/>
                  </a:cubicBezTo>
                  <a:cubicBezTo>
                    <a:pt x="660" y="8437"/>
                    <a:pt x="569" y="8642"/>
                    <a:pt x="614" y="8846"/>
                  </a:cubicBezTo>
                  <a:lnTo>
                    <a:pt x="455" y="8937"/>
                  </a:lnTo>
                  <a:lnTo>
                    <a:pt x="478" y="8960"/>
                  </a:lnTo>
                  <a:cubicBezTo>
                    <a:pt x="478" y="8960"/>
                    <a:pt x="1478" y="9133"/>
                    <a:pt x="2168" y="9133"/>
                  </a:cubicBezTo>
                  <a:cubicBezTo>
                    <a:pt x="2414" y="9133"/>
                    <a:pt x="2621" y="9111"/>
                    <a:pt x="2729" y="9051"/>
                  </a:cubicBezTo>
                  <a:lnTo>
                    <a:pt x="2774" y="9051"/>
                  </a:lnTo>
                  <a:lnTo>
                    <a:pt x="2774" y="9006"/>
                  </a:lnTo>
                  <a:cubicBezTo>
                    <a:pt x="2797" y="8937"/>
                    <a:pt x="2752" y="8915"/>
                    <a:pt x="2797" y="8915"/>
                  </a:cubicBezTo>
                  <a:lnTo>
                    <a:pt x="2797" y="9006"/>
                  </a:lnTo>
                  <a:cubicBezTo>
                    <a:pt x="2797" y="8979"/>
                    <a:pt x="2804" y="8970"/>
                    <a:pt x="2814" y="8970"/>
                  </a:cubicBezTo>
                  <a:cubicBezTo>
                    <a:pt x="2829" y="8970"/>
                    <a:pt x="2852" y="8992"/>
                    <a:pt x="2865" y="9006"/>
                  </a:cubicBezTo>
                  <a:lnTo>
                    <a:pt x="2888" y="8937"/>
                  </a:lnTo>
                  <a:lnTo>
                    <a:pt x="2888" y="8937"/>
                  </a:lnTo>
                  <a:lnTo>
                    <a:pt x="2865" y="8960"/>
                  </a:lnTo>
                  <a:cubicBezTo>
                    <a:pt x="2843" y="8915"/>
                    <a:pt x="2797" y="8869"/>
                    <a:pt x="2820" y="8846"/>
                  </a:cubicBezTo>
                  <a:cubicBezTo>
                    <a:pt x="2820" y="8812"/>
                    <a:pt x="2843" y="8812"/>
                    <a:pt x="2865" y="8812"/>
                  </a:cubicBezTo>
                  <a:cubicBezTo>
                    <a:pt x="2888" y="8812"/>
                    <a:pt x="2911" y="8812"/>
                    <a:pt x="2911" y="8778"/>
                  </a:cubicBezTo>
                  <a:cubicBezTo>
                    <a:pt x="2979" y="8392"/>
                    <a:pt x="3047" y="8028"/>
                    <a:pt x="3047" y="7641"/>
                  </a:cubicBezTo>
                  <a:lnTo>
                    <a:pt x="3070" y="7664"/>
                  </a:lnTo>
                  <a:cubicBezTo>
                    <a:pt x="3070" y="7527"/>
                    <a:pt x="3070" y="7436"/>
                    <a:pt x="3047" y="7323"/>
                  </a:cubicBezTo>
                  <a:lnTo>
                    <a:pt x="3138" y="7277"/>
                  </a:lnTo>
                  <a:lnTo>
                    <a:pt x="3138" y="7277"/>
                  </a:lnTo>
                  <a:cubicBezTo>
                    <a:pt x="3137" y="7278"/>
                    <a:pt x="3137" y="7278"/>
                    <a:pt x="3136" y="7278"/>
                  </a:cubicBezTo>
                  <a:cubicBezTo>
                    <a:pt x="3093" y="7278"/>
                    <a:pt x="3093" y="6709"/>
                    <a:pt x="3093" y="6709"/>
                  </a:cubicBezTo>
                  <a:lnTo>
                    <a:pt x="3002" y="6686"/>
                  </a:lnTo>
                  <a:cubicBezTo>
                    <a:pt x="3002" y="6572"/>
                    <a:pt x="3116" y="6663"/>
                    <a:pt x="3093" y="6550"/>
                  </a:cubicBezTo>
                  <a:cubicBezTo>
                    <a:pt x="2956" y="6504"/>
                    <a:pt x="3116" y="6390"/>
                    <a:pt x="3025" y="6345"/>
                  </a:cubicBezTo>
                  <a:cubicBezTo>
                    <a:pt x="3047" y="6345"/>
                    <a:pt x="3047" y="6299"/>
                    <a:pt x="3093" y="6299"/>
                  </a:cubicBezTo>
                  <a:cubicBezTo>
                    <a:pt x="3025" y="6277"/>
                    <a:pt x="3070" y="6254"/>
                    <a:pt x="3047" y="6209"/>
                  </a:cubicBezTo>
                  <a:lnTo>
                    <a:pt x="3047" y="6209"/>
                  </a:lnTo>
                  <a:lnTo>
                    <a:pt x="3002" y="6231"/>
                  </a:lnTo>
                  <a:lnTo>
                    <a:pt x="2979" y="6163"/>
                  </a:lnTo>
                  <a:lnTo>
                    <a:pt x="3070" y="6163"/>
                  </a:lnTo>
                  <a:cubicBezTo>
                    <a:pt x="3093" y="5958"/>
                    <a:pt x="3161" y="5026"/>
                    <a:pt x="3138" y="4821"/>
                  </a:cubicBezTo>
                  <a:lnTo>
                    <a:pt x="3138" y="4821"/>
                  </a:lnTo>
                  <a:cubicBezTo>
                    <a:pt x="3070" y="4844"/>
                    <a:pt x="3116" y="4912"/>
                    <a:pt x="3025" y="4935"/>
                  </a:cubicBezTo>
                  <a:cubicBezTo>
                    <a:pt x="2979" y="4890"/>
                    <a:pt x="3047" y="4867"/>
                    <a:pt x="2979" y="4844"/>
                  </a:cubicBezTo>
                  <a:cubicBezTo>
                    <a:pt x="3116" y="4821"/>
                    <a:pt x="3025" y="4708"/>
                    <a:pt x="3138" y="4685"/>
                  </a:cubicBezTo>
                  <a:lnTo>
                    <a:pt x="3070" y="4662"/>
                  </a:lnTo>
                  <a:lnTo>
                    <a:pt x="3116" y="4639"/>
                  </a:lnTo>
                  <a:cubicBezTo>
                    <a:pt x="3025" y="4389"/>
                    <a:pt x="3070" y="4571"/>
                    <a:pt x="3093" y="4367"/>
                  </a:cubicBezTo>
                  <a:cubicBezTo>
                    <a:pt x="3070" y="4230"/>
                    <a:pt x="2979" y="4185"/>
                    <a:pt x="3002" y="4116"/>
                  </a:cubicBezTo>
                  <a:lnTo>
                    <a:pt x="2934" y="4116"/>
                  </a:lnTo>
                  <a:cubicBezTo>
                    <a:pt x="3002" y="4116"/>
                    <a:pt x="2888" y="4025"/>
                    <a:pt x="2956" y="4025"/>
                  </a:cubicBezTo>
                  <a:cubicBezTo>
                    <a:pt x="2956" y="3985"/>
                    <a:pt x="2956" y="3908"/>
                    <a:pt x="2892" y="3908"/>
                  </a:cubicBezTo>
                  <a:cubicBezTo>
                    <a:pt x="2888" y="3908"/>
                    <a:pt x="2883" y="3909"/>
                    <a:pt x="2879" y="3909"/>
                  </a:cubicBezTo>
                  <a:lnTo>
                    <a:pt x="2879" y="3909"/>
                  </a:lnTo>
                  <a:cubicBezTo>
                    <a:pt x="2907" y="3898"/>
                    <a:pt x="2926" y="3854"/>
                    <a:pt x="2943" y="3854"/>
                  </a:cubicBezTo>
                  <a:cubicBezTo>
                    <a:pt x="2947" y="3854"/>
                    <a:pt x="2952" y="3857"/>
                    <a:pt x="2956" y="3866"/>
                  </a:cubicBezTo>
                  <a:lnTo>
                    <a:pt x="2956" y="3775"/>
                  </a:lnTo>
                  <a:lnTo>
                    <a:pt x="2934" y="3821"/>
                  </a:lnTo>
                  <a:cubicBezTo>
                    <a:pt x="2911" y="3730"/>
                    <a:pt x="2979" y="3662"/>
                    <a:pt x="2911" y="3593"/>
                  </a:cubicBezTo>
                  <a:lnTo>
                    <a:pt x="2865" y="3639"/>
                  </a:lnTo>
                  <a:cubicBezTo>
                    <a:pt x="2865" y="3571"/>
                    <a:pt x="2843" y="3525"/>
                    <a:pt x="2934" y="3502"/>
                  </a:cubicBezTo>
                  <a:lnTo>
                    <a:pt x="2979" y="3548"/>
                  </a:lnTo>
                  <a:cubicBezTo>
                    <a:pt x="2956" y="3457"/>
                    <a:pt x="2956" y="3389"/>
                    <a:pt x="2911" y="3321"/>
                  </a:cubicBezTo>
                  <a:lnTo>
                    <a:pt x="2911" y="3343"/>
                  </a:lnTo>
                  <a:cubicBezTo>
                    <a:pt x="2820" y="3230"/>
                    <a:pt x="2729" y="2661"/>
                    <a:pt x="2615" y="2570"/>
                  </a:cubicBezTo>
                  <a:lnTo>
                    <a:pt x="2547" y="2616"/>
                  </a:lnTo>
                  <a:lnTo>
                    <a:pt x="2479" y="2547"/>
                  </a:lnTo>
                  <a:lnTo>
                    <a:pt x="2479" y="2547"/>
                  </a:lnTo>
                  <a:lnTo>
                    <a:pt x="2683" y="2570"/>
                  </a:lnTo>
                  <a:cubicBezTo>
                    <a:pt x="2683" y="2388"/>
                    <a:pt x="2570" y="1433"/>
                    <a:pt x="2593" y="1251"/>
                  </a:cubicBezTo>
                  <a:cubicBezTo>
                    <a:pt x="2600" y="1228"/>
                    <a:pt x="2615" y="1221"/>
                    <a:pt x="2632" y="1221"/>
                  </a:cubicBezTo>
                  <a:cubicBezTo>
                    <a:pt x="2666" y="1221"/>
                    <a:pt x="2706" y="1251"/>
                    <a:pt x="2706" y="1251"/>
                  </a:cubicBezTo>
                  <a:cubicBezTo>
                    <a:pt x="2683" y="1160"/>
                    <a:pt x="2638" y="1206"/>
                    <a:pt x="2638" y="1138"/>
                  </a:cubicBezTo>
                  <a:lnTo>
                    <a:pt x="2638" y="1138"/>
                  </a:lnTo>
                  <a:lnTo>
                    <a:pt x="2706" y="1160"/>
                  </a:lnTo>
                  <a:lnTo>
                    <a:pt x="2683" y="1092"/>
                  </a:lnTo>
                  <a:cubicBezTo>
                    <a:pt x="2661" y="1138"/>
                    <a:pt x="2570" y="1115"/>
                    <a:pt x="2524" y="1138"/>
                  </a:cubicBezTo>
                  <a:lnTo>
                    <a:pt x="2524" y="1047"/>
                  </a:lnTo>
                  <a:lnTo>
                    <a:pt x="2570" y="1047"/>
                  </a:lnTo>
                  <a:cubicBezTo>
                    <a:pt x="2570" y="1024"/>
                    <a:pt x="2411" y="1001"/>
                    <a:pt x="2433" y="910"/>
                  </a:cubicBezTo>
                  <a:cubicBezTo>
                    <a:pt x="2456" y="751"/>
                    <a:pt x="2433" y="592"/>
                    <a:pt x="2433" y="433"/>
                  </a:cubicBezTo>
                  <a:lnTo>
                    <a:pt x="2433" y="433"/>
                  </a:lnTo>
                  <a:lnTo>
                    <a:pt x="2502" y="501"/>
                  </a:lnTo>
                  <a:lnTo>
                    <a:pt x="2502" y="433"/>
                  </a:lnTo>
                  <a:cubicBezTo>
                    <a:pt x="2494" y="440"/>
                    <a:pt x="2488" y="444"/>
                    <a:pt x="2484" y="444"/>
                  </a:cubicBezTo>
                  <a:cubicBezTo>
                    <a:pt x="2467" y="444"/>
                    <a:pt x="2471" y="399"/>
                    <a:pt x="2464" y="399"/>
                  </a:cubicBezTo>
                  <a:cubicBezTo>
                    <a:pt x="2463" y="399"/>
                    <a:pt x="2460" y="402"/>
                    <a:pt x="2456" y="410"/>
                  </a:cubicBezTo>
                  <a:cubicBezTo>
                    <a:pt x="2297" y="296"/>
                    <a:pt x="2411" y="137"/>
                    <a:pt x="2320" y="4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50"/>
            <p:cNvSpPr/>
            <p:nvPr/>
          </p:nvSpPr>
          <p:spPr>
            <a:xfrm rot="-2172901" flipH="1">
              <a:off x="8049577" y="1799255"/>
              <a:ext cx="41" cy="981"/>
            </a:xfrm>
            <a:custGeom>
              <a:avLst/>
              <a:gdLst/>
              <a:ahLst/>
              <a:cxnLst/>
              <a:rect l="l" t="t" r="r" b="b"/>
              <a:pathLst>
                <a:path w="1" h="24" extrusionOk="0">
                  <a:moveTo>
                    <a:pt x="0" y="1"/>
                  </a:moveTo>
                  <a:lnTo>
                    <a:pt x="0" y="2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50"/>
            <p:cNvSpPr/>
            <p:nvPr/>
          </p:nvSpPr>
          <p:spPr>
            <a:xfrm rot="-2172901" flipH="1">
              <a:off x="9310547" y="1034183"/>
              <a:ext cx="130094" cy="373144"/>
            </a:xfrm>
            <a:custGeom>
              <a:avLst/>
              <a:gdLst/>
              <a:ahLst/>
              <a:cxnLst/>
              <a:rect l="l" t="t" r="r" b="b"/>
              <a:pathLst>
                <a:path w="3184" h="9133" extrusionOk="0">
                  <a:moveTo>
                    <a:pt x="2502" y="2547"/>
                  </a:moveTo>
                  <a:lnTo>
                    <a:pt x="2612" y="2572"/>
                  </a:lnTo>
                  <a:lnTo>
                    <a:pt x="2612" y="2572"/>
                  </a:lnTo>
                  <a:lnTo>
                    <a:pt x="2547" y="2615"/>
                  </a:lnTo>
                  <a:lnTo>
                    <a:pt x="2502" y="2547"/>
                  </a:lnTo>
                  <a:close/>
                  <a:moveTo>
                    <a:pt x="3138" y="7277"/>
                  </a:moveTo>
                  <a:lnTo>
                    <a:pt x="3137" y="7277"/>
                  </a:lnTo>
                  <a:lnTo>
                    <a:pt x="3137" y="7277"/>
                  </a:lnTo>
                  <a:cubicBezTo>
                    <a:pt x="3138" y="7277"/>
                    <a:pt x="3138" y="7277"/>
                    <a:pt x="3138" y="7277"/>
                  </a:cubicBezTo>
                  <a:close/>
                  <a:moveTo>
                    <a:pt x="2820" y="8914"/>
                  </a:moveTo>
                  <a:lnTo>
                    <a:pt x="2801" y="8990"/>
                  </a:lnTo>
                  <a:lnTo>
                    <a:pt x="2801" y="8990"/>
                  </a:lnTo>
                  <a:cubicBezTo>
                    <a:pt x="2810" y="8934"/>
                    <a:pt x="2757" y="8914"/>
                    <a:pt x="2820" y="8914"/>
                  </a:cubicBezTo>
                  <a:close/>
                  <a:moveTo>
                    <a:pt x="159" y="0"/>
                  </a:moveTo>
                  <a:lnTo>
                    <a:pt x="137" y="91"/>
                  </a:lnTo>
                  <a:lnTo>
                    <a:pt x="228" y="91"/>
                  </a:lnTo>
                  <a:cubicBezTo>
                    <a:pt x="250" y="159"/>
                    <a:pt x="182" y="114"/>
                    <a:pt x="182" y="182"/>
                  </a:cubicBezTo>
                  <a:cubicBezTo>
                    <a:pt x="114" y="182"/>
                    <a:pt x="114" y="137"/>
                    <a:pt x="91" y="68"/>
                  </a:cubicBezTo>
                  <a:lnTo>
                    <a:pt x="91" y="68"/>
                  </a:lnTo>
                  <a:cubicBezTo>
                    <a:pt x="91" y="137"/>
                    <a:pt x="46" y="182"/>
                    <a:pt x="114" y="205"/>
                  </a:cubicBezTo>
                  <a:cubicBezTo>
                    <a:pt x="102" y="228"/>
                    <a:pt x="85" y="228"/>
                    <a:pt x="68" y="228"/>
                  </a:cubicBezTo>
                  <a:cubicBezTo>
                    <a:pt x="51" y="228"/>
                    <a:pt x="34" y="228"/>
                    <a:pt x="23" y="250"/>
                  </a:cubicBezTo>
                  <a:cubicBezTo>
                    <a:pt x="46" y="296"/>
                    <a:pt x="114" y="341"/>
                    <a:pt x="68" y="387"/>
                  </a:cubicBezTo>
                  <a:cubicBezTo>
                    <a:pt x="0" y="500"/>
                    <a:pt x="159" y="546"/>
                    <a:pt x="114" y="660"/>
                  </a:cubicBezTo>
                  <a:lnTo>
                    <a:pt x="91" y="660"/>
                  </a:lnTo>
                  <a:cubicBezTo>
                    <a:pt x="68" y="682"/>
                    <a:pt x="114" y="751"/>
                    <a:pt x="68" y="819"/>
                  </a:cubicBezTo>
                  <a:cubicBezTo>
                    <a:pt x="80" y="807"/>
                    <a:pt x="97" y="802"/>
                    <a:pt x="111" y="802"/>
                  </a:cubicBezTo>
                  <a:cubicBezTo>
                    <a:pt x="125" y="802"/>
                    <a:pt x="137" y="807"/>
                    <a:pt x="137" y="819"/>
                  </a:cubicBezTo>
                  <a:cubicBezTo>
                    <a:pt x="114" y="910"/>
                    <a:pt x="159" y="955"/>
                    <a:pt x="114" y="1001"/>
                  </a:cubicBezTo>
                  <a:lnTo>
                    <a:pt x="182" y="1069"/>
                  </a:lnTo>
                  <a:cubicBezTo>
                    <a:pt x="182" y="1319"/>
                    <a:pt x="364" y="2342"/>
                    <a:pt x="364" y="2615"/>
                  </a:cubicBezTo>
                  <a:lnTo>
                    <a:pt x="341" y="2615"/>
                  </a:lnTo>
                  <a:cubicBezTo>
                    <a:pt x="387" y="3002"/>
                    <a:pt x="409" y="3843"/>
                    <a:pt x="500" y="4275"/>
                  </a:cubicBezTo>
                  <a:cubicBezTo>
                    <a:pt x="455" y="4343"/>
                    <a:pt x="455" y="4412"/>
                    <a:pt x="455" y="4480"/>
                  </a:cubicBezTo>
                  <a:cubicBezTo>
                    <a:pt x="464" y="4470"/>
                    <a:pt x="478" y="4465"/>
                    <a:pt x="490" y="4465"/>
                  </a:cubicBezTo>
                  <a:cubicBezTo>
                    <a:pt x="508" y="4465"/>
                    <a:pt x="523" y="4476"/>
                    <a:pt x="523" y="4503"/>
                  </a:cubicBezTo>
                  <a:cubicBezTo>
                    <a:pt x="523" y="4605"/>
                    <a:pt x="529" y="4605"/>
                    <a:pt x="540" y="4605"/>
                  </a:cubicBezTo>
                  <a:cubicBezTo>
                    <a:pt x="552" y="4605"/>
                    <a:pt x="569" y="4605"/>
                    <a:pt x="591" y="4707"/>
                  </a:cubicBezTo>
                  <a:cubicBezTo>
                    <a:pt x="637" y="4957"/>
                    <a:pt x="569" y="5890"/>
                    <a:pt x="523" y="6094"/>
                  </a:cubicBezTo>
                  <a:cubicBezTo>
                    <a:pt x="614" y="6208"/>
                    <a:pt x="546" y="6367"/>
                    <a:pt x="614" y="6481"/>
                  </a:cubicBezTo>
                  <a:lnTo>
                    <a:pt x="591" y="6458"/>
                  </a:lnTo>
                  <a:lnTo>
                    <a:pt x="591" y="6458"/>
                  </a:lnTo>
                  <a:cubicBezTo>
                    <a:pt x="614" y="6572"/>
                    <a:pt x="546" y="7254"/>
                    <a:pt x="546" y="7413"/>
                  </a:cubicBezTo>
                  <a:lnTo>
                    <a:pt x="569" y="7391"/>
                  </a:lnTo>
                  <a:lnTo>
                    <a:pt x="569" y="7391"/>
                  </a:lnTo>
                  <a:cubicBezTo>
                    <a:pt x="614" y="7504"/>
                    <a:pt x="523" y="7482"/>
                    <a:pt x="478" y="7573"/>
                  </a:cubicBezTo>
                  <a:cubicBezTo>
                    <a:pt x="591" y="7573"/>
                    <a:pt x="637" y="7686"/>
                    <a:pt x="637" y="7732"/>
                  </a:cubicBezTo>
                  <a:lnTo>
                    <a:pt x="614" y="7709"/>
                  </a:lnTo>
                  <a:lnTo>
                    <a:pt x="614" y="7709"/>
                  </a:lnTo>
                  <a:cubicBezTo>
                    <a:pt x="637" y="7777"/>
                    <a:pt x="728" y="7914"/>
                    <a:pt x="728" y="8027"/>
                  </a:cubicBezTo>
                  <a:lnTo>
                    <a:pt x="682" y="8005"/>
                  </a:lnTo>
                  <a:lnTo>
                    <a:pt x="682" y="8005"/>
                  </a:lnTo>
                  <a:cubicBezTo>
                    <a:pt x="728" y="8096"/>
                    <a:pt x="705" y="8255"/>
                    <a:pt x="705" y="8323"/>
                  </a:cubicBezTo>
                  <a:cubicBezTo>
                    <a:pt x="682" y="8437"/>
                    <a:pt x="569" y="8641"/>
                    <a:pt x="637" y="8846"/>
                  </a:cubicBezTo>
                  <a:lnTo>
                    <a:pt x="478" y="8937"/>
                  </a:lnTo>
                  <a:lnTo>
                    <a:pt x="500" y="8960"/>
                  </a:lnTo>
                  <a:cubicBezTo>
                    <a:pt x="500" y="8960"/>
                    <a:pt x="1500" y="9133"/>
                    <a:pt x="2191" y="9133"/>
                  </a:cubicBezTo>
                  <a:cubicBezTo>
                    <a:pt x="2437" y="9133"/>
                    <a:pt x="2644" y="9110"/>
                    <a:pt x="2752" y="9051"/>
                  </a:cubicBezTo>
                  <a:lnTo>
                    <a:pt x="2797" y="9051"/>
                  </a:lnTo>
                  <a:lnTo>
                    <a:pt x="2797" y="9005"/>
                  </a:lnTo>
                  <a:cubicBezTo>
                    <a:pt x="2806" y="8978"/>
                    <a:pt x="2815" y="8969"/>
                    <a:pt x="2825" y="8969"/>
                  </a:cubicBezTo>
                  <a:cubicBezTo>
                    <a:pt x="2841" y="8969"/>
                    <a:pt x="2860" y="8991"/>
                    <a:pt x="2888" y="9005"/>
                  </a:cubicBezTo>
                  <a:lnTo>
                    <a:pt x="2911" y="8937"/>
                  </a:lnTo>
                  <a:lnTo>
                    <a:pt x="2865" y="8960"/>
                  </a:lnTo>
                  <a:cubicBezTo>
                    <a:pt x="2865" y="8914"/>
                    <a:pt x="2797" y="8869"/>
                    <a:pt x="2843" y="8846"/>
                  </a:cubicBezTo>
                  <a:cubicBezTo>
                    <a:pt x="2843" y="8812"/>
                    <a:pt x="2860" y="8812"/>
                    <a:pt x="2880" y="8812"/>
                  </a:cubicBezTo>
                  <a:cubicBezTo>
                    <a:pt x="2899" y="8812"/>
                    <a:pt x="2922" y="8812"/>
                    <a:pt x="2934" y="8778"/>
                  </a:cubicBezTo>
                  <a:cubicBezTo>
                    <a:pt x="2979" y="8391"/>
                    <a:pt x="3070" y="8027"/>
                    <a:pt x="3070" y="7641"/>
                  </a:cubicBezTo>
                  <a:lnTo>
                    <a:pt x="3093" y="7663"/>
                  </a:lnTo>
                  <a:cubicBezTo>
                    <a:pt x="3070" y="7550"/>
                    <a:pt x="3093" y="7436"/>
                    <a:pt x="3070" y="7322"/>
                  </a:cubicBezTo>
                  <a:lnTo>
                    <a:pt x="3137" y="7277"/>
                  </a:lnTo>
                  <a:lnTo>
                    <a:pt x="3137" y="7277"/>
                  </a:lnTo>
                  <a:cubicBezTo>
                    <a:pt x="3137" y="7278"/>
                    <a:pt x="3137" y="7278"/>
                    <a:pt x="3137" y="7278"/>
                  </a:cubicBezTo>
                  <a:cubicBezTo>
                    <a:pt x="3115" y="7278"/>
                    <a:pt x="3115" y="6708"/>
                    <a:pt x="3115" y="6708"/>
                  </a:cubicBezTo>
                  <a:lnTo>
                    <a:pt x="3025" y="6686"/>
                  </a:lnTo>
                  <a:cubicBezTo>
                    <a:pt x="3025" y="6572"/>
                    <a:pt x="3138" y="6663"/>
                    <a:pt x="3115" y="6549"/>
                  </a:cubicBezTo>
                  <a:cubicBezTo>
                    <a:pt x="2979" y="6504"/>
                    <a:pt x="3115" y="6390"/>
                    <a:pt x="3047" y="6345"/>
                  </a:cubicBezTo>
                  <a:cubicBezTo>
                    <a:pt x="3070" y="6345"/>
                    <a:pt x="3070" y="6299"/>
                    <a:pt x="3115" y="6299"/>
                  </a:cubicBezTo>
                  <a:cubicBezTo>
                    <a:pt x="3025" y="6276"/>
                    <a:pt x="3093" y="6254"/>
                    <a:pt x="3070" y="6208"/>
                  </a:cubicBezTo>
                  <a:lnTo>
                    <a:pt x="3070" y="6208"/>
                  </a:lnTo>
                  <a:lnTo>
                    <a:pt x="3025" y="6231"/>
                  </a:lnTo>
                  <a:lnTo>
                    <a:pt x="3002" y="6163"/>
                  </a:lnTo>
                  <a:lnTo>
                    <a:pt x="3070" y="6163"/>
                  </a:lnTo>
                  <a:cubicBezTo>
                    <a:pt x="3093" y="5958"/>
                    <a:pt x="3184" y="5026"/>
                    <a:pt x="3138" y="4821"/>
                  </a:cubicBezTo>
                  <a:lnTo>
                    <a:pt x="3138" y="4821"/>
                  </a:lnTo>
                  <a:cubicBezTo>
                    <a:pt x="3093" y="4844"/>
                    <a:pt x="3115" y="4912"/>
                    <a:pt x="3025" y="4935"/>
                  </a:cubicBezTo>
                  <a:cubicBezTo>
                    <a:pt x="2979" y="4889"/>
                    <a:pt x="3047" y="4866"/>
                    <a:pt x="3002" y="4844"/>
                  </a:cubicBezTo>
                  <a:cubicBezTo>
                    <a:pt x="3138" y="4821"/>
                    <a:pt x="3025" y="4707"/>
                    <a:pt x="3161" y="4685"/>
                  </a:cubicBezTo>
                  <a:lnTo>
                    <a:pt x="3093" y="4662"/>
                  </a:lnTo>
                  <a:lnTo>
                    <a:pt x="3138" y="4639"/>
                  </a:lnTo>
                  <a:cubicBezTo>
                    <a:pt x="3047" y="4389"/>
                    <a:pt x="3093" y="4571"/>
                    <a:pt x="3115" y="4366"/>
                  </a:cubicBezTo>
                  <a:cubicBezTo>
                    <a:pt x="3093" y="4230"/>
                    <a:pt x="2979" y="4184"/>
                    <a:pt x="3025" y="4116"/>
                  </a:cubicBezTo>
                  <a:lnTo>
                    <a:pt x="2956" y="4116"/>
                  </a:lnTo>
                  <a:cubicBezTo>
                    <a:pt x="3025" y="4116"/>
                    <a:pt x="2911" y="4025"/>
                    <a:pt x="2979" y="4025"/>
                  </a:cubicBezTo>
                  <a:cubicBezTo>
                    <a:pt x="2959" y="3985"/>
                    <a:pt x="2957" y="3908"/>
                    <a:pt x="2908" y="3908"/>
                  </a:cubicBezTo>
                  <a:cubicBezTo>
                    <a:pt x="2906" y="3908"/>
                    <a:pt x="2904" y="3908"/>
                    <a:pt x="2902" y="3908"/>
                  </a:cubicBezTo>
                  <a:lnTo>
                    <a:pt x="2902" y="3908"/>
                  </a:lnTo>
                  <a:cubicBezTo>
                    <a:pt x="2927" y="3896"/>
                    <a:pt x="2935" y="3853"/>
                    <a:pt x="2956" y="3853"/>
                  </a:cubicBezTo>
                  <a:cubicBezTo>
                    <a:pt x="2963" y="3853"/>
                    <a:pt x="2970" y="3857"/>
                    <a:pt x="2979" y="3866"/>
                  </a:cubicBezTo>
                  <a:lnTo>
                    <a:pt x="2979" y="3775"/>
                  </a:lnTo>
                  <a:lnTo>
                    <a:pt x="2956" y="3820"/>
                  </a:lnTo>
                  <a:cubicBezTo>
                    <a:pt x="2934" y="3729"/>
                    <a:pt x="3002" y="3661"/>
                    <a:pt x="2911" y="3593"/>
                  </a:cubicBezTo>
                  <a:lnTo>
                    <a:pt x="2888" y="3639"/>
                  </a:lnTo>
                  <a:cubicBezTo>
                    <a:pt x="2865" y="3570"/>
                    <a:pt x="2865" y="3525"/>
                    <a:pt x="2956" y="3502"/>
                  </a:cubicBezTo>
                  <a:lnTo>
                    <a:pt x="2979" y="3570"/>
                  </a:lnTo>
                  <a:cubicBezTo>
                    <a:pt x="2979" y="3457"/>
                    <a:pt x="2979" y="3388"/>
                    <a:pt x="2911" y="3320"/>
                  </a:cubicBezTo>
                  <a:lnTo>
                    <a:pt x="2911" y="3343"/>
                  </a:lnTo>
                  <a:cubicBezTo>
                    <a:pt x="2821" y="3231"/>
                    <a:pt x="2731" y="2674"/>
                    <a:pt x="2619" y="2573"/>
                  </a:cubicBezTo>
                  <a:lnTo>
                    <a:pt x="2619" y="2573"/>
                  </a:lnTo>
                  <a:lnTo>
                    <a:pt x="2706" y="2592"/>
                  </a:lnTo>
                  <a:cubicBezTo>
                    <a:pt x="2706" y="2388"/>
                    <a:pt x="2570" y="1433"/>
                    <a:pt x="2615" y="1274"/>
                  </a:cubicBezTo>
                  <a:cubicBezTo>
                    <a:pt x="2624" y="1237"/>
                    <a:pt x="2641" y="1226"/>
                    <a:pt x="2659" y="1226"/>
                  </a:cubicBezTo>
                  <a:cubicBezTo>
                    <a:pt x="2685" y="1226"/>
                    <a:pt x="2715" y="1251"/>
                    <a:pt x="2729" y="1251"/>
                  </a:cubicBezTo>
                  <a:cubicBezTo>
                    <a:pt x="2683" y="1160"/>
                    <a:pt x="2661" y="1205"/>
                    <a:pt x="2661" y="1137"/>
                  </a:cubicBezTo>
                  <a:lnTo>
                    <a:pt x="2661" y="1137"/>
                  </a:lnTo>
                  <a:lnTo>
                    <a:pt x="2706" y="1160"/>
                  </a:lnTo>
                  <a:lnTo>
                    <a:pt x="2706" y="1160"/>
                  </a:lnTo>
                  <a:lnTo>
                    <a:pt x="2683" y="1092"/>
                  </a:lnTo>
                  <a:cubicBezTo>
                    <a:pt x="2683" y="1137"/>
                    <a:pt x="2592" y="1114"/>
                    <a:pt x="2524" y="1137"/>
                  </a:cubicBezTo>
                  <a:lnTo>
                    <a:pt x="2524" y="1046"/>
                  </a:lnTo>
                  <a:lnTo>
                    <a:pt x="2592" y="1046"/>
                  </a:lnTo>
                  <a:cubicBezTo>
                    <a:pt x="2592" y="1023"/>
                    <a:pt x="2433" y="1001"/>
                    <a:pt x="2456" y="910"/>
                  </a:cubicBezTo>
                  <a:cubicBezTo>
                    <a:pt x="2479" y="751"/>
                    <a:pt x="2433" y="591"/>
                    <a:pt x="2433" y="432"/>
                  </a:cubicBezTo>
                  <a:lnTo>
                    <a:pt x="2433" y="432"/>
                  </a:lnTo>
                  <a:lnTo>
                    <a:pt x="2524" y="500"/>
                  </a:lnTo>
                  <a:lnTo>
                    <a:pt x="2524" y="432"/>
                  </a:lnTo>
                  <a:cubicBezTo>
                    <a:pt x="2516" y="440"/>
                    <a:pt x="2510" y="443"/>
                    <a:pt x="2504" y="443"/>
                  </a:cubicBezTo>
                  <a:cubicBezTo>
                    <a:pt x="2484" y="443"/>
                    <a:pt x="2477" y="399"/>
                    <a:pt x="2466" y="399"/>
                  </a:cubicBezTo>
                  <a:cubicBezTo>
                    <a:pt x="2463" y="399"/>
                    <a:pt x="2460" y="402"/>
                    <a:pt x="2456" y="409"/>
                  </a:cubicBezTo>
                  <a:cubicBezTo>
                    <a:pt x="2320" y="296"/>
                    <a:pt x="2433" y="137"/>
                    <a:pt x="2342" y="46"/>
                  </a:cubicBezTo>
                  <a:cubicBezTo>
                    <a:pt x="2206" y="46"/>
                    <a:pt x="296" y="46"/>
                    <a:pt x="159" y="68"/>
                  </a:cubicBezTo>
                  <a:lnTo>
                    <a:pt x="1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50"/>
            <p:cNvSpPr/>
            <p:nvPr/>
          </p:nvSpPr>
          <p:spPr>
            <a:xfrm rot="-2172901" flipH="1">
              <a:off x="8258970" y="1648804"/>
              <a:ext cx="2819" cy="4699"/>
            </a:xfrm>
            <a:custGeom>
              <a:avLst/>
              <a:gdLst/>
              <a:ahLst/>
              <a:cxnLst/>
              <a:rect l="l" t="t" r="r" b="b"/>
              <a:pathLst>
                <a:path w="69" h="115" extrusionOk="0">
                  <a:moveTo>
                    <a:pt x="69" y="1"/>
                  </a:moveTo>
                  <a:cubicBezTo>
                    <a:pt x="23" y="46"/>
                    <a:pt x="1" y="69"/>
                    <a:pt x="1" y="115"/>
                  </a:cubicBezTo>
                  <a:cubicBezTo>
                    <a:pt x="69" y="92"/>
                    <a:pt x="69" y="46"/>
                    <a:pt x="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50"/>
            <p:cNvSpPr/>
            <p:nvPr/>
          </p:nvSpPr>
          <p:spPr>
            <a:xfrm rot="-2172901" flipH="1">
              <a:off x="8257862" y="1650075"/>
              <a:ext cx="41" cy="41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50"/>
            <p:cNvSpPr/>
            <p:nvPr/>
          </p:nvSpPr>
          <p:spPr>
            <a:xfrm rot="-2172901" flipH="1">
              <a:off x="8114099" y="1296006"/>
              <a:ext cx="41" cy="981"/>
            </a:xfrm>
            <a:custGeom>
              <a:avLst/>
              <a:gdLst/>
              <a:ahLst/>
              <a:cxnLst/>
              <a:rect l="l" t="t" r="r" b="b"/>
              <a:pathLst>
                <a:path w="1" h="24" extrusionOk="0">
                  <a:moveTo>
                    <a:pt x="1" y="1"/>
                  </a:moveTo>
                  <a:lnTo>
                    <a:pt x="1" y="2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50"/>
            <p:cNvSpPr/>
            <p:nvPr/>
          </p:nvSpPr>
          <p:spPr>
            <a:xfrm rot="-2172901" flipH="1">
              <a:off x="8137239" y="1282350"/>
              <a:ext cx="110604" cy="385605"/>
            </a:xfrm>
            <a:custGeom>
              <a:avLst/>
              <a:gdLst/>
              <a:ahLst/>
              <a:cxnLst/>
              <a:rect l="l" t="t" r="r" b="b"/>
              <a:pathLst>
                <a:path w="2707" h="9438" extrusionOk="0">
                  <a:moveTo>
                    <a:pt x="387" y="0"/>
                  </a:moveTo>
                  <a:lnTo>
                    <a:pt x="364" y="91"/>
                  </a:lnTo>
                  <a:cubicBezTo>
                    <a:pt x="366" y="91"/>
                    <a:pt x="367" y="91"/>
                    <a:pt x="369" y="91"/>
                  </a:cubicBezTo>
                  <a:lnTo>
                    <a:pt x="369" y="91"/>
                  </a:lnTo>
                  <a:lnTo>
                    <a:pt x="387" y="0"/>
                  </a:lnTo>
                  <a:close/>
                  <a:moveTo>
                    <a:pt x="2229" y="2956"/>
                  </a:moveTo>
                  <a:lnTo>
                    <a:pt x="2365" y="3002"/>
                  </a:lnTo>
                  <a:lnTo>
                    <a:pt x="2365" y="3002"/>
                  </a:lnTo>
                  <a:lnTo>
                    <a:pt x="2297" y="3047"/>
                  </a:lnTo>
                  <a:lnTo>
                    <a:pt x="2229" y="2956"/>
                  </a:lnTo>
                  <a:close/>
                  <a:moveTo>
                    <a:pt x="2525" y="9028"/>
                  </a:moveTo>
                  <a:lnTo>
                    <a:pt x="2525" y="9070"/>
                  </a:lnTo>
                  <a:lnTo>
                    <a:pt x="2525" y="9070"/>
                  </a:lnTo>
                  <a:cubicBezTo>
                    <a:pt x="2515" y="9048"/>
                    <a:pt x="2494" y="9043"/>
                    <a:pt x="2525" y="9028"/>
                  </a:cubicBezTo>
                  <a:close/>
                  <a:moveTo>
                    <a:pt x="319" y="68"/>
                  </a:moveTo>
                  <a:cubicBezTo>
                    <a:pt x="296" y="137"/>
                    <a:pt x="251" y="182"/>
                    <a:pt x="319" y="205"/>
                  </a:cubicBezTo>
                  <a:cubicBezTo>
                    <a:pt x="305" y="218"/>
                    <a:pt x="294" y="222"/>
                    <a:pt x="283" y="222"/>
                  </a:cubicBezTo>
                  <a:cubicBezTo>
                    <a:pt x="272" y="222"/>
                    <a:pt x="261" y="218"/>
                    <a:pt x="250" y="218"/>
                  </a:cubicBezTo>
                  <a:cubicBezTo>
                    <a:pt x="237" y="218"/>
                    <a:pt x="223" y="224"/>
                    <a:pt x="205" y="250"/>
                  </a:cubicBezTo>
                  <a:cubicBezTo>
                    <a:pt x="228" y="296"/>
                    <a:pt x="273" y="341"/>
                    <a:pt x="228" y="387"/>
                  </a:cubicBezTo>
                  <a:cubicBezTo>
                    <a:pt x="137" y="500"/>
                    <a:pt x="296" y="591"/>
                    <a:pt x="205" y="682"/>
                  </a:cubicBezTo>
                  <a:cubicBezTo>
                    <a:pt x="160" y="705"/>
                    <a:pt x="205" y="796"/>
                    <a:pt x="160" y="842"/>
                  </a:cubicBezTo>
                  <a:cubicBezTo>
                    <a:pt x="160" y="842"/>
                    <a:pt x="171" y="836"/>
                    <a:pt x="182" y="836"/>
                  </a:cubicBezTo>
                  <a:cubicBezTo>
                    <a:pt x="194" y="836"/>
                    <a:pt x="205" y="842"/>
                    <a:pt x="205" y="864"/>
                  </a:cubicBezTo>
                  <a:cubicBezTo>
                    <a:pt x="160" y="932"/>
                    <a:pt x="205" y="1001"/>
                    <a:pt x="137" y="1046"/>
                  </a:cubicBezTo>
                  <a:lnTo>
                    <a:pt x="205" y="1114"/>
                  </a:lnTo>
                  <a:cubicBezTo>
                    <a:pt x="160" y="1387"/>
                    <a:pt x="91" y="2479"/>
                    <a:pt x="114" y="2752"/>
                  </a:cubicBezTo>
                  <a:lnTo>
                    <a:pt x="91" y="2752"/>
                  </a:lnTo>
                  <a:cubicBezTo>
                    <a:pt x="91" y="3184"/>
                    <a:pt x="23" y="4048"/>
                    <a:pt x="91" y="4503"/>
                  </a:cubicBezTo>
                  <a:cubicBezTo>
                    <a:pt x="23" y="4548"/>
                    <a:pt x="23" y="4662"/>
                    <a:pt x="1" y="4730"/>
                  </a:cubicBezTo>
                  <a:cubicBezTo>
                    <a:pt x="20" y="4711"/>
                    <a:pt x="35" y="4704"/>
                    <a:pt x="46" y="4704"/>
                  </a:cubicBezTo>
                  <a:cubicBezTo>
                    <a:pt x="61" y="4704"/>
                    <a:pt x="69" y="4717"/>
                    <a:pt x="69" y="4730"/>
                  </a:cubicBezTo>
                  <a:cubicBezTo>
                    <a:pt x="46" y="4957"/>
                    <a:pt x="114" y="4753"/>
                    <a:pt x="137" y="4957"/>
                  </a:cubicBezTo>
                  <a:cubicBezTo>
                    <a:pt x="182" y="5230"/>
                    <a:pt x="114" y="6185"/>
                    <a:pt x="69" y="6413"/>
                  </a:cubicBezTo>
                  <a:cubicBezTo>
                    <a:pt x="137" y="6526"/>
                    <a:pt x="69" y="6686"/>
                    <a:pt x="137" y="6799"/>
                  </a:cubicBezTo>
                  <a:lnTo>
                    <a:pt x="114" y="6799"/>
                  </a:lnTo>
                  <a:cubicBezTo>
                    <a:pt x="137" y="6845"/>
                    <a:pt x="114" y="7072"/>
                    <a:pt x="114" y="7277"/>
                  </a:cubicBezTo>
                  <a:cubicBezTo>
                    <a:pt x="114" y="7482"/>
                    <a:pt x="114" y="7709"/>
                    <a:pt x="137" y="7777"/>
                  </a:cubicBezTo>
                  <a:lnTo>
                    <a:pt x="137" y="7754"/>
                  </a:lnTo>
                  <a:lnTo>
                    <a:pt x="137" y="7754"/>
                  </a:lnTo>
                  <a:cubicBezTo>
                    <a:pt x="205" y="7891"/>
                    <a:pt x="114" y="7868"/>
                    <a:pt x="91" y="7982"/>
                  </a:cubicBezTo>
                  <a:cubicBezTo>
                    <a:pt x="100" y="7980"/>
                    <a:pt x="108" y="7979"/>
                    <a:pt x="115" y="7979"/>
                  </a:cubicBezTo>
                  <a:cubicBezTo>
                    <a:pt x="194" y="7979"/>
                    <a:pt x="251" y="8077"/>
                    <a:pt x="251" y="8118"/>
                  </a:cubicBezTo>
                  <a:lnTo>
                    <a:pt x="228" y="8118"/>
                  </a:lnTo>
                  <a:cubicBezTo>
                    <a:pt x="251" y="8187"/>
                    <a:pt x="342" y="8323"/>
                    <a:pt x="364" y="8414"/>
                  </a:cubicBezTo>
                  <a:lnTo>
                    <a:pt x="319" y="8414"/>
                  </a:lnTo>
                  <a:cubicBezTo>
                    <a:pt x="364" y="8505"/>
                    <a:pt x="364" y="8664"/>
                    <a:pt x="364" y="8732"/>
                  </a:cubicBezTo>
                  <a:cubicBezTo>
                    <a:pt x="364" y="8869"/>
                    <a:pt x="273" y="9096"/>
                    <a:pt x="364" y="9278"/>
                  </a:cubicBezTo>
                  <a:lnTo>
                    <a:pt x="228" y="9437"/>
                  </a:lnTo>
                  <a:cubicBezTo>
                    <a:pt x="228" y="9437"/>
                    <a:pt x="2093" y="9437"/>
                    <a:pt x="2479" y="9164"/>
                  </a:cubicBezTo>
                  <a:lnTo>
                    <a:pt x="2525" y="9164"/>
                  </a:lnTo>
                  <a:lnTo>
                    <a:pt x="2525" y="9119"/>
                  </a:lnTo>
                  <a:cubicBezTo>
                    <a:pt x="2534" y="9092"/>
                    <a:pt x="2542" y="9083"/>
                    <a:pt x="2551" y="9083"/>
                  </a:cubicBezTo>
                  <a:cubicBezTo>
                    <a:pt x="2565" y="9083"/>
                    <a:pt x="2579" y="9105"/>
                    <a:pt x="2593" y="9119"/>
                  </a:cubicBezTo>
                  <a:lnTo>
                    <a:pt x="2616" y="9051"/>
                  </a:lnTo>
                  <a:lnTo>
                    <a:pt x="2593" y="9073"/>
                  </a:lnTo>
                  <a:cubicBezTo>
                    <a:pt x="2570" y="9028"/>
                    <a:pt x="2525" y="9005"/>
                    <a:pt x="2547" y="8960"/>
                  </a:cubicBezTo>
                  <a:cubicBezTo>
                    <a:pt x="2547" y="8914"/>
                    <a:pt x="2616" y="8960"/>
                    <a:pt x="2638" y="8891"/>
                  </a:cubicBezTo>
                  <a:cubicBezTo>
                    <a:pt x="2638" y="8528"/>
                    <a:pt x="2684" y="8187"/>
                    <a:pt x="2661" y="7823"/>
                  </a:cubicBezTo>
                  <a:lnTo>
                    <a:pt x="2661" y="7823"/>
                  </a:lnTo>
                  <a:lnTo>
                    <a:pt x="2684" y="7845"/>
                  </a:lnTo>
                  <a:cubicBezTo>
                    <a:pt x="2661" y="7732"/>
                    <a:pt x="2661" y="7641"/>
                    <a:pt x="2638" y="7550"/>
                  </a:cubicBezTo>
                  <a:lnTo>
                    <a:pt x="2707" y="7504"/>
                  </a:lnTo>
                  <a:lnTo>
                    <a:pt x="2707" y="7504"/>
                  </a:lnTo>
                  <a:cubicBezTo>
                    <a:pt x="2706" y="7505"/>
                    <a:pt x="2705" y="7505"/>
                    <a:pt x="2704" y="7505"/>
                  </a:cubicBezTo>
                  <a:cubicBezTo>
                    <a:pt x="2659" y="7505"/>
                    <a:pt x="2616" y="6959"/>
                    <a:pt x="2638" y="6959"/>
                  </a:cubicBezTo>
                  <a:lnTo>
                    <a:pt x="2547" y="6959"/>
                  </a:lnTo>
                  <a:cubicBezTo>
                    <a:pt x="2547" y="6845"/>
                    <a:pt x="2661" y="6913"/>
                    <a:pt x="2638" y="6822"/>
                  </a:cubicBezTo>
                  <a:cubicBezTo>
                    <a:pt x="2502" y="6777"/>
                    <a:pt x="2661" y="6663"/>
                    <a:pt x="2570" y="6617"/>
                  </a:cubicBezTo>
                  <a:cubicBezTo>
                    <a:pt x="2593" y="6617"/>
                    <a:pt x="2593" y="6572"/>
                    <a:pt x="2638" y="6572"/>
                  </a:cubicBezTo>
                  <a:cubicBezTo>
                    <a:pt x="2570" y="6572"/>
                    <a:pt x="2616" y="6526"/>
                    <a:pt x="2593" y="6504"/>
                  </a:cubicBezTo>
                  <a:lnTo>
                    <a:pt x="2593" y="6504"/>
                  </a:lnTo>
                  <a:lnTo>
                    <a:pt x="2547" y="6526"/>
                  </a:lnTo>
                  <a:lnTo>
                    <a:pt x="2525" y="6458"/>
                  </a:lnTo>
                  <a:lnTo>
                    <a:pt x="2616" y="6436"/>
                  </a:lnTo>
                  <a:cubicBezTo>
                    <a:pt x="2638" y="6254"/>
                    <a:pt x="2707" y="5389"/>
                    <a:pt x="2684" y="5208"/>
                  </a:cubicBezTo>
                  <a:lnTo>
                    <a:pt x="2684" y="5208"/>
                  </a:lnTo>
                  <a:cubicBezTo>
                    <a:pt x="2616" y="5230"/>
                    <a:pt x="2661" y="5276"/>
                    <a:pt x="2570" y="5299"/>
                  </a:cubicBezTo>
                  <a:cubicBezTo>
                    <a:pt x="2525" y="5253"/>
                    <a:pt x="2593" y="5230"/>
                    <a:pt x="2547" y="5208"/>
                  </a:cubicBezTo>
                  <a:cubicBezTo>
                    <a:pt x="2661" y="5185"/>
                    <a:pt x="2570" y="5094"/>
                    <a:pt x="2707" y="5048"/>
                  </a:cubicBezTo>
                  <a:lnTo>
                    <a:pt x="2638" y="5026"/>
                  </a:lnTo>
                  <a:lnTo>
                    <a:pt x="2684" y="5003"/>
                  </a:lnTo>
                  <a:cubicBezTo>
                    <a:pt x="2593" y="4776"/>
                    <a:pt x="2638" y="4957"/>
                    <a:pt x="2661" y="4753"/>
                  </a:cubicBezTo>
                  <a:cubicBezTo>
                    <a:pt x="2661" y="4639"/>
                    <a:pt x="2570" y="4571"/>
                    <a:pt x="2616" y="4525"/>
                  </a:cubicBezTo>
                  <a:lnTo>
                    <a:pt x="2547" y="4525"/>
                  </a:lnTo>
                  <a:cubicBezTo>
                    <a:pt x="2616" y="4525"/>
                    <a:pt x="2502" y="4434"/>
                    <a:pt x="2570" y="4434"/>
                  </a:cubicBezTo>
                  <a:cubicBezTo>
                    <a:pt x="2570" y="4394"/>
                    <a:pt x="2570" y="4317"/>
                    <a:pt x="2506" y="4317"/>
                  </a:cubicBezTo>
                  <a:cubicBezTo>
                    <a:pt x="2502" y="4317"/>
                    <a:pt x="2497" y="4317"/>
                    <a:pt x="2492" y="4318"/>
                  </a:cubicBezTo>
                  <a:lnTo>
                    <a:pt x="2492" y="4318"/>
                  </a:lnTo>
                  <a:cubicBezTo>
                    <a:pt x="2521" y="4307"/>
                    <a:pt x="2541" y="4263"/>
                    <a:pt x="2568" y="4263"/>
                  </a:cubicBezTo>
                  <a:cubicBezTo>
                    <a:pt x="2576" y="4263"/>
                    <a:pt x="2584" y="4266"/>
                    <a:pt x="2593" y="4275"/>
                  </a:cubicBezTo>
                  <a:lnTo>
                    <a:pt x="2593" y="4207"/>
                  </a:lnTo>
                  <a:lnTo>
                    <a:pt x="2570" y="4230"/>
                  </a:lnTo>
                  <a:cubicBezTo>
                    <a:pt x="2547" y="4139"/>
                    <a:pt x="2638" y="4093"/>
                    <a:pt x="2547" y="4025"/>
                  </a:cubicBezTo>
                  <a:lnTo>
                    <a:pt x="2525" y="4048"/>
                  </a:lnTo>
                  <a:cubicBezTo>
                    <a:pt x="2525" y="4002"/>
                    <a:pt x="2502" y="3934"/>
                    <a:pt x="2593" y="3934"/>
                  </a:cubicBezTo>
                  <a:lnTo>
                    <a:pt x="2616" y="3980"/>
                  </a:lnTo>
                  <a:cubicBezTo>
                    <a:pt x="2638" y="3889"/>
                    <a:pt x="2616" y="3820"/>
                    <a:pt x="2593" y="3752"/>
                  </a:cubicBezTo>
                  <a:lnTo>
                    <a:pt x="2570" y="3775"/>
                  </a:lnTo>
                  <a:cubicBezTo>
                    <a:pt x="2502" y="3661"/>
                    <a:pt x="2456" y="3116"/>
                    <a:pt x="2365" y="3002"/>
                  </a:cubicBezTo>
                  <a:lnTo>
                    <a:pt x="2365" y="3002"/>
                  </a:lnTo>
                  <a:lnTo>
                    <a:pt x="2434" y="3025"/>
                  </a:lnTo>
                  <a:cubicBezTo>
                    <a:pt x="2434" y="2843"/>
                    <a:pt x="2479" y="1933"/>
                    <a:pt x="2547" y="1774"/>
                  </a:cubicBezTo>
                  <a:cubicBezTo>
                    <a:pt x="2563" y="1751"/>
                    <a:pt x="2580" y="1744"/>
                    <a:pt x="2597" y="1744"/>
                  </a:cubicBezTo>
                  <a:cubicBezTo>
                    <a:pt x="2631" y="1744"/>
                    <a:pt x="2661" y="1774"/>
                    <a:pt x="2661" y="1774"/>
                  </a:cubicBezTo>
                  <a:cubicBezTo>
                    <a:pt x="2661" y="1683"/>
                    <a:pt x="2593" y="1728"/>
                    <a:pt x="2616" y="1660"/>
                  </a:cubicBezTo>
                  <a:lnTo>
                    <a:pt x="2616" y="1660"/>
                  </a:lnTo>
                  <a:lnTo>
                    <a:pt x="2684" y="1683"/>
                  </a:lnTo>
                  <a:lnTo>
                    <a:pt x="2661" y="1615"/>
                  </a:lnTo>
                  <a:cubicBezTo>
                    <a:pt x="2650" y="1637"/>
                    <a:pt x="2621" y="1643"/>
                    <a:pt x="2590" y="1643"/>
                  </a:cubicBezTo>
                  <a:cubicBezTo>
                    <a:pt x="2559" y="1643"/>
                    <a:pt x="2525" y="1637"/>
                    <a:pt x="2502" y="1637"/>
                  </a:cubicBezTo>
                  <a:lnTo>
                    <a:pt x="2525" y="1546"/>
                  </a:lnTo>
                  <a:lnTo>
                    <a:pt x="2570" y="1569"/>
                  </a:lnTo>
                  <a:cubicBezTo>
                    <a:pt x="2570" y="1546"/>
                    <a:pt x="2434" y="1501"/>
                    <a:pt x="2456" y="1410"/>
                  </a:cubicBezTo>
                  <a:cubicBezTo>
                    <a:pt x="2502" y="1274"/>
                    <a:pt x="2502" y="1114"/>
                    <a:pt x="2547" y="955"/>
                  </a:cubicBezTo>
                  <a:lnTo>
                    <a:pt x="2593" y="1046"/>
                  </a:lnTo>
                  <a:lnTo>
                    <a:pt x="2616" y="978"/>
                  </a:lnTo>
                  <a:lnTo>
                    <a:pt x="2616" y="978"/>
                  </a:lnTo>
                  <a:cubicBezTo>
                    <a:pt x="2610" y="981"/>
                    <a:pt x="2606" y="982"/>
                    <a:pt x="2603" y="982"/>
                  </a:cubicBezTo>
                  <a:cubicBezTo>
                    <a:pt x="2578" y="982"/>
                    <a:pt x="2587" y="929"/>
                    <a:pt x="2576" y="929"/>
                  </a:cubicBezTo>
                  <a:cubicBezTo>
                    <a:pt x="2575" y="929"/>
                    <a:pt x="2573" y="930"/>
                    <a:pt x="2570" y="932"/>
                  </a:cubicBezTo>
                  <a:cubicBezTo>
                    <a:pt x="2456" y="796"/>
                    <a:pt x="2593" y="682"/>
                    <a:pt x="2502" y="569"/>
                  </a:cubicBezTo>
                  <a:cubicBezTo>
                    <a:pt x="2389" y="546"/>
                    <a:pt x="538" y="100"/>
                    <a:pt x="369" y="91"/>
                  </a:cubicBezTo>
                  <a:lnTo>
                    <a:pt x="369" y="91"/>
                  </a:lnTo>
                  <a:lnTo>
                    <a:pt x="364" y="114"/>
                  </a:lnTo>
                  <a:lnTo>
                    <a:pt x="433" y="114"/>
                  </a:lnTo>
                  <a:cubicBezTo>
                    <a:pt x="455" y="205"/>
                    <a:pt x="387" y="137"/>
                    <a:pt x="387" y="205"/>
                  </a:cubicBezTo>
                  <a:cubicBezTo>
                    <a:pt x="319" y="205"/>
                    <a:pt x="319" y="137"/>
                    <a:pt x="319" y="6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50"/>
            <p:cNvSpPr/>
            <p:nvPr/>
          </p:nvSpPr>
          <p:spPr>
            <a:xfrm rot="-2172901" flipH="1">
              <a:off x="7738154" y="1004047"/>
              <a:ext cx="2819" cy="3759"/>
            </a:xfrm>
            <a:custGeom>
              <a:avLst/>
              <a:gdLst/>
              <a:ahLst/>
              <a:cxnLst/>
              <a:rect l="l" t="t" r="r" b="b"/>
              <a:pathLst>
                <a:path w="69" h="92" extrusionOk="0">
                  <a:moveTo>
                    <a:pt x="69" y="1"/>
                  </a:moveTo>
                  <a:lnTo>
                    <a:pt x="69" y="1"/>
                  </a:lnTo>
                  <a:cubicBezTo>
                    <a:pt x="23" y="23"/>
                    <a:pt x="1" y="69"/>
                    <a:pt x="1" y="92"/>
                  </a:cubicBezTo>
                  <a:cubicBezTo>
                    <a:pt x="46" y="92"/>
                    <a:pt x="69" y="46"/>
                    <a:pt x="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50"/>
            <p:cNvSpPr/>
            <p:nvPr/>
          </p:nvSpPr>
          <p:spPr>
            <a:xfrm rot="-2172901" flipH="1">
              <a:off x="7737324" y="1005227"/>
              <a:ext cx="41" cy="41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50"/>
            <p:cNvSpPr/>
            <p:nvPr/>
          </p:nvSpPr>
          <p:spPr>
            <a:xfrm rot="-2172901" flipH="1">
              <a:off x="7623962" y="703742"/>
              <a:ext cx="41" cy="981"/>
            </a:xfrm>
            <a:custGeom>
              <a:avLst/>
              <a:gdLst/>
              <a:ahLst/>
              <a:cxnLst/>
              <a:rect l="l" t="t" r="r" b="b"/>
              <a:pathLst>
                <a:path w="1" h="24" extrusionOk="0">
                  <a:moveTo>
                    <a:pt x="0" y="0"/>
                  </a:moveTo>
                  <a:lnTo>
                    <a:pt x="0" y="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50"/>
            <p:cNvSpPr/>
            <p:nvPr/>
          </p:nvSpPr>
          <p:spPr>
            <a:xfrm rot="-2172901" flipH="1">
              <a:off x="7612654" y="697172"/>
              <a:ext cx="122658" cy="320439"/>
            </a:xfrm>
            <a:custGeom>
              <a:avLst/>
              <a:gdLst/>
              <a:ahLst/>
              <a:cxnLst/>
              <a:rect l="l" t="t" r="r" b="b"/>
              <a:pathLst>
                <a:path w="3002" h="7843" extrusionOk="0">
                  <a:moveTo>
                    <a:pt x="2783" y="5569"/>
                  </a:moveTo>
                  <a:cubicBezTo>
                    <a:pt x="2787" y="5571"/>
                    <a:pt x="2792" y="5573"/>
                    <a:pt x="2797" y="5575"/>
                  </a:cubicBezTo>
                  <a:cubicBezTo>
                    <a:pt x="2792" y="5572"/>
                    <a:pt x="2788" y="5570"/>
                    <a:pt x="2783" y="5569"/>
                  </a:cubicBezTo>
                  <a:close/>
                  <a:moveTo>
                    <a:pt x="2342" y="7689"/>
                  </a:moveTo>
                  <a:lnTo>
                    <a:pt x="2324" y="7745"/>
                  </a:lnTo>
                  <a:lnTo>
                    <a:pt x="2324" y="7745"/>
                  </a:lnTo>
                  <a:cubicBezTo>
                    <a:pt x="2330" y="7708"/>
                    <a:pt x="2281" y="7689"/>
                    <a:pt x="2342" y="7689"/>
                  </a:cubicBezTo>
                  <a:close/>
                  <a:moveTo>
                    <a:pt x="2446" y="1"/>
                  </a:moveTo>
                  <a:cubicBezTo>
                    <a:pt x="2108" y="1"/>
                    <a:pt x="467" y="120"/>
                    <a:pt x="341" y="162"/>
                  </a:cubicBezTo>
                  <a:lnTo>
                    <a:pt x="341" y="117"/>
                  </a:lnTo>
                  <a:lnTo>
                    <a:pt x="319" y="185"/>
                  </a:lnTo>
                  <a:lnTo>
                    <a:pt x="387" y="185"/>
                  </a:lnTo>
                  <a:cubicBezTo>
                    <a:pt x="432" y="231"/>
                    <a:pt x="341" y="208"/>
                    <a:pt x="364" y="253"/>
                  </a:cubicBezTo>
                  <a:cubicBezTo>
                    <a:pt x="296" y="253"/>
                    <a:pt x="273" y="208"/>
                    <a:pt x="273" y="185"/>
                  </a:cubicBezTo>
                  <a:lnTo>
                    <a:pt x="273" y="185"/>
                  </a:lnTo>
                  <a:cubicBezTo>
                    <a:pt x="273" y="208"/>
                    <a:pt x="228" y="253"/>
                    <a:pt x="296" y="253"/>
                  </a:cubicBezTo>
                  <a:cubicBezTo>
                    <a:pt x="273" y="299"/>
                    <a:pt x="228" y="276"/>
                    <a:pt x="205" y="322"/>
                  </a:cubicBezTo>
                  <a:cubicBezTo>
                    <a:pt x="228" y="344"/>
                    <a:pt x="273" y="367"/>
                    <a:pt x="250" y="390"/>
                  </a:cubicBezTo>
                  <a:lnTo>
                    <a:pt x="228" y="390"/>
                  </a:lnTo>
                  <a:cubicBezTo>
                    <a:pt x="182" y="481"/>
                    <a:pt x="341" y="504"/>
                    <a:pt x="296" y="595"/>
                  </a:cubicBezTo>
                  <a:lnTo>
                    <a:pt x="273" y="572"/>
                  </a:lnTo>
                  <a:lnTo>
                    <a:pt x="273" y="572"/>
                  </a:lnTo>
                  <a:cubicBezTo>
                    <a:pt x="228" y="617"/>
                    <a:pt x="296" y="640"/>
                    <a:pt x="250" y="708"/>
                  </a:cubicBezTo>
                  <a:lnTo>
                    <a:pt x="319" y="708"/>
                  </a:lnTo>
                  <a:cubicBezTo>
                    <a:pt x="296" y="754"/>
                    <a:pt x="341" y="776"/>
                    <a:pt x="273" y="822"/>
                  </a:cubicBezTo>
                  <a:lnTo>
                    <a:pt x="341" y="867"/>
                  </a:lnTo>
                  <a:cubicBezTo>
                    <a:pt x="341" y="1072"/>
                    <a:pt x="432" y="1913"/>
                    <a:pt x="410" y="2141"/>
                  </a:cubicBezTo>
                  <a:lnTo>
                    <a:pt x="387" y="2141"/>
                  </a:lnTo>
                  <a:cubicBezTo>
                    <a:pt x="410" y="2459"/>
                    <a:pt x="364" y="3164"/>
                    <a:pt x="410" y="3551"/>
                  </a:cubicBezTo>
                  <a:cubicBezTo>
                    <a:pt x="341" y="3596"/>
                    <a:pt x="341" y="3664"/>
                    <a:pt x="319" y="3733"/>
                  </a:cubicBezTo>
                  <a:lnTo>
                    <a:pt x="387" y="3733"/>
                  </a:lnTo>
                  <a:cubicBezTo>
                    <a:pt x="364" y="3915"/>
                    <a:pt x="432" y="3755"/>
                    <a:pt x="432" y="3937"/>
                  </a:cubicBezTo>
                  <a:cubicBezTo>
                    <a:pt x="478" y="4142"/>
                    <a:pt x="319" y="4938"/>
                    <a:pt x="250" y="5120"/>
                  </a:cubicBezTo>
                  <a:cubicBezTo>
                    <a:pt x="319" y="5211"/>
                    <a:pt x="250" y="5347"/>
                    <a:pt x="296" y="5438"/>
                  </a:cubicBezTo>
                  <a:lnTo>
                    <a:pt x="273" y="5438"/>
                  </a:lnTo>
                  <a:cubicBezTo>
                    <a:pt x="296" y="5529"/>
                    <a:pt x="137" y="6120"/>
                    <a:pt x="159" y="6257"/>
                  </a:cubicBezTo>
                  <a:lnTo>
                    <a:pt x="159" y="6234"/>
                  </a:lnTo>
                  <a:lnTo>
                    <a:pt x="159" y="6234"/>
                  </a:lnTo>
                  <a:cubicBezTo>
                    <a:pt x="205" y="6348"/>
                    <a:pt x="114" y="6325"/>
                    <a:pt x="68" y="6416"/>
                  </a:cubicBezTo>
                  <a:cubicBezTo>
                    <a:pt x="182" y="6416"/>
                    <a:pt x="228" y="6507"/>
                    <a:pt x="228" y="6552"/>
                  </a:cubicBezTo>
                  <a:lnTo>
                    <a:pt x="205" y="6552"/>
                  </a:lnTo>
                  <a:cubicBezTo>
                    <a:pt x="205" y="6598"/>
                    <a:pt x="296" y="6734"/>
                    <a:pt x="296" y="6825"/>
                  </a:cubicBezTo>
                  <a:lnTo>
                    <a:pt x="228" y="6803"/>
                  </a:lnTo>
                  <a:lnTo>
                    <a:pt x="228" y="6803"/>
                  </a:lnTo>
                  <a:cubicBezTo>
                    <a:pt x="273" y="6893"/>
                    <a:pt x="250" y="7030"/>
                    <a:pt x="250" y="7075"/>
                  </a:cubicBezTo>
                  <a:cubicBezTo>
                    <a:pt x="205" y="7212"/>
                    <a:pt x="114" y="7394"/>
                    <a:pt x="159" y="7576"/>
                  </a:cubicBezTo>
                  <a:lnTo>
                    <a:pt x="0" y="7667"/>
                  </a:lnTo>
                  <a:lnTo>
                    <a:pt x="0" y="7689"/>
                  </a:lnTo>
                  <a:cubicBezTo>
                    <a:pt x="0" y="7689"/>
                    <a:pt x="478" y="7758"/>
                    <a:pt x="978" y="7803"/>
                  </a:cubicBezTo>
                  <a:cubicBezTo>
                    <a:pt x="1240" y="7826"/>
                    <a:pt x="1507" y="7843"/>
                    <a:pt x="1734" y="7843"/>
                  </a:cubicBezTo>
                  <a:cubicBezTo>
                    <a:pt x="1962" y="7843"/>
                    <a:pt x="2149" y="7826"/>
                    <a:pt x="2251" y="7780"/>
                  </a:cubicBezTo>
                  <a:lnTo>
                    <a:pt x="2320" y="7803"/>
                  </a:lnTo>
                  <a:lnTo>
                    <a:pt x="2320" y="7758"/>
                  </a:lnTo>
                  <a:cubicBezTo>
                    <a:pt x="2329" y="7738"/>
                    <a:pt x="2339" y="7731"/>
                    <a:pt x="2349" y="7731"/>
                  </a:cubicBezTo>
                  <a:cubicBezTo>
                    <a:pt x="2362" y="7731"/>
                    <a:pt x="2375" y="7744"/>
                    <a:pt x="2388" y="7758"/>
                  </a:cubicBezTo>
                  <a:lnTo>
                    <a:pt x="2433" y="7712"/>
                  </a:lnTo>
                  <a:lnTo>
                    <a:pt x="2388" y="7712"/>
                  </a:lnTo>
                  <a:lnTo>
                    <a:pt x="2365" y="7621"/>
                  </a:lnTo>
                  <a:cubicBezTo>
                    <a:pt x="2365" y="7598"/>
                    <a:pt x="2382" y="7598"/>
                    <a:pt x="2402" y="7598"/>
                  </a:cubicBezTo>
                  <a:cubicBezTo>
                    <a:pt x="2422" y="7598"/>
                    <a:pt x="2445" y="7598"/>
                    <a:pt x="2456" y="7576"/>
                  </a:cubicBezTo>
                  <a:cubicBezTo>
                    <a:pt x="2524" y="7303"/>
                    <a:pt x="2615" y="7007"/>
                    <a:pt x="2638" y="6689"/>
                  </a:cubicBezTo>
                  <a:lnTo>
                    <a:pt x="2661" y="6689"/>
                  </a:lnTo>
                  <a:cubicBezTo>
                    <a:pt x="2661" y="6598"/>
                    <a:pt x="2684" y="6507"/>
                    <a:pt x="2661" y="6439"/>
                  </a:cubicBezTo>
                  <a:lnTo>
                    <a:pt x="2752" y="6393"/>
                  </a:lnTo>
                  <a:lnTo>
                    <a:pt x="2752" y="6393"/>
                  </a:lnTo>
                  <a:cubicBezTo>
                    <a:pt x="2751" y="6394"/>
                    <a:pt x="2750" y="6394"/>
                    <a:pt x="2749" y="6394"/>
                  </a:cubicBezTo>
                  <a:cubicBezTo>
                    <a:pt x="2708" y="6394"/>
                    <a:pt x="2752" y="5915"/>
                    <a:pt x="2752" y="5893"/>
                  </a:cubicBezTo>
                  <a:lnTo>
                    <a:pt x="2661" y="5893"/>
                  </a:lnTo>
                  <a:cubicBezTo>
                    <a:pt x="2684" y="5802"/>
                    <a:pt x="2775" y="5870"/>
                    <a:pt x="2775" y="5779"/>
                  </a:cubicBezTo>
                  <a:cubicBezTo>
                    <a:pt x="2638" y="5734"/>
                    <a:pt x="2797" y="5643"/>
                    <a:pt x="2729" y="5597"/>
                  </a:cubicBezTo>
                  <a:cubicBezTo>
                    <a:pt x="2747" y="5597"/>
                    <a:pt x="2751" y="5568"/>
                    <a:pt x="2775" y="5568"/>
                  </a:cubicBezTo>
                  <a:cubicBezTo>
                    <a:pt x="2777" y="5568"/>
                    <a:pt x="2780" y="5569"/>
                    <a:pt x="2783" y="5569"/>
                  </a:cubicBezTo>
                  <a:lnTo>
                    <a:pt x="2783" y="5569"/>
                  </a:lnTo>
                  <a:cubicBezTo>
                    <a:pt x="2736" y="5548"/>
                    <a:pt x="2775" y="5526"/>
                    <a:pt x="2775" y="5484"/>
                  </a:cubicBezTo>
                  <a:lnTo>
                    <a:pt x="2775" y="5484"/>
                  </a:lnTo>
                  <a:lnTo>
                    <a:pt x="2729" y="5506"/>
                  </a:lnTo>
                  <a:lnTo>
                    <a:pt x="2706" y="5438"/>
                  </a:lnTo>
                  <a:lnTo>
                    <a:pt x="2775" y="5438"/>
                  </a:lnTo>
                  <a:cubicBezTo>
                    <a:pt x="2820" y="5279"/>
                    <a:pt x="2979" y="4483"/>
                    <a:pt x="2956" y="4324"/>
                  </a:cubicBezTo>
                  <a:cubicBezTo>
                    <a:pt x="2911" y="4324"/>
                    <a:pt x="2934" y="4392"/>
                    <a:pt x="2843" y="4392"/>
                  </a:cubicBezTo>
                  <a:cubicBezTo>
                    <a:pt x="2797" y="4347"/>
                    <a:pt x="2865" y="4324"/>
                    <a:pt x="2820" y="4301"/>
                  </a:cubicBezTo>
                  <a:cubicBezTo>
                    <a:pt x="2956" y="4301"/>
                    <a:pt x="2865" y="4210"/>
                    <a:pt x="3002" y="4187"/>
                  </a:cubicBezTo>
                  <a:lnTo>
                    <a:pt x="2934" y="4165"/>
                  </a:lnTo>
                  <a:lnTo>
                    <a:pt x="2979" y="4142"/>
                  </a:lnTo>
                  <a:cubicBezTo>
                    <a:pt x="2911" y="3937"/>
                    <a:pt x="2934" y="4096"/>
                    <a:pt x="2979" y="3915"/>
                  </a:cubicBezTo>
                  <a:cubicBezTo>
                    <a:pt x="2979" y="3801"/>
                    <a:pt x="2865" y="3733"/>
                    <a:pt x="2911" y="3687"/>
                  </a:cubicBezTo>
                  <a:lnTo>
                    <a:pt x="2843" y="3687"/>
                  </a:lnTo>
                  <a:cubicBezTo>
                    <a:pt x="2911" y="3687"/>
                    <a:pt x="2820" y="3596"/>
                    <a:pt x="2888" y="3596"/>
                  </a:cubicBezTo>
                  <a:cubicBezTo>
                    <a:pt x="2868" y="3576"/>
                    <a:pt x="2884" y="3502"/>
                    <a:pt x="2823" y="3502"/>
                  </a:cubicBezTo>
                  <a:cubicBezTo>
                    <a:pt x="2816" y="3502"/>
                    <a:pt x="2807" y="3503"/>
                    <a:pt x="2797" y="3505"/>
                  </a:cubicBezTo>
                  <a:cubicBezTo>
                    <a:pt x="2832" y="3488"/>
                    <a:pt x="2853" y="3444"/>
                    <a:pt x="2881" y="3444"/>
                  </a:cubicBezTo>
                  <a:cubicBezTo>
                    <a:pt x="2890" y="3444"/>
                    <a:pt x="2900" y="3449"/>
                    <a:pt x="2911" y="3460"/>
                  </a:cubicBezTo>
                  <a:lnTo>
                    <a:pt x="2911" y="3392"/>
                  </a:lnTo>
                  <a:lnTo>
                    <a:pt x="2865" y="3437"/>
                  </a:lnTo>
                  <a:cubicBezTo>
                    <a:pt x="2865" y="3346"/>
                    <a:pt x="2934" y="3301"/>
                    <a:pt x="2865" y="3232"/>
                  </a:cubicBezTo>
                  <a:lnTo>
                    <a:pt x="2820" y="3255"/>
                  </a:lnTo>
                  <a:cubicBezTo>
                    <a:pt x="2820" y="3210"/>
                    <a:pt x="2820" y="3164"/>
                    <a:pt x="2911" y="3141"/>
                  </a:cubicBezTo>
                  <a:lnTo>
                    <a:pt x="2934" y="3210"/>
                  </a:lnTo>
                  <a:cubicBezTo>
                    <a:pt x="2956" y="3119"/>
                    <a:pt x="2934" y="3050"/>
                    <a:pt x="2911" y="2982"/>
                  </a:cubicBezTo>
                  <a:lnTo>
                    <a:pt x="2888" y="3005"/>
                  </a:lnTo>
                  <a:cubicBezTo>
                    <a:pt x="2820" y="2914"/>
                    <a:pt x="2775" y="2391"/>
                    <a:pt x="2661" y="2300"/>
                  </a:cubicBezTo>
                  <a:lnTo>
                    <a:pt x="2593" y="2345"/>
                  </a:lnTo>
                  <a:lnTo>
                    <a:pt x="2547" y="2255"/>
                  </a:lnTo>
                  <a:lnTo>
                    <a:pt x="2752" y="2323"/>
                  </a:lnTo>
                  <a:cubicBezTo>
                    <a:pt x="2752" y="2232"/>
                    <a:pt x="2752" y="1982"/>
                    <a:pt x="2752" y="1732"/>
                  </a:cubicBezTo>
                  <a:cubicBezTo>
                    <a:pt x="2729" y="1459"/>
                    <a:pt x="2729" y="1208"/>
                    <a:pt x="2752" y="1140"/>
                  </a:cubicBezTo>
                  <a:cubicBezTo>
                    <a:pt x="2771" y="1111"/>
                    <a:pt x="2795" y="1103"/>
                    <a:pt x="2816" y="1103"/>
                  </a:cubicBezTo>
                  <a:cubicBezTo>
                    <a:pt x="2843" y="1103"/>
                    <a:pt x="2865" y="1118"/>
                    <a:pt x="2865" y="1118"/>
                  </a:cubicBezTo>
                  <a:cubicBezTo>
                    <a:pt x="2843" y="1049"/>
                    <a:pt x="2797" y="1095"/>
                    <a:pt x="2797" y="1027"/>
                  </a:cubicBezTo>
                  <a:lnTo>
                    <a:pt x="2865" y="1027"/>
                  </a:lnTo>
                  <a:lnTo>
                    <a:pt x="2865" y="981"/>
                  </a:lnTo>
                  <a:cubicBezTo>
                    <a:pt x="2820" y="1004"/>
                    <a:pt x="2752" y="1004"/>
                    <a:pt x="2684" y="1027"/>
                  </a:cubicBezTo>
                  <a:lnTo>
                    <a:pt x="2706" y="936"/>
                  </a:lnTo>
                  <a:lnTo>
                    <a:pt x="2752" y="936"/>
                  </a:lnTo>
                  <a:cubicBezTo>
                    <a:pt x="2752" y="913"/>
                    <a:pt x="2593" y="890"/>
                    <a:pt x="2638" y="822"/>
                  </a:cubicBezTo>
                  <a:cubicBezTo>
                    <a:pt x="2661" y="685"/>
                    <a:pt x="2615" y="504"/>
                    <a:pt x="2615" y="367"/>
                  </a:cubicBezTo>
                  <a:lnTo>
                    <a:pt x="2615" y="367"/>
                  </a:lnTo>
                  <a:lnTo>
                    <a:pt x="2684" y="413"/>
                  </a:lnTo>
                  <a:lnTo>
                    <a:pt x="2706" y="344"/>
                  </a:lnTo>
                  <a:lnTo>
                    <a:pt x="2706" y="344"/>
                  </a:lnTo>
                  <a:cubicBezTo>
                    <a:pt x="2692" y="354"/>
                    <a:pt x="2682" y="357"/>
                    <a:pt x="2675" y="357"/>
                  </a:cubicBezTo>
                  <a:cubicBezTo>
                    <a:pt x="2650" y="357"/>
                    <a:pt x="2654" y="318"/>
                    <a:pt x="2644" y="318"/>
                  </a:cubicBezTo>
                  <a:cubicBezTo>
                    <a:pt x="2643" y="318"/>
                    <a:pt x="2641" y="319"/>
                    <a:pt x="2638" y="322"/>
                  </a:cubicBezTo>
                  <a:cubicBezTo>
                    <a:pt x="2502" y="231"/>
                    <a:pt x="2593" y="71"/>
                    <a:pt x="2502" y="3"/>
                  </a:cubicBezTo>
                  <a:cubicBezTo>
                    <a:pt x="2493" y="2"/>
                    <a:pt x="2474" y="1"/>
                    <a:pt x="24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50"/>
            <p:cNvSpPr/>
            <p:nvPr/>
          </p:nvSpPr>
          <p:spPr>
            <a:xfrm rot="-2172901" flipH="1">
              <a:off x="7874112" y="1574467"/>
              <a:ext cx="3759" cy="4658"/>
            </a:xfrm>
            <a:custGeom>
              <a:avLst/>
              <a:gdLst/>
              <a:ahLst/>
              <a:cxnLst/>
              <a:rect l="l" t="t" r="r" b="b"/>
              <a:pathLst>
                <a:path w="92" h="114" extrusionOk="0">
                  <a:moveTo>
                    <a:pt x="91" y="0"/>
                  </a:moveTo>
                  <a:lnTo>
                    <a:pt x="91" y="0"/>
                  </a:lnTo>
                  <a:cubicBezTo>
                    <a:pt x="23" y="23"/>
                    <a:pt x="0" y="68"/>
                    <a:pt x="23" y="114"/>
                  </a:cubicBezTo>
                  <a:cubicBezTo>
                    <a:pt x="68" y="91"/>
                    <a:pt x="68" y="23"/>
                    <a:pt x="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50"/>
            <p:cNvSpPr/>
            <p:nvPr/>
          </p:nvSpPr>
          <p:spPr>
            <a:xfrm rot="-2172901" flipH="1">
              <a:off x="7872830" y="1575162"/>
              <a:ext cx="41" cy="981"/>
            </a:xfrm>
            <a:custGeom>
              <a:avLst/>
              <a:gdLst/>
              <a:ahLst/>
              <a:cxnLst/>
              <a:rect l="l" t="t" r="r" b="b"/>
              <a:pathLst>
                <a:path w="1" h="24" extrusionOk="0">
                  <a:moveTo>
                    <a:pt x="0" y="0"/>
                  </a:moveTo>
                  <a:lnTo>
                    <a:pt x="0" y="0"/>
                  </a:lnTo>
                  <a:lnTo>
                    <a:pt x="0" y="2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50"/>
            <p:cNvSpPr/>
            <p:nvPr/>
          </p:nvSpPr>
          <p:spPr>
            <a:xfrm rot="-2172901" flipH="1">
              <a:off x="7754170" y="1219523"/>
              <a:ext cx="981" cy="981"/>
            </a:xfrm>
            <a:custGeom>
              <a:avLst/>
              <a:gdLst/>
              <a:ahLst/>
              <a:cxnLst/>
              <a:rect l="l" t="t" r="r" b="b"/>
              <a:pathLst>
                <a:path w="24" h="24" extrusionOk="0">
                  <a:moveTo>
                    <a:pt x="0" y="0"/>
                  </a:moveTo>
                  <a:lnTo>
                    <a:pt x="23" y="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50"/>
            <p:cNvSpPr/>
            <p:nvPr/>
          </p:nvSpPr>
          <p:spPr>
            <a:xfrm rot="-2172901" flipH="1">
              <a:off x="7751628" y="1217257"/>
              <a:ext cx="125477" cy="366688"/>
            </a:xfrm>
            <a:custGeom>
              <a:avLst/>
              <a:gdLst/>
              <a:ahLst/>
              <a:cxnLst/>
              <a:rect l="l" t="t" r="r" b="b"/>
              <a:pathLst>
                <a:path w="3071" h="8975" extrusionOk="0">
                  <a:moveTo>
                    <a:pt x="182" y="1"/>
                  </a:moveTo>
                  <a:lnTo>
                    <a:pt x="160" y="69"/>
                  </a:lnTo>
                  <a:cubicBezTo>
                    <a:pt x="162" y="69"/>
                    <a:pt x="165" y="69"/>
                    <a:pt x="169" y="69"/>
                  </a:cubicBezTo>
                  <a:lnTo>
                    <a:pt x="169" y="69"/>
                  </a:lnTo>
                  <a:lnTo>
                    <a:pt x="182" y="1"/>
                  </a:lnTo>
                  <a:close/>
                  <a:moveTo>
                    <a:pt x="2388" y="2616"/>
                  </a:moveTo>
                  <a:lnTo>
                    <a:pt x="2516" y="2644"/>
                  </a:lnTo>
                  <a:lnTo>
                    <a:pt x="2516" y="2644"/>
                  </a:lnTo>
                  <a:lnTo>
                    <a:pt x="2456" y="2684"/>
                  </a:lnTo>
                  <a:lnTo>
                    <a:pt x="2388" y="2616"/>
                  </a:lnTo>
                  <a:close/>
                  <a:moveTo>
                    <a:pt x="2843" y="8710"/>
                  </a:moveTo>
                  <a:lnTo>
                    <a:pt x="2825" y="8766"/>
                  </a:lnTo>
                  <a:lnTo>
                    <a:pt x="2825" y="8766"/>
                  </a:lnTo>
                  <a:cubicBezTo>
                    <a:pt x="2831" y="8729"/>
                    <a:pt x="2782" y="8710"/>
                    <a:pt x="2843" y="8710"/>
                  </a:cubicBezTo>
                  <a:close/>
                  <a:moveTo>
                    <a:pt x="114" y="69"/>
                  </a:moveTo>
                  <a:cubicBezTo>
                    <a:pt x="91" y="137"/>
                    <a:pt x="46" y="183"/>
                    <a:pt x="114" y="206"/>
                  </a:cubicBezTo>
                  <a:cubicBezTo>
                    <a:pt x="103" y="228"/>
                    <a:pt x="86" y="228"/>
                    <a:pt x="69" y="228"/>
                  </a:cubicBezTo>
                  <a:cubicBezTo>
                    <a:pt x="52" y="228"/>
                    <a:pt x="35" y="228"/>
                    <a:pt x="23" y="251"/>
                  </a:cubicBezTo>
                  <a:cubicBezTo>
                    <a:pt x="46" y="296"/>
                    <a:pt x="91" y="342"/>
                    <a:pt x="69" y="387"/>
                  </a:cubicBezTo>
                  <a:lnTo>
                    <a:pt x="46" y="387"/>
                  </a:lnTo>
                  <a:cubicBezTo>
                    <a:pt x="1" y="501"/>
                    <a:pt x="160" y="569"/>
                    <a:pt x="91" y="660"/>
                  </a:cubicBezTo>
                  <a:lnTo>
                    <a:pt x="69" y="660"/>
                  </a:lnTo>
                  <a:cubicBezTo>
                    <a:pt x="46" y="706"/>
                    <a:pt x="91" y="774"/>
                    <a:pt x="46" y="842"/>
                  </a:cubicBezTo>
                  <a:cubicBezTo>
                    <a:pt x="59" y="829"/>
                    <a:pt x="80" y="816"/>
                    <a:pt x="95" y="816"/>
                  </a:cubicBezTo>
                  <a:cubicBezTo>
                    <a:pt x="106" y="816"/>
                    <a:pt x="114" y="823"/>
                    <a:pt x="114" y="842"/>
                  </a:cubicBezTo>
                  <a:cubicBezTo>
                    <a:pt x="69" y="910"/>
                    <a:pt x="114" y="956"/>
                    <a:pt x="69" y="1024"/>
                  </a:cubicBezTo>
                  <a:lnTo>
                    <a:pt x="137" y="1070"/>
                  </a:lnTo>
                  <a:cubicBezTo>
                    <a:pt x="114" y="1343"/>
                    <a:pt x="228" y="2366"/>
                    <a:pt x="251" y="2639"/>
                  </a:cubicBezTo>
                  <a:lnTo>
                    <a:pt x="228" y="2639"/>
                  </a:lnTo>
                  <a:cubicBezTo>
                    <a:pt x="273" y="3025"/>
                    <a:pt x="296" y="3867"/>
                    <a:pt x="387" y="4276"/>
                  </a:cubicBezTo>
                  <a:cubicBezTo>
                    <a:pt x="319" y="4344"/>
                    <a:pt x="342" y="4435"/>
                    <a:pt x="319" y="4503"/>
                  </a:cubicBezTo>
                  <a:cubicBezTo>
                    <a:pt x="328" y="4484"/>
                    <a:pt x="342" y="4477"/>
                    <a:pt x="355" y="4477"/>
                  </a:cubicBezTo>
                  <a:cubicBezTo>
                    <a:pt x="372" y="4477"/>
                    <a:pt x="387" y="4490"/>
                    <a:pt x="387" y="4503"/>
                  </a:cubicBezTo>
                  <a:cubicBezTo>
                    <a:pt x="387" y="4708"/>
                    <a:pt x="433" y="4503"/>
                    <a:pt x="455" y="4731"/>
                  </a:cubicBezTo>
                  <a:cubicBezTo>
                    <a:pt x="524" y="4958"/>
                    <a:pt x="478" y="5868"/>
                    <a:pt x="433" y="6095"/>
                  </a:cubicBezTo>
                  <a:cubicBezTo>
                    <a:pt x="524" y="6186"/>
                    <a:pt x="455" y="6345"/>
                    <a:pt x="524" y="6459"/>
                  </a:cubicBezTo>
                  <a:lnTo>
                    <a:pt x="501" y="6436"/>
                  </a:lnTo>
                  <a:lnTo>
                    <a:pt x="501" y="6436"/>
                  </a:lnTo>
                  <a:cubicBezTo>
                    <a:pt x="524" y="6550"/>
                    <a:pt x="455" y="7232"/>
                    <a:pt x="501" y="7369"/>
                  </a:cubicBezTo>
                  <a:cubicBezTo>
                    <a:pt x="569" y="7482"/>
                    <a:pt x="455" y="7460"/>
                    <a:pt x="433" y="7551"/>
                  </a:cubicBezTo>
                  <a:cubicBezTo>
                    <a:pt x="546" y="7551"/>
                    <a:pt x="592" y="7641"/>
                    <a:pt x="592" y="7687"/>
                  </a:cubicBezTo>
                  <a:cubicBezTo>
                    <a:pt x="592" y="7755"/>
                    <a:pt x="683" y="7869"/>
                    <a:pt x="705" y="7983"/>
                  </a:cubicBezTo>
                  <a:lnTo>
                    <a:pt x="637" y="7983"/>
                  </a:lnTo>
                  <a:cubicBezTo>
                    <a:pt x="705" y="8051"/>
                    <a:pt x="683" y="8210"/>
                    <a:pt x="705" y="8278"/>
                  </a:cubicBezTo>
                  <a:cubicBezTo>
                    <a:pt x="683" y="8415"/>
                    <a:pt x="592" y="8619"/>
                    <a:pt x="660" y="8801"/>
                  </a:cubicBezTo>
                  <a:lnTo>
                    <a:pt x="501" y="8915"/>
                  </a:lnTo>
                  <a:lnTo>
                    <a:pt x="524" y="8938"/>
                  </a:lnTo>
                  <a:cubicBezTo>
                    <a:pt x="524" y="8938"/>
                    <a:pt x="1031" y="8975"/>
                    <a:pt x="1572" y="8975"/>
                  </a:cubicBezTo>
                  <a:cubicBezTo>
                    <a:pt x="2067" y="8975"/>
                    <a:pt x="2590" y="8944"/>
                    <a:pt x="2775" y="8824"/>
                  </a:cubicBezTo>
                  <a:lnTo>
                    <a:pt x="2820" y="8824"/>
                  </a:lnTo>
                  <a:lnTo>
                    <a:pt x="2820" y="8778"/>
                  </a:lnTo>
                  <a:cubicBezTo>
                    <a:pt x="2828" y="8763"/>
                    <a:pt x="2835" y="8758"/>
                    <a:pt x="2844" y="8758"/>
                  </a:cubicBezTo>
                  <a:cubicBezTo>
                    <a:pt x="2861" y="8758"/>
                    <a:pt x="2881" y="8778"/>
                    <a:pt x="2911" y="8778"/>
                  </a:cubicBezTo>
                  <a:lnTo>
                    <a:pt x="2934" y="8710"/>
                  </a:lnTo>
                  <a:lnTo>
                    <a:pt x="2888" y="8733"/>
                  </a:lnTo>
                  <a:cubicBezTo>
                    <a:pt x="2888" y="8710"/>
                    <a:pt x="2820" y="8665"/>
                    <a:pt x="2843" y="8619"/>
                  </a:cubicBezTo>
                  <a:cubicBezTo>
                    <a:pt x="2866" y="8574"/>
                    <a:pt x="2934" y="8619"/>
                    <a:pt x="2934" y="8551"/>
                  </a:cubicBezTo>
                  <a:cubicBezTo>
                    <a:pt x="2979" y="8187"/>
                    <a:pt x="3025" y="7846"/>
                    <a:pt x="3002" y="7482"/>
                  </a:cubicBezTo>
                  <a:lnTo>
                    <a:pt x="3002" y="7482"/>
                  </a:lnTo>
                  <a:lnTo>
                    <a:pt x="3048" y="7505"/>
                  </a:lnTo>
                  <a:cubicBezTo>
                    <a:pt x="3025" y="7391"/>
                    <a:pt x="3025" y="7300"/>
                    <a:pt x="3002" y="7187"/>
                  </a:cubicBezTo>
                  <a:lnTo>
                    <a:pt x="3070" y="7141"/>
                  </a:lnTo>
                  <a:lnTo>
                    <a:pt x="3070" y="7141"/>
                  </a:lnTo>
                  <a:cubicBezTo>
                    <a:pt x="3070" y="7142"/>
                    <a:pt x="3069" y="7142"/>
                    <a:pt x="3068" y="7142"/>
                  </a:cubicBezTo>
                  <a:cubicBezTo>
                    <a:pt x="3025" y="7142"/>
                    <a:pt x="3025" y="6595"/>
                    <a:pt x="3025" y="6595"/>
                  </a:cubicBezTo>
                  <a:lnTo>
                    <a:pt x="2934" y="6573"/>
                  </a:lnTo>
                  <a:cubicBezTo>
                    <a:pt x="2934" y="6482"/>
                    <a:pt x="3048" y="6550"/>
                    <a:pt x="3025" y="6459"/>
                  </a:cubicBezTo>
                  <a:cubicBezTo>
                    <a:pt x="2888" y="6414"/>
                    <a:pt x="3025" y="6277"/>
                    <a:pt x="2957" y="6254"/>
                  </a:cubicBezTo>
                  <a:cubicBezTo>
                    <a:pt x="2957" y="6254"/>
                    <a:pt x="2957" y="6209"/>
                    <a:pt x="3002" y="6209"/>
                  </a:cubicBezTo>
                  <a:cubicBezTo>
                    <a:pt x="2934" y="6186"/>
                    <a:pt x="3002" y="6163"/>
                    <a:pt x="2979" y="6118"/>
                  </a:cubicBezTo>
                  <a:lnTo>
                    <a:pt x="2979" y="6118"/>
                  </a:lnTo>
                  <a:lnTo>
                    <a:pt x="2934" y="6141"/>
                  </a:lnTo>
                  <a:lnTo>
                    <a:pt x="2911" y="6072"/>
                  </a:lnTo>
                  <a:lnTo>
                    <a:pt x="2979" y="6072"/>
                  </a:lnTo>
                  <a:cubicBezTo>
                    <a:pt x="3002" y="5891"/>
                    <a:pt x="3048" y="5004"/>
                    <a:pt x="3002" y="4799"/>
                  </a:cubicBezTo>
                  <a:lnTo>
                    <a:pt x="3002" y="4799"/>
                  </a:lnTo>
                  <a:cubicBezTo>
                    <a:pt x="2957" y="4822"/>
                    <a:pt x="3002" y="4890"/>
                    <a:pt x="2911" y="4913"/>
                  </a:cubicBezTo>
                  <a:cubicBezTo>
                    <a:pt x="2866" y="4867"/>
                    <a:pt x="2934" y="4844"/>
                    <a:pt x="2866" y="4822"/>
                  </a:cubicBezTo>
                  <a:cubicBezTo>
                    <a:pt x="3002" y="4799"/>
                    <a:pt x="2888" y="4685"/>
                    <a:pt x="3025" y="4663"/>
                  </a:cubicBezTo>
                  <a:lnTo>
                    <a:pt x="2957" y="4640"/>
                  </a:lnTo>
                  <a:lnTo>
                    <a:pt x="3002" y="4617"/>
                  </a:lnTo>
                  <a:cubicBezTo>
                    <a:pt x="2911" y="4390"/>
                    <a:pt x="2957" y="4572"/>
                    <a:pt x="2979" y="4367"/>
                  </a:cubicBezTo>
                  <a:cubicBezTo>
                    <a:pt x="2957" y="4230"/>
                    <a:pt x="2866" y="4185"/>
                    <a:pt x="2888" y="4117"/>
                  </a:cubicBezTo>
                  <a:lnTo>
                    <a:pt x="2820" y="4117"/>
                  </a:lnTo>
                  <a:cubicBezTo>
                    <a:pt x="2888" y="4117"/>
                    <a:pt x="2775" y="4049"/>
                    <a:pt x="2843" y="4026"/>
                  </a:cubicBezTo>
                  <a:cubicBezTo>
                    <a:pt x="2843" y="4007"/>
                    <a:pt x="2843" y="3924"/>
                    <a:pt x="2790" y="3924"/>
                  </a:cubicBezTo>
                  <a:cubicBezTo>
                    <a:pt x="2779" y="3924"/>
                    <a:pt x="2767" y="3927"/>
                    <a:pt x="2752" y="3935"/>
                  </a:cubicBezTo>
                  <a:cubicBezTo>
                    <a:pt x="2786" y="3918"/>
                    <a:pt x="2807" y="3864"/>
                    <a:pt x="2834" y="3864"/>
                  </a:cubicBezTo>
                  <a:cubicBezTo>
                    <a:pt x="2843" y="3864"/>
                    <a:pt x="2854" y="3871"/>
                    <a:pt x="2866" y="3889"/>
                  </a:cubicBezTo>
                  <a:lnTo>
                    <a:pt x="2843" y="3798"/>
                  </a:lnTo>
                  <a:lnTo>
                    <a:pt x="2820" y="3844"/>
                  </a:lnTo>
                  <a:cubicBezTo>
                    <a:pt x="2820" y="3753"/>
                    <a:pt x="2888" y="3685"/>
                    <a:pt x="2798" y="3617"/>
                  </a:cubicBezTo>
                  <a:lnTo>
                    <a:pt x="2752" y="3662"/>
                  </a:lnTo>
                  <a:cubicBezTo>
                    <a:pt x="2752" y="3594"/>
                    <a:pt x="2752" y="3548"/>
                    <a:pt x="2843" y="3526"/>
                  </a:cubicBezTo>
                  <a:lnTo>
                    <a:pt x="2866" y="3594"/>
                  </a:lnTo>
                  <a:cubicBezTo>
                    <a:pt x="2866" y="3480"/>
                    <a:pt x="2843" y="3435"/>
                    <a:pt x="2798" y="3344"/>
                  </a:cubicBezTo>
                  <a:lnTo>
                    <a:pt x="2798" y="3389"/>
                  </a:lnTo>
                  <a:cubicBezTo>
                    <a:pt x="2709" y="3279"/>
                    <a:pt x="2643" y="2764"/>
                    <a:pt x="2535" y="2649"/>
                  </a:cubicBezTo>
                  <a:lnTo>
                    <a:pt x="2535" y="2649"/>
                  </a:lnTo>
                  <a:lnTo>
                    <a:pt x="2593" y="2661"/>
                  </a:lnTo>
                  <a:cubicBezTo>
                    <a:pt x="2570" y="2480"/>
                    <a:pt x="2502" y="1547"/>
                    <a:pt x="2547" y="1388"/>
                  </a:cubicBezTo>
                  <a:cubicBezTo>
                    <a:pt x="2563" y="1365"/>
                    <a:pt x="2580" y="1358"/>
                    <a:pt x="2597" y="1358"/>
                  </a:cubicBezTo>
                  <a:cubicBezTo>
                    <a:pt x="2631" y="1358"/>
                    <a:pt x="2661" y="1388"/>
                    <a:pt x="2661" y="1388"/>
                  </a:cubicBezTo>
                  <a:cubicBezTo>
                    <a:pt x="2638" y="1297"/>
                    <a:pt x="2593" y="1343"/>
                    <a:pt x="2593" y="1274"/>
                  </a:cubicBezTo>
                  <a:lnTo>
                    <a:pt x="2593" y="1274"/>
                  </a:lnTo>
                  <a:lnTo>
                    <a:pt x="2661" y="1297"/>
                  </a:lnTo>
                  <a:lnTo>
                    <a:pt x="2638" y="1229"/>
                  </a:lnTo>
                  <a:cubicBezTo>
                    <a:pt x="2616" y="1274"/>
                    <a:pt x="2547" y="1252"/>
                    <a:pt x="2479" y="1274"/>
                  </a:cubicBezTo>
                  <a:lnTo>
                    <a:pt x="2479" y="1183"/>
                  </a:lnTo>
                  <a:lnTo>
                    <a:pt x="2547" y="1183"/>
                  </a:lnTo>
                  <a:cubicBezTo>
                    <a:pt x="2547" y="1161"/>
                    <a:pt x="2388" y="1138"/>
                    <a:pt x="2411" y="1047"/>
                  </a:cubicBezTo>
                  <a:cubicBezTo>
                    <a:pt x="2434" y="910"/>
                    <a:pt x="2411" y="751"/>
                    <a:pt x="2434" y="615"/>
                  </a:cubicBezTo>
                  <a:lnTo>
                    <a:pt x="2502" y="660"/>
                  </a:lnTo>
                  <a:lnTo>
                    <a:pt x="2525" y="592"/>
                  </a:lnTo>
                  <a:lnTo>
                    <a:pt x="2525" y="592"/>
                  </a:lnTo>
                  <a:cubicBezTo>
                    <a:pt x="2511" y="601"/>
                    <a:pt x="2500" y="605"/>
                    <a:pt x="2493" y="605"/>
                  </a:cubicBezTo>
                  <a:cubicBezTo>
                    <a:pt x="2468" y="605"/>
                    <a:pt x="2472" y="566"/>
                    <a:pt x="2463" y="566"/>
                  </a:cubicBezTo>
                  <a:cubicBezTo>
                    <a:pt x="2461" y="566"/>
                    <a:pt x="2459" y="567"/>
                    <a:pt x="2456" y="569"/>
                  </a:cubicBezTo>
                  <a:cubicBezTo>
                    <a:pt x="2320" y="456"/>
                    <a:pt x="2434" y="319"/>
                    <a:pt x="2343" y="228"/>
                  </a:cubicBezTo>
                  <a:cubicBezTo>
                    <a:pt x="2231" y="228"/>
                    <a:pt x="365" y="75"/>
                    <a:pt x="169" y="69"/>
                  </a:cubicBezTo>
                  <a:lnTo>
                    <a:pt x="169" y="69"/>
                  </a:lnTo>
                  <a:lnTo>
                    <a:pt x="160" y="115"/>
                  </a:lnTo>
                  <a:lnTo>
                    <a:pt x="228" y="115"/>
                  </a:lnTo>
                  <a:cubicBezTo>
                    <a:pt x="239" y="149"/>
                    <a:pt x="228" y="149"/>
                    <a:pt x="214" y="149"/>
                  </a:cubicBezTo>
                  <a:cubicBezTo>
                    <a:pt x="199" y="149"/>
                    <a:pt x="182" y="149"/>
                    <a:pt x="182" y="183"/>
                  </a:cubicBezTo>
                  <a:cubicBezTo>
                    <a:pt x="176" y="186"/>
                    <a:pt x="171" y="187"/>
                    <a:pt x="165" y="187"/>
                  </a:cubicBezTo>
                  <a:cubicBezTo>
                    <a:pt x="131" y="187"/>
                    <a:pt x="114" y="128"/>
                    <a:pt x="114" y="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8" name="TextBox 4">
            <a:extLst>
              <a:ext uri="{FF2B5EF4-FFF2-40B4-BE49-F238E27FC236}">
                <a16:creationId xmlns:a16="http://schemas.microsoft.com/office/drawing/2014/main" id="{2C3D6885-8DF5-72EE-FB94-604E49A138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44586" y="514913"/>
            <a:ext cx="5688554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th-TH" altLang="en-US" sz="4500" b="1" dirty="0">
                <a:solidFill>
                  <a:srgbClr val="002060"/>
                </a:solidFill>
                <a:latin typeface="DilleniaUPC" panose="02020603050405020304" pitchFamily="18" charset="-34"/>
                <a:cs typeface="DilleniaUPC" panose="02020603050405020304" pitchFamily="18" charset="-34"/>
              </a:rPr>
              <a:t>แผนภูมิวงกลมแสดงงบประมาณ </a:t>
            </a:r>
            <a:endParaRPr lang="en-US" altLang="en-US" sz="4500" b="1" dirty="0">
              <a:solidFill>
                <a:srgbClr val="002060"/>
              </a:solidFill>
              <a:latin typeface="DilleniaUPC" panose="02020603050405020304" pitchFamily="18" charset="-34"/>
              <a:cs typeface="DilleniaUPC" panose="02020603050405020304" pitchFamily="18" charset="-34"/>
            </a:endParaRPr>
          </a:p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th-TH" altLang="en-US" sz="4500" b="1" dirty="0">
                <a:solidFill>
                  <a:srgbClr val="002060"/>
                </a:solidFill>
                <a:latin typeface="DilleniaUPC" panose="02020603050405020304" pitchFamily="18" charset="-34"/>
                <a:cs typeface="DilleniaUPC" panose="02020603050405020304" pitchFamily="18" charset="-34"/>
              </a:rPr>
              <a:t>(</a:t>
            </a:r>
            <a:r>
              <a:rPr lang="en-US" altLang="en-US" sz="4500" b="1" dirty="0">
                <a:solidFill>
                  <a:srgbClr val="002060"/>
                </a:solidFill>
                <a:latin typeface="DilleniaUPC" panose="02020603050405020304" pitchFamily="18" charset="-34"/>
                <a:cs typeface="DilleniaUPC" panose="02020603050405020304" pitchFamily="18" charset="-34"/>
              </a:rPr>
              <a:t>Pie Chart of Budget)</a:t>
            </a:r>
            <a:r>
              <a:rPr lang="en-US" altLang="en-US" sz="4500" dirty="0">
                <a:latin typeface="DilleniaUPC" panose="02020603050405020304" pitchFamily="18" charset="-34"/>
                <a:cs typeface="DilleniaUPC" panose="02020603050405020304" pitchFamily="18" charset="-34"/>
              </a:rPr>
              <a:t>​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9626343F-28E2-BD35-8EA6-190ACC52B2B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30858614"/>
              </p:ext>
            </p:extLst>
          </p:nvPr>
        </p:nvGraphicFramePr>
        <p:xfrm>
          <a:off x="1423337" y="2046428"/>
          <a:ext cx="5931051" cy="287721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31807092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0"/>
          <p:cNvSpPr txBox="1">
            <a:spLocks noGrp="1"/>
          </p:cNvSpPr>
          <p:nvPr>
            <p:ph type="subTitle" idx="1"/>
          </p:nvPr>
        </p:nvSpPr>
        <p:spPr>
          <a:xfrm>
            <a:off x="543217" y="2175628"/>
            <a:ext cx="5020200" cy="49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4000" b="1" dirty="0">
                <a:solidFill>
                  <a:srgbClr val="002060"/>
                </a:solidFill>
                <a:latin typeface="DilleniaUPC" panose="02020603050405020304" pitchFamily="18" charset="-34"/>
                <a:cs typeface="DilleniaUPC" panose="02020603050405020304" pitchFamily="18" charset="-34"/>
              </a:rPr>
              <a:t>ผู้รับผิดชอบโครงงาน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solidFill>
                  <a:srgbClr val="002060"/>
                </a:solidFill>
                <a:latin typeface="DilleniaUPC" panose="02020603050405020304" pitchFamily="18" charset="-34"/>
                <a:cs typeface="DilleniaUPC" panose="02020603050405020304" pitchFamily="18" charset="-34"/>
              </a:rPr>
              <a:t>(</a:t>
            </a:r>
            <a:r>
              <a:rPr lang="th-TH" altLang="en-US" sz="4000" b="1" dirty="0">
                <a:solidFill>
                  <a:schemeClr val="accent6">
                    <a:lumMod val="25000"/>
                  </a:schemeClr>
                </a:solidFill>
                <a:latin typeface="DilleniaUPC" panose="02020603050405020304" pitchFamily="18" charset="-34"/>
                <a:ea typeface="Angsana New" panose="02020603050405020304" pitchFamily="18" charset="-34"/>
                <a:cs typeface="DilleniaUPC" panose="02020603050405020304" pitchFamily="18" charset="-34"/>
                <a:sym typeface="Angsana New" panose="02020603050405020304" pitchFamily="18" charset="-34"/>
              </a:rPr>
              <a:t>PROJECT MEMBER</a:t>
            </a:r>
            <a:r>
              <a:rPr lang="en-US" sz="4000" b="1" dirty="0">
                <a:solidFill>
                  <a:srgbClr val="002060"/>
                </a:solidFill>
                <a:latin typeface="DilleniaUPC" panose="02020603050405020304" pitchFamily="18" charset="-34"/>
                <a:cs typeface="DilleniaUPC" panose="02020603050405020304" pitchFamily="18" charset="-34"/>
              </a:rPr>
              <a:t>)</a:t>
            </a:r>
            <a:br>
              <a:rPr lang="en-US" sz="4000" b="1" dirty="0">
                <a:solidFill>
                  <a:srgbClr val="002060"/>
                </a:solidFill>
                <a:latin typeface="DilleniaUPC" panose="02020603050405020304" pitchFamily="18" charset="-34"/>
                <a:cs typeface="DilleniaUPC" panose="02020603050405020304" pitchFamily="18" charset="-34"/>
              </a:rPr>
            </a:br>
            <a:r>
              <a:rPr lang="th-TH" sz="3000" b="1" dirty="0">
                <a:solidFill>
                  <a:srgbClr val="002060"/>
                </a:solidFill>
                <a:latin typeface="DilleniaUPC" panose="02020603050405020304" pitchFamily="18" charset="-34"/>
                <a:cs typeface="DilleniaUPC" panose="02020603050405020304" pitchFamily="18" charset="-34"/>
              </a:rPr>
              <a:t>นายศุภกร สุวรรณา</a:t>
            </a:r>
            <a:r>
              <a:rPr lang="th-TH" sz="3000" b="1" dirty="0" err="1">
                <a:solidFill>
                  <a:srgbClr val="002060"/>
                </a:solidFill>
                <a:latin typeface="DilleniaUPC" panose="02020603050405020304" pitchFamily="18" charset="-34"/>
                <a:cs typeface="DilleniaUPC" panose="02020603050405020304" pitchFamily="18" charset="-34"/>
              </a:rPr>
              <a:t>รัญ</a:t>
            </a:r>
            <a:endParaRPr lang="en-US" sz="3000" b="1" dirty="0">
              <a:solidFill>
                <a:srgbClr val="002060"/>
              </a:solidFill>
              <a:latin typeface="DilleniaUPC" panose="02020603050405020304" pitchFamily="18" charset="-34"/>
              <a:cs typeface="DilleniaUPC" panose="02020603050405020304" pitchFamily="18" charset="-34"/>
            </a:endParaRPr>
          </a:p>
          <a:p>
            <a:pPr marL="0" lvl="0" indent="0"/>
            <a:r>
              <a:rPr lang="en-US" sz="3000" b="1" dirty="0">
                <a:solidFill>
                  <a:srgbClr val="002060"/>
                </a:solidFill>
                <a:latin typeface="DilleniaUPC" panose="02020603050405020304" pitchFamily="18" charset="-34"/>
                <a:cs typeface="DilleniaUPC" panose="02020603050405020304" pitchFamily="18" charset="-34"/>
              </a:rPr>
              <a:t>Mr. </a:t>
            </a:r>
            <a:r>
              <a:rPr lang="en-US" sz="3000" b="1" dirty="0" err="1">
                <a:solidFill>
                  <a:srgbClr val="002060"/>
                </a:solidFill>
                <a:latin typeface="DilleniaUPC" panose="02020603050405020304" pitchFamily="18" charset="-34"/>
                <a:cs typeface="DilleniaUPC" panose="02020603050405020304" pitchFamily="18" charset="-34"/>
              </a:rPr>
              <a:t>Supakorn</a:t>
            </a:r>
            <a:r>
              <a:rPr lang="en-US" sz="3000" b="1" dirty="0">
                <a:solidFill>
                  <a:srgbClr val="002060"/>
                </a:solidFill>
                <a:latin typeface="DilleniaUPC" panose="02020603050405020304" pitchFamily="18" charset="-34"/>
                <a:cs typeface="DilleniaUPC" panose="02020603050405020304" pitchFamily="18" charset="-34"/>
              </a:rPr>
              <a:t> </a:t>
            </a:r>
            <a:r>
              <a:rPr lang="en-US" sz="3000" b="1" dirty="0" err="1">
                <a:solidFill>
                  <a:srgbClr val="002060"/>
                </a:solidFill>
                <a:latin typeface="DilleniaUPC" panose="02020603050405020304" pitchFamily="18" charset="-34"/>
                <a:cs typeface="DilleniaUPC" panose="02020603050405020304" pitchFamily="18" charset="-34"/>
              </a:rPr>
              <a:t>Suwanrun</a:t>
            </a:r>
            <a:endParaRPr lang="en-US" sz="3000" b="1" dirty="0">
              <a:solidFill>
                <a:srgbClr val="002060"/>
              </a:solidFill>
              <a:latin typeface="DilleniaUPC" panose="02020603050405020304" pitchFamily="18" charset="-34"/>
              <a:cs typeface="DilleniaUPC" panose="02020603050405020304" pitchFamily="18" charset="-34"/>
            </a:endParaRPr>
          </a:p>
        </p:txBody>
      </p:sp>
      <p:sp>
        <p:nvSpPr>
          <p:cNvPr id="302" name="Google Shape;302;p30"/>
          <p:cNvSpPr/>
          <p:nvPr/>
        </p:nvSpPr>
        <p:spPr>
          <a:xfrm rot="8805976">
            <a:off x="241680" y="3549974"/>
            <a:ext cx="623758" cy="623758"/>
          </a:xfrm>
          <a:custGeom>
            <a:avLst/>
            <a:gdLst/>
            <a:ahLst/>
            <a:cxnLst/>
            <a:rect l="l" t="t" r="r" b="b"/>
            <a:pathLst>
              <a:path w="19106" h="19106" extrusionOk="0">
                <a:moveTo>
                  <a:pt x="9565" y="1"/>
                </a:moveTo>
                <a:cubicBezTo>
                  <a:pt x="4269" y="1"/>
                  <a:pt x="1" y="4269"/>
                  <a:pt x="1" y="9564"/>
                </a:cubicBezTo>
                <a:cubicBezTo>
                  <a:pt x="1" y="14837"/>
                  <a:pt x="4269" y="19105"/>
                  <a:pt x="9565" y="19105"/>
                </a:cubicBezTo>
                <a:cubicBezTo>
                  <a:pt x="14837" y="19105"/>
                  <a:pt x="19106" y="14837"/>
                  <a:pt x="19106" y="9564"/>
                </a:cubicBezTo>
                <a:cubicBezTo>
                  <a:pt x="19106" y="4269"/>
                  <a:pt x="14837" y="1"/>
                  <a:pt x="956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30"/>
          <p:cNvSpPr/>
          <p:nvPr/>
        </p:nvSpPr>
        <p:spPr>
          <a:xfrm rot="8806175">
            <a:off x="1026758" y="3482648"/>
            <a:ext cx="364944" cy="364944"/>
          </a:xfrm>
          <a:custGeom>
            <a:avLst/>
            <a:gdLst/>
            <a:ahLst/>
            <a:cxnLst/>
            <a:rect l="l" t="t" r="r" b="b"/>
            <a:pathLst>
              <a:path w="19106" h="19106" extrusionOk="0">
                <a:moveTo>
                  <a:pt x="9565" y="1"/>
                </a:moveTo>
                <a:cubicBezTo>
                  <a:pt x="4269" y="1"/>
                  <a:pt x="1" y="4269"/>
                  <a:pt x="1" y="9564"/>
                </a:cubicBezTo>
                <a:cubicBezTo>
                  <a:pt x="1" y="14837"/>
                  <a:pt x="4269" y="19105"/>
                  <a:pt x="9565" y="19105"/>
                </a:cubicBezTo>
                <a:cubicBezTo>
                  <a:pt x="14837" y="19105"/>
                  <a:pt x="19106" y="14837"/>
                  <a:pt x="19106" y="9564"/>
                </a:cubicBezTo>
                <a:cubicBezTo>
                  <a:pt x="19106" y="4269"/>
                  <a:pt x="14837" y="1"/>
                  <a:pt x="956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p30"/>
          <p:cNvSpPr/>
          <p:nvPr/>
        </p:nvSpPr>
        <p:spPr>
          <a:xfrm rot="8805881">
            <a:off x="1089045" y="2974247"/>
            <a:ext cx="240359" cy="240359"/>
          </a:xfrm>
          <a:custGeom>
            <a:avLst/>
            <a:gdLst/>
            <a:ahLst/>
            <a:cxnLst/>
            <a:rect l="l" t="t" r="r" b="b"/>
            <a:pathLst>
              <a:path w="19106" h="19106" extrusionOk="0">
                <a:moveTo>
                  <a:pt x="9565" y="1"/>
                </a:moveTo>
                <a:cubicBezTo>
                  <a:pt x="4269" y="1"/>
                  <a:pt x="1" y="4269"/>
                  <a:pt x="1" y="9564"/>
                </a:cubicBezTo>
                <a:cubicBezTo>
                  <a:pt x="1" y="14837"/>
                  <a:pt x="4269" y="19105"/>
                  <a:pt x="9565" y="19105"/>
                </a:cubicBezTo>
                <a:cubicBezTo>
                  <a:pt x="14837" y="19105"/>
                  <a:pt x="19106" y="14837"/>
                  <a:pt x="19106" y="9564"/>
                </a:cubicBezTo>
                <a:cubicBezTo>
                  <a:pt x="19106" y="4269"/>
                  <a:pt x="14837" y="1"/>
                  <a:pt x="956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5" name="Google Shape;305;p30"/>
          <p:cNvGrpSpPr/>
          <p:nvPr/>
        </p:nvGrpSpPr>
        <p:grpSpPr>
          <a:xfrm>
            <a:off x="7938477" y="293948"/>
            <a:ext cx="1582448" cy="1556251"/>
            <a:chOff x="7938477" y="293948"/>
            <a:chExt cx="1582448" cy="1556251"/>
          </a:xfrm>
        </p:grpSpPr>
        <p:sp>
          <p:nvSpPr>
            <p:cNvPr id="306" name="Google Shape;306;p30"/>
            <p:cNvSpPr/>
            <p:nvPr/>
          </p:nvSpPr>
          <p:spPr>
            <a:xfrm rot="2178622">
              <a:off x="8441699" y="1154948"/>
              <a:ext cx="290362" cy="275443"/>
            </a:xfrm>
            <a:custGeom>
              <a:avLst/>
              <a:gdLst/>
              <a:ahLst/>
              <a:cxnLst/>
              <a:rect l="l" t="t" r="r" b="b"/>
              <a:pathLst>
                <a:path w="9147" h="8677" extrusionOk="0">
                  <a:moveTo>
                    <a:pt x="8263" y="321"/>
                  </a:moveTo>
                  <a:cubicBezTo>
                    <a:pt x="8248" y="328"/>
                    <a:pt x="8237" y="332"/>
                    <a:pt x="8234" y="332"/>
                  </a:cubicBezTo>
                  <a:cubicBezTo>
                    <a:pt x="8233" y="332"/>
                    <a:pt x="8233" y="332"/>
                    <a:pt x="8233" y="331"/>
                  </a:cubicBezTo>
                  <a:cubicBezTo>
                    <a:pt x="8243" y="328"/>
                    <a:pt x="8253" y="324"/>
                    <a:pt x="8263" y="321"/>
                  </a:cubicBezTo>
                  <a:close/>
                  <a:moveTo>
                    <a:pt x="6529" y="998"/>
                  </a:moveTo>
                  <a:cubicBezTo>
                    <a:pt x="6519" y="998"/>
                    <a:pt x="6501" y="1004"/>
                    <a:pt x="6482" y="1013"/>
                  </a:cubicBezTo>
                  <a:cubicBezTo>
                    <a:pt x="6498" y="1009"/>
                    <a:pt x="6513" y="1004"/>
                    <a:pt x="6529" y="998"/>
                  </a:cubicBezTo>
                  <a:lnTo>
                    <a:pt x="6529" y="998"/>
                  </a:lnTo>
                  <a:cubicBezTo>
                    <a:pt x="6529" y="998"/>
                    <a:pt x="6529" y="998"/>
                    <a:pt x="6529" y="998"/>
                  </a:cubicBezTo>
                  <a:close/>
                  <a:moveTo>
                    <a:pt x="9073" y="1"/>
                  </a:moveTo>
                  <a:cubicBezTo>
                    <a:pt x="8926" y="1"/>
                    <a:pt x="8581" y="167"/>
                    <a:pt x="8382" y="264"/>
                  </a:cubicBezTo>
                  <a:lnTo>
                    <a:pt x="8382" y="264"/>
                  </a:lnTo>
                  <a:cubicBezTo>
                    <a:pt x="8343" y="272"/>
                    <a:pt x="8226" y="313"/>
                    <a:pt x="8165" y="354"/>
                  </a:cubicBezTo>
                  <a:lnTo>
                    <a:pt x="8165" y="399"/>
                  </a:lnTo>
                  <a:cubicBezTo>
                    <a:pt x="8085" y="433"/>
                    <a:pt x="8074" y="433"/>
                    <a:pt x="8062" y="433"/>
                  </a:cubicBezTo>
                  <a:cubicBezTo>
                    <a:pt x="8051" y="433"/>
                    <a:pt x="8039" y="433"/>
                    <a:pt x="7960" y="468"/>
                  </a:cubicBezTo>
                  <a:cubicBezTo>
                    <a:pt x="7937" y="445"/>
                    <a:pt x="8074" y="377"/>
                    <a:pt x="8210" y="308"/>
                  </a:cubicBezTo>
                  <a:lnTo>
                    <a:pt x="8210" y="308"/>
                  </a:lnTo>
                  <a:cubicBezTo>
                    <a:pt x="8096" y="354"/>
                    <a:pt x="7960" y="399"/>
                    <a:pt x="7937" y="445"/>
                  </a:cubicBezTo>
                  <a:cubicBezTo>
                    <a:pt x="7920" y="448"/>
                    <a:pt x="7908" y="450"/>
                    <a:pt x="7900" y="450"/>
                  </a:cubicBezTo>
                  <a:cubicBezTo>
                    <a:pt x="7867" y="450"/>
                    <a:pt x="7887" y="429"/>
                    <a:pt x="7865" y="429"/>
                  </a:cubicBezTo>
                  <a:cubicBezTo>
                    <a:pt x="7855" y="429"/>
                    <a:pt x="7836" y="433"/>
                    <a:pt x="7801" y="445"/>
                  </a:cubicBezTo>
                  <a:cubicBezTo>
                    <a:pt x="7710" y="490"/>
                    <a:pt x="7596" y="559"/>
                    <a:pt x="7482" y="604"/>
                  </a:cubicBezTo>
                  <a:cubicBezTo>
                    <a:pt x="7209" y="672"/>
                    <a:pt x="7096" y="809"/>
                    <a:pt x="6846" y="877"/>
                  </a:cubicBezTo>
                  <a:lnTo>
                    <a:pt x="6868" y="854"/>
                  </a:lnTo>
                  <a:lnTo>
                    <a:pt x="6868" y="854"/>
                  </a:lnTo>
                  <a:cubicBezTo>
                    <a:pt x="6787" y="875"/>
                    <a:pt x="6668" y="950"/>
                    <a:pt x="6529" y="998"/>
                  </a:cubicBezTo>
                  <a:lnTo>
                    <a:pt x="6529" y="998"/>
                  </a:lnTo>
                  <a:cubicBezTo>
                    <a:pt x="6541" y="999"/>
                    <a:pt x="6535" y="1010"/>
                    <a:pt x="6482" y="1036"/>
                  </a:cubicBezTo>
                  <a:cubicBezTo>
                    <a:pt x="6300" y="1104"/>
                    <a:pt x="6186" y="1173"/>
                    <a:pt x="6050" y="1195"/>
                  </a:cubicBezTo>
                  <a:lnTo>
                    <a:pt x="5936" y="1286"/>
                  </a:lnTo>
                  <a:cubicBezTo>
                    <a:pt x="5322" y="1536"/>
                    <a:pt x="2957" y="2560"/>
                    <a:pt x="2343" y="2833"/>
                  </a:cubicBezTo>
                  <a:lnTo>
                    <a:pt x="2366" y="2810"/>
                  </a:lnTo>
                  <a:lnTo>
                    <a:pt x="2366" y="2810"/>
                  </a:lnTo>
                  <a:cubicBezTo>
                    <a:pt x="1775" y="3083"/>
                    <a:pt x="910" y="3447"/>
                    <a:pt x="1" y="3833"/>
                  </a:cubicBezTo>
                  <a:cubicBezTo>
                    <a:pt x="615" y="4265"/>
                    <a:pt x="1274" y="4720"/>
                    <a:pt x="1866" y="5129"/>
                  </a:cubicBezTo>
                  <a:cubicBezTo>
                    <a:pt x="2229" y="5379"/>
                    <a:pt x="2548" y="5607"/>
                    <a:pt x="2821" y="5766"/>
                  </a:cubicBezTo>
                  <a:cubicBezTo>
                    <a:pt x="2934" y="5880"/>
                    <a:pt x="3116" y="5993"/>
                    <a:pt x="3253" y="6107"/>
                  </a:cubicBezTo>
                  <a:cubicBezTo>
                    <a:pt x="3215" y="6070"/>
                    <a:pt x="3205" y="6053"/>
                    <a:pt x="3215" y="6053"/>
                  </a:cubicBezTo>
                  <a:cubicBezTo>
                    <a:pt x="3223" y="6053"/>
                    <a:pt x="3245" y="6064"/>
                    <a:pt x="3275" y="6084"/>
                  </a:cubicBezTo>
                  <a:cubicBezTo>
                    <a:pt x="3480" y="6232"/>
                    <a:pt x="3491" y="6232"/>
                    <a:pt x="3503" y="6232"/>
                  </a:cubicBezTo>
                  <a:cubicBezTo>
                    <a:pt x="3514" y="6232"/>
                    <a:pt x="3526" y="6232"/>
                    <a:pt x="3730" y="6380"/>
                  </a:cubicBezTo>
                  <a:cubicBezTo>
                    <a:pt x="3980" y="6539"/>
                    <a:pt x="4526" y="6903"/>
                    <a:pt x="5072" y="7312"/>
                  </a:cubicBezTo>
                  <a:cubicBezTo>
                    <a:pt x="5845" y="7858"/>
                    <a:pt x="6618" y="8404"/>
                    <a:pt x="6982" y="8677"/>
                  </a:cubicBezTo>
                  <a:cubicBezTo>
                    <a:pt x="7005" y="8586"/>
                    <a:pt x="7028" y="8540"/>
                    <a:pt x="7050" y="8495"/>
                  </a:cubicBezTo>
                  <a:cubicBezTo>
                    <a:pt x="7096" y="8222"/>
                    <a:pt x="7164" y="7949"/>
                    <a:pt x="7232" y="7676"/>
                  </a:cubicBezTo>
                  <a:cubicBezTo>
                    <a:pt x="7278" y="7540"/>
                    <a:pt x="7300" y="7403"/>
                    <a:pt x="7346" y="7267"/>
                  </a:cubicBezTo>
                  <a:cubicBezTo>
                    <a:pt x="7346" y="7221"/>
                    <a:pt x="7369" y="7176"/>
                    <a:pt x="7369" y="7130"/>
                  </a:cubicBezTo>
                  <a:cubicBezTo>
                    <a:pt x="7391" y="7085"/>
                    <a:pt x="7391" y="7039"/>
                    <a:pt x="7391" y="7017"/>
                  </a:cubicBezTo>
                  <a:lnTo>
                    <a:pt x="7391" y="7039"/>
                  </a:lnTo>
                  <a:cubicBezTo>
                    <a:pt x="7460" y="6744"/>
                    <a:pt x="7937" y="5129"/>
                    <a:pt x="8005" y="4788"/>
                  </a:cubicBezTo>
                  <a:lnTo>
                    <a:pt x="8005" y="4788"/>
                  </a:lnTo>
                  <a:lnTo>
                    <a:pt x="7983" y="4834"/>
                  </a:lnTo>
                  <a:cubicBezTo>
                    <a:pt x="8051" y="4538"/>
                    <a:pt x="8074" y="4584"/>
                    <a:pt x="8142" y="4356"/>
                  </a:cubicBezTo>
                  <a:lnTo>
                    <a:pt x="8142" y="4356"/>
                  </a:lnTo>
                  <a:cubicBezTo>
                    <a:pt x="8140" y="4357"/>
                    <a:pt x="8138" y="4358"/>
                    <a:pt x="8136" y="4358"/>
                  </a:cubicBezTo>
                  <a:cubicBezTo>
                    <a:pt x="8100" y="4358"/>
                    <a:pt x="8143" y="4125"/>
                    <a:pt x="8165" y="4038"/>
                  </a:cubicBezTo>
                  <a:cubicBezTo>
                    <a:pt x="8210" y="3879"/>
                    <a:pt x="8255" y="3560"/>
                    <a:pt x="8324" y="3310"/>
                  </a:cubicBezTo>
                  <a:lnTo>
                    <a:pt x="8346" y="3333"/>
                  </a:lnTo>
                  <a:cubicBezTo>
                    <a:pt x="8369" y="3128"/>
                    <a:pt x="8483" y="2764"/>
                    <a:pt x="8506" y="2605"/>
                  </a:cubicBezTo>
                  <a:cubicBezTo>
                    <a:pt x="8597" y="2287"/>
                    <a:pt x="8778" y="1787"/>
                    <a:pt x="8869" y="1354"/>
                  </a:cubicBezTo>
                  <a:lnTo>
                    <a:pt x="9006" y="1082"/>
                  </a:lnTo>
                  <a:lnTo>
                    <a:pt x="9006" y="1036"/>
                  </a:lnTo>
                  <a:lnTo>
                    <a:pt x="9142" y="58"/>
                  </a:lnTo>
                  <a:cubicBezTo>
                    <a:pt x="9146" y="18"/>
                    <a:pt x="9120" y="1"/>
                    <a:pt x="90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30"/>
            <p:cNvSpPr/>
            <p:nvPr/>
          </p:nvSpPr>
          <p:spPr>
            <a:xfrm rot="2178622">
              <a:off x="8629477" y="740965"/>
              <a:ext cx="239953" cy="314202"/>
            </a:xfrm>
            <a:custGeom>
              <a:avLst/>
              <a:gdLst/>
              <a:ahLst/>
              <a:cxnLst/>
              <a:rect l="l" t="t" r="r" b="b"/>
              <a:pathLst>
                <a:path w="7559" h="9898" extrusionOk="0">
                  <a:moveTo>
                    <a:pt x="171" y="2818"/>
                  </a:moveTo>
                  <a:cubicBezTo>
                    <a:pt x="169" y="2827"/>
                    <a:pt x="168" y="2838"/>
                    <a:pt x="168" y="2849"/>
                  </a:cubicBezTo>
                  <a:cubicBezTo>
                    <a:pt x="169" y="2838"/>
                    <a:pt x="171" y="2828"/>
                    <a:pt x="171" y="2818"/>
                  </a:cubicBezTo>
                  <a:close/>
                  <a:moveTo>
                    <a:pt x="167" y="0"/>
                  </a:moveTo>
                  <a:cubicBezTo>
                    <a:pt x="1" y="0"/>
                    <a:pt x="166" y="961"/>
                    <a:pt x="122" y="961"/>
                  </a:cubicBezTo>
                  <a:cubicBezTo>
                    <a:pt x="122" y="987"/>
                    <a:pt x="122" y="1011"/>
                    <a:pt x="122" y="1029"/>
                  </a:cubicBezTo>
                  <a:lnTo>
                    <a:pt x="168" y="1052"/>
                  </a:lnTo>
                  <a:cubicBezTo>
                    <a:pt x="191" y="1234"/>
                    <a:pt x="145" y="1098"/>
                    <a:pt x="145" y="1257"/>
                  </a:cubicBezTo>
                  <a:cubicBezTo>
                    <a:pt x="144" y="1258"/>
                    <a:pt x="142" y="1259"/>
                    <a:pt x="141" y="1259"/>
                  </a:cubicBezTo>
                  <a:cubicBezTo>
                    <a:pt x="122" y="1259"/>
                    <a:pt x="121" y="1112"/>
                    <a:pt x="100" y="984"/>
                  </a:cubicBezTo>
                  <a:lnTo>
                    <a:pt x="100" y="984"/>
                  </a:lnTo>
                  <a:cubicBezTo>
                    <a:pt x="100" y="1098"/>
                    <a:pt x="100" y="1234"/>
                    <a:pt x="122" y="1280"/>
                  </a:cubicBezTo>
                  <a:cubicBezTo>
                    <a:pt x="122" y="1327"/>
                    <a:pt x="118" y="1331"/>
                    <a:pt x="114" y="1331"/>
                  </a:cubicBezTo>
                  <a:cubicBezTo>
                    <a:pt x="113" y="1331"/>
                    <a:pt x="112" y="1331"/>
                    <a:pt x="111" y="1331"/>
                  </a:cubicBezTo>
                  <a:cubicBezTo>
                    <a:pt x="105" y="1331"/>
                    <a:pt x="100" y="1336"/>
                    <a:pt x="100" y="1416"/>
                  </a:cubicBezTo>
                  <a:cubicBezTo>
                    <a:pt x="100" y="1507"/>
                    <a:pt x="145" y="1643"/>
                    <a:pt x="122" y="1757"/>
                  </a:cubicBezTo>
                  <a:cubicBezTo>
                    <a:pt x="122" y="2030"/>
                    <a:pt x="191" y="2189"/>
                    <a:pt x="168" y="2439"/>
                  </a:cubicBezTo>
                  <a:lnTo>
                    <a:pt x="168" y="2417"/>
                  </a:lnTo>
                  <a:lnTo>
                    <a:pt x="168" y="2417"/>
                  </a:lnTo>
                  <a:cubicBezTo>
                    <a:pt x="147" y="2502"/>
                    <a:pt x="185" y="2667"/>
                    <a:pt x="171" y="2818"/>
                  </a:cubicBezTo>
                  <a:lnTo>
                    <a:pt x="171" y="2818"/>
                  </a:lnTo>
                  <a:cubicBezTo>
                    <a:pt x="175" y="2805"/>
                    <a:pt x="180" y="2796"/>
                    <a:pt x="186" y="2796"/>
                  </a:cubicBezTo>
                  <a:cubicBezTo>
                    <a:pt x="194" y="2796"/>
                    <a:pt x="204" y="2810"/>
                    <a:pt x="213" y="2849"/>
                  </a:cubicBezTo>
                  <a:cubicBezTo>
                    <a:pt x="191" y="3053"/>
                    <a:pt x="213" y="3167"/>
                    <a:pt x="213" y="3303"/>
                  </a:cubicBezTo>
                  <a:lnTo>
                    <a:pt x="236" y="3440"/>
                  </a:lnTo>
                  <a:cubicBezTo>
                    <a:pt x="259" y="4099"/>
                    <a:pt x="441" y="6692"/>
                    <a:pt x="486" y="7351"/>
                  </a:cubicBezTo>
                  <a:lnTo>
                    <a:pt x="464" y="7328"/>
                  </a:lnTo>
                  <a:lnTo>
                    <a:pt x="464" y="7328"/>
                  </a:lnTo>
                  <a:cubicBezTo>
                    <a:pt x="509" y="7965"/>
                    <a:pt x="554" y="8897"/>
                    <a:pt x="623" y="9898"/>
                  </a:cubicBezTo>
                  <a:cubicBezTo>
                    <a:pt x="1237" y="9466"/>
                    <a:pt x="1896" y="8988"/>
                    <a:pt x="2487" y="8579"/>
                  </a:cubicBezTo>
                  <a:cubicBezTo>
                    <a:pt x="2828" y="8329"/>
                    <a:pt x="3147" y="8079"/>
                    <a:pt x="3397" y="7897"/>
                  </a:cubicBezTo>
                  <a:cubicBezTo>
                    <a:pt x="3533" y="7829"/>
                    <a:pt x="3715" y="7692"/>
                    <a:pt x="3852" y="7601"/>
                  </a:cubicBezTo>
                  <a:lnTo>
                    <a:pt x="3852" y="7601"/>
                  </a:lnTo>
                  <a:cubicBezTo>
                    <a:pt x="3826" y="7619"/>
                    <a:pt x="3813" y="7626"/>
                    <a:pt x="3810" y="7626"/>
                  </a:cubicBezTo>
                  <a:cubicBezTo>
                    <a:pt x="3804" y="7626"/>
                    <a:pt x="3824" y="7607"/>
                    <a:pt x="3852" y="7578"/>
                  </a:cubicBezTo>
                  <a:cubicBezTo>
                    <a:pt x="4284" y="7283"/>
                    <a:pt x="3875" y="7556"/>
                    <a:pt x="4284" y="7237"/>
                  </a:cubicBezTo>
                  <a:cubicBezTo>
                    <a:pt x="4511" y="7078"/>
                    <a:pt x="5057" y="6692"/>
                    <a:pt x="5603" y="6305"/>
                  </a:cubicBezTo>
                  <a:cubicBezTo>
                    <a:pt x="6399" y="5782"/>
                    <a:pt x="7195" y="5236"/>
                    <a:pt x="7558" y="4963"/>
                  </a:cubicBezTo>
                  <a:cubicBezTo>
                    <a:pt x="7490" y="4918"/>
                    <a:pt x="7445" y="4895"/>
                    <a:pt x="7399" y="4850"/>
                  </a:cubicBezTo>
                  <a:cubicBezTo>
                    <a:pt x="7172" y="4713"/>
                    <a:pt x="6944" y="4554"/>
                    <a:pt x="6694" y="4395"/>
                  </a:cubicBezTo>
                  <a:cubicBezTo>
                    <a:pt x="6581" y="4327"/>
                    <a:pt x="6467" y="4236"/>
                    <a:pt x="6353" y="4168"/>
                  </a:cubicBezTo>
                  <a:cubicBezTo>
                    <a:pt x="6308" y="4122"/>
                    <a:pt x="6262" y="4099"/>
                    <a:pt x="6217" y="4077"/>
                  </a:cubicBezTo>
                  <a:lnTo>
                    <a:pt x="6126" y="4008"/>
                  </a:lnTo>
                  <a:lnTo>
                    <a:pt x="6171" y="4031"/>
                  </a:lnTo>
                  <a:cubicBezTo>
                    <a:pt x="5921" y="3872"/>
                    <a:pt x="4534" y="2871"/>
                    <a:pt x="4261" y="2689"/>
                  </a:cubicBezTo>
                  <a:lnTo>
                    <a:pt x="4261" y="2689"/>
                  </a:lnTo>
                  <a:lnTo>
                    <a:pt x="4284" y="2712"/>
                  </a:lnTo>
                  <a:cubicBezTo>
                    <a:pt x="4034" y="2576"/>
                    <a:pt x="4079" y="2553"/>
                    <a:pt x="3897" y="2417"/>
                  </a:cubicBezTo>
                  <a:cubicBezTo>
                    <a:pt x="3897" y="2423"/>
                    <a:pt x="3893" y="2426"/>
                    <a:pt x="3885" y="2426"/>
                  </a:cubicBezTo>
                  <a:cubicBezTo>
                    <a:pt x="3836" y="2426"/>
                    <a:pt x="3657" y="2319"/>
                    <a:pt x="3579" y="2280"/>
                  </a:cubicBezTo>
                  <a:lnTo>
                    <a:pt x="3602" y="2280"/>
                  </a:lnTo>
                  <a:cubicBezTo>
                    <a:pt x="3465" y="2189"/>
                    <a:pt x="3170" y="2030"/>
                    <a:pt x="2965" y="1894"/>
                  </a:cubicBezTo>
                  <a:lnTo>
                    <a:pt x="2988" y="1894"/>
                  </a:lnTo>
                  <a:cubicBezTo>
                    <a:pt x="2806" y="1780"/>
                    <a:pt x="2487" y="1552"/>
                    <a:pt x="2374" y="1484"/>
                  </a:cubicBezTo>
                  <a:cubicBezTo>
                    <a:pt x="2101" y="1280"/>
                    <a:pt x="1691" y="938"/>
                    <a:pt x="1305" y="711"/>
                  </a:cubicBezTo>
                  <a:lnTo>
                    <a:pt x="1100" y="506"/>
                  </a:lnTo>
                  <a:lnTo>
                    <a:pt x="1055" y="484"/>
                  </a:lnTo>
                  <a:lnTo>
                    <a:pt x="191" y="6"/>
                  </a:lnTo>
                  <a:cubicBezTo>
                    <a:pt x="182" y="2"/>
                    <a:pt x="174" y="0"/>
                    <a:pt x="16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30"/>
            <p:cNvSpPr/>
            <p:nvPr/>
          </p:nvSpPr>
          <p:spPr>
            <a:xfrm rot="2178622">
              <a:off x="8597447" y="329264"/>
              <a:ext cx="160053" cy="124341"/>
            </a:xfrm>
            <a:custGeom>
              <a:avLst/>
              <a:gdLst/>
              <a:ahLst/>
              <a:cxnLst/>
              <a:rect l="l" t="t" r="r" b="b"/>
              <a:pathLst>
                <a:path w="5042" h="3917" extrusionOk="0">
                  <a:moveTo>
                    <a:pt x="4526" y="28"/>
                  </a:moveTo>
                  <a:cubicBezTo>
                    <a:pt x="4480" y="28"/>
                    <a:pt x="4412" y="28"/>
                    <a:pt x="4389" y="51"/>
                  </a:cubicBezTo>
                  <a:cubicBezTo>
                    <a:pt x="4389" y="51"/>
                    <a:pt x="4457" y="28"/>
                    <a:pt x="4526" y="28"/>
                  </a:cubicBezTo>
                  <a:close/>
                  <a:moveTo>
                    <a:pt x="4922" y="1"/>
                  </a:moveTo>
                  <a:cubicBezTo>
                    <a:pt x="4781" y="1"/>
                    <a:pt x="4548" y="51"/>
                    <a:pt x="4548" y="51"/>
                  </a:cubicBezTo>
                  <a:cubicBezTo>
                    <a:pt x="4571" y="28"/>
                    <a:pt x="4617" y="28"/>
                    <a:pt x="4617" y="28"/>
                  </a:cubicBezTo>
                  <a:lnTo>
                    <a:pt x="4617" y="28"/>
                  </a:lnTo>
                  <a:cubicBezTo>
                    <a:pt x="4617" y="28"/>
                    <a:pt x="4548" y="28"/>
                    <a:pt x="4503" y="51"/>
                  </a:cubicBezTo>
                  <a:cubicBezTo>
                    <a:pt x="4473" y="59"/>
                    <a:pt x="4460" y="61"/>
                    <a:pt x="4453" y="61"/>
                  </a:cubicBezTo>
                  <a:cubicBezTo>
                    <a:pt x="4440" y="61"/>
                    <a:pt x="4450" y="51"/>
                    <a:pt x="4389" y="51"/>
                  </a:cubicBezTo>
                  <a:cubicBezTo>
                    <a:pt x="4321" y="51"/>
                    <a:pt x="4389" y="28"/>
                    <a:pt x="4321" y="28"/>
                  </a:cubicBezTo>
                  <a:cubicBezTo>
                    <a:pt x="4253" y="51"/>
                    <a:pt x="4207" y="51"/>
                    <a:pt x="4139" y="51"/>
                  </a:cubicBezTo>
                  <a:cubicBezTo>
                    <a:pt x="4003" y="51"/>
                    <a:pt x="3912" y="97"/>
                    <a:pt x="3798" y="97"/>
                  </a:cubicBezTo>
                  <a:cubicBezTo>
                    <a:pt x="3752" y="97"/>
                    <a:pt x="3662" y="119"/>
                    <a:pt x="3571" y="119"/>
                  </a:cubicBezTo>
                  <a:cubicBezTo>
                    <a:pt x="3480" y="119"/>
                    <a:pt x="3411" y="142"/>
                    <a:pt x="3343" y="142"/>
                  </a:cubicBezTo>
                  <a:lnTo>
                    <a:pt x="3275" y="165"/>
                  </a:lnTo>
                  <a:cubicBezTo>
                    <a:pt x="2934" y="188"/>
                    <a:pt x="1638" y="324"/>
                    <a:pt x="1297" y="369"/>
                  </a:cubicBezTo>
                  <a:cubicBezTo>
                    <a:pt x="978" y="392"/>
                    <a:pt x="501" y="460"/>
                    <a:pt x="0" y="506"/>
                  </a:cubicBezTo>
                  <a:cubicBezTo>
                    <a:pt x="228" y="802"/>
                    <a:pt x="478" y="1120"/>
                    <a:pt x="705" y="1416"/>
                  </a:cubicBezTo>
                  <a:cubicBezTo>
                    <a:pt x="842" y="1597"/>
                    <a:pt x="978" y="1757"/>
                    <a:pt x="1069" y="1870"/>
                  </a:cubicBezTo>
                  <a:cubicBezTo>
                    <a:pt x="1115" y="1939"/>
                    <a:pt x="1183" y="2029"/>
                    <a:pt x="1228" y="2098"/>
                  </a:cubicBezTo>
                  <a:cubicBezTo>
                    <a:pt x="1219" y="2078"/>
                    <a:pt x="1217" y="2071"/>
                    <a:pt x="1220" y="2071"/>
                  </a:cubicBezTo>
                  <a:cubicBezTo>
                    <a:pt x="1225" y="2071"/>
                    <a:pt x="1238" y="2085"/>
                    <a:pt x="1251" y="2098"/>
                  </a:cubicBezTo>
                  <a:cubicBezTo>
                    <a:pt x="1331" y="2200"/>
                    <a:pt x="1336" y="2200"/>
                    <a:pt x="1342" y="2200"/>
                  </a:cubicBezTo>
                  <a:cubicBezTo>
                    <a:pt x="1348" y="2200"/>
                    <a:pt x="1353" y="2200"/>
                    <a:pt x="1433" y="2302"/>
                  </a:cubicBezTo>
                  <a:cubicBezTo>
                    <a:pt x="1524" y="2416"/>
                    <a:pt x="1729" y="2689"/>
                    <a:pt x="1933" y="2962"/>
                  </a:cubicBezTo>
                  <a:cubicBezTo>
                    <a:pt x="2229" y="3348"/>
                    <a:pt x="2525" y="3735"/>
                    <a:pt x="2661" y="3917"/>
                  </a:cubicBezTo>
                  <a:cubicBezTo>
                    <a:pt x="2706" y="3894"/>
                    <a:pt x="2706" y="3871"/>
                    <a:pt x="2729" y="3849"/>
                  </a:cubicBezTo>
                  <a:cubicBezTo>
                    <a:pt x="2797" y="3712"/>
                    <a:pt x="2866" y="3599"/>
                    <a:pt x="2934" y="3485"/>
                  </a:cubicBezTo>
                  <a:cubicBezTo>
                    <a:pt x="2979" y="3417"/>
                    <a:pt x="3025" y="3348"/>
                    <a:pt x="3048" y="3303"/>
                  </a:cubicBezTo>
                  <a:lnTo>
                    <a:pt x="3093" y="3235"/>
                  </a:lnTo>
                  <a:lnTo>
                    <a:pt x="3116" y="3189"/>
                  </a:lnTo>
                  <a:cubicBezTo>
                    <a:pt x="3207" y="3053"/>
                    <a:pt x="3662" y="2348"/>
                    <a:pt x="3752" y="2189"/>
                  </a:cubicBezTo>
                  <a:lnTo>
                    <a:pt x="3752" y="2211"/>
                  </a:lnTo>
                  <a:cubicBezTo>
                    <a:pt x="3821" y="2075"/>
                    <a:pt x="3821" y="2098"/>
                    <a:pt x="3889" y="1984"/>
                  </a:cubicBezTo>
                  <a:lnTo>
                    <a:pt x="3889" y="1984"/>
                  </a:lnTo>
                  <a:cubicBezTo>
                    <a:pt x="3887" y="1986"/>
                    <a:pt x="3886" y="1987"/>
                    <a:pt x="3885" y="1987"/>
                  </a:cubicBezTo>
                  <a:cubicBezTo>
                    <a:pt x="3876" y="1987"/>
                    <a:pt x="3936" y="1867"/>
                    <a:pt x="3957" y="1825"/>
                  </a:cubicBezTo>
                  <a:lnTo>
                    <a:pt x="3957" y="1848"/>
                  </a:lnTo>
                  <a:cubicBezTo>
                    <a:pt x="4003" y="1779"/>
                    <a:pt x="4071" y="1620"/>
                    <a:pt x="4139" y="1506"/>
                  </a:cubicBezTo>
                  <a:lnTo>
                    <a:pt x="4139" y="1529"/>
                  </a:lnTo>
                  <a:cubicBezTo>
                    <a:pt x="4185" y="1416"/>
                    <a:pt x="4298" y="1256"/>
                    <a:pt x="4344" y="1188"/>
                  </a:cubicBezTo>
                  <a:cubicBezTo>
                    <a:pt x="4435" y="1052"/>
                    <a:pt x="4594" y="847"/>
                    <a:pt x="4685" y="642"/>
                  </a:cubicBezTo>
                  <a:lnTo>
                    <a:pt x="4799" y="529"/>
                  </a:lnTo>
                  <a:lnTo>
                    <a:pt x="4821" y="506"/>
                  </a:lnTo>
                  <a:lnTo>
                    <a:pt x="5026" y="51"/>
                  </a:lnTo>
                  <a:cubicBezTo>
                    <a:pt x="5041" y="13"/>
                    <a:pt x="4993" y="1"/>
                    <a:pt x="492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30"/>
            <p:cNvSpPr/>
            <p:nvPr/>
          </p:nvSpPr>
          <p:spPr>
            <a:xfrm rot="2178622">
              <a:off x="9360916" y="1516034"/>
              <a:ext cx="124627" cy="160371"/>
            </a:xfrm>
            <a:custGeom>
              <a:avLst/>
              <a:gdLst/>
              <a:ahLst/>
              <a:cxnLst/>
              <a:rect l="l" t="t" r="r" b="b"/>
              <a:pathLst>
                <a:path w="3926" h="5052" extrusionOk="0">
                  <a:moveTo>
                    <a:pt x="92" y="1"/>
                  </a:moveTo>
                  <a:cubicBezTo>
                    <a:pt x="1" y="1"/>
                    <a:pt x="104" y="482"/>
                    <a:pt x="83" y="504"/>
                  </a:cubicBezTo>
                  <a:cubicBezTo>
                    <a:pt x="83" y="512"/>
                    <a:pt x="83" y="519"/>
                    <a:pt x="83" y="527"/>
                  </a:cubicBezTo>
                  <a:lnTo>
                    <a:pt x="105" y="527"/>
                  </a:lnTo>
                  <a:cubicBezTo>
                    <a:pt x="105" y="617"/>
                    <a:pt x="83" y="549"/>
                    <a:pt x="105" y="640"/>
                  </a:cubicBezTo>
                  <a:cubicBezTo>
                    <a:pt x="83" y="640"/>
                    <a:pt x="83" y="572"/>
                    <a:pt x="60" y="504"/>
                  </a:cubicBezTo>
                  <a:lnTo>
                    <a:pt x="60" y="504"/>
                  </a:lnTo>
                  <a:cubicBezTo>
                    <a:pt x="83" y="572"/>
                    <a:pt x="60" y="617"/>
                    <a:pt x="83" y="663"/>
                  </a:cubicBezTo>
                  <a:cubicBezTo>
                    <a:pt x="83" y="676"/>
                    <a:pt x="81" y="680"/>
                    <a:pt x="78" y="680"/>
                  </a:cubicBezTo>
                  <a:cubicBezTo>
                    <a:pt x="75" y="680"/>
                    <a:pt x="71" y="676"/>
                    <a:pt x="67" y="676"/>
                  </a:cubicBezTo>
                  <a:cubicBezTo>
                    <a:pt x="63" y="676"/>
                    <a:pt x="60" y="682"/>
                    <a:pt x="60" y="708"/>
                  </a:cubicBezTo>
                  <a:cubicBezTo>
                    <a:pt x="83" y="777"/>
                    <a:pt x="83" y="845"/>
                    <a:pt x="83" y="890"/>
                  </a:cubicBezTo>
                  <a:cubicBezTo>
                    <a:pt x="83" y="1050"/>
                    <a:pt x="128" y="1118"/>
                    <a:pt x="128" y="1254"/>
                  </a:cubicBezTo>
                  <a:lnTo>
                    <a:pt x="105" y="1231"/>
                  </a:lnTo>
                  <a:lnTo>
                    <a:pt x="105" y="1231"/>
                  </a:lnTo>
                  <a:cubicBezTo>
                    <a:pt x="105" y="1277"/>
                    <a:pt x="128" y="1368"/>
                    <a:pt x="128" y="1459"/>
                  </a:cubicBezTo>
                  <a:cubicBezTo>
                    <a:pt x="128" y="1446"/>
                    <a:pt x="128" y="1433"/>
                    <a:pt x="132" y="1433"/>
                  </a:cubicBezTo>
                  <a:cubicBezTo>
                    <a:pt x="136" y="1433"/>
                    <a:pt x="141" y="1440"/>
                    <a:pt x="151" y="1459"/>
                  </a:cubicBezTo>
                  <a:cubicBezTo>
                    <a:pt x="151" y="1550"/>
                    <a:pt x="151" y="1618"/>
                    <a:pt x="151" y="1686"/>
                  </a:cubicBezTo>
                  <a:lnTo>
                    <a:pt x="173" y="1754"/>
                  </a:lnTo>
                  <a:cubicBezTo>
                    <a:pt x="196" y="2096"/>
                    <a:pt x="310" y="3414"/>
                    <a:pt x="333" y="3756"/>
                  </a:cubicBezTo>
                  <a:lnTo>
                    <a:pt x="333" y="3733"/>
                  </a:lnTo>
                  <a:cubicBezTo>
                    <a:pt x="355" y="4074"/>
                    <a:pt x="401" y="4529"/>
                    <a:pt x="424" y="5052"/>
                  </a:cubicBezTo>
                  <a:cubicBezTo>
                    <a:pt x="742" y="4824"/>
                    <a:pt x="1060" y="4574"/>
                    <a:pt x="1379" y="4347"/>
                  </a:cubicBezTo>
                  <a:cubicBezTo>
                    <a:pt x="1538" y="4210"/>
                    <a:pt x="1697" y="4097"/>
                    <a:pt x="1834" y="4006"/>
                  </a:cubicBezTo>
                  <a:cubicBezTo>
                    <a:pt x="1902" y="3960"/>
                    <a:pt x="1993" y="3892"/>
                    <a:pt x="2061" y="3847"/>
                  </a:cubicBezTo>
                  <a:lnTo>
                    <a:pt x="2061" y="3847"/>
                  </a:lnTo>
                  <a:cubicBezTo>
                    <a:pt x="2048" y="3853"/>
                    <a:pt x="2040" y="3856"/>
                    <a:pt x="2037" y="3856"/>
                  </a:cubicBezTo>
                  <a:cubicBezTo>
                    <a:pt x="2029" y="3856"/>
                    <a:pt x="2045" y="3840"/>
                    <a:pt x="2061" y="3824"/>
                  </a:cubicBezTo>
                  <a:cubicBezTo>
                    <a:pt x="2266" y="3665"/>
                    <a:pt x="2061" y="3801"/>
                    <a:pt x="2288" y="3642"/>
                  </a:cubicBezTo>
                  <a:cubicBezTo>
                    <a:pt x="2402" y="3551"/>
                    <a:pt x="2652" y="3369"/>
                    <a:pt x="2948" y="3164"/>
                  </a:cubicBezTo>
                  <a:cubicBezTo>
                    <a:pt x="3334" y="2869"/>
                    <a:pt x="3744" y="2596"/>
                    <a:pt x="3926" y="2459"/>
                  </a:cubicBezTo>
                  <a:cubicBezTo>
                    <a:pt x="3880" y="2437"/>
                    <a:pt x="3857" y="2414"/>
                    <a:pt x="3835" y="2391"/>
                  </a:cubicBezTo>
                  <a:cubicBezTo>
                    <a:pt x="3721" y="2323"/>
                    <a:pt x="3607" y="2255"/>
                    <a:pt x="3471" y="2164"/>
                  </a:cubicBezTo>
                  <a:cubicBezTo>
                    <a:pt x="3425" y="2141"/>
                    <a:pt x="3357" y="2096"/>
                    <a:pt x="3312" y="2050"/>
                  </a:cubicBezTo>
                  <a:lnTo>
                    <a:pt x="3221" y="2005"/>
                  </a:lnTo>
                  <a:lnTo>
                    <a:pt x="3175" y="1982"/>
                  </a:lnTo>
                  <a:lnTo>
                    <a:pt x="3198" y="1982"/>
                  </a:lnTo>
                  <a:cubicBezTo>
                    <a:pt x="3061" y="1914"/>
                    <a:pt x="2357" y="1413"/>
                    <a:pt x="2197" y="1322"/>
                  </a:cubicBezTo>
                  <a:lnTo>
                    <a:pt x="2197" y="1322"/>
                  </a:lnTo>
                  <a:lnTo>
                    <a:pt x="2220" y="1345"/>
                  </a:lnTo>
                  <a:cubicBezTo>
                    <a:pt x="2084" y="1277"/>
                    <a:pt x="2106" y="1254"/>
                    <a:pt x="2015" y="1186"/>
                  </a:cubicBezTo>
                  <a:cubicBezTo>
                    <a:pt x="2015" y="1189"/>
                    <a:pt x="2013" y="1191"/>
                    <a:pt x="2009" y="1191"/>
                  </a:cubicBezTo>
                  <a:cubicBezTo>
                    <a:pt x="1985" y="1191"/>
                    <a:pt x="1895" y="1137"/>
                    <a:pt x="1856" y="1118"/>
                  </a:cubicBezTo>
                  <a:cubicBezTo>
                    <a:pt x="1811" y="1072"/>
                    <a:pt x="1652" y="1004"/>
                    <a:pt x="1538" y="936"/>
                  </a:cubicBezTo>
                  <a:lnTo>
                    <a:pt x="1561" y="936"/>
                  </a:lnTo>
                  <a:cubicBezTo>
                    <a:pt x="1447" y="890"/>
                    <a:pt x="1288" y="777"/>
                    <a:pt x="1242" y="731"/>
                  </a:cubicBezTo>
                  <a:cubicBezTo>
                    <a:pt x="1083" y="617"/>
                    <a:pt x="878" y="458"/>
                    <a:pt x="674" y="345"/>
                  </a:cubicBezTo>
                  <a:lnTo>
                    <a:pt x="583" y="231"/>
                  </a:lnTo>
                  <a:lnTo>
                    <a:pt x="560" y="231"/>
                  </a:lnTo>
                  <a:lnTo>
                    <a:pt x="105" y="3"/>
                  </a:lnTo>
                  <a:cubicBezTo>
                    <a:pt x="101" y="2"/>
                    <a:pt x="96" y="1"/>
                    <a:pt x="9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30"/>
            <p:cNvSpPr/>
            <p:nvPr/>
          </p:nvSpPr>
          <p:spPr>
            <a:xfrm rot="2178622">
              <a:off x="8083636" y="1500096"/>
              <a:ext cx="261348" cy="281887"/>
            </a:xfrm>
            <a:custGeom>
              <a:avLst/>
              <a:gdLst/>
              <a:ahLst/>
              <a:cxnLst/>
              <a:rect l="l" t="t" r="r" b="b"/>
              <a:pathLst>
                <a:path w="8233" h="8880" extrusionOk="0">
                  <a:moveTo>
                    <a:pt x="6649" y="516"/>
                  </a:moveTo>
                  <a:cubicBezTo>
                    <a:pt x="6644" y="518"/>
                    <a:pt x="6639" y="522"/>
                    <a:pt x="6633" y="526"/>
                  </a:cubicBezTo>
                  <a:lnTo>
                    <a:pt x="6633" y="526"/>
                  </a:lnTo>
                  <a:cubicBezTo>
                    <a:pt x="6638" y="522"/>
                    <a:pt x="6643" y="519"/>
                    <a:pt x="6648" y="517"/>
                  </a:cubicBezTo>
                  <a:lnTo>
                    <a:pt x="6648" y="517"/>
                  </a:lnTo>
                  <a:cubicBezTo>
                    <a:pt x="6648" y="517"/>
                    <a:pt x="6649" y="516"/>
                    <a:pt x="6649" y="516"/>
                  </a:cubicBezTo>
                  <a:close/>
                  <a:moveTo>
                    <a:pt x="3795" y="7707"/>
                  </a:moveTo>
                  <a:cubicBezTo>
                    <a:pt x="3804" y="7710"/>
                    <a:pt x="3820" y="7714"/>
                    <a:pt x="3844" y="7720"/>
                  </a:cubicBezTo>
                  <a:cubicBezTo>
                    <a:pt x="3828" y="7716"/>
                    <a:pt x="3811" y="7711"/>
                    <a:pt x="3795" y="7707"/>
                  </a:cubicBezTo>
                  <a:close/>
                  <a:moveTo>
                    <a:pt x="7277" y="0"/>
                  </a:moveTo>
                  <a:cubicBezTo>
                    <a:pt x="7150" y="0"/>
                    <a:pt x="6817" y="348"/>
                    <a:pt x="6649" y="516"/>
                  </a:cubicBezTo>
                  <a:lnTo>
                    <a:pt x="6649" y="516"/>
                  </a:lnTo>
                  <a:cubicBezTo>
                    <a:pt x="6655" y="513"/>
                    <a:pt x="6659" y="512"/>
                    <a:pt x="6663" y="512"/>
                  </a:cubicBezTo>
                  <a:cubicBezTo>
                    <a:pt x="6660" y="512"/>
                    <a:pt x="6655" y="514"/>
                    <a:pt x="6648" y="517"/>
                  </a:cubicBezTo>
                  <a:lnTo>
                    <a:pt x="6648" y="517"/>
                  </a:lnTo>
                  <a:cubicBezTo>
                    <a:pt x="6595" y="569"/>
                    <a:pt x="6559" y="603"/>
                    <a:pt x="6551" y="603"/>
                  </a:cubicBezTo>
                  <a:cubicBezTo>
                    <a:pt x="6550" y="603"/>
                    <a:pt x="6550" y="603"/>
                    <a:pt x="6550" y="603"/>
                  </a:cubicBezTo>
                  <a:cubicBezTo>
                    <a:pt x="6579" y="573"/>
                    <a:pt x="6609" y="543"/>
                    <a:pt x="6633" y="526"/>
                  </a:cubicBezTo>
                  <a:lnTo>
                    <a:pt x="6633" y="526"/>
                  </a:lnTo>
                  <a:cubicBezTo>
                    <a:pt x="6589" y="553"/>
                    <a:pt x="6516" y="614"/>
                    <a:pt x="6481" y="648"/>
                  </a:cubicBezTo>
                  <a:lnTo>
                    <a:pt x="6504" y="694"/>
                  </a:lnTo>
                  <a:cubicBezTo>
                    <a:pt x="6368" y="807"/>
                    <a:pt x="6459" y="694"/>
                    <a:pt x="6322" y="830"/>
                  </a:cubicBezTo>
                  <a:cubicBezTo>
                    <a:pt x="6299" y="807"/>
                    <a:pt x="6413" y="694"/>
                    <a:pt x="6527" y="603"/>
                  </a:cubicBezTo>
                  <a:lnTo>
                    <a:pt x="6527" y="603"/>
                  </a:lnTo>
                  <a:cubicBezTo>
                    <a:pt x="6436" y="671"/>
                    <a:pt x="6322" y="762"/>
                    <a:pt x="6299" y="807"/>
                  </a:cubicBezTo>
                  <a:cubicBezTo>
                    <a:pt x="6271" y="828"/>
                    <a:pt x="6260" y="834"/>
                    <a:pt x="6256" y="834"/>
                  </a:cubicBezTo>
                  <a:cubicBezTo>
                    <a:pt x="6250" y="834"/>
                    <a:pt x="6253" y="826"/>
                    <a:pt x="6244" y="826"/>
                  </a:cubicBezTo>
                  <a:cubicBezTo>
                    <a:pt x="6237" y="826"/>
                    <a:pt x="6221" y="831"/>
                    <a:pt x="6186" y="853"/>
                  </a:cubicBezTo>
                  <a:cubicBezTo>
                    <a:pt x="6118" y="944"/>
                    <a:pt x="6027" y="1057"/>
                    <a:pt x="5936" y="1126"/>
                  </a:cubicBezTo>
                  <a:lnTo>
                    <a:pt x="5936" y="1103"/>
                  </a:lnTo>
                  <a:cubicBezTo>
                    <a:pt x="5708" y="1285"/>
                    <a:pt x="5640" y="1421"/>
                    <a:pt x="5435" y="1580"/>
                  </a:cubicBezTo>
                  <a:lnTo>
                    <a:pt x="5458" y="1558"/>
                  </a:lnTo>
                  <a:lnTo>
                    <a:pt x="5458" y="1558"/>
                  </a:lnTo>
                  <a:cubicBezTo>
                    <a:pt x="5367" y="1603"/>
                    <a:pt x="5253" y="1740"/>
                    <a:pt x="5140" y="1853"/>
                  </a:cubicBezTo>
                  <a:cubicBezTo>
                    <a:pt x="5151" y="1842"/>
                    <a:pt x="5168" y="1831"/>
                    <a:pt x="5174" y="1831"/>
                  </a:cubicBezTo>
                  <a:cubicBezTo>
                    <a:pt x="5180" y="1831"/>
                    <a:pt x="5174" y="1842"/>
                    <a:pt x="5140" y="1876"/>
                  </a:cubicBezTo>
                  <a:cubicBezTo>
                    <a:pt x="4981" y="1990"/>
                    <a:pt x="4912" y="2103"/>
                    <a:pt x="4799" y="2172"/>
                  </a:cubicBezTo>
                  <a:lnTo>
                    <a:pt x="4708" y="2285"/>
                  </a:lnTo>
                  <a:cubicBezTo>
                    <a:pt x="4230" y="2717"/>
                    <a:pt x="2343" y="4514"/>
                    <a:pt x="1865" y="4969"/>
                  </a:cubicBezTo>
                  <a:lnTo>
                    <a:pt x="1888" y="4946"/>
                  </a:lnTo>
                  <a:lnTo>
                    <a:pt x="1888" y="4946"/>
                  </a:lnTo>
                  <a:cubicBezTo>
                    <a:pt x="1410" y="5378"/>
                    <a:pt x="728" y="6015"/>
                    <a:pt x="0" y="6697"/>
                  </a:cubicBezTo>
                  <a:cubicBezTo>
                    <a:pt x="728" y="6902"/>
                    <a:pt x="1501" y="7106"/>
                    <a:pt x="2206" y="7288"/>
                  </a:cubicBezTo>
                  <a:cubicBezTo>
                    <a:pt x="2638" y="7402"/>
                    <a:pt x="3002" y="7493"/>
                    <a:pt x="3321" y="7561"/>
                  </a:cubicBezTo>
                  <a:cubicBezTo>
                    <a:pt x="3443" y="7622"/>
                    <a:pt x="3640" y="7665"/>
                    <a:pt x="3795" y="7707"/>
                  </a:cubicBezTo>
                  <a:lnTo>
                    <a:pt x="3795" y="7707"/>
                  </a:lnTo>
                  <a:cubicBezTo>
                    <a:pt x="3767" y="7697"/>
                    <a:pt x="3793" y="7697"/>
                    <a:pt x="3844" y="7697"/>
                  </a:cubicBezTo>
                  <a:cubicBezTo>
                    <a:pt x="4094" y="7766"/>
                    <a:pt x="4105" y="7766"/>
                    <a:pt x="4116" y="7766"/>
                  </a:cubicBezTo>
                  <a:cubicBezTo>
                    <a:pt x="4128" y="7766"/>
                    <a:pt x="4139" y="7766"/>
                    <a:pt x="4389" y="7834"/>
                  </a:cubicBezTo>
                  <a:cubicBezTo>
                    <a:pt x="4662" y="7879"/>
                    <a:pt x="5299" y="8061"/>
                    <a:pt x="5958" y="8243"/>
                  </a:cubicBezTo>
                  <a:cubicBezTo>
                    <a:pt x="6868" y="8493"/>
                    <a:pt x="7800" y="8766"/>
                    <a:pt x="8232" y="8880"/>
                  </a:cubicBezTo>
                  <a:cubicBezTo>
                    <a:pt x="8232" y="8789"/>
                    <a:pt x="8210" y="8743"/>
                    <a:pt x="8210" y="8698"/>
                  </a:cubicBezTo>
                  <a:cubicBezTo>
                    <a:pt x="8164" y="8425"/>
                    <a:pt x="8141" y="8129"/>
                    <a:pt x="8119" y="7857"/>
                  </a:cubicBezTo>
                  <a:cubicBezTo>
                    <a:pt x="8096" y="7720"/>
                    <a:pt x="8096" y="7584"/>
                    <a:pt x="8073" y="7447"/>
                  </a:cubicBezTo>
                  <a:cubicBezTo>
                    <a:pt x="8073" y="7379"/>
                    <a:pt x="8073" y="7334"/>
                    <a:pt x="8073" y="7288"/>
                  </a:cubicBezTo>
                  <a:cubicBezTo>
                    <a:pt x="8050" y="7243"/>
                    <a:pt x="8050" y="7220"/>
                    <a:pt x="8050" y="7174"/>
                  </a:cubicBezTo>
                  <a:lnTo>
                    <a:pt x="8050" y="7197"/>
                  </a:lnTo>
                  <a:cubicBezTo>
                    <a:pt x="8028" y="6902"/>
                    <a:pt x="7914" y="5219"/>
                    <a:pt x="7869" y="4878"/>
                  </a:cubicBezTo>
                  <a:lnTo>
                    <a:pt x="7869" y="4923"/>
                  </a:lnTo>
                  <a:cubicBezTo>
                    <a:pt x="7800" y="4628"/>
                    <a:pt x="7846" y="4673"/>
                    <a:pt x="7846" y="4423"/>
                  </a:cubicBezTo>
                  <a:lnTo>
                    <a:pt x="7846" y="4423"/>
                  </a:lnTo>
                  <a:cubicBezTo>
                    <a:pt x="7842" y="4426"/>
                    <a:pt x="7839" y="4428"/>
                    <a:pt x="7835" y="4428"/>
                  </a:cubicBezTo>
                  <a:cubicBezTo>
                    <a:pt x="7794" y="4428"/>
                    <a:pt x="7755" y="4189"/>
                    <a:pt x="7755" y="4105"/>
                  </a:cubicBezTo>
                  <a:cubicBezTo>
                    <a:pt x="7732" y="3968"/>
                    <a:pt x="7664" y="3627"/>
                    <a:pt x="7641" y="3377"/>
                  </a:cubicBezTo>
                  <a:lnTo>
                    <a:pt x="7641" y="3377"/>
                  </a:lnTo>
                  <a:lnTo>
                    <a:pt x="7664" y="3400"/>
                  </a:lnTo>
                  <a:cubicBezTo>
                    <a:pt x="7618" y="3195"/>
                    <a:pt x="7596" y="2808"/>
                    <a:pt x="7596" y="2649"/>
                  </a:cubicBezTo>
                  <a:cubicBezTo>
                    <a:pt x="7573" y="2331"/>
                    <a:pt x="7550" y="1808"/>
                    <a:pt x="7482" y="1353"/>
                  </a:cubicBezTo>
                  <a:lnTo>
                    <a:pt x="7527" y="1057"/>
                  </a:lnTo>
                  <a:lnTo>
                    <a:pt x="7527" y="1012"/>
                  </a:lnTo>
                  <a:lnTo>
                    <a:pt x="7323" y="34"/>
                  </a:lnTo>
                  <a:cubicBezTo>
                    <a:pt x="7315" y="11"/>
                    <a:pt x="7299" y="0"/>
                    <a:pt x="727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30"/>
            <p:cNvSpPr/>
            <p:nvPr/>
          </p:nvSpPr>
          <p:spPr>
            <a:xfrm rot="2178622">
              <a:off x="8733173" y="1529891"/>
              <a:ext cx="310488" cy="252936"/>
            </a:xfrm>
            <a:custGeom>
              <a:avLst/>
              <a:gdLst/>
              <a:ahLst/>
              <a:cxnLst/>
              <a:rect l="l" t="t" r="r" b="b"/>
              <a:pathLst>
                <a:path w="9781" h="7968" extrusionOk="0">
                  <a:moveTo>
                    <a:pt x="8778" y="99"/>
                  </a:moveTo>
                  <a:lnTo>
                    <a:pt x="8778" y="99"/>
                  </a:lnTo>
                  <a:cubicBezTo>
                    <a:pt x="8766" y="102"/>
                    <a:pt x="8754" y="104"/>
                    <a:pt x="8742" y="106"/>
                  </a:cubicBezTo>
                  <a:lnTo>
                    <a:pt x="8742" y="106"/>
                  </a:lnTo>
                  <a:cubicBezTo>
                    <a:pt x="8754" y="104"/>
                    <a:pt x="8766" y="102"/>
                    <a:pt x="8778" y="99"/>
                  </a:cubicBezTo>
                  <a:close/>
                  <a:moveTo>
                    <a:pt x="9617" y="0"/>
                  </a:moveTo>
                  <a:cubicBezTo>
                    <a:pt x="9430" y="0"/>
                    <a:pt x="9105" y="68"/>
                    <a:pt x="8927" y="103"/>
                  </a:cubicBezTo>
                  <a:lnTo>
                    <a:pt x="8927" y="103"/>
                  </a:lnTo>
                  <a:cubicBezTo>
                    <a:pt x="8900" y="107"/>
                    <a:pt x="8862" y="113"/>
                    <a:pt x="8825" y="121"/>
                  </a:cubicBezTo>
                  <a:lnTo>
                    <a:pt x="8825" y="121"/>
                  </a:lnTo>
                  <a:cubicBezTo>
                    <a:pt x="8826" y="121"/>
                    <a:pt x="8828" y="121"/>
                    <a:pt x="8830" y="121"/>
                  </a:cubicBezTo>
                  <a:lnTo>
                    <a:pt x="8830" y="121"/>
                  </a:lnTo>
                  <a:cubicBezTo>
                    <a:pt x="8826" y="122"/>
                    <a:pt x="8823" y="122"/>
                    <a:pt x="8820" y="122"/>
                  </a:cubicBezTo>
                  <a:lnTo>
                    <a:pt x="8820" y="122"/>
                  </a:lnTo>
                  <a:cubicBezTo>
                    <a:pt x="8822" y="122"/>
                    <a:pt x="8823" y="122"/>
                    <a:pt x="8825" y="121"/>
                  </a:cubicBezTo>
                  <a:lnTo>
                    <a:pt x="8825" y="121"/>
                  </a:lnTo>
                  <a:cubicBezTo>
                    <a:pt x="8817" y="122"/>
                    <a:pt x="8809" y="122"/>
                    <a:pt x="8801" y="122"/>
                  </a:cubicBezTo>
                  <a:cubicBezTo>
                    <a:pt x="8801" y="123"/>
                    <a:pt x="8802" y="124"/>
                    <a:pt x="8806" y="124"/>
                  </a:cubicBezTo>
                  <a:cubicBezTo>
                    <a:pt x="8809" y="124"/>
                    <a:pt x="8814" y="123"/>
                    <a:pt x="8820" y="122"/>
                  </a:cubicBezTo>
                  <a:lnTo>
                    <a:pt x="8820" y="122"/>
                  </a:lnTo>
                  <a:cubicBezTo>
                    <a:pt x="8788" y="129"/>
                    <a:pt x="8756" y="137"/>
                    <a:pt x="8733" y="145"/>
                  </a:cubicBezTo>
                  <a:lnTo>
                    <a:pt x="8733" y="168"/>
                  </a:lnTo>
                  <a:cubicBezTo>
                    <a:pt x="8665" y="185"/>
                    <a:pt x="8642" y="189"/>
                    <a:pt x="8629" y="189"/>
                  </a:cubicBezTo>
                  <a:cubicBezTo>
                    <a:pt x="8616" y="189"/>
                    <a:pt x="8616" y="184"/>
                    <a:pt x="8587" y="184"/>
                  </a:cubicBezTo>
                  <a:cubicBezTo>
                    <a:pt x="8571" y="184"/>
                    <a:pt x="8546" y="185"/>
                    <a:pt x="8505" y="190"/>
                  </a:cubicBezTo>
                  <a:cubicBezTo>
                    <a:pt x="8505" y="170"/>
                    <a:pt x="8618" y="130"/>
                    <a:pt x="8742" y="106"/>
                  </a:cubicBezTo>
                  <a:lnTo>
                    <a:pt x="8742" y="106"/>
                  </a:lnTo>
                  <a:cubicBezTo>
                    <a:pt x="8640" y="123"/>
                    <a:pt x="8543" y="127"/>
                    <a:pt x="8482" y="168"/>
                  </a:cubicBezTo>
                  <a:cubicBezTo>
                    <a:pt x="8391" y="168"/>
                    <a:pt x="8461" y="139"/>
                    <a:pt x="8422" y="139"/>
                  </a:cubicBezTo>
                  <a:cubicBezTo>
                    <a:pt x="8412" y="139"/>
                    <a:pt x="8396" y="140"/>
                    <a:pt x="8369" y="145"/>
                  </a:cubicBezTo>
                  <a:cubicBezTo>
                    <a:pt x="8255" y="168"/>
                    <a:pt x="8141" y="213"/>
                    <a:pt x="8028" y="213"/>
                  </a:cubicBezTo>
                  <a:cubicBezTo>
                    <a:pt x="7732" y="236"/>
                    <a:pt x="7596" y="327"/>
                    <a:pt x="7345" y="350"/>
                  </a:cubicBezTo>
                  <a:lnTo>
                    <a:pt x="7368" y="327"/>
                  </a:lnTo>
                  <a:cubicBezTo>
                    <a:pt x="7277" y="327"/>
                    <a:pt x="7095" y="372"/>
                    <a:pt x="6936" y="395"/>
                  </a:cubicBezTo>
                  <a:cubicBezTo>
                    <a:pt x="6982" y="395"/>
                    <a:pt x="7027" y="395"/>
                    <a:pt x="6936" y="418"/>
                  </a:cubicBezTo>
                  <a:cubicBezTo>
                    <a:pt x="6754" y="441"/>
                    <a:pt x="6618" y="463"/>
                    <a:pt x="6481" y="486"/>
                  </a:cubicBezTo>
                  <a:lnTo>
                    <a:pt x="6368" y="532"/>
                  </a:lnTo>
                  <a:cubicBezTo>
                    <a:pt x="5708" y="623"/>
                    <a:pt x="3161" y="1100"/>
                    <a:pt x="2502" y="1214"/>
                  </a:cubicBezTo>
                  <a:lnTo>
                    <a:pt x="2525" y="1191"/>
                  </a:lnTo>
                  <a:lnTo>
                    <a:pt x="2525" y="1191"/>
                  </a:lnTo>
                  <a:cubicBezTo>
                    <a:pt x="1888" y="1305"/>
                    <a:pt x="978" y="1464"/>
                    <a:pt x="0" y="1646"/>
                  </a:cubicBezTo>
                  <a:cubicBezTo>
                    <a:pt x="501" y="2214"/>
                    <a:pt x="1024" y="2806"/>
                    <a:pt x="1524" y="3351"/>
                  </a:cubicBezTo>
                  <a:cubicBezTo>
                    <a:pt x="1820" y="3670"/>
                    <a:pt x="2070" y="3943"/>
                    <a:pt x="2297" y="4170"/>
                  </a:cubicBezTo>
                  <a:cubicBezTo>
                    <a:pt x="2388" y="4306"/>
                    <a:pt x="2525" y="4466"/>
                    <a:pt x="2638" y="4602"/>
                  </a:cubicBezTo>
                  <a:cubicBezTo>
                    <a:pt x="2615" y="4568"/>
                    <a:pt x="2610" y="4551"/>
                    <a:pt x="2615" y="4551"/>
                  </a:cubicBezTo>
                  <a:cubicBezTo>
                    <a:pt x="2621" y="4551"/>
                    <a:pt x="2638" y="4568"/>
                    <a:pt x="2661" y="4602"/>
                  </a:cubicBezTo>
                  <a:cubicBezTo>
                    <a:pt x="3002" y="4966"/>
                    <a:pt x="2706" y="4602"/>
                    <a:pt x="3048" y="4989"/>
                  </a:cubicBezTo>
                  <a:cubicBezTo>
                    <a:pt x="3252" y="5193"/>
                    <a:pt x="3684" y="5671"/>
                    <a:pt x="4139" y="6194"/>
                  </a:cubicBezTo>
                  <a:cubicBezTo>
                    <a:pt x="4753" y="6899"/>
                    <a:pt x="5390" y="7626"/>
                    <a:pt x="5685" y="7968"/>
                  </a:cubicBezTo>
                  <a:cubicBezTo>
                    <a:pt x="5731" y="7899"/>
                    <a:pt x="5754" y="7854"/>
                    <a:pt x="5776" y="7808"/>
                  </a:cubicBezTo>
                  <a:cubicBezTo>
                    <a:pt x="5890" y="7558"/>
                    <a:pt x="6026" y="7308"/>
                    <a:pt x="6163" y="7058"/>
                  </a:cubicBezTo>
                  <a:cubicBezTo>
                    <a:pt x="6208" y="6921"/>
                    <a:pt x="6277" y="6808"/>
                    <a:pt x="6345" y="6694"/>
                  </a:cubicBezTo>
                  <a:cubicBezTo>
                    <a:pt x="6368" y="6626"/>
                    <a:pt x="6390" y="6580"/>
                    <a:pt x="6413" y="6535"/>
                  </a:cubicBezTo>
                  <a:lnTo>
                    <a:pt x="6459" y="6444"/>
                  </a:lnTo>
                  <a:lnTo>
                    <a:pt x="6459" y="6467"/>
                  </a:lnTo>
                  <a:cubicBezTo>
                    <a:pt x="6590" y="6204"/>
                    <a:pt x="7351" y="4849"/>
                    <a:pt x="7551" y="4462"/>
                  </a:cubicBezTo>
                  <a:lnTo>
                    <a:pt x="7551" y="4462"/>
                  </a:lnTo>
                  <a:cubicBezTo>
                    <a:pt x="7551" y="4463"/>
                    <a:pt x="7550" y="4464"/>
                    <a:pt x="7550" y="4466"/>
                  </a:cubicBezTo>
                  <a:lnTo>
                    <a:pt x="7573" y="4420"/>
                  </a:lnTo>
                  <a:lnTo>
                    <a:pt x="7573" y="4420"/>
                  </a:lnTo>
                  <a:cubicBezTo>
                    <a:pt x="7567" y="4433"/>
                    <a:pt x="7559" y="4447"/>
                    <a:pt x="7551" y="4462"/>
                  </a:cubicBezTo>
                  <a:lnTo>
                    <a:pt x="7551" y="4462"/>
                  </a:lnTo>
                  <a:cubicBezTo>
                    <a:pt x="7664" y="4170"/>
                    <a:pt x="7687" y="4237"/>
                    <a:pt x="7800" y="4033"/>
                  </a:cubicBezTo>
                  <a:cubicBezTo>
                    <a:pt x="7755" y="4033"/>
                    <a:pt x="7846" y="3806"/>
                    <a:pt x="7891" y="3715"/>
                  </a:cubicBezTo>
                  <a:lnTo>
                    <a:pt x="7914" y="3715"/>
                  </a:lnTo>
                  <a:cubicBezTo>
                    <a:pt x="7959" y="3579"/>
                    <a:pt x="8096" y="3260"/>
                    <a:pt x="8209" y="3056"/>
                  </a:cubicBezTo>
                  <a:lnTo>
                    <a:pt x="8232" y="3078"/>
                  </a:lnTo>
                  <a:cubicBezTo>
                    <a:pt x="8300" y="2874"/>
                    <a:pt x="8482" y="2533"/>
                    <a:pt x="8551" y="2419"/>
                  </a:cubicBezTo>
                  <a:cubicBezTo>
                    <a:pt x="8733" y="2123"/>
                    <a:pt x="9005" y="1669"/>
                    <a:pt x="9187" y="1259"/>
                  </a:cubicBezTo>
                  <a:lnTo>
                    <a:pt x="9392" y="1032"/>
                  </a:lnTo>
                  <a:lnTo>
                    <a:pt x="9392" y="1009"/>
                  </a:lnTo>
                  <a:lnTo>
                    <a:pt x="9756" y="77"/>
                  </a:lnTo>
                  <a:cubicBezTo>
                    <a:pt x="9781" y="20"/>
                    <a:pt x="9719" y="0"/>
                    <a:pt x="961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30"/>
            <p:cNvSpPr/>
            <p:nvPr/>
          </p:nvSpPr>
          <p:spPr>
            <a:xfrm rot="2178622">
              <a:off x="8924181" y="1052220"/>
              <a:ext cx="263507" cy="280617"/>
            </a:xfrm>
            <a:custGeom>
              <a:avLst/>
              <a:gdLst/>
              <a:ahLst/>
              <a:cxnLst/>
              <a:rect l="l" t="t" r="r" b="b"/>
              <a:pathLst>
                <a:path w="8301" h="8840" extrusionOk="0">
                  <a:moveTo>
                    <a:pt x="4952" y="1913"/>
                  </a:moveTo>
                  <a:cubicBezTo>
                    <a:pt x="4946" y="1917"/>
                    <a:pt x="4940" y="1922"/>
                    <a:pt x="4935" y="1927"/>
                  </a:cubicBezTo>
                  <a:cubicBezTo>
                    <a:pt x="4941" y="1922"/>
                    <a:pt x="4946" y="1918"/>
                    <a:pt x="4952" y="1913"/>
                  </a:cubicBezTo>
                  <a:close/>
                  <a:moveTo>
                    <a:pt x="3847" y="7857"/>
                  </a:moveTo>
                  <a:lnTo>
                    <a:pt x="3847" y="7857"/>
                  </a:lnTo>
                  <a:cubicBezTo>
                    <a:pt x="3853" y="7859"/>
                    <a:pt x="3859" y="7860"/>
                    <a:pt x="3866" y="7862"/>
                  </a:cubicBezTo>
                  <a:cubicBezTo>
                    <a:pt x="3860" y="7860"/>
                    <a:pt x="3854" y="7859"/>
                    <a:pt x="3847" y="7857"/>
                  </a:cubicBezTo>
                  <a:close/>
                  <a:moveTo>
                    <a:pt x="6986" y="1"/>
                  </a:moveTo>
                  <a:cubicBezTo>
                    <a:pt x="6850" y="1"/>
                    <a:pt x="6439" y="481"/>
                    <a:pt x="6313" y="603"/>
                  </a:cubicBezTo>
                  <a:lnTo>
                    <a:pt x="6313" y="603"/>
                  </a:lnTo>
                  <a:cubicBezTo>
                    <a:pt x="6308" y="608"/>
                    <a:pt x="6302" y="612"/>
                    <a:pt x="6297" y="617"/>
                  </a:cubicBezTo>
                  <a:lnTo>
                    <a:pt x="6297" y="617"/>
                  </a:lnTo>
                  <a:cubicBezTo>
                    <a:pt x="6299" y="615"/>
                    <a:pt x="6302" y="613"/>
                    <a:pt x="6304" y="612"/>
                  </a:cubicBezTo>
                  <a:lnTo>
                    <a:pt x="6304" y="612"/>
                  </a:lnTo>
                  <a:cubicBezTo>
                    <a:pt x="6294" y="621"/>
                    <a:pt x="6287" y="627"/>
                    <a:pt x="6282" y="630"/>
                  </a:cubicBezTo>
                  <a:lnTo>
                    <a:pt x="6282" y="630"/>
                  </a:lnTo>
                  <a:cubicBezTo>
                    <a:pt x="6287" y="625"/>
                    <a:pt x="6292" y="621"/>
                    <a:pt x="6297" y="617"/>
                  </a:cubicBezTo>
                  <a:lnTo>
                    <a:pt x="6297" y="617"/>
                  </a:lnTo>
                  <a:cubicBezTo>
                    <a:pt x="6291" y="621"/>
                    <a:pt x="6284" y="626"/>
                    <a:pt x="6276" y="631"/>
                  </a:cubicBezTo>
                  <a:cubicBezTo>
                    <a:pt x="6277" y="631"/>
                    <a:pt x="6277" y="631"/>
                    <a:pt x="6278" y="631"/>
                  </a:cubicBezTo>
                  <a:cubicBezTo>
                    <a:pt x="6279" y="631"/>
                    <a:pt x="6280" y="631"/>
                    <a:pt x="6282" y="630"/>
                  </a:cubicBezTo>
                  <a:lnTo>
                    <a:pt x="6282" y="630"/>
                  </a:lnTo>
                  <a:cubicBezTo>
                    <a:pt x="6262" y="647"/>
                    <a:pt x="6244" y="664"/>
                    <a:pt x="6231" y="676"/>
                  </a:cubicBezTo>
                  <a:lnTo>
                    <a:pt x="6254" y="722"/>
                  </a:lnTo>
                  <a:cubicBezTo>
                    <a:pt x="6197" y="790"/>
                    <a:pt x="6186" y="790"/>
                    <a:pt x="6174" y="790"/>
                  </a:cubicBezTo>
                  <a:cubicBezTo>
                    <a:pt x="6163" y="790"/>
                    <a:pt x="6151" y="790"/>
                    <a:pt x="6095" y="858"/>
                  </a:cubicBezTo>
                  <a:cubicBezTo>
                    <a:pt x="6072" y="835"/>
                    <a:pt x="6163" y="722"/>
                    <a:pt x="6254" y="631"/>
                  </a:cubicBezTo>
                  <a:lnTo>
                    <a:pt x="6254" y="631"/>
                  </a:lnTo>
                  <a:cubicBezTo>
                    <a:pt x="6163" y="722"/>
                    <a:pt x="6072" y="790"/>
                    <a:pt x="6049" y="835"/>
                  </a:cubicBezTo>
                  <a:cubicBezTo>
                    <a:pt x="6019" y="866"/>
                    <a:pt x="6009" y="873"/>
                    <a:pt x="6004" y="873"/>
                  </a:cubicBezTo>
                  <a:cubicBezTo>
                    <a:pt x="6000" y="873"/>
                    <a:pt x="6002" y="866"/>
                    <a:pt x="5995" y="866"/>
                  </a:cubicBezTo>
                  <a:cubicBezTo>
                    <a:pt x="5988" y="866"/>
                    <a:pt x="5973" y="873"/>
                    <a:pt x="5935" y="904"/>
                  </a:cubicBezTo>
                  <a:cubicBezTo>
                    <a:pt x="5867" y="995"/>
                    <a:pt x="5799" y="1086"/>
                    <a:pt x="5708" y="1177"/>
                  </a:cubicBezTo>
                  <a:lnTo>
                    <a:pt x="5708" y="1154"/>
                  </a:lnTo>
                  <a:cubicBezTo>
                    <a:pt x="5481" y="1336"/>
                    <a:pt x="5435" y="1495"/>
                    <a:pt x="5230" y="1654"/>
                  </a:cubicBezTo>
                  <a:lnTo>
                    <a:pt x="5230" y="1631"/>
                  </a:lnTo>
                  <a:cubicBezTo>
                    <a:pt x="5166" y="1675"/>
                    <a:pt x="5060" y="1820"/>
                    <a:pt x="4952" y="1913"/>
                  </a:cubicBezTo>
                  <a:lnTo>
                    <a:pt x="4952" y="1913"/>
                  </a:lnTo>
                  <a:cubicBezTo>
                    <a:pt x="4959" y="1908"/>
                    <a:pt x="4966" y="1904"/>
                    <a:pt x="4969" y="1904"/>
                  </a:cubicBezTo>
                  <a:cubicBezTo>
                    <a:pt x="4975" y="1904"/>
                    <a:pt x="4969" y="1916"/>
                    <a:pt x="4935" y="1950"/>
                  </a:cubicBezTo>
                  <a:cubicBezTo>
                    <a:pt x="4798" y="2086"/>
                    <a:pt x="4707" y="2177"/>
                    <a:pt x="4594" y="2268"/>
                  </a:cubicBezTo>
                  <a:lnTo>
                    <a:pt x="4526" y="2382"/>
                  </a:lnTo>
                  <a:cubicBezTo>
                    <a:pt x="4071" y="2837"/>
                    <a:pt x="2252" y="4701"/>
                    <a:pt x="1797" y="5179"/>
                  </a:cubicBezTo>
                  <a:lnTo>
                    <a:pt x="1811" y="5164"/>
                  </a:lnTo>
                  <a:lnTo>
                    <a:pt x="1811" y="5164"/>
                  </a:lnTo>
                  <a:cubicBezTo>
                    <a:pt x="1357" y="5619"/>
                    <a:pt x="701" y="6275"/>
                    <a:pt x="0" y="6998"/>
                  </a:cubicBezTo>
                  <a:cubicBezTo>
                    <a:pt x="751" y="7157"/>
                    <a:pt x="1524" y="7339"/>
                    <a:pt x="2229" y="7498"/>
                  </a:cubicBezTo>
                  <a:cubicBezTo>
                    <a:pt x="2661" y="7566"/>
                    <a:pt x="3047" y="7657"/>
                    <a:pt x="3343" y="7726"/>
                  </a:cubicBezTo>
                  <a:cubicBezTo>
                    <a:pt x="3474" y="7769"/>
                    <a:pt x="3689" y="7813"/>
                    <a:pt x="3847" y="7857"/>
                  </a:cubicBezTo>
                  <a:lnTo>
                    <a:pt x="3847" y="7857"/>
                  </a:lnTo>
                  <a:cubicBezTo>
                    <a:pt x="3803" y="7843"/>
                    <a:pt x="3809" y="7830"/>
                    <a:pt x="3838" y="7830"/>
                  </a:cubicBezTo>
                  <a:cubicBezTo>
                    <a:pt x="3851" y="7830"/>
                    <a:pt x="3869" y="7833"/>
                    <a:pt x="3889" y="7839"/>
                  </a:cubicBezTo>
                  <a:cubicBezTo>
                    <a:pt x="4093" y="7886"/>
                    <a:pt x="4138" y="7894"/>
                    <a:pt x="4154" y="7894"/>
                  </a:cubicBezTo>
                  <a:cubicBezTo>
                    <a:pt x="4163" y="7894"/>
                    <a:pt x="4163" y="7891"/>
                    <a:pt x="4177" y="7891"/>
                  </a:cubicBezTo>
                  <a:cubicBezTo>
                    <a:pt x="4199" y="7891"/>
                    <a:pt x="4256" y="7898"/>
                    <a:pt x="4435" y="7930"/>
                  </a:cubicBezTo>
                  <a:cubicBezTo>
                    <a:pt x="4707" y="7976"/>
                    <a:pt x="5344" y="8135"/>
                    <a:pt x="6004" y="8294"/>
                  </a:cubicBezTo>
                  <a:cubicBezTo>
                    <a:pt x="6936" y="8499"/>
                    <a:pt x="7868" y="8726"/>
                    <a:pt x="8300" y="8840"/>
                  </a:cubicBezTo>
                  <a:cubicBezTo>
                    <a:pt x="8300" y="8749"/>
                    <a:pt x="8300" y="8681"/>
                    <a:pt x="8278" y="8635"/>
                  </a:cubicBezTo>
                  <a:cubicBezTo>
                    <a:pt x="8232" y="8362"/>
                    <a:pt x="8187" y="8090"/>
                    <a:pt x="8164" y="7817"/>
                  </a:cubicBezTo>
                  <a:cubicBezTo>
                    <a:pt x="8141" y="7680"/>
                    <a:pt x="8118" y="7544"/>
                    <a:pt x="8096" y="7407"/>
                  </a:cubicBezTo>
                  <a:cubicBezTo>
                    <a:pt x="8096" y="7339"/>
                    <a:pt x="8096" y="7294"/>
                    <a:pt x="8073" y="7248"/>
                  </a:cubicBezTo>
                  <a:cubicBezTo>
                    <a:pt x="8073" y="7203"/>
                    <a:pt x="8073" y="7180"/>
                    <a:pt x="8050" y="7134"/>
                  </a:cubicBezTo>
                  <a:lnTo>
                    <a:pt x="8050" y="7134"/>
                  </a:lnTo>
                  <a:lnTo>
                    <a:pt x="8073" y="7157"/>
                  </a:lnTo>
                  <a:cubicBezTo>
                    <a:pt x="8027" y="6862"/>
                    <a:pt x="7846" y="5179"/>
                    <a:pt x="7777" y="4838"/>
                  </a:cubicBezTo>
                  <a:lnTo>
                    <a:pt x="7777" y="4883"/>
                  </a:lnTo>
                  <a:cubicBezTo>
                    <a:pt x="7709" y="4588"/>
                    <a:pt x="7755" y="4633"/>
                    <a:pt x="7732" y="4406"/>
                  </a:cubicBezTo>
                  <a:lnTo>
                    <a:pt x="7732" y="4406"/>
                  </a:lnTo>
                  <a:cubicBezTo>
                    <a:pt x="7731" y="4407"/>
                    <a:pt x="7730" y="4407"/>
                    <a:pt x="7729" y="4407"/>
                  </a:cubicBezTo>
                  <a:cubicBezTo>
                    <a:pt x="7703" y="4407"/>
                    <a:pt x="7641" y="4174"/>
                    <a:pt x="7641" y="4087"/>
                  </a:cubicBezTo>
                  <a:cubicBezTo>
                    <a:pt x="7618" y="3928"/>
                    <a:pt x="7550" y="3610"/>
                    <a:pt x="7504" y="3360"/>
                  </a:cubicBezTo>
                  <a:lnTo>
                    <a:pt x="7527" y="3360"/>
                  </a:lnTo>
                  <a:cubicBezTo>
                    <a:pt x="7482" y="3178"/>
                    <a:pt x="7436" y="2791"/>
                    <a:pt x="7413" y="2632"/>
                  </a:cubicBezTo>
                  <a:cubicBezTo>
                    <a:pt x="7391" y="2314"/>
                    <a:pt x="7345" y="1791"/>
                    <a:pt x="7254" y="1336"/>
                  </a:cubicBezTo>
                  <a:lnTo>
                    <a:pt x="7300" y="1040"/>
                  </a:lnTo>
                  <a:lnTo>
                    <a:pt x="7277" y="995"/>
                  </a:lnTo>
                  <a:lnTo>
                    <a:pt x="7027" y="40"/>
                  </a:lnTo>
                  <a:cubicBezTo>
                    <a:pt x="7021" y="12"/>
                    <a:pt x="7007" y="1"/>
                    <a:pt x="69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30"/>
            <p:cNvSpPr/>
            <p:nvPr/>
          </p:nvSpPr>
          <p:spPr>
            <a:xfrm rot="2178622">
              <a:off x="8064178" y="1088869"/>
              <a:ext cx="269284" cy="272554"/>
            </a:xfrm>
            <a:custGeom>
              <a:avLst/>
              <a:gdLst/>
              <a:ahLst/>
              <a:cxnLst/>
              <a:rect l="l" t="t" r="r" b="b"/>
              <a:pathLst>
                <a:path w="8483" h="8586" extrusionOk="0">
                  <a:moveTo>
                    <a:pt x="5531" y="600"/>
                  </a:moveTo>
                  <a:lnTo>
                    <a:pt x="5531" y="600"/>
                  </a:lnTo>
                  <a:cubicBezTo>
                    <a:pt x="5480" y="671"/>
                    <a:pt x="5444" y="718"/>
                    <a:pt x="5436" y="718"/>
                  </a:cubicBezTo>
                  <a:cubicBezTo>
                    <a:pt x="5436" y="718"/>
                    <a:pt x="5435" y="718"/>
                    <a:pt x="5435" y="718"/>
                  </a:cubicBezTo>
                  <a:cubicBezTo>
                    <a:pt x="5470" y="665"/>
                    <a:pt x="5506" y="626"/>
                    <a:pt x="5531" y="600"/>
                  </a:cubicBezTo>
                  <a:close/>
                  <a:moveTo>
                    <a:pt x="6072" y="0"/>
                  </a:moveTo>
                  <a:cubicBezTo>
                    <a:pt x="5956" y="0"/>
                    <a:pt x="5692" y="375"/>
                    <a:pt x="5542" y="583"/>
                  </a:cubicBezTo>
                  <a:lnTo>
                    <a:pt x="5542" y="583"/>
                  </a:lnTo>
                  <a:cubicBezTo>
                    <a:pt x="5512" y="599"/>
                    <a:pt x="5432" y="700"/>
                    <a:pt x="5390" y="763"/>
                  </a:cubicBezTo>
                  <a:lnTo>
                    <a:pt x="5412" y="786"/>
                  </a:lnTo>
                  <a:cubicBezTo>
                    <a:pt x="5321" y="945"/>
                    <a:pt x="5367" y="809"/>
                    <a:pt x="5276" y="945"/>
                  </a:cubicBezTo>
                  <a:cubicBezTo>
                    <a:pt x="5253" y="945"/>
                    <a:pt x="5344" y="809"/>
                    <a:pt x="5412" y="718"/>
                  </a:cubicBezTo>
                  <a:lnTo>
                    <a:pt x="5412" y="718"/>
                  </a:lnTo>
                  <a:cubicBezTo>
                    <a:pt x="5344" y="809"/>
                    <a:pt x="5253" y="900"/>
                    <a:pt x="5230" y="945"/>
                  </a:cubicBezTo>
                  <a:cubicBezTo>
                    <a:pt x="5208" y="976"/>
                    <a:pt x="5200" y="983"/>
                    <a:pt x="5197" y="983"/>
                  </a:cubicBezTo>
                  <a:cubicBezTo>
                    <a:pt x="5193" y="983"/>
                    <a:pt x="5194" y="976"/>
                    <a:pt x="5188" y="976"/>
                  </a:cubicBezTo>
                  <a:cubicBezTo>
                    <a:pt x="5182" y="976"/>
                    <a:pt x="5170" y="983"/>
                    <a:pt x="5139" y="1014"/>
                  </a:cubicBezTo>
                  <a:cubicBezTo>
                    <a:pt x="5071" y="1105"/>
                    <a:pt x="5003" y="1218"/>
                    <a:pt x="4935" y="1309"/>
                  </a:cubicBezTo>
                  <a:cubicBezTo>
                    <a:pt x="4730" y="1514"/>
                    <a:pt x="4707" y="1673"/>
                    <a:pt x="4525" y="1855"/>
                  </a:cubicBezTo>
                  <a:lnTo>
                    <a:pt x="4525" y="1832"/>
                  </a:lnTo>
                  <a:cubicBezTo>
                    <a:pt x="4457" y="1900"/>
                    <a:pt x="4366" y="2060"/>
                    <a:pt x="4253" y="2173"/>
                  </a:cubicBezTo>
                  <a:cubicBezTo>
                    <a:pt x="4275" y="2151"/>
                    <a:pt x="4292" y="2134"/>
                    <a:pt x="4298" y="2134"/>
                  </a:cubicBezTo>
                  <a:cubicBezTo>
                    <a:pt x="4304" y="2134"/>
                    <a:pt x="4298" y="2151"/>
                    <a:pt x="4275" y="2196"/>
                  </a:cubicBezTo>
                  <a:cubicBezTo>
                    <a:pt x="4139" y="2333"/>
                    <a:pt x="4071" y="2446"/>
                    <a:pt x="3980" y="2537"/>
                  </a:cubicBezTo>
                  <a:lnTo>
                    <a:pt x="3911" y="2674"/>
                  </a:lnTo>
                  <a:cubicBezTo>
                    <a:pt x="3502" y="3174"/>
                    <a:pt x="1956" y="5243"/>
                    <a:pt x="1546" y="5766"/>
                  </a:cubicBezTo>
                  <a:lnTo>
                    <a:pt x="1569" y="5766"/>
                  </a:lnTo>
                  <a:cubicBezTo>
                    <a:pt x="1183" y="6267"/>
                    <a:pt x="614" y="7017"/>
                    <a:pt x="0" y="7813"/>
                  </a:cubicBezTo>
                  <a:cubicBezTo>
                    <a:pt x="751" y="7881"/>
                    <a:pt x="1546" y="7949"/>
                    <a:pt x="2274" y="8018"/>
                  </a:cubicBezTo>
                  <a:cubicBezTo>
                    <a:pt x="2706" y="8063"/>
                    <a:pt x="3093" y="8086"/>
                    <a:pt x="3411" y="8108"/>
                  </a:cubicBezTo>
                  <a:cubicBezTo>
                    <a:pt x="3570" y="8154"/>
                    <a:pt x="3775" y="8154"/>
                    <a:pt x="3957" y="8177"/>
                  </a:cubicBezTo>
                  <a:cubicBezTo>
                    <a:pt x="3866" y="8154"/>
                    <a:pt x="3889" y="8154"/>
                    <a:pt x="3957" y="8154"/>
                  </a:cubicBezTo>
                  <a:cubicBezTo>
                    <a:pt x="4150" y="8171"/>
                    <a:pt x="4207" y="8175"/>
                    <a:pt x="4227" y="8175"/>
                  </a:cubicBezTo>
                  <a:cubicBezTo>
                    <a:pt x="4248" y="8175"/>
                    <a:pt x="4226" y="8170"/>
                    <a:pt x="4290" y="8170"/>
                  </a:cubicBezTo>
                  <a:cubicBezTo>
                    <a:pt x="4326" y="8170"/>
                    <a:pt x="4389" y="8172"/>
                    <a:pt x="4503" y="8177"/>
                  </a:cubicBezTo>
                  <a:cubicBezTo>
                    <a:pt x="4798" y="8199"/>
                    <a:pt x="5458" y="8268"/>
                    <a:pt x="6117" y="8336"/>
                  </a:cubicBezTo>
                  <a:cubicBezTo>
                    <a:pt x="7072" y="8450"/>
                    <a:pt x="8027" y="8541"/>
                    <a:pt x="8482" y="8586"/>
                  </a:cubicBezTo>
                  <a:cubicBezTo>
                    <a:pt x="8459" y="8495"/>
                    <a:pt x="8437" y="8450"/>
                    <a:pt x="8437" y="8404"/>
                  </a:cubicBezTo>
                  <a:cubicBezTo>
                    <a:pt x="8346" y="8131"/>
                    <a:pt x="8277" y="7881"/>
                    <a:pt x="8187" y="7608"/>
                  </a:cubicBezTo>
                  <a:cubicBezTo>
                    <a:pt x="8164" y="7472"/>
                    <a:pt x="8118" y="7335"/>
                    <a:pt x="8096" y="7199"/>
                  </a:cubicBezTo>
                  <a:cubicBezTo>
                    <a:pt x="8073" y="7153"/>
                    <a:pt x="8050" y="7085"/>
                    <a:pt x="8050" y="7040"/>
                  </a:cubicBezTo>
                  <a:cubicBezTo>
                    <a:pt x="8027" y="7017"/>
                    <a:pt x="8027" y="6971"/>
                    <a:pt x="8005" y="6949"/>
                  </a:cubicBezTo>
                  <a:lnTo>
                    <a:pt x="8005" y="6949"/>
                  </a:lnTo>
                  <a:lnTo>
                    <a:pt x="8027" y="6971"/>
                  </a:lnTo>
                  <a:cubicBezTo>
                    <a:pt x="7936" y="6676"/>
                    <a:pt x="7550" y="5039"/>
                    <a:pt x="7459" y="4697"/>
                  </a:cubicBezTo>
                  <a:lnTo>
                    <a:pt x="7459" y="4743"/>
                  </a:lnTo>
                  <a:cubicBezTo>
                    <a:pt x="7368" y="4470"/>
                    <a:pt x="7413" y="4493"/>
                    <a:pt x="7368" y="4265"/>
                  </a:cubicBezTo>
                  <a:cubicBezTo>
                    <a:pt x="7364" y="4269"/>
                    <a:pt x="7360" y="4271"/>
                    <a:pt x="7356" y="4271"/>
                  </a:cubicBezTo>
                  <a:cubicBezTo>
                    <a:pt x="7308" y="4271"/>
                    <a:pt x="7230" y="4053"/>
                    <a:pt x="7209" y="3970"/>
                  </a:cubicBezTo>
                  <a:lnTo>
                    <a:pt x="7231" y="3970"/>
                  </a:lnTo>
                  <a:cubicBezTo>
                    <a:pt x="7186" y="3811"/>
                    <a:pt x="7050" y="3492"/>
                    <a:pt x="6981" y="3265"/>
                  </a:cubicBezTo>
                  <a:lnTo>
                    <a:pt x="7004" y="3265"/>
                  </a:lnTo>
                  <a:cubicBezTo>
                    <a:pt x="6936" y="3083"/>
                    <a:pt x="6845" y="2696"/>
                    <a:pt x="6822" y="2560"/>
                  </a:cubicBezTo>
                  <a:cubicBezTo>
                    <a:pt x="6731" y="2242"/>
                    <a:pt x="6640" y="1719"/>
                    <a:pt x="6504" y="1287"/>
                  </a:cubicBezTo>
                  <a:lnTo>
                    <a:pt x="6481" y="991"/>
                  </a:lnTo>
                  <a:lnTo>
                    <a:pt x="6481" y="945"/>
                  </a:lnTo>
                  <a:lnTo>
                    <a:pt x="6117" y="36"/>
                  </a:lnTo>
                  <a:cubicBezTo>
                    <a:pt x="6107" y="11"/>
                    <a:pt x="6092" y="0"/>
                    <a:pt x="607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30"/>
            <p:cNvSpPr/>
            <p:nvPr/>
          </p:nvSpPr>
          <p:spPr>
            <a:xfrm rot="2178622">
              <a:off x="7976275" y="699989"/>
              <a:ext cx="315726" cy="231192"/>
            </a:xfrm>
            <a:custGeom>
              <a:avLst/>
              <a:gdLst/>
              <a:ahLst/>
              <a:cxnLst/>
              <a:rect l="l" t="t" r="r" b="b"/>
              <a:pathLst>
                <a:path w="9946" h="7283" extrusionOk="0">
                  <a:moveTo>
                    <a:pt x="2864" y="7274"/>
                  </a:moveTo>
                  <a:lnTo>
                    <a:pt x="2864" y="7274"/>
                  </a:lnTo>
                  <a:cubicBezTo>
                    <a:pt x="2874" y="7276"/>
                    <a:pt x="2885" y="7278"/>
                    <a:pt x="2897" y="7278"/>
                  </a:cubicBezTo>
                  <a:cubicBezTo>
                    <a:pt x="2886" y="7276"/>
                    <a:pt x="2875" y="7275"/>
                    <a:pt x="2864" y="7274"/>
                  </a:cubicBezTo>
                  <a:close/>
                  <a:moveTo>
                    <a:pt x="5375" y="1"/>
                  </a:moveTo>
                  <a:cubicBezTo>
                    <a:pt x="5330" y="69"/>
                    <a:pt x="5284" y="115"/>
                    <a:pt x="5262" y="160"/>
                  </a:cubicBezTo>
                  <a:cubicBezTo>
                    <a:pt x="5102" y="387"/>
                    <a:pt x="4943" y="615"/>
                    <a:pt x="4761" y="842"/>
                  </a:cubicBezTo>
                  <a:cubicBezTo>
                    <a:pt x="4670" y="933"/>
                    <a:pt x="4602" y="1047"/>
                    <a:pt x="4511" y="1161"/>
                  </a:cubicBezTo>
                  <a:cubicBezTo>
                    <a:pt x="4488" y="1206"/>
                    <a:pt x="4443" y="1252"/>
                    <a:pt x="4420" y="1297"/>
                  </a:cubicBezTo>
                  <a:lnTo>
                    <a:pt x="4352" y="1388"/>
                  </a:lnTo>
                  <a:lnTo>
                    <a:pt x="4375" y="1343"/>
                  </a:lnTo>
                  <a:lnTo>
                    <a:pt x="4375" y="1343"/>
                  </a:lnTo>
                  <a:cubicBezTo>
                    <a:pt x="4193" y="1593"/>
                    <a:pt x="3147" y="2912"/>
                    <a:pt x="2942" y="3207"/>
                  </a:cubicBezTo>
                  <a:lnTo>
                    <a:pt x="2965" y="3162"/>
                  </a:lnTo>
                  <a:lnTo>
                    <a:pt x="2965" y="3162"/>
                  </a:lnTo>
                  <a:cubicBezTo>
                    <a:pt x="2806" y="3412"/>
                    <a:pt x="2783" y="3366"/>
                    <a:pt x="2646" y="3548"/>
                  </a:cubicBezTo>
                  <a:cubicBezTo>
                    <a:pt x="2692" y="3548"/>
                    <a:pt x="2555" y="3753"/>
                    <a:pt x="2487" y="3844"/>
                  </a:cubicBezTo>
                  <a:lnTo>
                    <a:pt x="2487" y="3821"/>
                  </a:lnTo>
                  <a:cubicBezTo>
                    <a:pt x="2396" y="3958"/>
                    <a:pt x="2214" y="4253"/>
                    <a:pt x="2078" y="4435"/>
                  </a:cubicBezTo>
                  <a:lnTo>
                    <a:pt x="2055" y="4412"/>
                  </a:lnTo>
                  <a:cubicBezTo>
                    <a:pt x="1964" y="4594"/>
                    <a:pt x="1714" y="4890"/>
                    <a:pt x="1623" y="5004"/>
                  </a:cubicBezTo>
                  <a:cubicBezTo>
                    <a:pt x="1418" y="5277"/>
                    <a:pt x="1077" y="5663"/>
                    <a:pt x="804" y="6050"/>
                  </a:cubicBezTo>
                  <a:lnTo>
                    <a:pt x="577" y="6232"/>
                  </a:lnTo>
                  <a:lnTo>
                    <a:pt x="577" y="6277"/>
                  </a:lnTo>
                  <a:lnTo>
                    <a:pt x="54" y="7118"/>
                  </a:lnTo>
                  <a:cubicBezTo>
                    <a:pt x="1" y="7214"/>
                    <a:pt x="206" y="7235"/>
                    <a:pt x="440" y="7235"/>
                  </a:cubicBezTo>
                  <a:cubicBezTo>
                    <a:pt x="596" y="7235"/>
                    <a:pt x="764" y="7226"/>
                    <a:pt x="876" y="7223"/>
                  </a:cubicBezTo>
                  <a:lnTo>
                    <a:pt x="876" y="7223"/>
                  </a:lnTo>
                  <a:cubicBezTo>
                    <a:pt x="875" y="7223"/>
                    <a:pt x="874" y="7222"/>
                    <a:pt x="873" y="7222"/>
                  </a:cubicBezTo>
                  <a:lnTo>
                    <a:pt x="873" y="7222"/>
                  </a:lnTo>
                  <a:cubicBezTo>
                    <a:pt x="874" y="7222"/>
                    <a:pt x="876" y="7223"/>
                    <a:pt x="878" y="7223"/>
                  </a:cubicBezTo>
                  <a:lnTo>
                    <a:pt x="878" y="7223"/>
                  </a:lnTo>
                  <a:cubicBezTo>
                    <a:pt x="898" y="7222"/>
                    <a:pt x="917" y="7222"/>
                    <a:pt x="933" y="7222"/>
                  </a:cubicBezTo>
                  <a:cubicBezTo>
                    <a:pt x="980" y="7222"/>
                    <a:pt x="1008" y="7225"/>
                    <a:pt x="1009" y="7232"/>
                  </a:cubicBezTo>
                  <a:lnTo>
                    <a:pt x="1009" y="7232"/>
                  </a:lnTo>
                  <a:cubicBezTo>
                    <a:pt x="962" y="7231"/>
                    <a:pt x="909" y="7229"/>
                    <a:pt x="878" y="7223"/>
                  </a:cubicBezTo>
                  <a:lnTo>
                    <a:pt x="878" y="7223"/>
                  </a:lnTo>
                  <a:cubicBezTo>
                    <a:pt x="878" y="7223"/>
                    <a:pt x="877" y="7223"/>
                    <a:pt x="876" y="7223"/>
                  </a:cubicBezTo>
                  <a:lnTo>
                    <a:pt x="876" y="7223"/>
                  </a:lnTo>
                  <a:cubicBezTo>
                    <a:pt x="908" y="7232"/>
                    <a:pt x="959" y="7232"/>
                    <a:pt x="1009" y="7232"/>
                  </a:cubicBezTo>
                  <a:cubicBezTo>
                    <a:pt x="1009" y="7232"/>
                    <a:pt x="1009" y="7232"/>
                    <a:pt x="1009" y="7232"/>
                  </a:cubicBezTo>
                  <a:lnTo>
                    <a:pt x="1009" y="7232"/>
                  </a:lnTo>
                  <a:cubicBezTo>
                    <a:pt x="1035" y="7232"/>
                    <a:pt x="1059" y="7232"/>
                    <a:pt x="1077" y="7232"/>
                  </a:cubicBezTo>
                  <a:lnTo>
                    <a:pt x="1100" y="7209"/>
                  </a:lnTo>
                  <a:cubicBezTo>
                    <a:pt x="1153" y="7202"/>
                    <a:pt x="1176" y="7199"/>
                    <a:pt x="1189" y="7199"/>
                  </a:cubicBezTo>
                  <a:cubicBezTo>
                    <a:pt x="1214" y="7199"/>
                    <a:pt x="1199" y="7209"/>
                    <a:pt x="1305" y="7209"/>
                  </a:cubicBezTo>
                  <a:cubicBezTo>
                    <a:pt x="1305" y="7232"/>
                    <a:pt x="1168" y="7255"/>
                    <a:pt x="1009" y="7255"/>
                  </a:cubicBezTo>
                  <a:cubicBezTo>
                    <a:pt x="1077" y="7255"/>
                    <a:pt x="1140" y="7261"/>
                    <a:pt x="1194" y="7261"/>
                  </a:cubicBezTo>
                  <a:cubicBezTo>
                    <a:pt x="1248" y="7261"/>
                    <a:pt x="1293" y="7255"/>
                    <a:pt x="1328" y="7232"/>
                  </a:cubicBezTo>
                  <a:lnTo>
                    <a:pt x="1328" y="7232"/>
                  </a:lnTo>
                  <a:cubicBezTo>
                    <a:pt x="1441" y="7255"/>
                    <a:pt x="1305" y="7278"/>
                    <a:pt x="1441" y="7278"/>
                  </a:cubicBezTo>
                  <a:cubicBezTo>
                    <a:pt x="1555" y="7278"/>
                    <a:pt x="1691" y="7255"/>
                    <a:pt x="1805" y="7255"/>
                  </a:cubicBezTo>
                  <a:lnTo>
                    <a:pt x="1805" y="7278"/>
                  </a:lnTo>
                  <a:cubicBezTo>
                    <a:pt x="1845" y="7281"/>
                    <a:pt x="1882" y="7282"/>
                    <a:pt x="1917" y="7282"/>
                  </a:cubicBezTo>
                  <a:cubicBezTo>
                    <a:pt x="2086" y="7282"/>
                    <a:pt x="2206" y="7250"/>
                    <a:pt x="2375" y="7250"/>
                  </a:cubicBezTo>
                  <a:cubicBezTo>
                    <a:pt x="2410" y="7250"/>
                    <a:pt x="2447" y="7252"/>
                    <a:pt x="2487" y="7255"/>
                  </a:cubicBezTo>
                  <a:lnTo>
                    <a:pt x="2464" y="7255"/>
                  </a:lnTo>
                  <a:cubicBezTo>
                    <a:pt x="2510" y="7266"/>
                    <a:pt x="2573" y="7266"/>
                    <a:pt x="2646" y="7266"/>
                  </a:cubicBezTo>
                  <a:cubicBezTo>
                    <a:pt x="2712" y="7266"/>
                    <a:pt x="2786" y="7266"/>
                    <a:pt x="2864" y="7274"/>
                  </a:cubicBezTo>
                  <a:lnTo>
                    <a:pt x="2864" y="7274"/>
                  </a:lnTo>
                  <a:cubicBezTo>
                    <a:pt x="2837" y="7268"/>
                    <a:pt x="2828" y="7255"/>
                    <a:pt x="2897" y="7255"/>
                  </a:cubicBezTo>
                  <a:lnTo>
                    <a:pt x="3351" y="7255"/>
                  </a:lnTo>
                  <a:lnTo>
                    <a:pt x="3488" y="7232"/>
                  </a:lnTo>
                  <a:cubicBezTo>
                    <a:pt x="3614" y="7236"/>
                    <a:pt x="3810" y="7238"/>
                    <a:pt x="4050" y="7238"/>
                  </a:cubicBezTo>
                  <a:cubicBezTo>
                    <a:pt x="5067" y="7238"/>
                    <a:pt x="6866" y="7205"/>
                    <a:pt x="7399" y="7187"/>
                  </a:cubicBezTo>
                  <a:lnTo>
                    <a:pt x="7399" y="7187"/>
                  </a:lnTo>
                  <a:lnTo>
                    <a:pt x="7376" y="7209"/>
                  </a:lnTo>
                  <a:cubicBezTo>
                    <a:pt x="8013" y="7187"/>
                    <a:pt x="8945" y="7187"/>
                    <a:pt x="9946" y="7187"/>
                  </a:cubicBezTo>
                  <a:cubicBezTo>
                    <a:pt x="9537" y="6550"/>
                    <a:pt x="9127" y="5868"/>
                    <a:pt x="8718" y="5254"/>
                  </a:cubicBezTo>
                  <a:cubicBezTo>
                    <a:pt x="8491" y="4890"/>
                    <a:pt x="8263" y="4572"/>
                    <a:pt x="8104" y="4299"/>
                  </a:cubicBezTo>
                  <a:cubicBezTo>
                    <a:pt x="8036" y="4162"/>
                    <a:pt x="7922" y="3980"/>
                    <a:pt x="7831" y="3821"/>
                  </a:cubicBezTo>
                  <a:lnTo>
                    <a:pt x="7831" y="3821"/>
                  </a:lnTo>
                  <a:cubicBezTo>
                    <a:pt x="7854" y="3867"/>
                    <a:pt x="7854" y="3884"/>
                    <a:pt x="7845" y="3884"/>
                  </a:cubicBezTo>
                  <a:cubicBezTo>
                    <a:pt x="7837" y="3884"/>
                    <a:pt x="7820" y="3867"/>
                    <a:pt x="7808" y="3844"/>
                  </a:cubicBezTo>
                  <a:cubicBezTo>
                    <a:pt x="7536" y="3412"/>
                    <a:pt x="7763" y="3821"/>
                    <a:pt x="7490" y="3389"/>
                  </a:cubicBezTo>
                  <a:cubicBezTo>
                    <a:pt x="7331" y="3162"/>
                    <a:pt x="6967" y="2593"/>
                    <a:pt x="6626" y="2025"/>
                  </a:cubicBezTo>
                  <a:cubicBezTo>
                    <a:pt x="6126" y="1206"/>
                    <a:pt x="5625" y="387"/>
                    <a:pt x="537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41383E85-8DB2-CF21-DA76-23E4FC6C11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0927" y="665636"/>
            <a:ext cx="2527678" cy="337023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2" name="Google Shape;1612;p48"/>
          <p:cNvGrpSpPr/>
          <p:nvPr/>
        </p:nvGrpSpPr>
        <p:grpSpPr>
          <a:xfrm>
            <a:off x="933750" y="1005925"/>
            <a:ext cx="3426250" cy="3503575"/>
            <a:chOff x="933750" y="1005925"/>
            <a:chExt cx="3426250" cy="3503575"/>
          </a:xfrm>
        </p:grpSpPr>
        <p:sp>
          <p:nvSpPr>
            <p:cNvPr id="1613" name="Google Shape;1613;p48"/>
            <p:cNvSpPr/>
            <p:nvPr/>
          </p:nvSpPr>
          <p:spPr>
            <a:xfrm>
              <a:off x="933750" y="1005925"/>
              <a:ext cx="3381300" cy="3381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48"/>
            <p:cNvSpPr/>
            <p:nvPr/>
          </p:nvSpPr>
          <p:spPr>
            <a:xfrm>
              <a:off x="3528100" y="3677600"/>
              <a:ext cx="831900" cy="831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15" name="Google Shape;1615;p48"/>
          <p:cNvGrpSpPr/>
          <p:nvPr/>
        </p:nvGrpSpPr>
        <p:grpSpPr>
          <a:xfrm>
            <a:off x="7960775" y="-721085"/>
            <a:ext cx="1727186" cy="1727018"/>
            <a:chOff x="7941900" y="-738260"/>
            <a:chExt cx="1727186" cy="1727018"/>
          </a:xfrm>
        </p:grpSpPr>
        <p:sp>
          <p:nvSpPr>
            <p:cNvPr id="1616" name="Google Shape;1616;p48"/>
            <p:cNvSpPr/>
            <p:nvPr/>
          </p:nvSpPr>
          <p:spPr>
            <a:xfrm rot="-2172959" flipH="1">
              <a:off x="9255473" y="277367"/>
              <a:ext cx="2161" cy="4323"/>
            </a:xfrm>
            <a:custGeom>
              <a:avLst/>
              <a:gdLst/>
              <a:ahLst/>
              <a:cxnLst/>
              <a:rect l="l" t="t" r="r" b="b"/>
              <a:pathLst>
                <a:path w="69" h="138" extrusionOk="0">
                  <a:moveTo>
                    <a:pt x="68" y="1"/>
                  </a:moveTo>
                  <a:lnTo>
                    <a:pt x="68" y="1"/>
                  </a:lnTo>
                  <a:cubicBezTo>
                    <a:pt x="23" y="46"/>
                    <a:pt x="0" y="69"/>
                    <a:pt x="23" y="137"/>
                  </a:cubicBezTo>
                  <a:cubicBezTo>
                    <a:pt x="68" y="92"/>
                    <a:pt x="68" y="46"/>
                    <a:pt x="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48"/>
            <p:cNvSpPr/>
            <p:nvPr/>
          </p:nvSpPr>
          <p:spPr>
            <a:xfrm rot="-2172959" flipH="1">
              <a:off x="9254411" y="278411"/>
              <a:ext cx="31" cy="31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48"/>
            <p:cNvSpPr/>
            <p:nvPr/>
          </p:nvSpPr>
          <p:spPr>
            <a:xfrm rot="-2172959" flipH="1">
              <a:off x="9163352" y="6249"/>
              <a:ext cx="31" cy="1472"/>
            </a:xfrm>
            <a:custGeom>
              <a:avLst/>
              <a:gdLst/>
              <a:ahLst/>
              <a:cxnLst/>
              <a:rect l="l" t="t" r="r" b="b"/>
              <a:pathLst>
                <a:path w="1" h="47" extrusionOk="0">
                  <a:moveTo>
                    <a:pt x="0" y="1"/>
                  </a:moveTo>
                  <a:lnTo>
                    <a:pt x="0" y="4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48"/>
            <p:cNvSpPr/>
            <p:nvPr/>
          </p:nvSpPr>
          <p:spPr>
            <a:xfrm rot="-2172959" flipH="1">
              <a:off x="9166482" y="3133"/>
              <a:ext cx="93347" cy="287089"/>
            </a:xfrm>
            <a:custGeom>
              <a:avLst/>
              <a:gdLst/>
              <a:ahLst/>
              <a:cxnLst/>
              <a:rect l="l" t="t" r="r" b="b"/>
              <a:pathLst>
                <a:path w="2980" h="9165" extrusionOk="0">
                  <a:moveTo>
                    <a:pt x="56" y="823"/>
                  </a:moveTo>
                  <a:cubicBezTo>
                    <a:pt x="50" y="828"/>
                    <a:pt x="46" y="835"/>
                    <a:pt x="46" y="841"/>
                  </a:cubicBezTo>
                  <a:cubicBezTo>
                    <a:pt x="50" y="836"/>
                    <a:pt x="53" y="829"/>
                    <a:pt x="56" y="823"/>
                  </a:cubicBezTo>
                  <a:close/>
                  <a:moveTo>
                    <a:pt x="2275" y="2752"/>
                  </a:moveTo>
                  <a:lnTo>
                    <a:pt x="2402" y="2780"/>
                  </a:lnTo>
                  <a:lnTo>
                    <a:pt x="2402" y="2780"/>
                  </a:lnTo>
                  <a:lnTo>
                    <a:pt x="2343" y="2820"/>
                  </a:lnTo>
                  <a:lnTo>
                    <a:pt x="2275" y="2752"/>
                  </a:lnTo>
                  <a:close/>
                  <a:moveTo>
                    <a:pt x="2843" y="8687"/>
                  </a:moveTo>
                  <a:lnTo>
                    <a:pt x="2843" y="8717"/>
                  </a:lnTo>
                  <a:lnTo>
                    <a:pt x="2843" y="8717"/>
                  </a:lnTo>
                  <a:cubicBezTo>
                    <a:pt x="2833" y="8697"/>
                    <a:pt x="2813" y="8687"/>
                    <a:pt x="2843" y="8687"/>
                  </a:cubicBezTo>
                  <a:close/>
                  <a:moveTo>
                    <a:pt x="228" y="0"/>
                  </a:moveTo>
                  <a:lnTo>
                    <a:pt x="182" y="91"/>
                  </a:lnTo>
                  <a:lnTo>
                    <a:pt x="251" y="114"/>
                  </a:lnTo>
                  <a:cubicBezTo>
                    <a:pt x="273" y="148"/>
                    <a:pt x="262" y="148"/>
                    <a:pt x="248" y="148"/>
                  </a:cubicBezTo>
                  <a:cubicBezTo>
                    <a:pt x="234" y="148"/>
                    <a:pt x="217" y="148"/>
                    <a:pt x="228" y="182"/>
                  </a:cubicBezTo>
                  <a:cubicBezTo>
                    <a:pt x="160" y="182"/>
                    <a:pt x="137" y="114"/>
                    <a:pt x="137" y="68"/>
                  </a:cubicBezTo>
                  <a:lnTo>
                    <a:pt x="137" y="68"/>
                  </a:lnTo>
                  <a:cubicBezTo>
                    <a:pt x="137" y="114"/>
                    <a:pt x="92" y="159"/>
                    <a:pt x="160" y="182"/>
                  </a:cubicBezTo>
                  <a:cubicBezTo>
                    <a:pt x="137" y="205"/>
                    <a:pt x="114" y="205"/>
                    <a:pt x="94" y="205"/>
                  </a:cubicBezTo>
                  <a:cubicBezTo>
                    <a:pt x="74" y="205"/>
                    <a:pt x="57" y="205"/>
                    <a:pt x="46" y="227"/>
                  </a:cubicBezTo>
                  <a:cubicBezTo>
                    <a:pt x="69" y="273"/>
                    <a:pt x="114" y="341"/>
                    <a:pt x="92" y="387"/>
                  </a:cubicBezTo>
                  <a:lnTo>
                    <a:pt x="69" y="387"/>
                  </a:lnTo>
                  <a:cubicBezTo>
                    <a:pt x="1" y="500"/>
                    <a:pt x="160" y="569"/>
                    <a:pt x="92" y="659"/>
                  </a:cubicBezTo>
                  <a:lnTo>
                    <a:pt x="69" y="659"/>
                  </a:lnTo>
                  <a:cubicBezTo>
                    <a:pt x="48" y="680"/>
                    <a:pt x="84" y="758"/>
                    <a:pt x="56" y="823"/>
                  </a:cubicBezTo>
                  <a:lnTo>
                    <a:pt x="56" y="823"/>
                  </a:lnTo>
                  <a:cubicBezTo>
                    <a:pt x="62" y="818"/>
                    <a:pt x="70" y="815"/>
                    <a:pt x="78" y="815"/>
                  </a:cubicBezTo>
                  <a:cubicBezTo>
                    <a:pt x="91" y="815"/>
                    <a:pt x="105" y="822"/>
                    <a:pt x="114" y="841"/>
                  </a:cubicBezTo>
                  <a:cubicBezTo>
                    <a:pt x="69" y="910"/>
                    <a:pt x="92" y="978"/>
                    <a:pt x="46" y="1023"/>
                  </a:cubicBezTo>
                  <a:lnTo>
                    <a:pt x="114" y="1092"/>
                  </a:lnTo>
                  <a:cubicBezTo>
                    <a:pt x="92" y="1342"/>
                    <a:pt x="114" y="2410"/>
                    <a:pt x="137" y="2683"/>
                  </a:cubicBezTo>
                  <a:cubicBezTo>
                    <a:pt x="160" y="3093"/>
                    <a:pt x="160" y="3934"/>
                    <a:pt x="228" y="4366"/>
                  </a:cubicBezTo>
                  <a:cubicBezTo>
                    <a:pt x="182" y="4434"/>
                    <a:pt x="182" y="4525"/>
                    <a:pt x="160" y="4593"/>
                  </a:cubicBezTo>
                  <a:cubicBezTo>
                    <a:pt x="179" y="4574"/>
                    <a:pt x="194" y="4567"/>
                    <a:pt x="205" y="4567"/>
                  </a:cubicBezTo>
                  <a:cubicBezTo>
                    <a:pt x="220" y="4567"/>
                    <a:pt x="228" y="4580"/>
                    <a:pt x="228" y="4593"/>
                  </a:cubicBezTo>
                  <a:cubicBezTo>
                    <a:pt x="228" y="4798"/>
                    <a:pt x="273" y="4616"/>
                    <a:pt x="296" y="4821"/>
                  </a:cubicBezTo>
                  <a:cubicBezTo>
                    <a:pt x="364" y="5071"/>
                    <a:pt x="342" y="6003"/>
                    <a:pt x="296" y="6208"/>
                  </a:cubicBezTo>
                  <a:cubicBezTo>
                    <a:pt x="387" y="6322"/>
                    <a:pt x="319" y="6481"/>
                    <a:pt x="387" y="6595"/>
                  </a:cubicBezTo>
                  <a:lnTo>
                    <a:pt x="364" y="6572"/>
                  </a:lnTo>
                  <a:lnTo>
                    <a:pt x="364" y="6572"/>
                  </a:lnTo>
                  <a:cubicBezTo>
                    <a:pt x="387" y="6640"/>
                    <a:pt x="387" y="6845"/>
                    <a:pt x="387" y="7049"/>
                  </a:cubicBezTo>
                  <a:cubicBezTo>
                    <a:pt x="387" y="7254"/>
                    <a:pt x="387" y="7481"/>
                    <a:pt x="410" y="7550"/>
                  </a:cubicBezTo>
                  <a:lnTo>
                    <a:pt x="433" y="7527"/>
                  </a:lnTo>
                  <a:lnTo>
                    <a:pt x="433" y="7527"/>
                  </a:lnTo>
                  <a:cubicBezTo>
                    <a:pt x="501" y="7641"/>
                    <a:pt x="387" y="7641"/>
                    <a:pt x="364" y="7732"/>
                  </a:cubicBezTo>
                  <a:cubicBezTo>
                    <a:pt x="375" y="7730"/>
                    <a:pt x="384" y="7729"/>
                    <a:pt x="394" y="7729"/>
                  </a:cubicBezTo>
                  <a:cubicBezTo>
                    <a:pt x="490" y="7729"/>
                    <a:pt x="546" y="7827"/>
                    <a:pt x="546" y="7868"/>
                  </a:cubicBezTo>
                  <a:lnTo>
                    <a:pt x="524" y="7868"/>
                  </a:lnTo>
                  <a:cubicBezTo>
                    <a:pt x="546" y="7914"/>
                    <a:pt x="637" y="8050"/>
                    <a:pt x="660" y="8164"/>
                  </a:cubicBezTo>
                  <a:lnTo>
                    <a:pt x="615" y="8164"/>
                  </a:lnTo>
                  <a:cubicBezTo>
                    <a:pt x="683" y="8232"/>
                    <a:pt x="683" y="8391"/>
                    <a:pt x="683" y="8459"/>
                  </a:cubicBezTo>
                  <a:cubicBezTo>
                    <a:pt x="683" y="8596"/>
                    <a:pt x="592" y="8823"/>
                    <a:pt x="683" y="9005"/>
                  </a:cubicBezTo>
                  <a:lnTo>
                    <a:pt x="546" y="9141"/>
                  </a:lnTo>
                  <a:lnTo>
                    <a:pt x="569" y="9164"/>
                  </a:lnTo>
                  <a:cubicBezTo>
                    <a:pt x="569" y="9164"/>
                    <a:pt x="2434" y="9096"/>
                    <a:pt x="2798" y="8800"/>
                  </a:cubicBezTo>
                  <a:lnTo>
                    <a:pt x="2843" y="8800"/>
                  </a:lnTo>
                  <a:lnTo>
                    <a:pt x="2843" y="8755"/>
                  </a:lnTo>
                  <a:cubicBezTo>
                    <a:pt x="2853" y="8736"/>
                    <a:pt x="2862" y="8729"/>
                    <a:pt x="2872" y="8729"/>
                  </a:cubicBezTo>
                  <a:cubicBezTo>
                    <a:pt x="2885" y="8729"/>
                    <a:pt x="2898" y="8742"/>
                    <a:pt x="2911" y="8755"/>
                  </a:cubicBezTo>
                  <a:lnTo>
                    <a:pt x="2934" y="8687"/>
                  </a:lnTo>
                  <a:lnTo>
                    <a:pt x="2911" y="8709"/>
                  </a:lnTo>
                  <a:cubicBezTo>
                    <a:pt x="2889" y="8687"/>
                    <a:pt x="2843" y="8641"/>
                    <a:pt x="2866" y="8618"/>
                  </a:cubicBezTo>
                  <a:cubicBezTo>
                    <a:pt x="2866" y="8550"/>
                    <a:pt x="2934" y="8596"/>
                    <a:pt x="2934" y="8528"/>
                  </a:cubicBezTo>
                  <a:cubicBezTo>
                    <a:pt x="2957" y="8186"/>
                    <a:pt x="2980" y="7845"/>
                    <a:pt x="2934" y="7504"/>
                  </a:cubicBezTo>
                  <a:lnTo>
                    <a:pt x="2980" y="7504"/>
                  </a:lnTo>
                  <a:cubicBezTo>
                    <a:pt x="2934" y="7413"/>
                    <a:pt x="2934" y="7322"/>
                    <a:pt x="2911" y="7231"/>
                  </a:cubicBezTo>
                  <a:lnTo>
                    <a:pt x="2980" y="7186"/>
                  </a:lnTo>
                  <a:lnTo>
                    <a:pt x="2980" y="7186"/>
                  </a:lnTo>
                  <a:cubicBezTo>
                    <a:pt x="2979" y="7186"/>
                    <a:pt x="2978" y="7187"/>
                    <a:pt x="2977" y="7187"/>
                  </a:cubicBezTo>
                  <a:cubicBezTo>
                    <a:pt x="2932" y="7187"/>
                    <a:pt x="2889" y="6662"/>
                    <a:pt x="2911" y="6640"/>
                  </a:cubicBezTo>
                  <a:lnTo>
                    <a:pt x="2820" y="6640"/>
                  </a:lnTo>
                  <a:cubicBezTo>
                    <a:pt x="2798" y="6526"/>
                    <a:pt x="2911" y="6617"/>
                    <a:pt x="2889" y="6504"/>
                  </a:cubicBezTo>
                  <a:cubicBezTo>
                    <a:pt x="2752" y="6481"/>
                    <a:pt x="2889" y="6344"/>
                    <a:pt x="2820" y="6322"/>
                  </a:cubicBezTo>
                  <a:cubicBezTo>
                    <a:pt x="2843" y="6322"/>
                    <a:pt x="2843" y="6276"/>
                    <a:pt x="2889" y="6276"/>
                  </a:cubicBezTo>
                  <a:cubicBezTo>
                    <a:pt x="2798" y="6254"/>
                    <a:pt x="2866" y="6231"/>
                    <a:pt x="2843" y="6185"/>
                  </a:cubicBezTo>
                  <a:lnTo>
                    <a:pt x="2843" y="6185"/>
                  </a:lnTo>
                  <a:lnTo>
                    <a:pt x="2798" y="6208"/>
                  </a:lnTo>
                  <a:lnTo>
                    <a:pt x="2775" y="6140"/>
                  </a:lnTo>
                  <a:lnTo>
                    <a:pt x="2843" y="6140"/>
                  </a:lnTo>
                  <a:cubicBezTo>
                    <a:pt x="2866" y="5958"/>
                    <a:pt x="2911" y="5094"/>
                    <a:pt x="2866" y="4912"/>
                  </a:cubicBezTo>
                  <a:lnTo>
                    <a:pt x="2866" y="4912"/>
                  </a:lnTo>
                  <a:cubicBezTo>
                    <a:pt x="2798" y="4935"/>
                    <a:pt x="2843" y="5003"/>
                    <a:pt x="2752" y="5026"/>
                  </a:cubicBezTo>
                  <a:cubicBezTo>
                    <a:pt x="2707" y="4957"/>
                    <a:pt x="2775" y="4935"/>
                    <a:pt x="2707" y="4912"/>
                  </a:cubicBezTo>
                  <a:cubicBezTo>
                    <a:pt x="2843" y="4889"/>
                    <a:pt x="2752" y="4798"/>
                    <a:pt x="2866" y="4775"/>
                  </a:cubicBezTo>
                  <a:lnTo>
                    <a:pt x="2798" y="4753"/>
                  </a:lnTo>
                  <a:lnTo>
                    <a:pt x="2843" y="4730"/>
                  </a:lnTo>
                  <a:cubicBezTo>
                    <a:pt x="2775" y="4503"/>
                    <a:pt x="2798" y="4684"/>
                    <a:pt x="2820" y="4480"/>
                  </a:cubicBezTo>
                  <a:cubicBezTo>
                    <a:pt x="2820" y="4366"/>
                    <a:pt x="2707" y="4298"/>
                    <a:pt x="2752" y="4230"/>
                  </a:cubicBezTo>
                  <a:lnTo>
                    <a:pt x="2752" y="4230"/>
                  </a:lnTo>
                  <a:lnTo>
                    <a:pt x="2684" y="4252"/>
                  </a:lnTo>
                  <a:cubicBezTo>
                    <a:pt x="2752" y="4230"/>
                    <a:pt x="2638" y="4161"/>
                    <a:pt x="2707" y="4161"/>
                  </a:cubicBezTo>
                  <a:cubicBezTo>
                    <a:pt x="2707" y="4125"/>
                    <a:pt x="2707" y="4058"/>
                    <a:pt x="2658" y="4058"/>
                  </a:cubicBezTo>
                  <a:cubicBezTo>
                    <a:pt x="2647" y="4058"/>
                    <a:pt x="2633" y="4062"/>
                    <a:pt x="2616" y="4070"/>
                  </a:cubicBezTo>
                  <a:cubicBezTo>
                    <a:pt x="2652" y="4052"/>
                    <a:pt x="2674" y="3990"/>
                    <a:pt x="2693" y="3990"/>
                  </a:cubicBezTo>
                  <a:cubicBezTo>
                    <a:pt x="2698" y="3990"/>
                    <a:pt x="2702" y="3993"/>
                    <a:pt x="2707" y="4002"/>
                  </a:cubicBezTo>
                  <a:lnTo>
                    <a:pt x="2707" y="3934"/>
                  </a:lnTo>
                  <a:lnTo>
                    <a:pt x="2684" y="3957"/>
                  </a:lnTo>
                  <a:cubicBezTo>
                    <a:pt x="2684" y="3866"/>
                    <a:pt x="2752" y="3820"/>
                    <a:pt x="2661" y="3752"/>
                  </a:cubicBezTo>
                  <a:lnTo>
                    <a:pt x="2638" y="3798"/>
                  </a:lnTo>
                  <a:cubicBezTo>
                    <a:pt x="2616" y="3729"/>
                    <a:pt x="2616" y="3684"/>
                    <a:pt x="2707" y="3661"/>
                  </a:cubicBezTo>
                  <a:lnTo>
                    <a:pt x="2729" y="3729"/>
                  </a:lnTo>
                  <a:cubicBezTo>
                    <a:pt x="2729" y="3616"/>
                    <a:pt x="2729" y="3570"/>
                    <a:pt x="2684" y="3479"/>
                  </a:cubicBezTo>
                  <a:lnTo>
                    <a:pt x="2684" y="3525"/>
                  </a:lnTo>
                  <a:cubicBezTo>
                    <a:pt x="2595" y="3414"/>
                    <a:pt x="2528" y="2914"/>
                    <a:pt x="2420" y="2784"/>
                  </a:cubicBezTo>
                  <a:lnTo>
                    <a:pt x="2420" y="2784"/>
                  </a:lnTo>
                  <a:lnTo>
                    <a:pt x="2479" y="2797"/>
                  </a:lnTo>
                  <a:cubicBezTo>
                    <a:pt x="2456" y="2615"/>
                    <a:pt x="2456" y="1706"/>
                    <a:pt x="2502" y="1546"/>
                  </a:cubicBezTo>
                  <a:cubicBezTo>
                    <a:pt x="2517" y="1531"/>
                    <a:pt x="2535" y="1526"/>
                    <a:pt x="2552" y="1526"/>
                  </a:cubicBezTo>
                  <a:cubicBezTo>
                    <a:pt x="2585" y="1526"/>
                    <a:pt x="2616" y="1546"/>
                    <a:pt x="2616" y="1546"/>
                  </a:cubicBezTo>
                  <a:cubicBezTo>
                    <a:pt x="2593" y="1478"/>
                    <a:pt x="2547" y="1501"/>
                    <a:pt x="2547" y="1433"/>
                  </a:cubicBezTo>
                  <a:lnTo>
                    <a:pt x="2547" y="1433"/>
                  </a:lnTo>
                  <a:lnTo>
                    <a:pt x="2616" y="1455"/>
                  </a:lnTo>
                  <a:lnTo>
                    <a:pt x="2616" y="1410"/>
                  </a:lnTo>
                  <a:cubicBezTo>
                    <a:pt x="2593" y="1421"/>
                    <a:pt x="2565" y="1421"/>
                    <a:pt x="2533" y="1421"/>
                  </a:cubicBezTo>
                  <a:cubicBezTo>
                    <a:pt x="2502" y="1421"/>
                    <a:pt x="2468" y="1421"/>
                    <a:pt x="2434" y="1433"/>
                  </a:cubicBezTo>
                  <a:lnTo>
                    <a:pt x="2456" y="1342"/>
                  </a:lnTo>
                  <a:lnTo>
                    <a:pt x="2502" y="1342"/>
                  </a:lnTo>
                  <a:cubicBezTo>
                    <a:pt x="2502" y="1342"/>
                    <a:pt x="2366" y="1296"/>
                    <a:pt x="2388" y="1205"/>
                  </a:cubicBezTo>
                  <a:cubicBezTo>
                    <a:pt x="2411" y="1069"/>
                    <a:pt x="2411" y="910"/>
                    <a:pt x="2434" y="773"/>
                  </a:cubicBezTo>
                  <a:lnTo>
                    <a:pt x="2502" y="841"/>
                  </a:lnTo>
                  <a:lnTo>
                    <a:pt x="2525" y="773"/>
                  </a:lnTo>
                  <a:lnTo>
                    <a:pt x="2525" y="773"/>
                  </a:lnTo>
                  <a:cubicBezTo>
                    <a:pt x="2517" y="776"/>
                    <a:pt x="2510" y="777"/>
                    <a:pt x="2505" y="777"/>
                  </a:cubicBezTo>
                  <a:cubicBezTo>
                    <a:pt x="2467" y="777"/>
                    <a:pt x="2474" y="724"/>
                    <a:pt x="2463" y="724"/>
                  </a:cubicBezTo>
                  <a:cubicBezTo>
                    <a:pt x="2461" y="724"/>
                    <a:pt x="2459" y="725"/>
                    <a:pt x="2456" y="728"/>
                  </a:cubicBezTo>
                  <a:cubicBezTo>
                    <a:pt x="2320" y="614"/>
                    <a:pt x="2456" y="500"/>
                    <a:pt x="2366" y="387"/>
                  </a:cubicBezTo>
                  <a:cubicBezTo>
                    <a:pt x="2252" y="387"/>
                    <a:pt x="342" y="68"/>
                    <a:pt x="205" y="68"/>
                  </a:cubicBezTo>
                  <a:lnTo>
                    <a:pt x="2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48"/>
            <p:cNvSpPr/>
            <p:nvPr/>
          </p:nvSpPr>
          <p:spPr>
            <a:xfrm rot="-2172959" flipH="1">
              <a:off x="8558869" y="-307545"/>
              <a:ext cx="2882" cy="4291"/>
            </a:xfrm>
            <a:custGeom>
              <a:avLst/>
              <a:gdLst/>
              <a:ahLst/>
              <a:cxnLst/>
              <a:rect l="l" t="t" r="r" b="b"/>
              <a:pathLst>
                <a:path w="92" h="137" extrusionOk="0">
                  <a:moveTo>
                    <a:pt x="91" y="0"/>
                  </a:moveTo>
                  <a:lnTo>
                    <a:pt x="91" y="0"/>
                  </a:lnTo>
                  <a:cubicBezTo>
                    <a:pt x="23" y="46"/>
                    <a:pt x="0" y="91"/>
                    <a:pt x="23" y="137"/>
                  </a:cubicBezTo>
                  <a:cubicBezTo>
                    <a:pt x="68" y="91"/>
                    <a:pt x="68" y="46"/>
                    <a:pt x="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48"/>
            <p:cNvSpPr/>
            <p:nvPr/>
          </p:nvSpPr>
          <p:spPr>
            <a:xfrm rot="-2172959" flipH="1">
              <a:off x="8557886" y="-306292"/>
              <a:ext cx="31" cy="31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48"/>
            <p:cNvSpPr/>
            <p:nvPr/>
          </p:nvSpPr>
          <p:spPr>
            <a:xfrm rot="-2172959" flipH="1">
              <a:off x="8467611" y="-578225"/>
              <a:ext cx="31" cy="720"/>
            </a:xfrm>
            <a:custGeom>
              <a:avLst/>
              <a:gdLst/>
              <a:ahLst/>
              <a:cxnLst/>
              <a:rect l="l" t="t" r="r" b="b"/>
              <a:pathLst>
                <a:path w="1" h="23" extrusionOk="0">
                  <a:moveTo>
                    <a:pt x="0" y="0"/>
                  </a:moveTo>
                  <a:lnTo>
                    <a:pt x="0" y="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48"/>
            <p:cNvSpPr/>
            <p:nvPr/>
          </p:nvSpPr>
          <p:spPr>
            <a:xfrm rot="-2172959" flipH="1">
              <a:off x="8470519" y="-582020"/>
              <a:ext cx="93347" cy="287089"/>
            </a:xfrm>
            <a:custGeom>
              <a:avLst/>
              <a:gdLst/>
              <a:ahLst/>
              <a:cxnLst/>
              <a:rect l="l" t="t" r="r" b="b"/>
              <a:pathLst>
                <a:path w="2980" h="9165" extrusionOk="0">
                  <a:moveTo>
                    <a:pt x="54" y="829"/>
                  </a:moveTo>
                  <a:lnTo>
                    <a:pt x="54" y="829"/>
                  </a:lnTo>
                  <a:cubicBezTo>
                    <a:pt x="49" y="832"/>
                    <a:pt x="46" y="836"/>
                    <a:pt x="46" y="842"/>
                  </a:cubicBezTo>
                  <a:cubicBezTo>
                    <a:pt x="49" y="838"/>
                    <a:pt x="52" y="833"/>
                    <a:pt x="54" y="829"/>
                  </a:cubicBezTo>
                  <a:close/>
                  <a:moveTo>
                    <a:pt x="2843" y="8687"/>
                  </a:moveTo>
                  <a:lnTo>
                    <a:pt x="2843" y="8724"/>
                  </a:lnTo>
                  <a:lnTo>
                    <a:pt x="2843" y="8724"/>
                  </a:lnTo>
                  <a:cubicBezTo>
                    <a:pt x="2833" y="8697"/>
                    <a:pt x="2813" y="8687"/>
                    <a:pt x="2843" y="8687"/>
                  </a:cubicBezTo>
                  <a:close/>
                  <a:moveTo>
                    <a:pt x="228" y="1"/>
                  </a:moveTo>
                  <a:lnTo>
                    <a:pt x="183" y="114"/>
                  </a:lnTo>
                  <a:lnTo>
                    <a:pt x="274" y="114"/>
                  </a:lnTo>
                  <a:cubicBezTo>
                    <a:pt x="296" y="182"/>
                    <a:pt x="228" y="137"/>
                    <a:pt x="228" y="205"/>
                  </a:cubicBezTo>
                  <a:cubicBezTo>
                    <a:pt x="160" y="205"/>
                    <a:pt x="160" y="137"/>
                    <a:pt x="137" y="69"/>
                  </a:cubicBezTo>
                  <a:lnTo>
                    <a:pt x="137" y="69"/>
                  </a:lnTo>
                  <a:cubicBezTo>
                    <a:pt x="137" y="137"/>
                    <a:pt x="92" y="182"/>
                    <a:pt x="160" y="205"/>
                  </a:cubicBezTo>
                  <a:cubicBezTo>
                    <a:pt x="153" y="219"/>
                    <a:pt x="142" y="222"/>
                    <a:pt x="130" y="222"/>
                  </a:cubicBezTo>
                  <a:cubicBezTo>
                    <a:pt x="117" y="222"/>
                    <a:pt x="102" y="218"/>
                    <a:pt x="88" y="218"/>
                  </a:cubicBezTo>
                  <a:cubicBezTo>
                    <a:pt x="71" y="218"/>
                    <a:pt x="55" y="224"/>
                    <a:pt x="46" y="251"/>
                  </a:cubicBezTo>
                  <a:cubicBezTo>
                    <a:pt x="69" y="296"/>
                    <a:pt x="137" y="342"/>
                    <a:pt x="92" y="387"/>
                  </a:cubicBezTo>
                  <a:lnTo>
                    <a:pt x="69" y="387"/>
                  </a:lnTo>
                  <a:cubicBezTo>
                    <a:pt x="1" y="501"/>
                    <a:pt x="160" y="569"/>
                    <a:pt x="92" y="683"/>
                  </a:cubicBezTo>
                  <a:lnTo>
                    <a:pt x="69" y="660"/>
                  </a:lnTo>
                  <a:lnTo>
                    <a:pt x="69" y="660"/>
                  </a:lnTo>
                  <a:cubicBezTo>
                    <a:pt x="48" y="703"/>
                    <a:pt x="86" y="765"/>
                    <a:pt x="54" y="829"/>
                  </a:cubicBezTo>
                  <a:lnTo>
                    <a:pt x="54" y="829"/>
                  </a:lnTo>
                  <a:cubicBezTo>
                    <a:pt x="58" y="826"/>
                    <a:pt x="65" y="825"/>
                    <a:pt x="72" y="825"/>
                  </a:cubicBezTo>
                  <a:cubicBezTo>
                    <a:pt x="86" y="825"/>
                    <a:pt x="103" y="831"/>
                    <a:pt x="114" y="842"/>
                  </a:cubicBezTo>
                  <a:cubicBezTo>
                    <a:pt x="69" y="933"/>
                    <a:pt x="92" y="978"/>
                    <a:pt x="46" y="1024"/>
                  </a:cubicBezTo>
                  <a:lnTo>
                    <a:pt x="114" y="1092"/>
                  </a:lnTo>
                  <a:cubicBezTo>
                    <a:pt x="92" y="1365"/>
                    <a:pt x="114" y="2434"/>
                    <a:pt x="137" y="2707"/>
                  </a:cubicBezTo>
                  <a:lnTo>
                    <a:pt x="137" y="2684"/>
                  </a:lnTo>
                  <a:cubicBezTo>
                    <a:pt x="160" y="3093"/>
                    <a:pt x="160" y="3957"/>
                    <a:pt x="228" y="4367"/>
                  </a:cubicBezTo>
                  <a:cubicBezTo>
                    <a:pt x="183" y="4435"/>
                    <a:pt x="183" y="4526"/>
                    <a:pt x="183" y="4594"/>
                  </a:cubicBezTo>
                  <a:cubicBezTo>
                    <a:pt x="192" y="4575"/>
                    <a:pt x="202" y="4568"/>
                    <a:pt x="210" y="4568"/>
                  </a:cubicBezTo>
                  <a:cubicBezTo>
                    <a:pt x="221" y="4568"/>
                    <a:pt x="228" y="4581"/>
                    <a:pt x="228" y="4594"/>
                  </a:cubicBezTo>
                  <a:cubicBezTo>
                    <a:pt x="228" y="4821"/>
                    <a:pt x="274" y="4617"/>
                    <a:pt x="296" y="4821"/>
                  </a:cubicBezTo>
                  <a:cubicBezTo>
                    <a:pt x="365" y="5072"/>
                    <a:pt x="342" y="6004"/>
                    <a:pt x="296" y="6231"/>
                  </a:cubicBezTo>
                  <a:cubicBezTo>
                    <a:pt x="387" y="6345"/>
                    <a:pt x="342" y="6481"/>
                    <a:pt x="387" y="6595"/>
                  </a:cubicBezTo>
                  <a:lnTo>
                    <a:pt x="365" y="6595"/>
                  </a:lnTo>
                  <a:cubicBezTo>
                    <a:pt x="387" y="6641"/>
                    <a:pt x="387" y="6845"/>
                    <a:pt x="387" y="7050"/>
                  </a:cubicBezTo>
                  <a:cubicBezTo>
                    <a:pt x="387" y="7277"/>
                    <a:pt x="387" y="7482"/>
                    <a:pt x="410" y="7550"/>
                  </a:cubicBezTo>
                  <a:lnTo>
                    <a:pt x="433" y="7527"/>
                  </a:lnTo>
                  <a:lnTo>
                    <a:pt x="433" y="7527"/>
                  </a:lnTo>
                  <a:cubicBezTo>
                    <a:pt x="501" y="7664"/>
                    <a:pt x="387" y="7641"/>
                    <a:pt x="365" y="7755"/>
                  </a:cubicBezTo>
                  <a:cubicBezTo>
                    <a:pt x="377" y="7752"/>
                    <a:pt x="389" y="7751"/>
                    <a:pt x="400" y="7751"/>
                  </a:cubicBezTo>
                  <a:cubicBezTo>
                    <a:pt x="492" y="7751"/>
                    <a:pt x="547" y="7828"/>
                    <a:pt x="547" y="7869"/>
                  </a:cubicBezTo>
                  <a:lnTo>
                    <a:pt x="524" y="7869"/>
                  </a:lnTo>
                  <a:cubicBezTo>
                    <a:pt x="547" y="7937"/>
                    <a:pt x="637" y="8050"/>
                    <a:pt x="683" y="8164"/>
                  </a:cubicBezTo>
                  <a:lnTo>
                    <a:pt x="615" y="8164"/>
                  </a:lnTo>
                  <a:cubicBezTo>
                    <a:pt x="683" y="8232"/>
                    <a:pt x="683" y="8414"/>
                    <a:pt x="683" y="8460"/>
                  </a:cubicBezTo>
                  <a:cubicBezTo>
                    <a:pt x="683" y="8596"/>
                    <a:pt x="615" y="8824"/>
                    <a:pt x="706" y="9006"/>
                  </a:cubicBezTo>
                  <a:lnTo>
                    <a:pt x="547" y="9165"/>
                  </a:lnTo>
                  <a:lnTo>
                    <a:pt x="569" y="9165"/>
                  </a:lnTo>
                  <a:cubicBezTo>
                    <a:pt x="569" y="9165"/>
                    <a:pt x="2434" y="9097"/>
                    <a:pt x="2798" y="8824"/>
                  </a:cubicBezTo>
                  <a:lnTo>
                    <a:pt x="2843" y="8824"/>
                  </a:lnTo>
                  <a:lnTo>
                    <a:pt x="2843" y="8778"/>
                  </a:lnTo>
                  <a:cubicBezTo>
                    <a:pt x="2853" y="8749"/>
                    <a:pt x="2863" y="8741"/>
                    <a:pt x="2874" y="8741"/>
                  </a:cubicBezTo>
                  <a:cubicBezTo>
                    <a:pt x="2890" y="8741"/>
                    <a:pt x="2908" y="8755"/>
                    <a:pt x="2934" y="8755"/>
                  </a:cubicBezTo>
                  <a:lnTo>
                    <a:pt x="2957" y="8687"/>
                  </a:lnTo>
                  <a:lnTo>
                    <a:pt x="2911" y="8710"/>
                  </a:lnTo>
                  <a:cubicBezTo>
                    <a:pt x="2889" y="8687"/>
                    <a:pt x="2843" y="8664"/>
                    <a:pt x="2866" y="8619"/>
                  </a:cubicBezTo>
                  <a:cubicBezTo>
                    <a:pt x="2866" y="8551"/>
                    <a:pt x="2957" y="8596"/>
                    <a:pt x="2957" y="8528"/>
                  </a:cubicBezTo>
                  <a:cubicBezTo>
                    <a:pt x="2957" y="8187"/>
                    <a:pt x="2980" y="7846"/>
                    <a:pt x="2934" y="7505"/>
                  </a:cubicBezTo>
                  <a:lnTo>
                    <a:pt x="2934" y="7505"/>
                  </a:lnTo>
                  <a:lnTo>
                    <a:pt x="2980" y="7527"/>
                  </a:lnTo>
                  <a:cubicBezTo>
                    <a:pt x="2934" y="7414"/>
                    <a:pt x="2934" y="7323"/>
                    <a:pt x="2911" y="7232"/>
                  </a:cubicBezTo>
                  <a:lnTo>
                    <a:pt x="2980" y="7186"/>
                  </a:lnTo>
                  <a:lnTo>
                    <a:pt x="2980" y="7186"/>
                  </a:lnTo>
                  <a:cubicBezTo>
                    <a:pt x="2979" y="7187"/>
                    <a:pt x="2978" y="7187"/>
                    <a:pt x="2977" y="7187"/>
                  </a:cubicBezTo>
                  <a:cubicBezTo>
                    <a:pt x="2932" y="7187"/>
                    <a:pt x="2889" y="6663"/>
                    <a:pt x="2911" y="6663"/>
                  </a:cubicBezTo>
                  <a:lnTo>
                    <a:pt x="2821" y="6663"/>
                  </a:lnTo>
                  <a:cubicBezTo>
                    <a:pt x="2798" y="6550"/>
                    <a:pt x="2911" y="6618"/>
                    <a:pt x="2889" y="6527"/>
                  </a:cubicBezTo>
                  <a:cubicBezTo>
                    <a:pt x="2752" y="6481"/>
                    <a:pt x="2911" y="6368"/>
                    <a:pt x="2821" y="6322"/>
                  </a:cubicBezTo>
                  <a:cubicBezTo>
                    <a:pt x="2843" y="6322"/>
                    <a:pt x="2843" y="6277"/>
                    <a:pt x="2889" y="6277"/>
                  </a:cubicBezTo>
                  <a:cubicBezTo>
                    <a:pt x="2798" y="6277"/>
                    <a:pt x="2866" y="6231"/>
                    <a:pt x="2843" y="6209"/>
                  </a:cubicBezTo>
                  <a:lnTo>
                    <a:pt x="2843" y="6209"/>
                  </a:lnTo>
                  <a:lnTo>
                    <a:pt x="2798" y="6231"/>
                  </a:lnTo>
                  <a:lnTo>
                    <a:pt x="2775" y="6163"/>
                  </a:lnTo>
                  <a:lnTo>
                    <a:pt x="2843" y="6140"/>
                  </a:lnTo>
                  <a:cubicBezTo>
                    <a:pt x="2866" y="5958"/>
                    <a:pt x="2911" y="5117"/>
                    <a:pt x="2866" y="4912"/>
                  </a:cubicBezTo>
                  <a:lnTo>
                    <a:pt x="2866" y="4912"/>
                  </a:lnTo>
                  <a:cubicBezTo>
                    <a:pt x="2798" y="4935"/>
                    <a:pt x="2843" y="5003"/>
                    <a:pt x="2752" y="5026"/>
                  </a:cubicBezTo>
                  <a:cubicBezTo>
                    <a:pt x="2707" y="4981"/>
                    <a:pt x="2775" y="4958"/>
                    <a:pt x="2730" y="4935"/>
                  </a:cubicBezTo>
                  <a:cubicBezTo>
                    <a:pt x="2843" y="4912"/>
                    <a:pt x="2752" y="4821"/>
                    <a:pt x="2889" y="4776"/>
                  </a:cubicBezTo>
                  <a:lnTo>
                    <a:pt x="2798" y="4753"/>
                  </a:lnTo>
                  <a:lnTo>
                    <a:pt x="2843" y="4730"/>
                  </a:lnTo>
                  <a:cubicBezTo>
                    <a:pt x="2775" y="4503"/>
                    <a:pt x="2821" y="4685"/>
                    <a:pt x="2821" y="4480"/>
                  </a:cubicBezTo>
                  <a:cubicBezTo>
                    <a:pt x="2821" y="4367"/>
                    <a:pt x="2707" y="4321"/>
                    <a:pt x="2752" y="4253"/>
                  </a:cubicBezTo>
                  <a:lnTo>
                    <a:pt x="2684" y="4253"/>
                  </a:lnTo>
                  <a:cubicBezTo>
                    <a:pt x="2752" y="4253"/>
                    <a:pt x="2639" y="4185"/>
                    <a:pt x="2707" y="4162"/>
                  </a:cubicBezTo>
                  <a:cubicBezTo>
                    <a:pt x="2707" y="4143"/>
                    <a:pt x="2707" y="4060"/>
                    <a:pt x="2654" y="4060"/>
                  </a:cubicBezTo>
                  <a:cubicBezTo>
                    <a:pt x="2643" y="4060"/>
                    <a:pt x="2631" y="4064"/>
                    <a:pt x="2616" y="4071"/>
                  </a:cubicBezTo>
                  <a:cubicBezTo>
                    <a:pt x="2649" y="4054"/>
                    <a:pt x="2670" y="4001"/>
                    <a:pt x="2697" y="4001"/>
                  </a:cubicBezTo>
                  <a:cubicBezTo>
                    <a:pt x="2707" y="4001"/>
                    <a:pt x="2718" y="4007"/>
                    <a:pt x="2730" y="4026"/>
                  </a:cubicBezTo>
                  <a:lnTo>
                    <a:pt x="2707" y="3935"/>
                  </a:lnTo>
                  <a:lnTo>
                    <a:pt x="2684" y="3980"/>
                  </a:lnTo>
                  <a:cubicBezTo>
                    <a:pt x="2684" y="3889"/>
                    <a:pt x="2752" y="3821"/>
                    <a:pt x="2661" y="3775"/>
                  </a:cubicBezTo>
                  <a:lnTo>
                    <a:pt x="2639" y="3798"/>
                  </a:lnTo>
                  <a:cubicBezTo>
                    <a:pt x="2616" y="3753"/>
                    <a:pt x="2616" y="3684"/>
                    <a:pt x="2707" y="3662"/>
                  </a:cubicBezTo>
                  <a:lnTo>
                    <a:pt x="2730" y="3730"/>
                  </a:lnTo>
                  <a:cubicBezTo>
                    <a:pt x="2730" y="3639"/>
                    <a:pt x="2730" y="3571"/>
                    <a:pt x="2684" y="3502"/>
                  </a:cubicBezTo>
                  <a:lnTo>
                    <a:pt x="2684" y="3525"/>
                  </a:lnTo>
                  <a:cubicBezTo>
                    <a:pt x="2593" y="3434"/>
                    <a:pt x="2525" y="2889"/>
                    <a:pt x="2411" y="2798"/>
                  </a:cubicBezTo>
                  <a:lnTo>
                    <a:pt x="2343" y="2843"/>
                  </a:lnTo>
                  <a:lnTo>
                    <a:pt x="2275" y="2752"/>
                  </a:lnTo>
                  <a:lnTo>
                    <a:pt x="2479" y="2798"/>
                  </a:lnTo>
                  <a:cubicBezTo>
                    <a:pt x="2457" y="2638"/>
                    <a:pt x="2457" y="1729"/>
                    <a:pt x="2502" y="1570"/>
                  </a:cubicBezTo>
                  <a:cubicBezTo>
                    <a:pt x="2522" y="1540"/>
                    <a:pt x="2545" y="1532"/>
                    <a:pt x="2566" y="1532"/>
                  </a:cubicBezTo>
                  <a:cubicBezTo>
                    <a:pt x="2594" y="1532"/>
                    <a:pt x="2616" y="1547"/>
                    <a:pt x="2616" y="1547"/>
                  </a:cubicBezTo>
                  <a:cubicBezTo>
                    <a:pt x="2593" y="1479"/>
                    <a:pt x="2548" y="1524"/>
                    <a:pt x="2570" y="1456"/>
                  </a:cubicBezTo>
                  <a:lnTo>
                    <a:pt x="2570" y="1456"/>
                  </a:lnTo>
                  <a:lnTo>
                    <a:pt x="2616" y="1479"/>
                  </a:lnTo>
                  <a:lnTo>
                    <a:pt x="2616" y="1410"/>
                  </a:lnTo>
                  <a:cubicBezTo>
                    <a:pt x="2605" y="1433"/>
                    <a:pt x="2576" y="1439"/>
                    <a:pt x="2542" y="1439"/>
                  </a:cubicBezTo>
                  <a:cubicBezTo>
                    <a:pt x="2508" y="1439"/>
                    <a:pt x="2468" y="1433"/>
                    <a:pt x="2434" y="1433"/>
                  </a:cubicBezTo>
                  <a:lnTo>
                    <a:pt x="2457" y="1365"/>
                  </a:lnTo>
                  <a:lnTo>
                    <a:pt x="2502" y="1365"/>
                  </a:lnTo>
                  <a:cubicBezTo>
                    <a:pt x="2502" y="1342"/>
                    <a:pt x="2366" y="1297"/>
                    <a:pt x="2388" y="1229"/>
                  </a:cubicBezTo>
                  <a:cubicBezTo>
                    <a:pt x="2434" y="1069"/>
                    <a:pt x="2411" y="933"/>
                    <a:pt x="2434" y="774"/>
                  </a:cubicBezTo>
                  <a:lnTo>
                    <a:pt x="2502" y="842"/>
                  </a:lnTo>
                  <a:lnTo>
                    <a:pt x="2525" y="774"/>
                  </a:lnTo>
                  <a:lnTo>
                    <a:pt x="2525" y="774"/>
                  </a:lnTo>
                  <a:cubicBezTo>
                    <a:pt x="2511" y="783"/>
                    <a:pt x="2501" y="787"/>
                    <a:pt x="2493" y="787"/>
                  </a:cubicBezTo>
                  <a:cubicBezTo>
                    <a:pt x="2468" y="787"/>
                    <a:pt x="2473" y="747"/>
                    <a:pt x="2463" y="747"/>
                  </a:cubicBezTo>
                  <a:cubicBezTo>
                    <a:pt x="2461" y="747"/>
                    <a:pt x="2459" y="748"/>
                    <a:pt x="2457" y="751"/>
                  </a:cubicBezTo>
                  <a:cubicBezTo>
                    <a:pt x="2320" y="637"/>
                    <a:pt x="2457" y="501"/>
                    <a:pt x="2366" y="410"/>
                  </a:cubicBezTo>
                  <a:cubicBezTo>
                    <a:pt x="2252" y="387"/>
                    <a:pt x="342" y="92"/>
                    <a:pt x="205" y="69"/>
                  </a:cubicBezTo>
                  <a:lnTo>
                    <a:pt x="22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1624;p48"/>
            <p:cNvSpPr/>
            <p:nvPr/>
          </p:nvSpPr>
          <p:spPr>
            <a:xfrm rot="-2172959" flipH="1">
              <a:off x="9203355" y="572970"/>
              <a:ext cx="2882" cy="3602"/>
            </a:xfrm>
            <a:custGeom>
              <a:avLst/>
              <a:gdLst/>
              <a:ahLst/>
              <a:cxnLst/>
              <a:rect l="l" t="t" r="r" b="b"/>
              <a:pathLst>
                <a:path w="92" h="115" extrusionOk="0">
                  <a:moveTo>
                    <a:pt x="91" y="1"/>
                  </a:moveTo>
                  <a:lnTo>
                    <a:pt x="91" y="1"/>
                  </a:lnTo>
                  <a:cubicBezTo>
                    <a:pt x="23" y="24"/>
                    <a:pt x="0" y="69"/>
                    <a:pt x="0" y="115"/>
                  </a:cubicBezTo>
                  <a:cubicBezTo>
                    <a:pt x="68" y="92"/>
                    <a:pt x="68" y="46"/>
                    <a:pt x="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48"/>
            <p:cNvSpPr/>
            <p:nvPr/>
          </p:nvSpPr>
          <p:spPr>
            <a:xfrm rot="-2172959" flipH="1">
              <a:off x="9202575" y="574157"/>
              <a:ext cx="31" cy="31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48"/>
            <p:cNvSpPr/>
            <p:nvPr/>
          </p:nvSpPr>
          <p:spPr>
            <a:xfrm rot="-2172959" flipH="1">
              <a:off x="9115436" y="328191"/>
              <a:ext cx="31" cy="720"/>
            </a:xfrm>
            <a:custGeom>
              <a:avLst/>
              <a:gdLst/>
              <a:ahLst/>
              <a:cxnLst/>
              <a:rect l="l" t="t" r="r" b="b"/>
              <a:pathLst>
                <a:path w="1" h="23" extrusionOk="0">
                  <a:moveTo>
                    <a:pt x="1" y="0"/>
                  </a:moveTo>
                  <a:lnTo>
                    <a:pt x="1" y="2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1627;p48"/>
            <p:cNvSpPr/>
            <p:nvPr/>
          </p:nvSpPr>
          <p:spPr>
            <a:xfrm rot="-2172959" flipH="1">
              <a:off x="9112766" y="326951"/>
              <a:ext cx="89056" cy="253729"/>
            </a:xfrm>
            <a:custGeom>
              <a:avLst/>
              <a:gdLst/>
              <a:ahLst/>
              <a:cxnLst/>
              <a:rect l="l" t="t" r="r" b="b"/>
              <a:pathLst>
                <a:path w="2843" h="8100" extrusionOk="0">
                  <a:moveTo>
                    <a:pt x="57" y="714"/>
                  </a:moveTo>
                  <a:cubicBezTo>
                    <a:pt x="50" y="716"/>
                    <a:pt x="46" y="721"/>
                    <a:pt x="46" y="728"/>
                  </a:cubicBezTo>
                  <a:cubicBezTo>
                    <a:pt x="50" y="724"/>
                    <a:pt x="54" y="719"/>
                    <a:pt x="57" y="714"/>
                  </a:cubicBezTo>
                  <a:close/>
                  <a:moveTo>
                    <a:pt x="2431" y="7931"/>
                  </a:moveTo>
                  <a:cubicBezTo>
                    <a:pt x="2436" y="7931"/>
                    <a:pt x="2443" y="7933"/>
                    <a:pt x="2456" y="7937"/>
                  </a:cubicBezTo>
                  <a:lnTo>
                    <a:pt x="2437" y="7993"/>
                  </a:lnTo>
                  <a:lnTo>
                    <a:pt x="2437" y="7993"/>
                  </a:lnTo>
                  <a:cubicBezTo>
                    <a:pt x="2443" y="7960"/>
                    <a:pt x="2412" y="7931"/>
                    <a:pt x="2431" y="7931"/>
                  </a:cubicBezTo>
                  <a:close/>
                  <a:moveTo>
                    <a:pt x="205" y="1"/>
                  </a:moveTo>
                  <a:lnTo>
                    <a:pt x="182" y="91"/>
                  </a:lnTo>
                  <a:lnTo>
                    <a:pt x="250" y="91"/>
                  </a:lnTo>
                  <a:cubicBezTo>
                    <a:pt x="273" y="160"/>
                    <a:pt x="205" y="114"/>
                    <a:pt x="205" y="160"/>
                  </a:cubicBezTo>
                  <a:cubicBezTo>
                    <a:pt x="159" y="160"/>
                    <a:pt x="137" y="114"/>
                    <a:pt x="137" y="46"/>
                  </a:cubicBezTo>
                  <a:lnTo>
                    <a:pt x="137" y="46"/>
                  </a:lnTo>
                  <a:cubicBezTo>
                    <a:pt x="137" y="91"/>
                    <a:pt x="91" y="137"/>
                    <a:pt x="159" y="160"/>
                  </a:cubicBezTo>
                  <a:cubicBezTo>
                    <a:pt x="137" y="182"/>
                    <a:pt x="114" y="182"/>
                    <a:pt x="94" y="182"/>
                  </a:cubicBezTo>
                  <a:cubicBezTo>
                    <a:pt x="74" y="182"/>
                    <a:pt x="57" y="182"/>
                    <a:pt x="46" y="205"/>
                  </a:cubicBezTo>
                  <a:cubicBezTo>
                    <a:pt x="68" y="251"/>
                    <a:pt x="114" y="296"/>
                    <a:pt x="91" y="342"/>
                  </a:cubicBezTo>
                  <a:lnTo>
                    <a:pt x="68" y="342"/>
                  </a:lnTo>
                  <a:cubicBezTo>
                    <a:pt x="0" y="433"/>
                    <a:pt x="159" y="501"/>
                    <a:pt x="91" y="592"/>
                  </a:cubicBezTo>
                  <a:lnTo>
                    <a:pt x="68" y="569"/>
                  </a:lnTo>
                  <a:lnTo>
                    <a:pt x="68" y="569"/>
                  </a:lnTo>
                  <a:cubicBezTo>
                    <a:pt x="48" y="610"/>
                    <a:pt x="82" y="669"/>
                    <a:pt x="57" y="714"/>
                  </a:cubicBezTo>
                  <a:lnTo>
                    <a:pt x="57" y="714"/>
                  </a:lnTo>
                  <a:cubicBezTo>
                    <a:pt x="61" y="712"/>
                    <a:pt x="66" y="711"/>
                    <a:pt x="71" y="711"/>
                  </a:cubicBezTo>
                  <a:cubicBezTo>
                    <a:pt x="85" y="711"/>
                    <a:pt x="102" y="717"/>
                    <a:pt x="114" y="728"/>
                  </a:cubicBezTo>
                  <a:cubicBezTo>
                    <a:pt x="68" y="796"/>
                    <a:pt x="114" y="842"/>
                    <a:pt x="46" y="887"/>
                  </a:cubicBezTo>
                  <a:lnTo>
                    <a:pt x="114" y="956"/>
                  </a:lnTo>
                  <a:cubicBezTo>
                    <a:pt x="91" y="1183"/>
                    <a:pt x="159" y="2138"/>
                    <a:pt x="159" y="2365"/>
                  </a:cubicBezTo>
                  <a:lnTo>
                    <a:pt x="137" y="2365"/>
                  </a:lnTo>
                  <a:cubicBezTo>
                    <a:pt x="159" y="2729"/>
                    <a:pt x="137" y="3457"/>
                    <a:pt x="205" y="3844"/>
                  </a:cubicBezTo>
                  <a:cubicBezTo>
                    <a:pt x="137" y="3889"/>
                    <a:pt x="159" y="3980"/>
                    <a:pt x="137" y="4048"/>
                  </a:cubicBezTo>
                  <a:lnTo>
                    <a:pt x="205" y="4048"/>
                  </a:lnTo>
                  <a:cubicBezTo>
                    <a:pt x="182" y="4230"/>
                    <a:pt x="227" y="4048"/>
                    <a:pt x="250" y="4253"/>
                  </a:cubicBezTo>
                  <a:cubicBezTo>
                    <a:pt x="296" y="4458"/>
                    <a:pt x="227" y="5253"/>
                    <a:pt x="159" y="5435"/>
                  </a:cubicBezTo>
                  <a:cubicBezTo>
                    <a:pt x="250" y="5549"/>
                    <a:pt x="182" y="5663"/>
                    <a:pt x="227" y="5776"/>
                  </a:cubicBezTo>
                  <a:lnTo>
                    <a:pt x="205" y="5754"/>
                  </a:lnTo>
                  <a:lnTo>
                    <a:pt x="205" y="5754"/>
                  </a:lnTo>
                  <a:cubicBezTo>
                    <a:pt x="250" y="5867"/>
                    <a:pt x="137" y="6459"/>
                    <a:pt x="182" y="6572"/>
                  </a:cubicBezTo>
                  <a:cubicBezTo>
                    <a:pt x="227" y="6663"/>
                    <a:pt x="137" y="6663"/>
                    <a:pt x="114" y="6732"/>
                  </a:cubicBezTo>
                  <a:cubicBezTo>
                    <a:pt x="205" y="6732"/>
                    <a:pt x="273" y="6822"/>
                    <a:pt x="273" y="6868"/>
                  </a:cubicBezTo>
                  <a:lnTo>
                    <a:pt x="250" y="6868"/>
                  </a:lnTo>
                  <a:cubicBezTo>
                    <a:pt x="273" y="6913"/>
                    <a:pt x="341" y="7027"/>
                    <a:pt x="364" y="7118"/>
                  </a:cubicBezTo>
                  <a:lnTo>
                    <a:pt x="296" y="7118"/>
                  </a:lnTo>
                  <a:cubicBezTo>
                    <a:pt x="364" y="7186"/>
                    <a:pt x="341" y="7323"/>
                    <a:pt x="341" y="7368"/>
                  </a:cubicBezTo>
                  <a:cubicBezTo>
                    <a:pt x="318" y="7505"/>
                    <a:pt x="205" y="7664"/>
                    <a:pt x="273" y="7846"/>
                  </a:cubicBezTo>
                  <a:lnTo>
                    <a:pt x="114" y="7937"/>
                  </a:lnTo>
                  <a:lnTo>
                    <a:pt x="137" y="7937"/>
                  </a:lnTo>
                  <a:cubicBezTo>
                    <a:pt x="137" y="7937"/>
                    <a:pt x="1153" y="8100"/>
                    <a:pt x="1844" y="8100"/>
                  </a:cubicBezTo>
                  <a:cubicBezTo>
                    <a:pt x="2083" y="8100"/>
                    <a:pt x="2283" y="8080"/>
                    <a:pt x="2388" y="8028"/>
                  </a:cubicBezTo>
                  <a:lnTo>
                    <a:pt x="2433" y="8050"/>
                  </a:lnTo>
                  <a:lnTo>
                    <a:pt x="2433" y="8005"/>
                  </a:lnTo>
                  <a:cubicBezTo>
                    <a:pt x="2443" y="7986"/>
                    <a:pt x="2452" y="7979"/>
                    <a:pt x="2464" y="7979"/>
                  </a:cubicBezTo>
                  <a:cubicBezTo>
                    <a:pt x="2479" y="7979"/>
                    <a:pt x="2498" y="7992"/>
                    <a:pt x="2524" y="8005"/>
                  </a:cubicBezTo>
                  <a:lnTo>
                    <a:pt x="2547" y="7959"/>
                  </a:lnTo>
                  <a:lnTo>
                    <a:pt x="2524" y="7959"/>
                  </a:lnTo>
                  <a:lnTo>
                    <a:pt x="2479" y="7869"/>
                  </a:lnTo>
                  <a:cubicBezTo>
                    <a:pt x="2479" y="7834"/>
                    <a:pt x="2501" y="7834"/>
                    <a:pt x="2524" y="7834"/>
                  </a:cubicBezTo>
                  <a:cubicBezTo>
                    <a:pt x="2547" y="7834"/>
                    <a:pt x="2570" y="7834"/>
                    <a:pt x="2570" y="7800"/>
                  </a:cubicBezTo>
                  <a:cubicBezTo>
                    <a:pt x="2615" y="7482"/>
                    <a:pt x="2683" y="7164"/>
                    <a:pt x="2683" y="6845"/>
                  </a:cubicBezTo>
                  <a:lnTo>
                    <a:pt x="2706" y="6845"/>
                  </a:lnTo>
                  <a:cubicBezTo>
                    <a:pt x="2706" y="6754"/>
                    <a:pt x="2706" y="6663"/>
                    <a:pt x="2683" y="6572"/>
                  </a:cubicBezTo>
                  <a:lnTo>
                    <a:pt x="2774" y="6550"/>
                  </a:lnTo>
                  <a:cubicBezTo>
                    <a:pt x="2729" y="6550"/>
                    <a:pt x="2729" y="6049"/>
                    <a:pt x="2752" y="6027"/>
                  </a:cubicBezTo>
                  <a:lnTo>
                    <a:pt x="2638" y="6027"/>
                  </a:lnTo>
                  <a:cubicBezTo>
                    <a:pt x="2638" y="5936"/>
                    <a:pt x="2752" y="6004"/>
                    <a:pt x="2729" y="5913"/>
                  </a:cubicBezTo>
                  <a:cubicBezTo>
                    <a:pt x="2592" y="5867"/>
                    <a:pt x="2752" y="5754"/>
                    <a:pt x="2683" y="5731"/>
                  </a:cubicBezTo>
                  <a:cubicBezTo>
                    <a:pt x="2683" y="5731"/>
                    <a:pt x="2706" y="5685"/>
                    <a:pt x="2752" y="5685"/>
                  </a:cubicBezTo>
                  <a:cubicBezTo>
                    <a:pt x="2661" y="5663"/>
                    <a:pt x="2729" y="5640"/>
                    <a:pt x="2706" y="5617"/>
                  </a:cubicBezTo>
                  <a:lnTo>
                    <a:pt x="2661" y="5617"/>
                  </a:lnTo>
                  <a:lnTo>
                    <a:pt x="2638" y="5572"/>
                  </a:lnTo>
                  <a:lnTo>
                    <a:pt x="2706" y="5572"/>
                  </a:lnTo>
                  <a:cubicBezTo>
                    <a:pt x="2752" y="5390"/>
                    <a:pt x="2843" y="4594"/>
                    <a:pt x="2797" y="4412"/>
                  </a:cubicBezTo>
                  <a:lnTo>
                    <a:pt x="2797" y="4412"/>
                  </a:lnTo>
                  <a:cubicBezTo>
                    <a:pt x="2752" y="4435"/>
                    <a:pt x="2774" y="4503"/>
                    <a:pt x="2683" y="4526"/>
                  </a:cubicBezTo>
                  <a:cubicBezTo>
                    <a:pt x="2638" y="4458"/>
                    <a:pt x="2706" y="4458"/>
                    <a:pt x="2661" y="4435"/>
                  </a:cubicBezTo>
                  <a:cubicBezTo>
                    <a:pt x="2797" y="4412"/>
                    <a:pt x="2706" y="4321"/>
                    <a:pt x="2843" y="4298"/>
                  </a:cubicBezTo>
                  <a:lnTo>
                    <a:pt x="2752" y="4276"/>
                  </a:lnTo>
                  <a:lnTo>
                    <a:pt x="2797" y="4253"/>
                  </a:lnTo>
                  <a:cubicBezTo>
                    <a:pt x="2729" y="4048"/>
                    <a:pt x="2774" y="4207"/>
                    <a:pt x="2797" y="4025"/>
                  </a:cubicBezTo>
                  <a:cubicBezTo>
                    <a:pt x="2774" y="3935"/>
                    <a:pt x="2683" y="3866"/>
                    <a:pt x="2729" y="3821"/>
                  </a:cubicBezTo>
                  <a:lnTo>
                    <a:pt x="2661" y="3821"/>
                  </a:lnTo>
                  <a:cubicBezTo>
                    <a:pt x="2729" y="3821"/>
                    <a:pt x="2615" y="3753"/>
                    <a:pt x="2683" y="3730"/>
                  </a:cubicBezTo>
                  <a:cubicBezTo>
                    <a:pt x="2665" y="3712"/>
                    <a:pt x="2676" y="3649"/>
                    <a:pt x="2634" y="3649"/>
                  </a:cubicBezTo>
                  <a:cubicBezTo>
                    <a:pt x="2624" y="3649"/>
                    <a:pt x="2610" y="3653"/>
                    <a:pt x="2592" y="3662"/>
                  </a:cubicBezTo>
                  <a:cubicBezTo>
                    <a:pt x="2627" y="3644"/>
                    <a:pt x="2648" y="3601"/>
                    <a:pt x="2667" y="3601"/>
                  </a:cubicBezTo>
                  <a:cubicBezTo>
                    <a:pt x="2672" y="3601"/>
                    <a:pt x="2678" y="3605"/>
                    <a:pt x="2683" y="3616"/>
                  </a:cubicBezTo>
                  <a:lnTo>
                    <a:pt x="2683" y="3548"/>
                  </a:lnTo>
                  <a:lnTo>
                    <a:pt x="2661" y="3571"/>
                  </a:lnTo>
                  <a:cubicBezTo>
                    <a:pt x="2661" y="3480"/>
                    <a:pt x="2729" y="3434"/>
                    <a:pt x="2638" y="3389"/>
                  </a:cubicBezTo>
                  <a:lnTo>
                    <a:pt x="2615" y="3411"/>
                  </a:lnTo>
                  <a:cubicBezTo>
                    <a:pt x="2615" y="3366"/>
                    <a:pt x="2592" y="3321"/>
                    <a:pt x="2683" y="3298"/>
                  </a:cubicBezTo>
                  <a:lnTo>
                    <a:pt x="2706" y="3343"/>
                  </a:lnTo>
                  <a:cubicBezTo>
                    <a:pt x="2706" y="3275"/>
                    <a:pt x="2706" y="3207"/>
                    <a:pt x="2661" y="3139"/>
                  </a:cubicBezTo>
                  <a:lnTo>
                    <a:pt x="2661" y="3161"/>
                  </a:lnTo>
                  <a:cubicBezTo>
                    <a:pt x="2570" y="3070"/>
                    <a:pt x="2524" y="2593"/>
                    <a:pt x="2411" y="2502"/>
                  </a:cubicBezTo>
                  <a:lnTo>
                    <a:pt x="2342" y="2547"/>
                  </a:lnTo>
                  <a:lnTo>
                    <a:pt x="2297" y="2456"/>
                  </a:lnTo>
                  <a:lnTo>
                    <a:pt x="2297" y="2456"/>
                  </a:lnTo>
                  <a:lnTo>
                    <a:pt x="2479" y="2525"/>
                  </a:lnTo>
                  <a:cubicBezTo>
                    <a:pt x="2479" y="2365"/>
                    <a:pt x="2456" y="1547"/>
                    <a:pt x="2501" y="1410"/>
                  </a:cubicBezTo>
                  <a:cubicBezTo>
                    <a:pt x="2517" y="1388"/>
                    <a:pt x="2534" y="1380"/>
                    <a:pt x="2552" y="1380"/>
                  </a:cubicBezTo>
                  <a:cubicBezTo>
                    <a:pt x="2587" y="1380"/>
                    <a:pt x="2623" y="1410"/>
                    <a:pt x="2638" y="1410"/>
                  </a:cubicBezTo>
                  <a:cubicBezTo>
                    <a:pt x="2615" y="1319"/>
                    <a:pt x="2570" y="1365"/>
                    <a:pt x="2570" y="1297"/>
                  </a:cubicBezTo>
                  <a:lnTo>
                    <a:pt x="2570" y="1297"/>
                  </a:lnTo>
                  <a:lnTo>
                    <a:pt x="2638" y="1319"/>
                  </a:lnTo>
                  <a:lnTo>
                    <a:pt x="2615" y="1274"/>
                  </a:lnTo>
                  <a:cubicBezTo>
                    <a:pt x="2604" y="1285"/>
                    <a:pt x="2575" y="1285"/>
                    <a:pt x="2544" y="1285"/>
                  </a:cubicBezTo>
                  <a:cubicBezTo>
                    <a:pt x="2513" y="1285"/>
                    <a:pt x="2479" y="1285"/>
                    <a:pt x="2456" y="1297"/>
                  </a:cubicBezTo>
                  <a:lnTo>
                    <a:pt x="2456" y="1228"/>
                  </a:lnTo>
                  <a:lnTo>
                    <a:pt x="2501" y="1228"/>
                  </a:lnTo>
                  <a:cubicBezTo>
                    <a:pt x="2524" y="1206"/>
                    <a:pt x="2365" y="1183"/>
                    <a:pt x="2388" y="1092"/>
                  </a:cubicBezTo>
                  <a:cubicBezTo>
                    <a:pt x="2433" y="978"/>
                    <a:pt x="2411" y="842"/>
                    <a:pt x="2433" y="705"/>
                  </a:cubicBezTo>
                  <a:lnTo>
                    <a:pt x="2501" y="774"/>
                  </a:lnTo>
                  <a:lnTo>
                    <a:pt x="2524" y="705"/>
                  </a:lnTo>
                  <a:lnTo>
                    <a:pt x="2524" y="705"/>
                  </a:lnTo>
                  <a:cubicBezTo>
                    <a:pt x="2514" y="709"/>
                    <a:pt x="2507" y="710"/>
                    <a:pt x="2500" y="710"/>
                  </a:cubicBezTo>
                  <a:cubicBezTo>
                    <a:pt x="2462" y="710"/>
                    <a:pt x="2476" y="660"/>
                    <a:pt x="2456" y="660"/>
                  </a:cubicBezTo>
                  <a:cubicBezTo>
                    <a:pt x="2320" y="569"/>
                    <a:pt x="2456" y="455"/>
                    <a:pt x="2365" y="364"/>
                  </a:cubicBezTo>
                  <a:cubicBezTo>
                    <a:pt x="2251" y="364"/>
                    <a:pt x="341" y="69"/>
                    <a:pt x="205" y="69"/>
                  </a:cubicBezTo>
                  <a:lnTo>
                    <a:pt x="20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48"/>
            <p:cNvSpPr/>
            <p:nvPr/>
          </p:nvSpPr>
          <p:spPr>
            <a:xfrm rot="-2172959" flipH="1">
              <a:off x="8937490" y="723500"/>
              <a:ext cx="2882" cy="3602"/>
            </a:xfrm>
            <a:custGeom>
              <a:avLst/>
              <a:gdLst/>
              <a:ahLst/>
              <a:cxnLst/>
              <a:rect l="l" t="t" r="r" b="b"/>
              <a:pathLst>
                <a:path w="92" h="115" extrusionOk="0">
                  <a:moveTo>
                    <a:pt x="91" y="1"/>
                  </a:moveTo>
                  <a:lnTo>
                    <a:pt x="91" y="1"/>
                  </a:lnTo>
                  <a:cubicBezTo>
                    <a:pt x="23" y="46"/>
                    <a:pt x="0" y="69"/>
                    <a:pt x="0" y="115"/>
                  </a:cubicBezTo>
                  <a:cubicBezTo>
                    <a:pt x="69" y="92"/>
                    <a:pt x="69" y="46"/>
                    <a:pt x="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48"/>
            <p:cNvSpPr/>
            <p:nvPr/>
          </p:nvSpPr>
          <p:spPr>
            <a:xfrm rot="-2172959" flipH="1">
              <a:off x="8936711" y="724687"/>
              <a:ext cx="31" cy="31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48"/>
            <p:cNvSpPr/>
            <p:nvPr/>
          </p:nvSpPr>
          <p:spPr>
            <a:xfrm rot="-2172959" flipH="1">
              <a:off x="8858964" y="490367"/>
              <a:ext cx="31" cy="752"/>
            </a:xfrm>
            <a:custGeom>
              <a:avLst/>
              <a:gdLst/>
              <a:ahLst/>
              <a:cxnLst/>
              <a:rect l="l" t="t" r="r" b="b"/>
              <a:pathLst>
                <a:path w="1" h="24" extrusionOk="0">
                  <a:moveTo>
                    <a:pt x="0" y="1"/>
                  </a:moveTo>
                  <a:lnTo>
                    <a:pt x="0" y="2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48"/>
            <p:cNvSpPr/>
            <p:nvPr/>
          </p:nvSpPr>
          <p:spPr>
            <a:xfrm rot="-2172959" flipH="1">
              <a:off x="8851171" y="490823"/>
              <a:ext cx="89776" cy="238474"/>
            </a:xfrm>
            <a:custGeom>
              <a:avLst/>
              <a:gdLst/>
              <a:ahLst/>
              <a:cxnLst/>
              <a:rect l="l" t="t" r="r" b="b"/>
              <a:pathLst>
                <a:path w="2866" h="7613" extrusionOk="0">
                  <a:moveTo>
                    <a:pt x="205" y="0"/>
                  </a:moveTo>
                  <a:lnTo>
                    <a:pt x="182" y="46"/>
                  </a:lnTo>
                  <a:cubicBezTo>
                    <a:pt x="185" y="46"/>
                    <a:pt x="187" y="46"/>
                    <a:pt x="190" y="47"/>
                  </a:cubicBezTo>
                  <a:lnTo>
                    <a:pt x="190" y="47"/>
                  </a:lnTo>
                  <a:lnTo>
                    <a:pt x="205" y="0"/>
                  </a:lnTo>
                  <a:close/>
                  <a:moveTo>
                    <a:pt x="2479" y="7459"/>
                  </a:moveTo>
                  <a:lnTo>
                    <a:pt x="2461" y="7514"/>
                  </a:lnTo>
                  <a:lnTo>
                    <a:pt x="2461" y="7514"/>
                  </a:lnTo>
                  <a:cubicBezTo>
                    <a:pt x="2467" y="7477"/>
                    <a:pt x="2418" y="7459"/>
                    <a:pt x="2479" y="7459"/>
                  </a:cubicBezTo>
                  <a:close/>
                  <a:moveTo>
                    <a:pt x="137" y="46"/>
                  </a:moveTo>
                  <a:cubicBezTo>
                    <a:pt x="114" y="91"/>
                    <a:pt x="69" y="136"/>
                    <a:pt x="137" y="159"/>
                  </a:cubicBezTo>
                  <a:cubicBezTo>
                    <a:pt x="126" y="182"/>
                    <a:pt x="109" y="182"/>
                    <a:pt x="92" y="182"/>
                  </a:cubicBezTo>
                  <a:cubicBezTo>
                    <a:pt x="74" y="182"/>
                    <a:pt x="57" y="182"/>
                    <a:pt x="46" y="205"/>
                  </a:cubicBezTo>
                  <a:cubicBezTo>
                    <a:pt x="46" y="227"/>
                    <a:pt x="114" y="273"/>
                    <a:pt x="69" y="318"/>
                  </a:cubicBezTo>
                  <a:cubicBezTo>
                    <a:pt x="1" y="409"/>
                    <a:pt x="160" y="478"/>
                    <a:pt x="92" y="546"/>
                  </a:cubicBezTo>
                  <a:lnTo>
                    <a:pt x="69" y="546"/>
                  </a:lnTo>
                  <a:cubicBezTo>
                    <a:pt x="23" y="569"/>
                    <a:pt x="69" y="637"/>
                    <a:pt x="46" y="682"/>
                  </a:cubicBezTo>
                  <a:lnTo>
                    <a:pt x="114" y="705"/>
                  </a:lnTo>
                  <a:cubicBezTo>
                    <a:pt x="69" y="750"/>
                    <a:pt x="92" y="796"/>
                    <a:pt x="46" y="841"/>
                  </a:cubicBezTo>
                  <a:lnTo>
                    <a:pt x="114" y="910"/>
                  </a:lnTo>
                  <a:cubicBezTo>
                    <a:pt x="92" y="1114"/>
                    <a:pt x="160" y="2001"/>
                    <a:pt x="160" y="2229"/>
                  </a:cubicBezTo>
                  <a:lnTo>
                    <a:pt x="137" y="2229"/>
                  </a:lnTo>
                  <a:cubicBezTo>
                    <a:pt x="160" y="2570"/>
                    <a:pt x="137" y="3275"/>
                    <a:pt x="228" y="3616"/>
                  </a:cubicBezTo>
                  <a:cubicBezTo>
                    <a:pt x="160" y="3684"/>
                    <a:pt x="160" y="3752"/>
                    <a:pt x="160" y="3820"/>
                  </a:cubicBezTo>
                  <a:lnTo>
                    <a:pt x="205" y="3820"/>
                  </a:lnTo>
                  <a:cubicBezTo>
                    <a:pt x="205" y="3980"/>
                    <a:pt x="251" y="3820"/>
                    <a:pt x="273" y="4002"/>
                  </a:cubicBezTo>
                  <a:cubicBezTo>
                    <a:pt x="319" y="4207"/>
                    <a:pt x="251" y="4957"/>
                    <a:pt x="182" y="5117"/>
                  </a:cubicBezTo>
                  <a:cubicBezTo>
                    <a:pt x="273" y="5207"/>
                    <a:pt x="205" y="5344"/>
                    <a:pt x="251" y="5435"/>
                  </a:cubicBezTo>
                  <a:lnTo>
                    <a:pt x="228" y="5412"/>
                  </a:lnTo>
                  <a:lnTo>
                    <a:pt x="228" y="5412"/>
                  </a:lnTo>
                  <a:cubicBezTo>
                    <a:pt x="273" y="5526"/>
                    <a:pt x="160" y="6072"/>
                    <a:pt x="205" y="6185"/>
                  </a:cubicBezTo>
                  <a:lnTo>
                    <a:pt x="205" y="6163"/>
                  </a:lnTo>
                  <a:lnTo>
                    <a:pt x="205" y="6163"/>
                  </a:lnTo>
                  <a:cubicBezTo>
                    <a:pt x="251" y="6276"/>
                    <a:pt x="160" y="6254"/>
                    <a:pt x="137" y="6344"/>
                  </a:cubicBezTo>
                  <a:cubicBezTo>
                    <a:pt x="147" y="6342"/>
                    <a:pt x="156" y="6341"/>
                    <a:pt x="165" y="6341"/>
                  </a:cubicBezTo>
                  <a:cubicBezTo>
                    <a:pt x="238" y="6341"/>
                    <a:pt x="276" y="6418"/>
                    <a:pt x="296" y="6458"/>
                  </a:cubicBezTo>
                  <a:lnTo>
                    <a:pt x="273" y="6458"/>
                  </a:lnTo>
                  <a:cubicBezTo>
                    <a:pt x="273" y="6504"/>
                    <a:pt x="364" y="6617"/>
                    <a:pt x="387" y="6686"/>
                  </a:cubicBezTo>
                  <a:lnTo>
                    <a:pt x="319" y="6686"/>
                  </a:lnTo>
                  <a:cubicBezTo>
                    <a:pt x="387" y="6754"/>
                    <a:pt x="342" y="6890"/>
                    <a:pt x="364" y="6936"/>
                  </a:cubicBezTo>
                  <a:cubicBezTo>
                    <a:pt x="342" y="7049"/>
                    <a:pt x="228" y="7209"/>
                    <a:pt x="296" y="7368"/>
                  </a:cubicBezTo>
                  <a:lnTo>
                    <a:pt x="137" y="7459"/>
                  </a:lnTo>
                  <a:lnTo>
                    <a:pt x="160" y="7459"/>
                  </a:lnTo>
                  <a:cubicBezTo>
                    <a:pt x="160" y="7459"/>
                    <a:pt x="1196" y="7612"/>
                    <a:pt x="1887" y="7612"/>
                  </a:cubicBezTo>
                  <a:cubicBezTo>
                    <a:pt x="2117" y="7612"/>
                    <a:pt x="2309" y="7595"/>
                    <a:pt x="2411" y="7550"/>
                  </a:cubicBezTo>
                  <a:lnTo>
                    <a:pt x="2456" y="7572"/>
                  </a:lnTo>
                  <a:lnTo>
                    <a:pt x="2456" y="7527"/>
                  </a:lnTo>
                  <a:cubicBezTo>
                    <a:pt x="2466" y="7508"/>
                    <a:pt x="2476" y="7501"/>
                    <a:pt x="2487" y="7501"/>
                  </a:cubicBezTo>
                  <a:cubicBezTo>
                    <a:pt x="2503" y="7501"/>
                    <a:pt x="2521" y="7514"/>
                    <a:pt x="2547" y="7527"/>
                  </a:cubicBezTo>
                  <a:lnTo>
                    <a:pt x="2570" y="7481"/>
                  </a:lnTo>
                  <a:lnTo>
                    <a:pt x="2525" y="7504"/>
                  </a:lnTo>
                  <a:lnTo>
                    <a:pt x="2502" y="7391"/>
                  </a:lnTo>
                  <a:cubicBezTo>
                    <a:pt x="2502" y="7368"/>
                    <a:pt x="2519" y="7368"/>
                    <a:pt x="2539" y="7368"/>
                  </a:cubicBezTo>
                  <a:cubicBezTo>
                    <a:pt x="2559" y="7368"/>
                    <a:pt x="2582" y="7368"/>
                    <a:pt x="2593" y="7345"/>
                  </a:cubicBezTo>
                  <a:cubicBezTo>
                    <a:pt x="2638" y="7049"/>
                    <a:pt x="2707" y="6754"/>
                    <a:pt x="2707" y="6435"/>
                  </a:cubicBezTo>
                  <a:lnTo>
                    <a:pt x="2729" y="6458"/>
                  </a:lnTo>
                  <a:cubicBezTo>
                    <a:pt x="2707" y="6344"/>
                    <a:pt x="2729" y="6276"/>
                    <a:pt x="2707" y="6185"/>
                  </a:cubicBezTo>
                  <a:lnTo>
                    <a:pt x="2775" y="6163"/>
                  </a:lnTo>
                  <a:cubicBezTo>
                    <a:pt x="2729" y="6163"/>
                    <a:pt x="2752" y="5685"/>
                    <a:pt x="2752" y="5685"/>
                  </a:cubicBezTo>
                  <a:lnTo>
                    <a:pt x="2661" y="5662"/>
                  </a:lnTo>
                  <a:cubicBezTo>
                    <a:pt x="2661" y="5571"/>
                    <a:pt x="2775" y="5640"/>
                    <a:pt x="2752" y="5549"/>
                  </a:cubicBezTo>
                  <a:cubicBezTo>
                    <a:pt x="2616" y="5526"/>
                    <a:pt x="2775" y="5412"/>
                    <a:pt x="2707" y="5389"/>
                  </a:cubicBezTo>
                  <a:cubicBezTo>
                    <a:pt x="2707" y="5389"/>
                    <a:pt x="2707" y="5344"/>
                    <a:pt x="2752" y="5344"/>
                  </a:cubicBezTo>
                  <a:cubicBezTo>
                    <a:pt x="2684" y="5344"/>
                    <a:pt x="2752" y="5298"/>
                    <a:pt x="2729" y="5276"/>
                  </a:cubicBezTo>
                  <a:lnTo>
                    <a:pt x="2729" y="5276"/>
                  </a:lnTo>
                  <a:lnTo>
                    <a:pt x="2684" y="5298"/>
                  </a:lnTo>
                  <a:lnTo>
                    <a:pt x="2661" y="5230"/>
                  </a:lnTo>
                  <a:lnTo>
                    <a:pt x="2729" y="5230"/>
                  </a:lnTo>
                  <a:cubicBezTo>
                    <a:pt x="2752" y="5071"/>
                    <a:pt x="2866" y="4321"/>
                    <a:pt x="2820" y="4161"/>
                  </a:cubicBezTo>
                  <a:lnTo>
                    <a:pt x="2820" y="4161"/>
                  </a:lnTo>
                  <a:cubicBezTo>
                    <a:pt x="2775" y="4184"/>
                    <a:pt x="2798" y="4230"/>
                    <a:pt x="2707" y="4252"/>
                  </a:cubicBezTo>
                  <a:cubicBezTo>
                    <a:pt x="2661" y="4207"/>
                    <a:pt x="2729" y="4184"/>
                    <a:pt x="2684" y="4161"/>
                  </a:cubicBezTo>
                  <a:cubicBezTo>
                    <a:pt x="2820" y="4139"/>
                    <a:pt x="2707" y="4070"/>
                    <a:pt x="2843" y="4025"/>
                  </a:cubicBezTo>
                  <a:lnTo>
                    <a:pt x="2775" y="4025"/>
                  </a:lnTo>
                  <a:lnTo>
                    <a:pt x="2820" y="4002"/>
                  </a:lnTo>
                  <a:cubicBezTo>
                    <a:pt x="2752" y="3798"/>
                    <a:pt x="2775" y="3957"/>
                    <a:pt x="2798" y="3775"/>
                  </a:cubicBezTo>
                  <a:cubicBezTo>
                    <a:pt x="2798" y="3684"/>
                    <a:pt x="2707" y="3638"/>
                    <a:pt x="2729" y="3593"/>
                  </a:cubicBezTo>
                  <a:lnTo>
                    <a:pt x="2661" y="3593"/>
                  </a:lnTo>
                  <a:cubicBezTo>
                    <a:pt x="2729" y="3593"/>
                    <a:pt x="2616" y="3525"/>
                    <a:pt x="2684" y="3502"/>
                  </a:cubicBezTo>
                  <a:cubicBezTo>
                    <a:pt x="2684" y="3482"/>
                    <a:pt x="2701" y="3429"/>
                    <a:pt x="2647" y="3429"/>
                  </a:cubicBezTo>
                  <a:cubicBezTo>
                    <a:pt x="2639" y="3429"/>
                    <a:pt x="2628" y="3431"/>
                    <a:pt x="2616" y="3434"/>
                  </a:cubicBezTo>
                  <a:cubicBezTo>
                    <a:pt x="2650" y="3417"/>
                    <a:pt x="2659" y="3373"/>
                    <a:pt x="2680" y="3373"/>
                  </a:cubicBezTo>
                  <a:cubicBezTo>
                    <a:pt x="2687" y="3373"/>
                    <a:pt x="2696" y="3377"/>
                    <a:pt x="2707" y="3388"/>
                  </a:cubicBezTo>
                  <a:lnTo>
                    <a:pt x="2707" y="3320"/>
                  </a:lnTo>
                  <a:lnTo>
                    <a:pt x="2684" y="3343"/>
                  </a:lnTo>
                  <a:cubicBezTo>
                    <a:pt x="2661" y="3275"/>
                    <a:pt x="2729" y="3229"/>
                    <a:pt x="2661" y="3184"/>
                  </a:cubicBezTo>
                  <a:lnTo>
                    <a:pt x="2616" y="3206"/>
                  </a:lnTo>
                  <a:cubicBezTo>
                    <a:pt x="2616" y="3161"/>
                    <a:pt x="2616" y="3115"/>
                    <a:pt x="2707" y="3093"/>
                  </a:cubicBezTo>
                  <a:lnTo>
                    <a:pt x="2729" y="3138"/>
                  </a:lnTo>
                  <a:cubicBezTo>
                    <a:pt x="2729" y="3070"/>
                    <a:pt x="2729" y="3024"/>
                    <a:pt x="2684" y="2956"/>
                  </a:cubicBezTo>
                  <a:lnTo>
                    <a:pt x="2684" y="2979"/>
                  </a:lnTo>
                  <a:cubicBezTo>
                    <a:pt x="2593" y="2888"/>
                    <a:pt x="2525" y="2433"/>
                    <a:pt x="2411" y="2365"/>
                  </a:cubicBezTo>
                  <a:lnTo>
                    <a:pt x="2343" y="2388"/>
                  </a:lnTo>
                  <a:lnTo>
                    <a:pt x="2297" y="2320"/>
                  </a:lnTo>
                  <a:lnTo>
                    <a:pt x="2502" y="2365"/>
                  </a:lnTo>
                  <a:cubicBezTo>
                    <a:pt x="2502" y="2229"/>
                    <a:pt x="2456" y="1455"/>
                    <a:pt x="2502" y="1319"/>
                  </a:cubicBezTo>
                  <a:cubicBezTo>
                    <a:pt x="2517" y="1304"/>
                    <a:pt x="2535" y="1299"/>
                    <a:pt x="2552" y="1299"/>
                  </a:cubicBezTo>
                  <a:cubicBezTo>
                    <a:pt x="2588" y="1299"/>
                    <a:pt x="2623" y="1319"/>
                    <a:pt x="2638" y="1319"/>
                  </a:cubicBezTo>
                  <a:cubicBezTo>
                    <a:pt x="2616" y="1251"/>
                    <a:pt x="2570" y="1296"/>
                    <a:pt x="2570" y="1228"/>
                  </a:cubicBezTo>
                  <a:lnTo>
                    <a:pt x="2570" y="1228"/>
                  </a:lnTo>
                  <a:lnTo>
                    <a:pt x="2638" y="1251"/>
                  </a:lnTo>
                  <a:lnTo>
                    <a:pt x="2616" y="1205"/>
                  </a:lnTo>
                  <a:cubicBezTo>
                    <a:pt x="2604" y="1217"/>
                    <a:pt x="2576" y="1217"/>
                    <a:pt x="2545" y="1217"/>
                  </a:cubicBezTo>
                  <a:cubicBezTo>
                    <a:pt x="2513" y="1217"/>
                    <a:pt x="2479" y="1217"/>
                    <a:pt x="2456" y="1228"/>
                  </a:cubicBezTo>
                  <a:lnTo>
                    <a:pt x="2456" y="1160"/>
                  </a:lnTo>
                  <a:lnTo>
                    <a:pt x="2502" y="1160"/>
                  </a:lnTo>
                  <a:cubicBezTo>
                    <a:pt x="2525" y="1137"/>
                    <a:pt x="2366" y="1114"/>
                    <a:pt x="2388" y="1046"/>
                  </a:cubicBezTo>
                  <a:cubicBezTo>
                    <a:pt x="2434" y="910"/>
                    <a:pt x="2411" y="796"/>
                    <a:pt x="2434" y="660"/>
                  </a:cubicBezTo>
                  <a:lnTo>
                    <a:pt x="2502" y="728"/>
                  </a:lnTo>
                  <a:lnTo>
                    <a:pt x="2502" y="682"/>
                  </a:lnTo>
                  <a:cubicBezTo>
                    <a:pt x="2497" y="685"/>
                    <a:pt x="2493" y="686"/>
                    <a:pt x="2489" y="686"/>
                  </a:cubicBezTo>
                  <a:cubicBezTo>
                    <a:pt x="2465" y="686"/>
                    <a:pt x="2473" y="633"/>
                    <a:pt x="2463" y="633"/>
                  </a:cubicBezTo>
                  <a:cubicBezTo>
                    <a:pt x="2461" y="633"/>
                    <a:pt x="2459" y="634"/>
                    <a:pt x="2456" y="637"/>
                  </a:cubicBezTo>
                  <a:cubicBezTo>
                    <a:pt x="2320" y="546"/>
                    <a:pt x="2434" y="432"/>
                    <a:pt x="2366" y="364"/>
                  </a:cubicBezTo>
                  <a:cubicBezTo>
                    <a:pt x="2231" y="341"/>
                    <a:pt x="375" y="76"/>
                    <a:pt x="190" y="47"/>
                  </a:cubicBezTo>
                  <a:lnTo>
                    <a:pt x="190" y="47"/>
                  </a:lnTo>
                  <a:lnTo>
                    <a:pt x="182" y="68"/>
                  </a:lnTo>
                  <a:lnTo>
                    <a:pt x="251" y="91"/>
                  </a:lnTo>
                  <a:cubicBezTo>
                    <a:pt x="262" y="125"/>
                    <a:pt x="251" y="125"/>
                    <a:pt x="236" y="125"/>
                  </a:cubicBezTo>
                  <a:cubicBezTo>
                    <a:pt x="222" y="125"/>
                    <a:pt x="205" y="125"/>
                    <a:pt x="205" y="159"/>
                  </a:cubicBezTo>
                  <a:cubicBezTo>
                    <a:pt x="137" y="159"/>
                    <a:pt x="137" y="114"/>
                    <a:pt x="137" y="4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48"/>
            <p:cNvSpPr/>
            <p:nvPr/>
          </p:nvSpPr>
          <p:spPr>
            <a:xfrm rot="-2172959" flipH="1">
              <a:off x="9471363" y="125847"/>
              <a:ext cx="31" cy="720"/>
            </a:xfrm>
            <a:custGeom>
              <a:avLst/>
              <a:gdLst/>
              <a:ahLst/>
              <a:cxnLst/>
              <a:rect l="l" t="t" r="r" b="b"/>
              <a:pathLst>
                <a:path w="1" h="23" extrusionOk="0">
                  <a:moveTo>
                    <a:pt x="0" y="0"/>
                  </a:moveTo>
                  <a:lnTo>
                    <a:pt x="0" y="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48"/>
            <p:cNvSpPr/>
            <p:nvPr/>
          </p:nvSpPr>
          <p:spPr>
            <a:xfrm rot="-2172959" flipH="1">
              <a:off x="9463561" y="126275"/>
              <a:ext cx="89776" cy="238474"/>
            </a:xfrm>
            <a:custGeom>
              <a:avLst/>
              <a:gdLst/>
              <a:ahLst/>
              <a:cxnLst/>
              <a:rect l="l" t="t" r="r" b="b"/>
              <a:pathLst>
                <a:path w="2866" h="7613" extrusionOk="0">
                  <a:moveTo>
                    <a:pt x="228" y="0"/>
                  </a:moveTo>
                  <a:lnTo>
                    <a:pt x="183" y="69"/>
                  </a:lnTo>
                  <a:lnTo>
                    <a:pt x="251" y="69"/>
                  </a:lnTo>
                  <a:cubicBezTo>
                    <a:pt x="296" y="137"/>
                    <a:pt x="205" y="91"/>
                    <a:pt x="228" y="137"/>
                  </a:cubicBezTo>
                  <a:cubicBezTo>
                    <a:pt x="160" y="137"/>
                    <a:pt x="137" y="91"/>
                    <a:pt x="137" y="46"/>
                  </a:cubicBezTo>
                  <a:lnTo>
                    <a:pt x="137" y="46"/>
                  </a:lnTo>
                  <a:cubicBezTo>
                    <a:pt x="137" y="91"/>
                    <a:pt x="92" y="137"/>
                    <a:pt x="160" y="137"/>
                  </a:cubicBezTo>
                  <a:cubicBezTo>
                    <a:pt x="148" y="160"/>
                    <a:pt x="126" y="160"/>
                    <a:pt x="103" y="160"/>
                  </a:cubicBezTo>
                  <a:cubicBezTo>
                    <a:pt x="80" y="160"/>
                    <a:pt x="57" y="160"/>
                    <a:pt x="46" y="182"/>
                  </a:cubicBezTo>
                  <a:cubicBezTo>
                    <a:pt x="69" y="228"/>
                    <a:pt x="137" y="273"/>
                    <a:pt x="92" y="319"/>
                  </a:cubicBezTo>
                  <a:lnTo>
                    <a:pt x="69" y="296"/>
                  </a:lnTo>
                  <a:lnTo>
                    <a:pt x="69" y="296"/>
                  </a:lnTo>
                  <a:cubicBezTo>
                    <a:pt x="1" y="410"/>
                    <a:pt x="160" y="455"/>
                    <a:pt x="92" y="546"/>
                  </a:cubicBezTo>
                  <a:lnTo>
                    <a:pt x="92" y="523"/>
                  </a:lnTo>
                  <a:cubicBezTo>
                    <a:pt x="46" y="569"/>
                    <a:pt x="92" y="614"/>
                    <a:pt x="46" y="683"/>
                  </a:cubicBezTo>
                  <a:lnTo>
                    <a:pt x="114" y="683"/>
                  </a:lnTo>
                  <a:cubicBezTo>
                    <a:pt x="69" y="751"/>
                    <a:pt x="114" y="796"/>
                    <a:pt x="69" y="842"/>
                  </a:cubicBezTo>
                  <a:lnTo>
                    <a:pt x="114" y="887"/>
                  </a:lnTo>
                  <a:cubicBezTo>
                    <a:pt x="114" y="1115"/>
                    <a:pt x="160" y="2001"/>
                    <a:pt x="160" y="2229"/>
                  </a:cubicBezTo>
                  <a:lnTo>
                    <a:pt x="160" y="2206"/>
                  </a:lnTo>
                  <a:cubicBezTo>
                    <a:pt x="183" y="2547"/>
                    <a:pt x="160" y="3252"/>
                    <a:pt x="228" y="3616"/>
                  </a:cubicBezTo>
                  <a:cubicBezTo>
                    <a:pt x="160" y="3661"/>
                    <a:pt x="183" y="3752"/>
                    <a:pt x="160" y="3798"/>
                  </a:cubicBezTo>
                  <a:lnTo>
                    <a:pt x="228" y="3798"/>
                  </a:lnTo>
                  <a:cubicBezTo>
                    <a:pt x="205" y="3980"/>
                    <a:pt x="273" y="3821"/>
                    <a:pt x="296" y="3980"/>
                  </a:cubicBezTo>
                  <a:cubicBezTo>
                    <a:pt x="342" y="4184"/>
                    <a:pt x="251" y="4935"/>
                    <a:pt x="205" y="5117"/>
                  </a:cubicBezTo>
                  <a:cubicBezTo>
                    <a:pt x="273" y="5208"/>
                    <a:pt x="205" y="5321"/>
                    <a:pt x="273" y="5412"/>
                  </a:cubicBezTo>
                  <a:lnTo>
                    <a:pt x="251" y="5412"/>
                  </a:lnTo>
                  <a:cubicBezTo>
                    <a:pt x="273" y="5503"/>
                    <a:pt x="183" y="6072"/>
                    <a:pt x="205" y="6186"/>
                  </a:cubicBezTo>
                  <a:lnTo>
                    <a:pt x="228" y="6163"/>
                  </a:lnTo>
                  <a:lnTo>
                    <a:pt x="228" y="6163"/>
                  </a:lnTo>
                  <a:cubicBezTo>
                    <a:pt x="273" y="6254"/>
                    <a:pt x="183" y="6254"/>
                    <a:pt x="137" y="6322"/>
                  </a:cubicBezTo>
                  <a:cubicBezTo>
                    <a:pt x="251" y="6322"/>
                    <a:pt x="296" y="6413"/>
                    <a:pt x="296" y="6436"/>
                  </a:cubicBezTo>
                  <a:lnTo>
                    <a:pt x="273" y="6436"/>
                  </a:lnTo>
                  <a:cubicBezTo>
                    <a:pt x="296" y="6481"/>
                    <a:pt x="387" y="6595"/>
                    <a:pt x="387" y="6686"/>
                  </a:cubicBezTo>
                  <a:lnTo>
                    <a:pt x="342" y="6686"/>
                  </a:lnTo>
                  <a:cubicBezTo>
                    <a:pt x="387" y="6754"/>
                    <a:pt x="364" y="6868"/>
                    <a:pt x="364" y="6936"/>
                  </a:cubicBezTo>
                  <a:cubicBezTo>
                    <a:pt x="342" y="7027"/>
                    <a:pt x="251" y="7209"/>
                    <a:pt x="319" y="7345"/>
                  </a:cubicBezTo>
                  <a:lnTo>
                    <a:pt x="160" y="7436"/>
                  </a:lnTo>
                  <a:lnTo>
                    <a:pt x="160" y="7459"/>
                  </a:lnTo>
                  <a:cubicBezTo>
                    <a:pt x="160" y="7459"/>
                    <a:pt x="1209" y="7613"/>
                    <a:pt x="1896" y="7613"/>
                  </a:cubicBezTo>
                  <a:cubicBezTo>
                    <a:pt x="2125" y="7613"/>
                    <a:pt x="2314" y="7595"/>
                    <a:pt x="2411" y="7550"/>
                  </a:cubicBezTo>
                  <a:lnTo>
                    <a:pt x="2479" y="7550"/>
                  </a:lnTo>
                  <a:lnTo>
                    <a:pt x="2457" y="7505"/>
                  </a:lnTo>
                  <a:cubicBezTo>
                    <a:pt x="2490" y="7471"/>
                    <a:pt x="2462" y="7450"/>
                    <a:pt x="2463" y="7450"/>
                  </a:cubicBezTo>
                  <a:lnTo>
                    <a:pt x="2463" y="7450"/>
                  </a:lnTo>
                  <a:cubicBezTo>
                    <a:pt x="2463" y="7450"/>
                    <a:pt x="2467" y="7453"/>
                    <a:pt x="2479" y="7459"/>
                  </a:cubicBezTo>
                  <a:lnTo>
                    <a:pt x="2479" y="7505"/>
                  </a:lnTo>
                  <a:cubicBezTo>
                    <a:pt x="2486" y="7490"/>
                    <a:pt x="2493" y="7485"/>
                    <a:pt x="2500" y="7485"/>
                  </a:cubicBezTo>
                  <a:cubicBezTo>
                    <a:pt x="2516" y="7485"/>
                    <a:pt x="2532" y="7512"/>
                    <a:pt x="2547" y="7527"/>
                  </a:cubicBezTo>
                  <a:lnTo>
                    <a:pt x="2570" y="7459"/>
                  </a:lnTo>
                  <a:lnTo>
                    <a:pt x="2547" y="7482"/>
                  </a:lnTo>
                  <a:lnTo>
                    <a:pt x="2502" y="7391"/>
                  </a:lnTo>
                  <a:cubicBezTo>
                    <a:pt x="2502" y="7345"/>
                    <a:pt x="2593" y="7391"/>
                    <a:pt x="2593" y="7323"/>
                  </a:cubicBezTo>
                  <a:cubicBezTo>
                    <a:pt x="2638" y="7027"/>
                    <a:pt x="2729" y="6731"/>
                    <a:pt x="2707" y="6436"/>
                  </a:cubicBezTo>
                  <a:lnTo>
                    <a:pt x="2752" y="6436"/>
                  </a:lnTo>
                  <a:cubicBezTo>
                    <a:pt x="2729" y="6345"/>
                    <a:pt x="2729" y="6254"/>
                    <a:pt x="2707" y="6186"/>
                  </a:cubicBezTo>
                  <a:lnTo>
                    <a:pt x="2798" y="6140"/>
                  </a:lnTo>
                  <a:lnTo>
                    <a:pt x="2798" y="6140"/>
                  </a:lnTo>
                  <a:cubicBezTo>
                    <a:pt x="2797" y="6141"/>
                    <a:pt x="2796" y="6141"/>
                    <a:pt x="2795" y="6141"/>
                  </a:cubicBezTo>
                  <a:cubicBezTo>
                    <a:pt x="2752" y="6141"/>
                    <a:pt x="2753" y="5663"/>
                    <a:pt x="2775" y="5663"/>
                  </a:cubicBezTo>
                  <a:lnTo>
                    <a:pt x="2684" y="5663"/>
                  </a:lnTo>
                  <a:cubicBezTo>
                    <a:pt x="2684" y="5572"/>
                    <a:pt x="2798" y="5640"/>
                    <a:pt x="2775" y="5549"/>
                  </a:cubicBezTo>
                  <a:cubicBezTo>
                    <a:pt x="2638" y="5503"/>
                    <a:pt x="2775" y="5412"/>
                    <a:pt x="2707" y="5367"/>
                  </a:cubicBezTo>
                  <a:cubicBezTo>
                    <a:pt x="2729" y="5367"/>
                    <a:pt x="2729" y="5344"/>
                    <a:pt x="2775" y="5344"/>
                  </a:cubicBezTo>
                  <a:cubicBezTo>
                    <a:pt x="2707" y="5321"/>
                    <a:pt x="2752" y="5299"/>
                    <a:pt x="2729" y="5276"/>
                  </a:cubicBezTo>
                  <a:lnTo>
                    <a:pt x="2684" y="5276"/>
                  </a:lnTo>
                  <a:lnTo>
                    <a:pt x="2661" y="5231"/>
                  </a:lnTo>
                  <a:lnTo>
                    <a:pt x="2752" y="5231"/>
                  </a:lnTo>
                  <a:cubicBezTo>
                    <a:pt x="2775" y="5071"/>
                    <a:pt x="2866" y="4321"/>
                    <a:pt x="2843" y="4139"/>
                  </a:cubicBezTo>
                  <a:lnTo>
                    <a:pt x="2843" y="4139"/>
                  </a:lnTo>
                  <a:cubicBezTo>
                    <a:pt x="2775" y="4162"/>
                    <a:pt x="2820" y="4207"/>
                    <a:pt x="2729" y="4230"/>
                  </a:cubicBezTo>
                  <a:cubicBezTo>
                    <a:pt x="2684" y="4184"/>
                    <a:pt x="2752" y="4162"/>
                    <a:pt x="2684" y="4162"/>
                  </a:cubicBezTo>
                  <a:cubicBezTo>
                    <a:pt x="2820" y="4139"/>
                    <a:pt x="2729" y="4048"/>
                    <a:pt x="2866" y="4025"/>
                  </a:cubicBezTo>
                  <a:lnTo>
                    <a:pt x="2798" y="4003"/>
                  </a:lnTo>
                  <a:lnTo>
                    <a:pt x="2843" y="3980"/>
                  </a:lnTo>
                  <a:cubicBezTo>
                    <a:pt x="2752" y="3798"/>
                    <a:pt x="2798" y="3934"/>
                    <a:pt x="2820" y="3775"/>
                  </a:cubicBezTo>
                  <a:cubicBezTo>
                    <a:pt x="2820" y="3684"/>
                    <a:pt x="2707" y="3616"/>
                    <a:pt x="2752" y="3571"/>
                  </a:cubicBezTo>
                  <a:lnTo>
                    <a:pt x="2684" y="3571"/>
                  </a:lnTo>
                  <a:cubicBezTo>
                    <a:pt x="2752" y="3571"/>
                    <a:pt x="2638" y="3502"/>
                    <a:pt x="2707" y="3502"/>
                  </a:cubicBezTo>
                  <a:cubicBezTo>
                    <a:pt x="2707" y="3482"/>
                    <a:pt x="2707" y="3408"/>
                    <a:pt x="2642" y="3408"/>
                  </a:cubicBezTo>
                  <a:cubicBezTo>
                    <a:pt x="2639" y="3408"/>
                    <a:pt x="2636" y="3408"/>
                    <a:pt x="2632" y="3408"/>
                  </a:cubicBezTo>
                  <a:lnTo>
                    <a:pt x="2632" y="3408"/>
                  </a:lnTo>
                  <a:cubicBezTo>
                    <a:pt x="2662" y="3397"/>
                    <a:pt x="2682" y="3361"/>
                    <a:pt x="2711" y="3361"/>
                  </a:cubicBezTo>
                  <a:cubicBezTo>
                    <a:pt x="2717" y="3361"/>
                    <a:pt x="2723" y="3363"/>
                    <a:pt x="2729" y="3366"/>
                  </a:cubicBezTo>
                  <a:lnTo>
                    <a:pt x="2707" y="3320"/>
                  </a:lnTo>
                  <a:lnTo>
                    <a:pt x="2684" y="3343"/>
                  </a:lnTo>
                  <a:cubicBezTo>
                    <a:pt x="2684" y="3252"/>
                    <a:pt x="2752" y="3229"/>
                    <a:pt x="2661" y="3161"/>
                  </a:cubicBezTo>
                  <a:lnTo>
                    <a:pt x="2638" y="3184"/>
                  </a:lnTo>
                  <a:cubicBezTo>
                    <a:pt x="2638" y="3138"/>
                    <a:pt x="2616" y="3093"/>
                    <a:pt x="2707" y="3093"/>
                  </a:cubicBezTo>
                  <a:lnTo>
                    <a:pt x="2729" y="3138"/>
                  </a:lnTo>
                  <a:cubicBezTo>
                    <a:pt x="2752" y="3047"/>
                    <a:pt x="2729" y="3002"/>
                    <a:pt x="2684" y="2934"/>
                  </a:cubicBezTo>
                  <a:lnTo>
                    <a:pt x="2684" y="2957"/>
                  </a:lnTo>
                  <a:cubicBezTo>
                    <a:pt x="2593" y="2866"/>
                    <a:pt x="2547" y="2434"/>
                    <a:pt x="2434" y="2343"/>
                  </a:cubicBezTo>
                  <a:lnTo>
                    <a:pt x="2366" y="2388"/>
                  </a:lnTo>
                  <a:lnTo>
                    <a:pt x="2297" y="2297"/>
                  </a:lnTo>
                  <a:lnTo>
                    <a:pt x="2502" y="2343"/>
                  </a:lnTo>
                  <a:cubicBezTo>
                    <a:pt x="2502" y="2206"/>
                    <a:pt x="2479" y="1456"/>
                    <a:pt x="2525" y="1319"/>
                  </a:cubicBezTo>
                  <a:cubicBezTo>
                    <a:pt x="2540" y="1297"/>
                    <a:pt x="2558" y="1289"/>
                    <a:pt x="2574" y="1289"/>
                  </a:cubicBezTo>
                  <a:cubicBezTo>
                    <a:pt x="2608" y="1289"/>
                    <a:pt x="2638" y="1319"/>
                    <a:pt x="2638" y="1319"/>
                  </a:cubicBezTo>
                  <a:cubicBezTo>
                    <a:pt x="2616" y="1251"/>
                    <a:pt x="2570" y="1274"/>
                    <a:pt x="2570" y="1228"/>
                  </a:cubicBezTo>
                  <a:lnTo>
                    <a:pt x="2638" y="1228"/>
                  </a:lnTo>
                  <a:lnTo>
                    <a:pt x="2616" y="1183"/>
                  </a:lnTo>
                  <a:cubicBezTo>
                    <a:pt x="2604" y="1206"/>
                    <a:pt x="2582" y="1211"/>
                    <a:pt x="2553" y="1211"/>
                  </a:cubicBezTo>
                  <a:cubicBezTo>
                    <a:pt x="2525" y="1211"/>
                    <a:pt x="2491" y="1206"/>
                    <a:pt x="2457" y="1206"/>
                  </a:cubicBezTo>
                  <a:lnTo>
                    <a:pt x="2479" y="1137"/>
                  </a:lnTo>
                  <a:lnTo>
                    <a:pt x="2525" y="1137"/>
                  </a:lnTo>
                  <a:cubicBezTo>
                    <a:pt x="2525" y="1137"/>
                    <a:pt x="2366" y="1092"/>
                    <a:pt x="2411" y="1024"/>
                  </a:cubicBezTo>
                  <a:cubicBezTo>
                    <a:pt x="2434" y="910"/>
                    <a:pt x="2411" y="773"/>
                    <a:pt x="2434" y="660"/>
                  </a:cubicBezTo>
                  <a:lnTo>
                    <a:pt x="2502" y="705"/>
                  </a:lnTo>
                  <a:lnTo>
                    <a:pt x="2525" y="660"/>
                  </a:lnTo>
                  <a:lnTo>
                    <a:pt x="2525" y="660"/>
                  </a:lnTo>
                  <a:cubicBezTo>
                    <a:pt x="2515" y="663"/>
                    <a:pt x="2507" y="665"/>
                    <a:pt x="2500" y="665"/>
                  </a:cubicBezTo>
                  <a:cubicBezTo>
                    <a:pt x="2469" y="665"/>
                    <a:pt x="2473" y="632"/>
                    <a:pt x="2464" y="632"/>
                  </a:cubicBezTo>
                  <a:cubicBezTo>
                    <a:pt x="2462" y="632"/>
                    <a:pt x="2460" y="634"/>
                    <a:pt x="2457" y="637"/>
                  </a:cubicBezTo>
                  <a:cubicBezTo>
                    <a:pt x="2320" y="523"/>
                    <a:pt x="2457" y="432"/>
                    <a:pt x="2366" y="341"/>
                  </a:cubicBezTo>
                  <a:cubicBezTo>
                    <a:pt x="2252" y="319"/>
                    <a:pt x="342" y="69"/>
                    <a:pt x="205" y="46"/>
                  </a:cubicBezTo>
                  <a:lnTo>
                    <a:pt x="2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48"/>
            <p:cNvSpPr/>
            <p:nvPr/>
          </p:nvSpPr>
          <p:spPr>
            <a:xfrm rot="-2172959" flipH="1">
              <a:off x="8268334" y="6548"/>
              <a:ext cx="2882" cy="2882"/>
            </a:xfrm>
            <a:custGeom>
              <a:avLst/>
              <a:gdLst/>
              <a:ahLst/>
              <a:cxnLst/>
              <a:rect l="l" t="t" r="r" b="b"/>
              <a:pathLst>
                <a:path w="92" h="92" extrusionOk="0">
                  <a:moveTo>
                    <a:pt x="91" y="1"/>
                  </a:moveTo>
                  <a:lnTo>
                    <a:pt x="91" y="1"/>
                  </a:lnTo>
                  <a:cubicBezTo>
                    <a:pt x="23" y="23"/>
                    <a:pt x="0" y="46"/>
                    <a:pt x="0" y="91"/>
                  </a:cubicBezTo>
                  <a:cubicBezTo>
                    <a:pt x="68" y="69"/>
                    <a:pt x="68" y="46"/>
                    <a:pt x="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48"/>
            <p:cNvSpPr/>
            <p:nvPr/>
          </p:nvSpPr>
          <p:spPr>
            <a:xfrm rot="-2172959" flipH="1">
              <a:off x="8267767" y="7666"/>
              <a:ext cx="31" cy="31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48"/>
            <p:cNvSpPr/>
            <p:nvPr/>
          </p:nvSpPr>
          <p:spPr>
            <a:xfrm rot="-2172959" flipH="1">
              <a:off x="8189976" y="-226886"/>
              <a:ext cx="752" cy="752"/>
            </a:xfrm>
            <a:custGeom>
              <a:avLst/>
              <a:gdLst/>
              <a:ahLst/>
              <a:cxnLst/>
              <a:rect l="l" t="t" r="r" b="b"/>
              <a:pathLst>
                <a:path w="24" h="24" extrusionOk="0">
                  <a:moveTo>
                    <a:pt x="1" y="0"/>
                  </a:moveTo>
                  <a:lnTo>
                    <a:pt x="24" y="2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48"/>
            <p:cNvSpPr/>
            <p:nvPr/>
          </p:nvSpPr>
          <p:spPr>
            <a:xfrm rot="-2172959" flipH="1">
              <a:off x="8182859" y="-226436"/>
              <a:ext cx="89056" cy="238474"/>
            </a:xfrm>
            <a:custGeom>
              <a:avLst/>
              <a:gdLst/>
              <a:ahLst/>
              <a:cxnLst/>
              <a:rect l="l" t="t" r="r" b="b"/>
              <a:pathLst>
                <a:path w="2843" h="7613" extrusionOk="0">
                  <a:moveTo>
                    <a:pt x="205" y="1"/>
                  </a:moveTo>
                  <a:lnTo>
                    <a:pt x="182" y="46"/>
                  </a:lnTo>
                  <a:cubicBezTo>
                    <a:pt x="184" y="46"/>
                    <a:pt x="187" y="47"/>
                    <a:pt x="189" y="47"/>
                  </a:cubicBezTo>
                  <a:lnTo>
                    <a:pt x="189" y="47"/>
                  </a:lnTo>
                  <a:lnTo>
                    <a:pt x="205" y="1"/>
                  </a:lnTo>
                  <a:close/>
                  <a:moveTo>
                    <a:pt x="2454" y="7453"/>
                  </a:moveTo>
                  <a:cubicBezTo>
                    <a:pt x="2458" y="7453"/>
                    <a:pt x="2466" y="7455"/>
                    <a:pt x="2479" y="7459"/>
                  </a:cubicBezTo>
                  <a:lnTo>
                    <a:pt x="2460" y="7515"/>
                  </a:lnTo>
                  <a:lnTo>
                    <a:pt x="2460" y="7515"/>
                  </a:lnTo>
                  <a:cubicBezTo>
                    <a:pt x="2466" y="7483"/>
                    <a:pt x="2435" y="7453"/>
                    <a:pt x="2454" y="7453"/>
                  </a:cubicBezTo>
                  <a:close/>
                  <a:moveTo>
                    <a:pt x="137" y="46"/>
                  </a:moveTo>
                  <a:cubicBezTo>
                    <a:pt x="114" y="92"/>
                    <a:pt x="68" y="137"/>
                    <a:pt x="137" y="160"/>
                  </a:cubicBezTo>
                  <a:cubicBezTo>
                    <a:pt x="131" y="165"/>
                    <a:pt x="125" y="167"/>
                    <a:pt x="118" y="167"/>
                  </a:cubicBezTo>
                  <a:cubicBezTo>
                    <a:pt x="106" y="167"/>
                    <a:pt x="91" y="161"/>
                    <a:pt x="78" y="161"/>
                  </a:cubicBezTo>
                  <a:cubicBezTo>
                    <a:pt x="66" y="161"/>
                    <a:pt x="54" y="166"/>
                    <a:pt x="46" y="183"/>
                  </a:cubicBezTo>
                  <a:cubicBezTo>
                    <a:pt x="46" y="228"/>
                    <a:pt x="114" y="273"/>
                    <a:pt x="68" y="319"/>
                  </a:cubicBezTo>
                  <a:cubicBezTo>
                    <a:pt x="0" y="410"/>
                    <a:pt x="159" y="455"/>
                    <a:pt x="91" y="546"/>
                  </a:cubicBezTo>
                  <a:lnTo>
                    <a:pt x="68" y="524"/>
                  </a:lnTo>
                  <a:cubicBezTo>
                    <a:pt x="23" y="569"/>
                    <a:pt x="68" y="637"/>
                    <a:pt x="46" y="683"/>
                  </a:cubicBezTo>
                  <a:lnTo>
                    <a:pt x="91" y="683"/>
                  </a:lnTo>
                  <a:cubicBezTo>
                    <a:pt x="68" y="751"/>
                    <a:pt x="91" y="796"/>
                    <a:pt x="46" y="842"/>
                  </a:cubicBezTo>
                  <a:lnTo>
                    <a:pt x="114" y="887"/>
                  </a:lnTo>
                  <a:cubicBezTo>
                    <a:pt x="91" y="1115"/>
                    <a:pt x="159" y="2002"/>
                    <a:pt x="159" y="2229"/>
                  </a:cubicBezTo>
                  <a:lnTo>
                    <a:pt x="137" y="2206"/>
                  </a:lnTo>
                  <a:lnTo>
                    <a:pt x="137" y="2206"/>
                  </a:lnTo>
                  <a:cubicBezTo>
                    <a:pt x="159" y="2570"/>
                    <a:pt x="137" y="3252"/>
                    <a:pt x="205" y="3616"/>
                  </a:cubicBezTo>
                  <a:cubicBezTo>
                    <a:pt x="159" y="3662"/>
                    <a:pt x="159" y="3753"/>
                    <a:pt x="137" y="3798"/>
                  </a:cubicBezTo>
                  <a:lnTo>
                    <a:pt x="205" y="3798"/>
                  </a:lnTo>
                  <a:cubicBezTo>
                    <a:pt x="205" y="3980"/>
                    <a:pt x="250" y="3821"/>
                    <a:pt x="273" y="3980"/>
                  </a:cubicBezTo>
                  <a:cubicBezTo>
                    <a:pt x="319" y="4185"/>
                    <a:pt x="228" y="4935"/>
                    <a:pt x="182" y="5117"/>
                  </a:cubicBezTo>
                  <a:cubicBezTo>
                    <a:pt x="273" y="5208"/>
                    <a:pt x="205" y="5322"/>
                    <a:pt x="250" y="5413"/>
                  </a:cubicBezTo>
                  <a:lnTo>
                    <a:pt x="228" y="5413"/>
                  </a:lnTo>
                  <a:cubicBezTo>
                    <a:pt x="250" y="5504"/>
                    <a:pt x="159" y="6072"/>
                    <a:pt x="182" y="6186"/>
                  </a:cubicBezTo>
                  <a:lnTo>
                    <a:pt x="205" y="6163"/>
                  </a:lnTo>
                  <a:lnTo>
                    <a:pt x="205" y="6163"/>
                  </a:lnTo>
                  <a:cubicBezTo>
                    <a:pt x="250" y="6254"/>
                    <a:pt x="159" y="6254"/>
                    <a:pt x="137" y="6322"/>
                  </a:cubicBezTo>
                  <a:cubicBezTo>
                    <a:pt x="228" y="6322"/>
                    <a:pt x="273" y="6413"/>
                    <a:pt x="296" y="6436"/>
                  </a:cubicBezTo>
                  <a:lnTo>
                    <a:pt x="273" y="6436"/>
                  </a:lnTo>
                  <a:cubicBezTo>
                    <a:pt x="273" y="6481"/>
                    <a:pt x="364" y="6595"/>
                    <a:pt x="364" y="6686"/>
                  </a:cubicBezTo>
                  <a:lnTo>
                    <a:pt x="319" y="6686"/>
                  </a:lnTo>
                  <a:cubicBezTo>
                    <a:pt x="387" y="6754"/>
                    <a:pt x="341" y="6868"/>
                    <a:pt x="364" y="6936"/>
                  </a:cubicBezTo>
                  <a:cubicBezTo>
                    <a:pt x="319" y="7027"/>
                    <a:pt x="228" y="7209"/>
                    <a:pt x="296" y="7368"/>
                  </a:cubicBezTo>
                  <a:lnTo>
                    <a:pt x="137" y="7437"/>
                  </a:lnTo>
                  <a:lnTo>
                    <a:pt x="159" y="7459"/>
                  </a:lnTo>
                  <a:cubicBezTo>
                    <a:pt x="159" y="7459"/>
                    <a:pt x="1195" y="7613"/>
                    <a:pt x="1886" y="7613"/>
                  </a:cubicBezTo>
                  <a:cubicBezTo>
                    <a:pt x="2116" y="7613"/>
                    <a:pt x="2308" y="7596"/>
                    <a:pt x="2411" y="7550"/>
                  </a:cubicBezTo>
                  <a:lnTo>
                    <a:pt x="2456" y="7550"/>
                  </a:lnTo>
                  <a:lnTo>
                    <a:pt x="2456" y="7528"/>
                  </a:lnTo>
                  <a:cubicBezTo>
                    <a:pt x="2458" y="7524"/>
                    <a:pt x="2459" y="7521"/>
                    <a:pt x="2460" y="7518"/>
                  </a:cubicBezTo>
                  <a:lnTo>
                    <a:pt x="2460" y="7518"/>
                  </a:lnTo>
                  <a:cubicBezTo>
                    <a:pt x="2467" y="7498"/>
                    <a:pt x="2475" y="7491"/>
                    <a:pt x="2484" y="7491"/>
                  </a:cubicBezTo>
                  <a:cubicBezTo>
                    <a:pt x="2500" y="7491"/>
                    <a:pt x="2519" y="7514"/>
                    <a:pt x="2547" y="7528"/>
                  </a:cubicBezTo>
                  <a:lnTo>
                    <a:pt x="2570" y="7482"/>
                  </a:lnTo>
                  <a:lnTo>
                    <a:pt x="2524" y="7482"/>
                  </a:lnTo>
                  <a:lnTo>
                    <a:pt x="2479" y="7391"/>
                  </a:lnTo>
                  <a:cubicBezTo>
                    <a:pt x="2502" y="7346"/>
                    <a:pt x="2570" y="7391"/>
                    <a:pt x="2593" y="7323"/>
                  </a:cubicBezTo>
                  <a:cubicBezTo>
                    <a:pt x="2638" y="7027"/>
                    <a:pt x="2706" y="6732"/>
                    <a:pt x="2706" y="6436"/>
                  </a:cubicBezTo>
                  <a:lnTo>
                    <a:pt x="2729" y="6436"/>
                  </a:lnTo>
                  <a:cubicBezTo>
                    <a:pt x="2706" y="6345"/>
                    <a:pt x="2729" y="6254"/>
                    <a:pt x="2706" y="6186"/>
                  </a:cubicBezTo>
                  <a:lnTo>
                    <a:pt x="2774" y="6140"/>
                  </a:lnTo>
                  <a:lnTo>
                    <a:pt x="2774" y="6140"/>
                  </a:lnTo>
                  <a:cubicBezTo>
                    <a:pt x="2773" y="6141"/>
                    <a:pt x="2772" y="6141"/>
                    <a:pt x="2771" y="6141"/>
                  </a:cubicBezTo>
                  <a:cubicBezTo>
                    <a:pt x="2730" y="6141"/>
                    <a:pt x="2752" y="5685"/>
                    <a:pt x="2752" y="5663"/>
                  </a:cubicBezTo>
                  <a:lnTo>
                    <a:pt x="2661" y="5663"/>
                  </a:lnTo>
                  <a:cubicBezTo>
                    <a:pt x="2661" y="5572"/>
                    <a:pt x="2774" y="5640"/>
                    <a:pt x="2752" y="5549"/>
                  </a:cubicBezTo>
                  <a:cubicBezTo>
                    <a:pt x="2615" y="5504"/>
                    <a:pt x="2774" y="5413"/>
                    <a:pt x="2706" y="5367"/>
                  </a:cubicBezTo>
                  <a:cubicBezTo>
                    <a:pt x="2706" y="5367"/>
                    <a:pt x="2706" y="5344"/>
                    <a:pt x="2752" y="5344"/>
                  </a:cubicBezTo>
                  <a:cubicBezTo>
                    <a:pt x="2683" y="5322"/>
                    <a:pt x="2752" y="5299"/>
                    <a:pt x="2729" y="5276"/>
                  </a:cubicBezTo>
                  <a:lnTo>
                    <a:pt x="2683" y="5276"/>
                  </a:lnTo>
                  <a:lnTo>
                    <a:pt x="2661" y="5231"/>
                  </a:lnTo>
                  <a:lnTo>
                    <a:pt x="2729" y="5231"/>
                  </a:lnTo>
                  <a:cubicBezTo>
                    <a:pt x="2752" y="5072"/>
                    <a:pt x="2843" y="4321"/>
                    <a:pt x="2820" y="4139"/>
                  </a:cubicBezTo>
                  <a:lnTo>
                    <a:pt x="2820" y="4139"/>
                  </a:lnTo>
                  <a:cubicBezTo>
                    <a:pt x="2774" y="4162"/>
                    <a:pt x="2797" y="4230"/>
                    <a:pt x="2706" y="4230"/>
                  </a:cubicBezTo>
                  <a:cubicBezTo>
                    <a:pt x="2661" y="4185"/>
                    <a:pt x="2729" y="4162"/>
                    <a:pt x="2683" y="4162"/>
                  </a:cubicBezTo>
                  <a:cubicBezTo>
                    <a:pt x="2820" y="4139"/>
                    <a:pt x="2706" y="4048"/>
                    <a:pt x="2843" y="4026"/>
                  </a:cubicBezTo>
                  <a:lnTo>
                    <a:pt x="2774" y="4003"/>
                  </a:lnTo>
                  <a:lnTo>
                    <a:pt x="2820" y="3980"/>
                  </a:lnTo>
                  <a:cubicBezTo>
                    <a:pt x="2752" y="3798"/>
                    <a:pt x="2774" y="3935"/>
                    <a:pt x="2797" y="3775"/>
                  </a:cubicBezTo>
                  <a:cubicBezTo>
                    <a:pt x="2797" y="3684"/>
                    <a:pt x="2683" y="3639"/>
                    <a:pt x="2729" y="3571"/>
                  </a:cubicBezTo>
                  <a:lnTo>
                    <a:pt x="2661" y="3571"/>
                  </a:lnTo>
                  <a:cubicBezTo>
                    <a:pt x="2729" y="3571"/>
                    <a:pt x="2615" y="3503"/>
                    <a:pt x="2683" y="3503"/>
                  </a:cubicBezTo>
                  <a:cubicBezTo>
                    <a:pt x="2683" y="3482"/>
                    <a:pt x="2683" y="3408"/>
                    <a:pt x="2619" y="3408"/>
                  </a:cubicBezTo>
                  <a:cubicBezTo>
                    <a:pt x="2616" y="3408"/>
                    <a:pt x="2613" y="3408"/>
                    <a:pt x="2609" y="3409"/>
                  </a:cubicBezTo>
                  <a:lnTo>
                    <a:pt x="2609" y="3409"/>
                  </a:lnTo>
                  <a:cubicBezTo>
                    <a:pt x="2634" y="3399"/>
                    <a:pt x="2653" y="3373"/>
                    <a:pt x="2676" y="3373"/>
                  </a:cubicBezTo>
                  <a:cubicBezTo>
                    <a:pt x="2685" y="3373"/>
                    <a:pt x="2695" y="3377"/>
                    <a:pt x="2706" y="3389"/>
                  </a:cubicBezTo>
                  <a:lnTo>
                    <a:pt x="2706" y="3321"/>
                  </a:lnTo>
                  <a:lnTo>
                    <a:pt x="2683" y="3343"/>
                  </a:lnTo>
                  <a:cubicBezTo>
                    <a:pt x="2661" y="3252"/>
                    <a:pt x="2729" y="3230"/>
                    <a:pt x="2661" y="3161"/>
                  </a:cubicBezTo>
                  <a:lnTo>
                    <a:pt x="2615" y="3184"/>
                  </a:lnTo>
                  <a:cubicBezTo>
                    <a:pt x="2615" y="3139"/>
                    <a:pt x="2615" y="3116"/>
                    <a:pt x="2706" y="3093"/>
                  </a:cubicBezTo>
                  <a:lnTo>
                    <a:pt x="2729" y="3139"/>
                  </a:lnTo>
                  <a:cubicBezTo>
                    <a:pt x="2729" y="3048"/>
                    <a:pt x="2729" y="3002"/>
                    <a:pt x="2683" y="2934"/>
                  </a:cubicBezTo>
                  <a:lnTo>
                    <a:pt x="2683" y="2957"/>
                  </a:lnTo>
                  <a:cubicBezTo>
                    <a:pt x="2593" y="2866"/>
                    <a:pt x="2524" y="2434"/>
                    <a:pt x="2411" y="2343"/>
                  </a:cubicBezTo>
                  <a:lnTo>
                    <a:pt x="2342" y="2388"/>
                  </a:lnTo>
                  <a:lnTo>
                    <a:pt x="2297" y="2297"/>
                  </a:lnTo>
                  <a:lnTo>
                    <a:pt x="2502" y="2366"/>
                  </a:lnTo>
                  <a:cubicBezTo>
                    <a:pt x="2502" y="2206"/>
                    <a:pt x="2456" y="1456"/>
                    <a:pt x="2502" y="1320"/>
                  </a:cubicBezTo>
                  <a:cubicBezTo>
                    <a:pt x="2517" y="1304"/>
                    <a:pt x="2534" y="1299"/>
                    <a:pt x="2552" y="1299"/>
                  </a:cubicBezTo>
                  <a:cubicBezTo>
                    <a:pt x="2587" y="1299"/>
                    <a:pt x="2623" y="1320"/>
                    <a:pt x="2638" y="1320"/>
                  </a:cubicBezTo>
                  <a:cubicBezTo>
                    <a:pt x="2615" y="1251"/>
                    <a:pt x="2547" y="1274"/>
                    <a:pt x="2570" y="1229"/>
                  </a:cubicBezTo>
                  <a:lnTo>
                    <a:pt x="2570" y="1229"/>
                  </a:lnTo>
                  <a:lnTo>
                    <a:pt x="2638" y="1251"/>
                  </a:lnTo>
                  <a:lnTo>
                    <a:pt x="2615" y="1183"/>
                  </a:lnTo>
                  <a:cubicBezTo>
                    <a:pt x="2604" y="1206"/>
                    <a:pt x="2575" y="1211"/>
                    <a:pt x="2544" y="1211"/>
                  </a:cubicBezTo>
                  <a:cubicBezTo>
                    <a:pt x="2513" y="1211"/>
                    <a:pt x="2479" y="1206"/>
                    <a:pt x="2456" y="1206"/>
                  </a:cubicBezTo>
                  <a:lnTo>
                    <a:pt x="2456" y="1138"/>
                  </a:lnTo>
                  <a:lnTo>
                    <a:pt x="2502" y="1138"/>
                  </a:lnTo>
                  <a:cubicBezTo>
                    <a:pt x="2502" y="1138"/>
                    <a:pt x="2365" y="1092"/>
                    <a:pt x="2388" y="1024"/>
                  </a:cubicBezTo>
                  <a:cubicBezTo>
                    <a:pt x="2411" y="910"/>
                    <a:pt x="2411" y="774"/>
                    <a:pt x="2411" y="660"/>
                  </a:cubicBezTo>
                  <a:lnTo>
                    <a:pt x="2479" y="706"/>
                  </a:lnTo>
                  <a:lnTo>
                    <a:pt x="2502" y="660"/>
                  </a:lnTo>
                  <a:lnTo>
                    <a:pt x="2502" y="660"/>
                  </a:lnTo>
                  <a:cubicBezTo>
                    <a:pt x="2495" y="663"/>
                    <a:pt x="2490" y="665"/>
                    <a:pt x="2486" y="665"/>
                  </a:cubicBezTo>
                  <a:cubicBezTo>
                    <a:pt x="2466" y="665"/>
                    <a:pt x="2472" y="633"/>
                    <a:pt x="2464" y="633"/>
                  </a:cubicBezTo>
                  <a:cubicBezTo>
                    <a:pt x="2462" y="633"/>
                    <a:pt x="2459" y="634"/>
                    <a:pt x="2456" y="637"/>
                  </a:cubicBezTo>
                  <a:cubicBezTo>
                    <a:pt x="2320" y="524"/>
                    <a:pt x="2433" y="433"/>
                    <a:pt x="2342" y="342"/>
                  </a:cubicBezTo>
                  <a:cubicBezTo>
                    <a:pt x="2230" y="319"/>
                    <a:pt x="375" y="76"/>
                    <a:pt x="189" y="47"/>
                  </a:cubicBezTo>
                  <a:lnTo>
                    <a:pt x="189" y="47"/>
                  </a:lnTo>
                  <a:lnTo>
                    <a:pt x="182" y="69"/>
                  </a:lnTo>
                  <a:lnTo>
                    <a:pt x="250" y="69"/>
                  </a:lnTo>
                  <a:cubicBezTo>
                    <a:pt x="273" y="137"/>
                    <a:pt x="205" y="92"/>
                    <a:pt x="205" y="160"/>
                  </a:cubicBezTo>
                  <a:cubicBezTo>
                    <a:pt x="137" y="160"/>
                    <a:pt x="137" y="92"/>
                    <a:pt x="137" y="4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48"/>
            <p:cNvSpPr/>
            <p:nvPr/>
          </p:nvSpPr>
          <p:spPr>
            <a:xfrm rot="-2172959" flipH="1">
              <a:off x="8537428" y="-26265"/>
              <a:ext cx="2882" cy="2882"/>
            </a:xfrm>
            <a:custGeom>
              <a:avLst/>
              <a:gdLst/>
              <a:ahLst/>
              <a:cxnLst/>
              <a:rect l="l" t="t" r="r" b="b"/>
              <a:pathLst>
                <a:path w="92" h="92" extrusionOk="0">
                  <a:moveTo>
                    <a:pt x="91" y="0"/>
                  </a:moveTo>
                  <a:lnTo>
                    <a:pt x="91" y="0"/>
                  </a:lnTo>
                  <a:cubicBezTo>
                    <a:pt x="23" y="23"/>
                    <a:pt x="0" y="46"/>
                    <a:pt x="23" y="91"/>
                  </a:cubicBezTo>
                  <a:cubicBezTo>
                    <a:pt x="69" y="68"/>
                    <a:pt x="91" y="46"/>
                    <a:pt x="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48"/>
            <p:cNvSpPr/>
            <p:nvPr/>
          </p:nvSpPr>
          <p:spPr>
            <a:xfrm rot="-2172959" flipH="1">
              <a:off x="8536861" y="-25147"/>
              <a:ext cx="31" cy="31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48"/>
            <p:cNvSpPr/>
            <p:nvPr/>
          </p:nvSpPr>
          <p:spPr>
            <a:xfrm rot="-2172959" flipH="1">
              <a:off x="8459121" y="-259511"/>
              <a:ext cx="31" cy="752"/>
            </a:xfrm>
            <a:custGeom>
              <a:avLst/>
              <a:gdLst/>
              <a:ahLst/>
              <a:cxnLst/>
              <a:rect l="l" t="t" r="r" b="b"/>
              <a:pathLst>
                <a:path w="1" h="24" extrusionOk="0">
                  <a:moveTo>
                    <a:pt x="1" y="1"/>
                  </a:moveTo>
                  <a:lnTo>
                    <a:pt x="1" y="2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48"/>
            <p:cNvSpPr/>
            <p:nvPr/>
          </p:nvSpPr>
          <p:spPr>
            <a:xfrm rot="-2172959" flipH="1">
              <a:off x="8451090" y="-259687"/>
              <a:ext cx="89776" cy="239194"/>
            </a:xfrm>
            <a:custGeom>
              <a:avLst/>
              <a:gdLst/>
              <a:ahLst/>
              <a:cxnLst/>
              <a:rect l="l" t="t" r="r" b="b"/>
              <a:pathLst>
                <a:path w="2866" h="7636" extrusionOk="0">
                  <a:moveTo>
                    <a:pt x="205" y="0"/>
                  </a:moveTo>
                  <a:lnTo>
                    <a:pt x="182" y="91"/>
                  </a:lnTo>
                  <a:lnTo>
                    <a:pt x="251" y="91"/>
                  </a:lnTo>
                  <a:cubicBezTo>
                    <a:pt x="273" y="160"/>
                    <a:pt x="205" y="114"/>
                    <a:pt x="205" y="160"/>
                  </a:cubicBezTo>
                  <a:cubicBezTo>
                    <a:pt x="160" y="160"/>
                    <a:pt x="137" y="114"/>
                    <a:pt x="137" y="69"/>
                  </a:cubicBezTo>
                  <a:lnTo>
                    <a:pt x="137" y="69"/>
                  </a:lnTo>
                  <a:cubicBezTo>
                    <a:pt x="137" y="114"/>
                    <a:pt x="91" y="160"/>
                    <a:pt x="160" y="160"/>
                  </a:cubicBezTo>
                  <a:cubicBezTo>
                    <a:pt x="137" y="182"/>
                    <a:pt x="114" y="182"/>
                    <a:pt x="94" y="182"/>
                  </a:cubicBezTo>
                  <a:cubicBezTo>
                    <a:pt x="74" y="182"/>
                    <a:pt x="57" y="182"/>
                    <a:pt x="46" y="205"/>
                  </a:cubicBezTo>
                  <a:cubicBezTo>
                    <a:pt x="69" y="251"/>
                    <a:pt x="114" y="296"/>
                    <a:pt x="91" y="319"/>
                  </a:cubicBezTo>
                  <a:lnTo>
                    <a:pt x="69" y="319"/>
                  </a:lnTo>
                  <a:cubicBezTo>
                    <a:pt x="1" y="410"/>
                    <a:pt x="160" y="478"/>
                    <a:pt x="91" y="569"/>
                  </a:cubicBezTo>
                  <a:lnTo>
                    <a:pt x="69" y="546"/>
                  </a:lnTo>
                  <a:lnTo>
                    <a:pt x="69" y="546"/>
                  </a:lnTo>
                  <a:cubicBezTo>
                    <a:pt x="46" y="592"/>
                    <a:pt x="91" y="637"/>
                    <a:pt x="46" y="705"/>
                  </a:cubicBezTo>
                  <a:lnTo>
                    <a:pt x="114" y="705"/>
                  </a:lnTo>
                  <a:cubicBezTo>
                    <a:pt x="69" y="774"/>
                    <a:pt x="114" y="819"/>
                    <a:pt x="69" y="865"/>
                  </a:cubicBezTo>
                  <a:lnTo>
                    <a:pt x="114" y="910"/>
                  </a:lnTo>
                  <a:cubicBezTo>
                    <a:pt x="91" y="1137"/>
                    <a:pt x="160" y="2024"/>
                    <a:pt x="160" y="2252"/>
                  </a:cubicBezTo>
                  <a:lnTo>
                    <a:pt x="160" y="2229"/>
                  </a:lnTo>
                  <a:cubicBezTo>
                    <a:pt x="182" y="2570"/>
                    <a:pt x="160" y="3275"/>
                    <a:pt x="228" y="3639"/>
                  </a:cubicBezTo>
                  <a:cubicBezTo>
                    <a:pt x="160" y="3684"/>
                    <a:pt x="182" y="3775"/>
                    <a:pt x="160" y="3821"/>
                  </a:cubicBezTo>
                  <a:lnTo>
                    <a:pt x="228" y="3821"/>
                  </a:lnTo>
                  <a:cubicBezTo>
                    <a:pt x="205" y="4003"/>
                    <a:pt x="273" y="3844"/>
                    <a:pt x="273" y="4003"/>
                  </a:cubicBezTo>
                  <a:cubicBezTo>
                    <a:pt x="342" y="4207"/>
                    <a:pt x="251" y="4958"/>
                    <a:pt x="205" y="5140"/>
                  </a:cubicBezTo>
                  <a:cubicBezTo>
                    <a:pt x="273" y="5231"/>
                    <a:pt x="205" y="5344"/>
                    <a:pt x="273" y="5435"/>
                  </a:cubicBezTo>
                  <a:lnTo>
                    <a:pt x="251" y="5435"/>
                  </a:lnTo>
                  <a:cubicBezTo>
                    <a:pt x="273" y="5526"/>
                    <a:pt x="182" y="6072"/>
                    <a:pt x="205" y="6208"/>
                  </a:cubicBezTo>
                  <a:lnTo>
                    <a:pt x="205" y="6186"/>
                  </a:lnTo>
                  <a:lnTo>
                    <a:pt x="205" y="6186"/>
                  </a:lnTo>
                  <a:cubicBezTo>
                    <a:pt x="273" y="6277"/>
                    <a:pt x="182" y="6277"/>
                    <a:pt x="137" y="6345"/>
                  </a:cubicBezTo>
                  <a:cubicBezTo>
                    <a:pt x="228" y="6345"/>
                    <a:pt x="296" y="6436"/>
                    <a:pt x="296" y="6459"/>
                  </a:cubicBezTo>
                  <a:lnTo>
                    <a:pt x="273" y="6459"/>
                  </a:lnTo>
                  <a:cubicBezTo>
                    <a:pt x="296" y="6504"/>
                    <a:pt x="364" y="6618"/>
                    <a:pt x="387" y="6709"/>
                  </a:cubicBezTo>
                  <a:lnTo>
                    <a:pt x="342" y="6709"/>
                  </a:lnTo>
                  <a:cubicBezTo>
                    <a:pt x="387" y="6777"/>
                    <a:pt x="364" y="6891"/>
                    <a:pt x="364" y="6959"/>
                  </a:cubicBezTo>
                  <a:cubicBezTo>
                    <a:pt x="342" y="7050"/>
                    <a:pt x="251" y="7232"/>
                    <a:pt x="319" y="7368"/>
                  </a:cubicBezTo>
                  <a:lnTo>
                    <a:pt x="160" y="7459"/>
                  </a:lnTo>
                  <a:lnTo>
                    <a:pt x="160" y="7482"/>
                  </a:lnTo>
                  <a:cubicBezTo>
                    <a:pt x="160" y="7482"/>
                    <a:pt x="1209" y="7635"/>
                    <a:pt x="1896" y="7635"/>
                  </a:cubicBezTo>
                  <a:cubicBezTo>
                    <a:pt x="2125" y="7635"/>
                    <a:pt x="2314" y="7618"/>
                    <a:pt x="2411" y="7573"/>
                  </a:cubicBezTo>
                  <a:lnTo>
                    <a:pt x="2456" y="7573"/>
                  </a:lnTo>
                  <a:lnTo>
                    <a:pt x="2456" y="7550"/>
                  </a:lnTo>
                  <a:cubicBezTo>
                    <a:pt x="2473" y="7499"/>
                    <a:pt x="2452" y="7473"/>
                    <a:pt x="2460" y="7473"/>
                  </a:cubicBezTo>
                  <a:cubicBezTo>
                    <a:pt x="2462" y="7473"/>
                    <a:pt x="2468" y="7476"/>
                    <a:pt x="2479" y="7482"/>
                  </a:cubicBezTo>
                  <a:lnTo>
                    <a:pt x="2479" y="7527"/>
                  </a:lnTo>
                  <a:cubicBezTo>
                    <a:pt x="2479" y="7513"/>
                    <a:pt x="2484" y="7508"/>
                    <a:pt x="2490" y="7508"/>
                  </a:cubicBezTo>
                  <a:cubicBezTo>
                    <a:pt x="2505" y="7508"/>
                    <a:pt x="2532" y="7534"/>
                    <a:pt x="2547" y="7550"/>
                  </a:cubicBezTo>
                  <a:lnTo>
                    <a:pt x="2570" y="7482"/>
                  </a:lnTo>
                  <a:lnTo>
                    <a:pt x="2547" y="7505"/>
                  </a:lnTo>
                  <a:lnTo>
                    <a:pt x="2502" y="7414"/>
                  </a:lnTo>
                  <a:cubicBezTo>
                    <a:pt x="2502" y="7368"/>
                    <a:pt x="2593" y="7414"/>
                    <a:pt x="2593" y="7345"/>
                  </a:cubicBezTo>
                  <a:cubicBezTo>
                    <a:pt x="2638" y="7050"/>
                    <a:pt x="2707" y="6754"/>
                    <a:pt x="2707" y="6459"/>
                  </a:cubicBezTo>
                  <a:lnTo>
                    <a:pt x="2752" y="6459"/>
                  </a:lnTo>
                  <a:cubicBezTo>
                    <a:pt x="2729" y="6368"/>
                    <a:pt x="2729" y="6277"/>
                    <a:pt x="2707" y="6208"/>
                  </a:cubicBezTo>
                  <a:lnTo>
                    <a:pt x="2798" y="6163"/>
                  </a:lnTo>
                  <a:lnTo>
                    <a:pt x="2798" y="6163"/>
                  </a:lnTo>
                  <a:cubicBezTo>
                    <a:pt x="2797" y="6163"/>
                    <a:pt x="2796" y="6164"/>
                    <a:pt x="2795" y="6164"/>
                  </a:cubicBezTo>
                  <a:cubicBezTo>
                    <a:pt x="2752" y="6164"/>
                    <a:pt x="2753" y="5685"/>
                    <a:pt x="2775" y="5685"/>
                  </a:cubicBezTo>
                  <a:lnTo>
                    <a:pt x="2684" y="5685"/>
                  </a:lnTo>
                  <a:cubicBezTo>
                    <a:pt x="2684" y="5594"/>
                    <a:pt x="2775" y="5663"/>
                    <a:pt x="2752" y="5572"/>
                  </a:cubicBezTo>
                  <a:cubicBezTo>
                    <a:pt x="2638" y="5526"/>
                    <a:pt x="2775" y="5435"/>
                    <a:pt x="2707" y="5390"/>
                  </a:cubicBezTo>
                  <a:cubicBezTo>
                    <a:pt x="2729" y="5390"/>
                    <a:pt x="2729" y="5367"/>
                    <a:pt x="2775" y="5367"/>
                  </a:cubicBezTo>
                  <a:cubicBezTo>
                    <a:pt x="2684" y="5344"/>
                    <a:pt x="2752" y="5322"/>
                    <a:pt x="2729" y="5299"/>
                  </a:cubicBezTo>
                  <a:lnTo>
                    <a:pt x="2684" y="5299"/>
                  </a:lnTo>
                  <a:lnTo>
                    <a:pt x="2661" y="5253"/>
                  </a:lnTo>
                  <a:lnTo>
                    <a:pt x="2729" y="5253"/>
                  </a:lnTo>
                  <a:cubicBezTo>
                    <a:pt x="2775" y="5094"/>
                    <a:pt x="2866" y="4344"/>
                    <a:pt x="2843" y="4162"/>
                  </a:cubicBezTo>
                  <a:lnTo>
                    <a:pt x="2843" y="4162"/>
                  </a:lnTo>
                  <a:cubicBezTo>
                    <a:pt x="2775" y="4185"/>
                    <a:pt x="2820" y="4230"/>
                    <a:pt x="2729" y="4253"/>
                  </a:cubicBezTo>
                  <a:cubicBezTo>
                    <a:pt x="2684" y="4207"/>
                    <a:pt x="2752" y="4185"/>
                    <a:pt x="2684" y="4185"/>
                  </a:cubicBezTo>
                  <a:cubicBezTo>
                    <a:pt x="2820" y="4162"/>
                    <a:pt x="2729" y="4071"/>
                    <a:pt x="2866" y="4048"/>
                  </a:cubicBezTo>
                  <a:lnTo>
                    <a:pt x="2775" y="4025"/>
                  </a:lnTo>
                  <a:lnTo>
                    <a:pt x="2820" y="4003"/>
                  </a:lnTo>
                  <a:cubicBezTo>
                    <a:pt x="2752" y="3821"/>
                    <a:pt x="2798" y="3957"/>
                    <a:pt x="2820" y="3798"/>
                  </a:cubicBezTo>
                  <a:cubicBezTo>
                    <a:pt x="2798" y="3684"/>
                    <a:pt x="2707" y="3639"/>
                    <a:pt x="2752" y="3593"/>
                  </a:cubicBezTo>
                  <a:lnTo>
                    <a:pt x="2684" y="3593"/>
                  </a:lnTo>
                  <a:cubicBezTo>
                    <a:pt x="2752" y="3593"/>
                    <a:pt x="2638" y="3525"/>
                    <a:pt x="2707" y="3525"/>
                  </a:cubicBezTo>
                  <a:cubicBezTo>
                    <a:pt x="2686" y="3505"/>
                    <a:pt x="2702" y="3431"/>
                    <a:pt x="2642" y="3431"/>
                  </a:cubicBezTo>
                  <a:cubicBezTo>
                    <a:pt x="2639" y="3431"/>
                    <a:pt x="2635" y="3431"/>
                    <a:pt x="2632" y="3431"/>
                  </a:cubicBezTo>
                  <a:lnTo>
                    <a:pt x="2632" y="3431"/>
                  </a:lnTo>
                  <a:cubicBezTo>
                    <a:pt x="2661" y="3420"/>
                    <a:pt x="2680" y="3384"/>
                    <a:pt x="2697" y="3384"/>
                  </a:cubicBezTo>
                  <a:cubicBezTo>
                    <a:pt x="2700" y="3384"/>
                    <a:pt x="2703" y="3385"/>
                    <a:pt x="2707" y="3389"/>
                  </a:cubicBezTo>
                  <a:lnTo>
                    <a:pt x="2707" y="3343"/>
                  </a:lnTo>
                  <a:lnTo>
                    <a:pt x="2684" y="3366"/>
                  </a:lnTo>
                  <a:cubicBezTo>
                    <a:pt x="2684" y="3275"/>
                    <a:pt x="2752" y="3230"/>
                    <a:pt x="2661" y="3184"/>
                  </a:cubicBezTo>
                  <a:lnTo>
                    <a:pt x="2638" y="3207"/>
                  </a:lnTo>
                  <a:cubicBezTo>
                    <a:pt x="2638" y="3161"/>
                    <a:pt x="2616" y="3116"/>
                    <a:pt x="2707" y="3116"/>
                  </a:cubicBezTo>
                  <a:lnTo>
                    <a:pt x="2729" y="3161"/>
                  </a:lnTo>
                  <a:cubicBezTo>
                    <a:pt x="2729" y="3070"/>
                    <a:pt x="2729" y="3025"/>
                    <a:pt x="2684" y="2957"/>
                  </a:cubicBezTo>
                  <a:lnTo>
                    <a:pt x="2684" y="2979"/>
                  </a:lnTo>
                  <a:cubicBezTo>
                    <a:pt x="2593" y="2888"/>
                    <a:pt x="2547" y="2456"/>
                    <a:pt x="2434" y="2365"/>
                  </a:cubicBezTo>
                  <a:lnTo>
                    <a:pt x="2365" y="2388"/>
                  </a:lnTo>
                  <a:lnTo>
                    <a:pt x="2297" y="2320"/>
                  </a:lnTo>
                  <a:lnTo>
                    <a:pt x="2502" y="2365"/>
                  </a:lnTo>
                  <a:cubicBezTo>
                    <a:pt x="2502" y="2229"/>
                    <a:pt x="2479" y="1479"/>
                    <a:pt x="2525" y="1342"/>
                  </a:cubicBezTo>
                  <a:cubicBezTo>
                    <a:pt x="2532" y="1319"/>
                    <a:pt x="2547" y="1312"/>
                    <a:pt x="2564" y="1312"/>
                  </a:cubicBezTo>
                  <a:cubicBezTo>
                    <a:pt x="2598" y="1312"/>
                    <a:pt x="2638" y="1342"/>
                    <a:pt x="2638" y="1342"/>
                  </a:cubicBezTo>
                  <a:cubicBezTo>
                    <a:pt x="2616" y="1274"/>
                    <a:pt x="2570" y="1297"/>
                    <a:pt x="2570" y="1251"/>
                  </a:cubicBezTo>
                  <a:lnTo>
                    <a:pt x="2638" y="1251"/>
                  </a:lnTo>
                  <a:lnTo>
                    <a:pt x="2616" y="1206"/>
                  </a:lnTo>
                  <a:cubicBezTo>
                    <a:pt x="2604" y="1228"/>
                    <a:pt x="2576" y="1234"/>
                    <a:pt x="2545" y="1234"/>
                  </a:cubicBezTo>
                  <a:cubicBezTo>
                    <a:pt x="2513" y="1234"/>
                    <a:pt x="2479" y="1228"/>
                    <a:pt x="2456" y="1228"/>
                  </a:cubicBezTo>
                  <a:lnTo>
                    <a:pt x="2456" y="1160"/>
                  </a:lnTo>
                  <a:lnTo>
                    <a:pt x="2525" y="1160"/>
                  </a:lnTo>
                  <a:cubicBezTo>
                    <a:pt x="2525" y="1160"/>
                    <a:pt x="2365" y="1115"/>
                    <a:pt x="2411" y="1047"/>
                  </a:cubicBezTo>
                  <a:cubicBezTo>
                    <a:pt x="2434" y="933"/>
                    <a:pt x="2411" y="796"/>
                    <a:pt x="2434" y="683"/>
                  </a:cubicBezTo>
                  <a:lnTo>
                    <a:pt x="2502" y="728"/>
                  </a:lnTo>
                  <a:lnTo>
                    <a:pt x="2525" y="683"/>
                  </a:lnTo>
                  <a:lnTo>
                    <a:pt x="2525" y="683"/>
                  </a:lnTo>
                  <a:cubicBezTo>
                    <a:pt x="2515" y="686"/>
                    <a:pt x="2507" y="687"/>
                    <a:pt x="2500" y="687"/>
                  </a:cubicBezTo>
                  <a:cubicBezTo>
                    <a:pt x="2469" y="687"/>
                    <a:pt x="2473" y="655"/>
                    <a:pt x="2464" y="655"/>
                  </a:cubicBezTo>
                  <a:cubicBezTo>
                    <a:pt x="2462" y="655"/>
                    <a:pt x="2460" y="657"/>
                    <a:pt x="2456" y="660"/>
                  </a:cubicBezTo>
                  <a:cubicBezTo>
                    <a:pt x="2320" y="546"/>
                    <a:pt x="2456" y="455"/>
                    <a:pt x="2365" y="364"/>
                  </a:cubicBezTo>
                  <a:cubicBezTo>
                    <a:pt x="2252" y="342"/>
                    <a:pt x="342" y="91"/>
                    <a:pt x="205" y="69"/>
                  </a:cubicBezTo>
                  <a:lnTo>
                    <a:pt x="20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48"/>
            <p:cNvSpPr/>
            <p:nvPr/>
          </p:nvSpPr>
          <p:spPr>
            <a:xfrm rot="-2172959" flipH="1">
              <a:off x="8877775" y="377900"/>
              <a:ext cx="2882" cy="3602"/>
            </a:xfrm>
            <a:custGeom>
              <a:avLst/>
              <a:gdLst/>
              <a:ahLst/>
              <a:cxnLst/>
              <a:rect l="l" t="t" r="r" b="b"/>
              <a:pathLst>
                <a:path w="92" h="115" extrusionOk="0">
                  <a:moveTo>
                    <a:pt x="91" y="1"/>
                  </a:moveTo>
                  <a:lnTo>
                    <a:pt x="91" y="1"/>
                  </a:lnTo>
                  <a:cubicBezTo>
                    <a:pt x="23" y="46"/>
                    <a:pt x="0" y="69"/>
                    <a:pt x="0" y="114"/>
                  </a:cubicBezTo>
                  <a:cubicBezTo>
                    <a:pt x="69" y="92"/>
                    <a:pt x="69" y="46"/>
                    <a:pt x="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48"/>
            <p:cNvSpPr/>
            <p:nvPr/>
          </p:nvSpPr>
          <p:spPr>
            <a:xfrm rot="-2172959" flipH="1">
              <a:off x="8876995" y="379087"/>
              <a:ext cx="31" cy="31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48"/>
            <p:cNvSpPr/>
            <p:nvPr/>
          </p:nvSpPr>
          <p:spPr>
            <a:xfrm rot="-2172959" flipH="1">
              <a:off x="8775647" y="116155"/>
              <a:ext cx="31" cy="720"/>
            </a:xfrm>
            <a:custGeom>
              <a:avLst/>
              <a:gdLst/>
              <a:ahLst/>
              <a:cxnLst/>
              <a:rect l="l" t="t" r="r" b="b"/>
              <a:pathLst>
                <a:path w="1" h="23" extrusionOk="0">
                  <a:moveTo>
                    <a:pt x="0" y="0"/>
                  </a:moveTo>
                  <a:lnTo>
                    <a:pt x="0" y="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48"/>
            <p:cNvSpPr/>
            <p:nvPr/>
          </p:nvSpPr>
          <p:spPr>
            <a:xfrm rot="-2172959" flipH="1">
              <a:off x="8780361" y="112490"/>
              <a:ext cx="88367" cy="276533"/>
            </a:xfrm>
            <a:custGeom>
              <a:avLst/>
              <a:gdLst/>
              <a:ahLst/>
              <a:cxnLst/>
              <a:rect l="l" t="t" r="r" b="b"/>
              <a:pathLst>
                <a:path w="2821" h="8828" extrusionOk="0">
                  <a:moveTo>
                    <a:pt x="56" y="778"/>
                  </a:moveTo>
                  <a:cubicBezTo>
                    <a:pt x="50" y="783"/>
                    <a:pt x="46" y="789"/>
                    <a:pt x="46" y="796"/>
                  </a:cubicBezTo>
                  <a:cubicBezTo>
                    <a:pt x="50" y="790"/>
                    <a:pt x="54" y="784"/>
                    <a:pt x="56" y="778"/>
                  </a:cubicBezTo>
                  <a:close/>
                  <a:moveTo>
                    <a:pt x="2275" y="2661"/>
                  </a:moveTo>
                  <a:lnTo>
                    <a:pt x="2411" y="2706"/>
                  </a:lnTo>
                  <a:lnTo>
                    <a:pt x="2411" y="2706"/>
                  </a:lnTo>
                  <a:lnTo>
                    <a:pt x="2320" y="2752"/>
                  </a:lnTo>
                  <a:lnTo>
                    <a:pt x="2275" y="2661"/>
                  </a:lnTo>
                  <a:close/>
                  <a:moveTo>
                    <a:pt x="205" y="0"/>
                  </a:moveTo>
                  <a:lnTo>
                    <a:pt x="183" y="91"/>
                  </a:lnTo>
                  <a:lnTo>
                    <a:pt x="251" y="91"/>
                  </a:lnTo>
                  <a:cubicBezTo>
                    <a:pt x="274" y="159"/>
                    <a:pt x="205" y="114"/>
                    <a:pt x="205" y="182"/>
                  </a:cubicBezTo>
                  <a:cubicBezTo>
                    <a:pt x="160" y="182"/>
                    <a:pt x="137" y="114"/>
                    <a:pt x="137" y="46"/>
                  </a:cubicBezTo>
                  <a:cubicBezTo>
                    <a:pt x="137" y="114"/>
                    <a:pt x="92" y="159"/>
                    <a:pt x="137" y="182"/>
                  </a:cubicBezTo>
                  <a:cubicBezTo>
                    <a:pt x="130" y="196"/>
                    <a:pt x="122" y="199"/>
                    <a:pt x="112" y="199"/>
                  </a:cubicBezTo>
                  <a:cubicBezTo>
                    <a:pt x="102" y="199"/>
                    <a:pt x="91" y="195"/>
                    <a:pt x="80" y="195"/>
                  </a:cubicBezTo>
                  <a:cubicBezTo>
                    <a:pt x="67" y="195"/>
                    <a:pt x="55" y="201"/>
                    <a:pt x="46" y="228"/>
                  </a:cubicBezTo>
                  <a:cubicBezTo>
                    <a:pt x="69" y="250"/>
                    <a:pt x="114" y="319"/>
                    <a:pt x="92" y="364"/>
                  </a:cubicBezTo>
                  <a:lnTo>
                    <a:pt x="69" y="364"/>
                  </a:lnTo>
                  <a:cubicBezTo>
                    <a:pt x="1" y="455"/>
                    <a:pt x="160" y="523"/>
                    <a:pt x="92" y="637"/>
                  </a:cubicBezTo>
                  <a:lnTo>
                    <a:pt x="69" y="614"/>
                  </a:lnTo>
                  <a:lnTo>
                    <a:pt x="69" y="614"/>
                  </a:lnTo>
                  <a:cubicBezTo>
                    <a:pt x="48" y="656"/>
                    <a:pt x="84" y="716"/>
                    <a:pt x="56" y="778"/>
                  </a:cubicBezTo>
                  <a:lnTo>
                    <a:pt x="56" y="778"/>
                  </a:lnTo>
                  <a:cubicBezTo>
                    <a:pt x="62" y="773"/>
                    <a:pt x="70" y="770"/>
                    <a:pt x="79" y="770"/>
                  </a:cubicBezTo>
                  <a:cubicBezTo>
                    <a:pt x="91" y="770"/>
                    <a:pt x="105" y="777"/>
                    <a:pt x="114" y="796"/>
                  </a:cubicBezTo>
                  <a:cubicBezTo>
                    <a:pt x="69" y="864"/>
                    <a:pt x="92" y="910"/>
                    <a:pt x="46" y="978"/>
                  </a:cubicBezTo>
                  <a:lnTo>
                    <a:pt x="114" y="1024"/>
                  </a:lnTo>
                  <a:cubicBezTo>
                    <a:pt x="92" y="1271"/>
                    <a:pt x="136" y="2301"/>
                    <a:pt x="137" y="2563"/>
                  </a:cubicBezTo>
                  <a:lnTo>
                    <a:pt x="137" y="2563"/>
                  </a:lnTo>
                  <a:cubicBezTo>
                    <a:pt x="137" y="2977"/>
                    <a:pt x="115" y="3780"/>
                    <a:pt x="183" y="4184"/>
                  </a:cubicBezTo>
                  <a:cubicBezTo>
                    <a:pt x="114" y="4230"/>
                    <a:pt x="137" y="4321"/>
                    <a:pt x="114" y="4389"/>
                  </a:cubicBezTo>
                  <a:cubicBezTo>
                    <a:pt x="124" y="4370"/>
                    <a:pt x="138" y="4363"/>
                    <a:pt x="150" y="4363"/>
                  </a:cubicBezTo>
                  <a:cubicBezTo>
                    <a:pt x="168" y="4363"/>
                    <a:pt x="183" y="4376"/>
                    <a:pt x="183" y="4389"/>
                  </a:cubicBezTo>
                  <a:cubicBezTo>
                    <a:pt x="160" y="4594"/>
                    <a:pt x="228" y="4412"/>
                    <a:pt x="228" y="4616"/>
                  </a:cubicBezTo>
                  <a:cubicBezTo>
                    <a:pt x="274" y="4844"/>
                    <a:pt x="183" y="5731"/>
                    <a:pt x="137" y="5935"/>
                  </a:cubicBezTo>
                  <a:cubicBezTo>
                    <a:pt x="228" y="6026"/>
                    <a:pt x="160" y="6163"/>
                    <a:pt x="205" y="6276"/>
                  </a:cubicBezTo>
                  <a:lnTo>
                    <a:pt x="183" y="6276"/>
                  </a:lnTo>
                  <a:cubicBezTo>
                    <a:pt x="205" y="6390"/>
                    <a:pt x="114" y="7027"/>
                    <a:pt x="137" y="7163"/>
                  </a:cubicBezTo>
                  <a:lnTo>
                    <a:pt x="160" y="7141"/>
                  </a:lnTo>
                  <a:lnTo>
                    <a:pt x="160" y="7141"/>
                  </a:lnTo>
                  <a:cubicBezTo>
                    <a:pt x="205" y="7277"/>
                    <a:pt x="114" y="7254"/>
                    <a:pt x="69" y="7345"/>
                  </a:cubicBezTo>
                  <a:cubicBezTo>
                    <a:pt x="79" y="7343"/>
                    <a:pt x="89" y="7342"/>
                    <a:pt x="98" y="7342"/>
                  </a:cubicBezTo>
                  <a:cubicBezTo>
                    <a:pt x="190" y="7342"/>
                    <a:pt x="228" y="7440"/>
                    <a:pt x="228" y="7482"/>
                  </a:cubicBezTo>
                  <a:lnTo>
                    <a:pt x="205" y="7459"/>
                  </a:lnTo>
                  <a:lnTo>
                    <a:pt x="205" y="7459"/>
                  </a:lnTo>
                  <a:cubicBezTo>
                    <a:pt x="228" y="7527"/>
                    <a:pt x="296" y="7664"/>
                    <a:pt x="319" y="7755"/>
                  </a:cubicBezTo>
                  <a:lnTo>
                    <a:pt x="274" y="7755"/>
                  </a:lnTo>
                  <a:cubicBezTo>
                    <a:pt x="319" y="7823"/>
                    <a:pt x="296" y="7982"/>
                    <a:pt x="296" y="8027"/>
                  </a:cubicBezTo>
                  <a:cubicBezTo>
                    <a:pt x="274" y="8164"/>
                    <a:pt x="160" y="8369"/>
                    <a:pt x="228" y="8550"/>
                  </a:cubicBezTo>
                  <a:lnTo>
                    <a:pt x="69" y="8641"/>
                  </a:lnTo>
                  <a:lnTo>
                    <a:pt x="92" y="8664"/>
                  </a:lnTo>
                  <a:cubicBezTo>
                    <a:pt x="92" y="8664"/>
                    <a:pt x="1108" y="8827"/>
                    <a:pt x="1799" y="8827"/>
                  </a:cubicBezTo>
                  <a:cubicBezTo>
                    <a:pt x="2038" y="8827"/>
                    <a:pt x="2238" y="8808"/>
                    <a:pt x="2343" y="8755"/>
                  </a:cubicBezTo>
                  <a:lnTo>
                    <a:pt x="2388" y="8755"/>
                  </a:lnTo>
                  <a:lnTo>
                    <a:pt x="2388" y="8710"/>
                  </a:lnTo>
                  <a:cubicBezTo>
                    <a:pt x="2411" y="8641"/>
                    <a:pt x="2366" y="8619"/>
                    <a:pt x="2411" y="8619"/>
                  </a:cubicBezTo>
                  <a:lnTo>
                    <a:pt x="2411" y="8710"/>
                  </a:lnTo>
                  <a:cubicBezTo>
                    <a:pt x="2411" y="8683"/>
                    <a:pt x="2415" y="8674"/>
                    <a:pt x="2422" y="8674"/>
                  </a:cubicBezTo>
                  <a:cubicBezTo>
                    <a:pt x="2433" y="8674"/>
                    <a:pt x="2452" y="8696"/>
                    <a:pt x="2479" y="8710"/>
                  </a:cubicBezTo>
                  <a:lnTo>
                    <a:pt x="2502" y="8641"/>
                  </a:lnTo>
                  <a:lnTo>
                    <a:pt x="2502" y="8641"/>
                  </a:lnTo>
                  <a:lnTo>
                    <a:pt x="2479" y="8664"/>
                  </a:lnTo>
                  <a:cubicBezTo>
                    <a:pt x="2457" y="8641"/>
                    <a:pt x="2411" y="8596"/>
                    <a:pt x="2434" y="8550"/>
                  </a:cubicBezTo>
                  <a:cubicBezTo>
                    <a:pt x="2434" y="8505"/>
                    <a:pt x="2525" y="8550"/>
                    <a:pt x="2525" y="8482"/>
                  </a:cubicBezTo>
                  <a:cubicBezTo>
                    <a:pt x="2570" y="8141"/>
                    <a:pt x="2639" y="7800"/>
                    <a:pt x="2639" y="7436"/>
                  </a:cubicBezTo>
                  <a:lnTo>
                    <a:pt x="2684" y="7459"/>
                  </a:lnTo>
                  <a:cubicBezTo>
                    <a:pt x="2661" y="7345"/>
                    <a:pt x="2661" y="7254"/>
                    <a:pt x="2639" y="7163"/>
                  </a:cubicBezTo>
                  <a:lnTo>
                    <a:pt x="2730" y="7118"/>
                  </a:lnTo>
                  <a:lnTo>
                    <a:pt x="2730" y="7118"/>
                  </a:lnTo>
                  <a:cubicBezTo>
                    <a:pt x="2729" y="7118"/>
                    <a:pt x="2728" y="7119"/>
                    <a:pt x="2727" y="7119"/>
                  </a:cubicBezTo>
                  <a:cubicBezTo>
                    <a:pt x="2685" y="7119"/>
                    <a:pt x="2707" y="6572"/>
                    <a:pt x="2707" y="6572"/>
                  </a:cubicBezTo>
                  <a:lnTo>
                    <a:pt x="2616" y="6549"/>
                  </a:lnTo>
                  <a:cubicBezTo>
                    <a:pt x="2616" y="6458"/>
                    <a:pt x="2730" y="6527"/>
                    <a:pt x="2707" y="6436"/>
                  </a:cubicBezTo>
                  <a:cubicBezTo>
                    <a:pt x="2570" y="6390"/>
                    <a:pt x="2730" y="6276"/>
                    <a:pt x="2661" y="6231"/>
                  </a:cubicBezTo>
                  <a:cubicBezTo>
                    <a:pt x="2661" y="6231"/>
                    <a:pt x="2661" y="6186"/>
                    <a:pt x="2707" y="6186"/>
                  </a:cubicBezTo>
                  <a:cubicBezTo>
                    <a:pt x="2639" y="6163"/>
                    <a:pt x="2684" y="6140"/>
                    <a:pt x="2684" y="6117"/>
                  </a:cubicBezTo>
                  <a:lnTo>
                    <a:pt x="2639" y="6117"/>
                  </a:lnTo>
                  <a:lnTo>
                    <a:pt x="2616" y="6049"/>
                  </a:lnTo>
                  <a:lnTo>
                    <a:pt x="2684" y="6049"/>
                  </a:lnTo>
                  <a:cubicBezTo>
                    <a:pt x="2707" y="5867"/>
                    <a:pt x="2820" y="5003"/>
                    <a:pt x="2775" y="4798"/>
                  </a:cubicBezTo>
                  <a:lnTo>
                    <a:pt x="2775" y="4798"/>
                  </a:lnTo>
                  <a:cubicBezTo>
                    <a:pt x="2730" y="4821"/>
                    <a:pt x="2752" y="4889"/>
                    <a:pt x="2661" y="4912"/>
                  </a:cubicBezTo>
                  <a:cubicBezTo>
                    <a:pt x="2616" y="4867"/>
                    <a:pt x="2684" y="4844"/>
                    <a:pt x="2639" y="4821"/>
                  </a:cubicBezTo>
                  <a:cubicBezTo>
                    <a:pt x="2775" y="4798"/>
                    <a:pt x="2684" y="4707"/>
                    <a:pt x="2820" y="4662"/>
                  </a:cubicBezTo>
                  <a:lnTo>
                    <a:pt x="2730" y="4662"/>
                  </a:lnTo>
                  <a:lnTo>
                    <a:pt x="2775" y="4639"/>
                  </a:lnTo>
                  <a:cubicBezTo>
                    <a:pt x="2707" y="4412"/>
                    <a:pt x="2752" y="4571"/>
                    <a:pt x="2775" y="4389"/>
                  </a:cubicBezTo>
                  <a:cubicBezTo>
                    <a:pt x="2752" y="4275"/>
                    <a:pt x="2661" y="4207"/>
                    <a:pt x="2707" y="4139"/>
                  </a:cubicBezTo>
                  <a:lnTo>
                    <a:pt x="2707" y="4139"/>
                  </a:lnTo>
                  <a:lnTo>
                    <a:pt x="2639" y="4162"/>
                  </a:lnTo>
                  <a:cubicBezTo>
                    <a:pt x="2707" y="4139"/>
                    <a:pt x="2593" y="4071"/>
                    <a:pt x="2661" y="4071"/>
                  </a:cubicBezTo>
                  <a:cubicBezTo>
                    <a:pt x="2661" y="4030"/>
                    <a:pt x="2661" y="3953"/>
                    <a:pt x="2597" y="3953"/>
                  </a:cubicBezTo>
                  <a:cubicBezTo>
                    <a:pt x="2593" y="3953"/>
                    <a:pt x="2588" y="3954"/>
                    <a:pt x="2584" y="3954"/>
                  </a:cubicBezTo>
                  <a:lnTo>
                    <a:pt x="2584" y="3954"/>
                  </a:lnTo>
                  <a:cubicBezTo>
                    <a:pt x="2612" y="3943"/>
                    <a:pt x="2632" y="3899"/>
                    <a:pt x="2659" y="3899"/>
                  </a:cubicBezTo>
                  <a:cubicBezTo>
                    <a:pt x="2667" y="3899"/>
                    <a:pt x="2675" y="3902"/>
                    <a:pt x="2684" y="3912"/>
                  </a:cubicBezTo>
                  <a:lnTo>
                    <a:pt x="2684" y="3843"/>
                  </a:lnTo>
                  <a:lnTo>
                    <a:pt x="2639" y="3889"/>
                  </a:lnTo>
                  <a:cubicBezTo>
                    <a:pt x="2639" y="3775"/>
                    <a:pt x="2707" y="3730"/>
                    <a:pt x="2639" y="3661"/>
                  </a:cubicBezTo>
                  <a:lnTo>
                    <a:pt x="2593" y="3707"/>
                  </a:lnTo>
                  <a:cubicBezTo>
                    <a:pt x="2593" y="3639"/>
                    <a:pt x="2593" y="3593"/>
                    <a:pt x="2684" y="3593"/>
                  </a:cubicBezTo>
                  <a:lnTo>
                    <a:pt x="2707" y="3639"/>
                  </a:lnTo>
                  <a:cubicBezTo>
                    <a:pt x="2707" y="3548"/>
                    <a:pt x="2707" y="3479"/>
                    <a:pt x="2661" y="3411"/>
                  </a:cubicBezTo>
                  <a:lnTo>
                    <a:pt x="2639" y="3434"/>
                  </a:lnTo>
                  <a:cubicBezTo>
                    <a:pt x="2570" y="3343"/>
                    <a:pt x="2502" y="2820"/>
                    <a:pt x="2411" y="2706"/>
                  </a:cubicBezTo>
                  <a:lnTo>
                    <a:pt x="2411" y="2706"/>
                  </a:lnTo>
                  <a:lnTo>
                    <a:pt x="2479" y="2729"/>
                  </a:lnTo>
                  <a:cubicBezTo>
                    <a:pt x="2479" y="2547"/>
                    <a:pt x="2457" y="1660"/>
                    <a:pt x="2502" y="1524"/>
                  </a:cubicBezTo>
                  <a:cubicBezTo>
                    <a:pt x="2522" y="1495"/>
                    <a:pt x="2545" y="1486"/>
                    <a:pt x="2566" y="1486"/>
                  </a:cubicBezTo>
                  <a:cubicBezTo>
                    <a:pt x="2594" y="1486"/>
                    <a:pt x="2616" y="1501"/>
                    <a:pt x="2616" y="1501"/>
                  </a:cubicBezTo>
                  <a:cubicBezTo>
                    <a:pt x="2593" y="1433"/>
                    <a:pt x="2548" y="1478"/>
                    <a:pt x="2570" y="1410"/>
                  </a:cubicBezTo>
                  <a:lnTo>
                    <a:pt x="2570" y="1410"/>
                  </a:lnTo>
                  <a:lnTo>
                    <a:pt x="2616" y="1433"/>
                  </a:lnTo>
                  <a:lnTo>
                    <a:pt x="2616" y="1365"/>
                  </a:lnTo>
                  <a:cubicBezTo>
                    <a:pt x="2604" y="1387"/>
                    <a:pt x="2576" y="1393"/>
                    <a:pt x="2542" y="1393"/>
                  </a:cubicBezTo>
                  <a:cubicBezTo>
                    <a:pt x="2508" y="1393"/>
                    <a:pt x="2468" y="1387"/>
                    <a:pt x="2434" y="1387"/>
                  </a:cubicBezTo>
                  <a:lnTo>
                    <a:pt x="2457" y="1319"/>
                  </a:lnTo>
                  <a:lnTo>
                    <a:pt x="2502" y="1319"/>
                  </a:lnTo>
                  <a:cubicBezTo>
                    <a:pt x="2502" y="1296"/>
                    <a:pt x="2366" y="1251"/>
                    <a:pt x="2388" y="1183"/>
                  </a:cubicBezTo>
                  <a:cubicBezTo>
                    <a:pt x="2411" y="1046"/>
                    <a:pt x="2411" y="887"/>
                    <a:pt x="2434" y="751"/>
                  </a:cubicBezTo>
                  <a:lnTo>
                    <a:pt x="2502" y="819"/>
                  </a:lnTo>
                  <a:lnTo>
                    <a:pt x="2502" y="751"/>
                  </a:lnTo>
                  <a:cubicBezTo>
                    <a:pt x="2497" y="753"/>
                    <a:pt x="2493" y="754"/>
                    <a:pt x="2489" y="754"/>
                  </a:cubicBezTo>
                  <a:cubicBezTo>
                    <a:pt x="2465" y="754"/>
                    <a:pt x="2474" y="702"/>
                    <a:pt x="2463" y="702"/>
                  </a:cubicBezTo>
                  <a:cubicBezTo>
                    <a:pt x="2461" y="702"/>
                    <a:pt x="2459" y="703"/>
                    <a:pt x="2457" y="705"/>
                  </a:cubicBezTo>
                  <a:cubicBezTo>
                    <a:pt x="2320" y="592"/>
                    <a:pt x="2457" y="478"/>
                    <a:pt x="2366" y="387"/>
                  </a:cubicBezTo>
                  <a:cubicBezTo>
                    <a:pt x="2252" y="364"/>
                    <a:pt x="342" y="68"/>
                    <a:pt x="205" y="46"/>
                  </a:cubicBezTo>
                  <a:lnTo>
                    <a:pt x="20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48"/>
            <p:cNvSpPr/>
            <p:nvPr/>
          </p:nvSpPr>
          <p:spPr>
            <a:xfrm rot="-2172959" flipH="1">
              <a:off x="9017699" y="-288620"/>
              <a:ext cx="2882" cy="4323"/>
            </a:xfrm>
            <a:custGeom>
              <a:avLst/>
              <a:gdLst/>
              <a:ahLst/>
              <a:cxnLst/>
              <a:rect l="l" t="t" r="r" b="b"/>
              <a:pathLst>
                <a:path w="92" h="138" extrusionOk="0">
                  <a:moveTo>
                    <a:pt x="91" y="1"/>
                  </a:moveTo>
                  <a:lnTo>
                    <a:pt x="91" y="1"/>
                  </a:lnTo>
                  <a:cubicBezTo>
                    <a:pt x="23" y="46"/>
                    <a:pt x="0" y="69"/>
                    <a:pt x="0" y="137"/>
                  </a:cubicBezTo>
                  <a:cubicBezTo>
                    <a:pt x="69" y="92"/>
                    <a:pt x="69" y="46"/>
                    <a:pt x="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48"/>
            <p:cNvSpPr/>
            <p:nvPr/>
          </p:nvSpPr>
          <p:spPr>
            <a:xfrm rot="-2172959" flipH="1">
              <a:off x="9016706" y="-287363"/>
              <a:ext cx="31" cy="31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48"/>
            <p:cNvSpPr/>
            <p:nvPr/>
          </p:nvSpPr>
          <p:spPr>
            <a:xfrm rot="-2172959" flipH="1">
              <a:off x="8915571" y="-550365"/>
              <a:ext cx="31" cy="1441"/>
            </a:xfrm>
            <a:custGeom>
              <a:avLst/>
              <a:gdLst/>
              <a:ahLst/>
              <a:cxnLst/>
              <a:rect l="l" t="t" r="r" b="b"/>
              <a:pathLst>
                <a:path w="1" h="46" extrusionOk="0">
                  <a:moveTo>
                    <a:pt x="0" y="0"/>
                  </a:moveTo>
                  <a:lnTo>
                    <a:pt x="0" y="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48"/>
            <p:cNvSpPr/>
            <p:nvPr/>
          </p:nvSpPr>
          <p:spPr>
            <a:xfrm rot="-2172959" flipH="1">
              <a:off x="8971866" y="-425773"/>
              <a:ext cx="88367" cy="276533"/>
            </a:xfrm>
            <a:custGeom>
              <a:avLst/>
              <a:gdLst/>
              <a:ahLst/>
              <a:cxnLst/>
              <a:rect l="l" t="t" r="r" b="b"/>
              <a:pathLst>
                <a:path w="2821" h="8828" extrusionOk="0">
                  <a:moveTo>
                    <a:pt x="56" y="778"/>
                  </a:moveTo>
                  <a:cubicBezTo>
                    <a:pt x="50" y="783"/>
                    <a:pt x="46" y="790"/>
                    <a:pt x="46" y="796"/>
                  </a:cubicBezTo>
                  <a:cubicBezTo>
                    <a:pt x="50" y="790"/>
                    <a:pt x="54" y="784"/>
                    <a:pt x="56" y="778"/>
                  </a:cubicBezTo>
                  <a:close/>
                  <a:moveTo>
                    <a:pt x="2275" y="2684"/>
                  </a:moveTo>
                  <a:lnTo>
                    <a:pt x="2403" y="2712"/>
                  </a:lnTo>
                  <a:lnTo>
                    <a:pt x="2403" y="2712"/>
                  </a:lnTo>
                  <a:lnTo>
                    <a:pt x="2343" y="2752"/>
                  </a:lnTo>
                  <a:lnTo>
                    <a:pt x="2275" y="2684"/>
                  </a:lnTo>
                  <a:close/>
                  <a:moveTo>
                    <a:pt x="228" y="0"/>
                  </a:moveTo>
                  <a:lnTo>
                    <a:pt x="183" y="91"/>
                  </a:lnTo>
                  <a:lnTo>
                    <a:pt x="251" y="91"/>
                  </a:lnTo>
                  <a:cubicBezTo>
                    <a:pt x="274" y="160"/>
                    <a:pt x="205" y="114"/>
                    <a:pt x="205" y="182"/>
                  </a:cubicBezTo>
                  <a:cubicBezTo>
                    <a:pt x="160" y="182"/>
                    <a:pt x="137" y="114"/>
                    <a:pt x="137" y="69"/>
                  </a:cubicBezTo>
                  <a:lnTo>
                    <a:pt x="137" y="69"/>
                  </a:lnTo>
                  <a:cubicBezTo>
                    <a:pt x="137" y="114"/>
                    <a:pt x="92" y="160"/>
                    <a:pt x="160" y="182"/>
                  </a:cubicBezTo>
                  <a:cubicBezTo>
                    <a:pt x="146" y="196"/>
                    <a:pt x="133" y="199"/>
                    <a:pt x="120" y="199"/>
                  </a:cubicBezTo>
                  <a:cubicBezTo>
                    <a:pt x="106" y="199"/>
                    <a:pt x="93" y="195"/>
                    <a:pt x="82" y="195"/>
                  </a:cubicBezTo>
                  <a:cubicBezTo>
                    <a:pt x="67" y="195"/>
                    <a:pt x="55" y="201"/>
                    <a:pt x="46" y="228"/>
                  </a:cubicBezTo>
                  <a:cubicBezTo>
                    <a:pt x="69" y="273"/>
                    <a:pt x="114" y="319"/>
                    <a:pt x="92" y="364"/>
                  </a:cubicBezTo>
                  <a:lnTo>
                    <a:pt x="69" y="364"/>
                  </a:lnTo>
                  <a:cubicBezTo>
                    <a:pt x="1" y="478"/>
                    <a:pt x="160" y="546"/>
                    <a:pt x="92" y="637"/>
                  </a:cubicBezTo>
                  <a:lnTo>
                    <a:pt x="69" y="614"/>
                  </a:lnTo>
                  <a:lnTo>
                    <a:pt x="69" y="614"/>
                  </a:lnTo>
                  <a:cubicBezTo>
                    <a:pt x="48" y="656"/>
                    <a:pt x="84" y="716"/>
                    <a:pt x="56" y="778"/>
                  </a:cubicBezTo>
                  <a:lnTo>
                    <a:pt x="56" y="778"/>
                  </a:lnTo>
                  <a:cubicBezTo>
                    <a:pt x="62" y="773"/>
                    <a:pt x="70" y="770"/>
                    <a:pt x="78" y="770"/>
                  </a:cubicBezTo>
                  <a:cubicBezTo>
                    <a:pt x="91" y="770"/>
                    <a:pt x="105" y="777"/>
                    <a:pt x="114" y="796"/>
                  </a:cubicBezTo>
                  <a:cubicBezTo>
                    <a:pt x="69" y="865"/>
                    <a:pt x="92" y="933"/>
                    <a:pt x="46" y="978"/>
                  </a:cubicBezTo>
                  <a:lnTo>
                    <a:pt x="114" y="1024"/>
                  </a:lnTo>
                  <a:cubicBezTo>
                    <a:pt x="92" y="1297"/>
                    <a:pt x="137" y="2320"/>
                    <a:pt x="137" y="2570"/>
                  </a:cubicBezTo>
                  <a:cubicBezTo>
                    <a:pt x="137" y="2957"/>
                    <a:pt x="114" y="3775"/>
                    <a:pt x="183" y="4185"/>
                  </a:cubicBezTo>
                  <a:cubicBezTo>
                    <a:pt x="114" y="4253"/>
                    <a:pt x="137" y="4321"/>
                    <a:pt x="114" y="4389"/>
                  </a:cubicBezTo>
                  <a:cubicBezTo>
                    <a:pt x="124" y="4380"/>
                    <a:pt x="137" y="4374"/>
                    <a:pt x="149" y="4374"/>
                  </a:cubicBezTo>
                  <a:cubicBezTo>
                    <a:pt x="167" y="4374"/>
                    <a:pt x="183" y="4385"/>
                    <a:pt x="183" y="4412"/>
                  </a:cubicBezTo>
                  <a:cubicBezTo>
                    <a:pt x="160" y="4594"/>
                    <a:pt x="228" y="4412"/>
                    <a:pt x="228" y="4617"/>
                  </a:cubicBezTo>
                  <a:cubicBezTo>
                    <a:pt x="296" y="4844"/>
                    <a:pt x="205" y="5731"/>
                    <a:pt x="137" y="5936"/>
                  </a:cubicBezTo>
                  <a:cubicBezTo>
                    <a:pt x="228" y="6049"/>
                    <a:pt x="160" y="6186"/>
                    <a:pt x="205" y="6277"/>
                  </a:cubicBezTo>
                  <a:lnTo>
                    <a:pt x="183" y="6277"/>
                  </a:lnTo>
                  <a:cubicBezTo>
                    <a:pt x="205" y="6390"/>
                    <a:pt x="114" y="7027"/>
                    <a:pt x="137" y="7164"/>
                  </a:cubicBezTo>
                  <a:lnTo>
                    <a:pt x="160" y="7164"/>
                  </a:lnTo>
                  <a:cubicBezTo>
                    <a:pt x="205" y="7277"/>
                    <a:pt x="114" y="7255"/>
                    <a:pt x="69" y="7345"/>
                  </a:cubicBezTo>
                  <a:cubicBezTo>
                    <a:pt x="183" y="7345"/>
                    <a:pt x="228" y="7436"/>
                    <a:pt x="228" y="7482"/>
                  </a:cubicBezTo>
                  <a:lnTo>
                    <a:pt x="205" y="7482"/>
                  </a:lnTo>
                  <a:cubicBezTo>
                    <a:pt x="228" y="7527"/>
                    <a:pt x="319" y="7664"/>
                    <a:pt x="319" y="7755"/>
                  </a:cubicBezTo>
                  <a:lnTo>
                    <a:pt x="274" y="7755"/>
                  </a:lnTo>
                  <a:cubicBezTo>
                    <a:pt x="319" y="7846"/>
                    <a:pt x="296" y="7982"/>
                    <a:pt x="296" y="8050"/>
                  </a:cubicBezTo>
                  <a:cubicBezTo>
                    <a:pt x="274" y="8164"/>
                    <a:pt x="183" y="8369"/>
                    <a:pt x="228" y="8551"/>
                  </a:cubicBezTo>
                  <a:lnTo>
                    <a:pt x="92" y="8642"/>
                  </a:lnTo>
                  <a:lnTo>
                    <a:pt x="92" y="8664"/>
                  </a:lnTo>
                  <a:cubicBezTo>
                    <a:pt x="92" y="8664"/>
                    <a:pt x="1108" y="8828"/>
                    <a:pt x="1799" y="8828"/>
                  </a:cubicBezTo>
                  <a:cubicBezTo>
                    <a:pt x="2038" y="8828"/>
                    <a:pt x="2238" y="8808"/>
                    <a:pt x="2343" y="8755"/>
                  </a:cubicBezTo>
                  <a:lnTo>
                    <a:pt x="2388" y="8755"/>
                  </a:lnTo>
                  <a:lnTo>
                    <a:pt x="2388" y="8710"/>
                  </a:lnTo>
                  <a:cubicBezTo>
                    <a:pt x="2407" y="8673"/>
                    <a:pt x="2380" y="8636"/>
                    <a:pt x="2394" y="8636"/>
                  </a:cubicBezTo>
                  <a:cubicBezTo>
                    <a:pt x="2397" y="8636"/>
                    <a:pt x="2403" y="8637"/>
                    <a:pt x="2411" y="8642"/>
                  </a:cubicBezTo>
                  <a:lnTo>
                    <a:pt x="2411" y="8710"/>
                  </a:lnTo>
                  <a:cubicBezTo>
                    <a:pt x="2411" y="8691"/>
                    <a:pt x="2419" y="8684"/>
                    <a:pt x="2430" y="8684"/>
                  </a:cubicBezTo>
                  <a:cubicBezTo>
                    <a:pt x="2445" y="8684"/>
                    <a:pt x="2466" y="8697"/>
                    <a:pt x="2479" y="8710"/>
                  </a:cubicBezTo>
                  <a:lnTo>
                    <a:pt x="2502" y="8664"/>
                  </a:lnTo>
                  <a:lnTo>
                    <a:pt x="2479" y="8664"/>
                  </a:lnTo>
                  <a:cubicBezTo>
                    <a:pt x="2457" y="8642"/>
                    <a:pt x="2411" y="8596"/>
                    <a:pt x="2434" y="8551"/>
                  </a:cubicBezTo>
                  <a:cubicBezTo>
                    <a:pt x="2434" y="8528"/>
                    <a:pt x="2457" y="8528"/>
                    <a:pt x="2479" y="8528"/>
                  </a:cubicBezTo>
                  <a:cubicBezTo>
                    <a:pt x="2502" y="8528"/>
                    <a:pt x="2525" y="8528"/>
                    <a:pt x="2525" y="8505"/>
                  </a:cubicBezTo>
                  <a:cubicBezTo>
                    <a:pt x="2570" y="8141"/>
                    <a:pt x="2661" y="7800"/>
                    <a:pt x="2661" y="7459"/>
                  </a:cubicBezTo>
                  <a:lnTo>
                    <a:pt x="2684" y="7459"/>
                  </a:lnTo>
                  <a:cubicBezTo>
                    <a:pt x="2661" y="7345"/>
                    <a:pt x="2684" y="7255"/>
                    <a:pt x="2661" y="7164"/>
                  </a:cubicBezTo>
                  <a:lnTo>
                    <a:pt x="2729" y="7118"/>
                  </a:lnTo>
                  <a:lnTo>
                    <a:pt x="2729" y="7118"/>
                  </a:lnTo>
                  <a:cubicBezTo>
                    <a:pt x="2729" y="7119"/>
                    <a:pt x="2728" y="7119"/>
                    <a:pt x="2727" y="7119"/>
                  </a:cubicBezTo>
                  <a:cubicBezTo>
                    <a:pt x="2685" y="7119"/>
                    <a:pt x="2707" y="6572"/>
                    <a:pt x="2707" y="6572"/>
                  </a:cubicBezTo>
                  <a:lnTo>
                    <a:pt x="2616" y="6550"/>
                  </a:lnTo>
                  <a:cubicBezTo>
                    <a:pt x="2616" y="6459"/>
                    <a:pt x="2729" y="6527"/>
                    <a:pt x="2707" y="6436"/>
                  </a:cubicBezTo>
                  <a:cubicBezTo>
                    <a:pt x="2570" y="6390"/>
                    <a:pt x="2729" y="6277"/>
                    <a:pt x="2661" y="6231"/>
                  </a:cubicBezTo>
                  <a:cubicBezTo>
                    <a:pt x="2661" y="6231"/>
                    <a:pt x="2661" y="6186"/>
                    <a:pt x="2707" y="6186"/>
                  </a:cubicBezTo>
                  <a:cubicBezTo>
                    <a:pt x="2638" y="6186"/>
                    <a:pt x="2707" y="6140"/>
                    <a:pt x="2684" y="6118"/>
                  </a:cubicBezTo>
                  <a:lnTo>
                    <a:pt x="2638" y="6118"/>
                  </a:lnTo>
                  <a:lnTo>
                    <a:pt x="2616" y="6049"/>
                  </a:lnTo>
                  <a:lnTo>
                    <a:pt x="2684" y="6049"/>
                  </a:lnTo>
                  <a:cubicBezTo>
                    <a:pt x="2707" y="5867"/>
                    <a:pt x="2820" y="5003"/>
                    <a:pt x="2775" y="4821"/>
                  </a:cubicBezTo>
                  <a:lnTo>
                    <a:pt x="2775" y="4821"/>
                  </a:lnTo>
                  <a:cubicBezTo>
                    <a:pt x="2729" y="4844"/>
                    <a:pt x="2775" y="4890"/>
                    <a:pt x="2684" y="4912"/>
                  </a:cubicBezTo>
                  <a:cubicBezTo>
                    <a:pt x="2616" y="4867"/>
                    <a:pt x="2684" y="4844"/>
                    <a:pt x="2638" y="4821"/>
                  </a:cubicBezTo>
                  <a:cubicBezTo>
                    <a:pt x="2775" y="4799"/>
                    <a:pt x="2684" y="4708"/>
                    <a:pt x="2820" y="4685"/>
                  </a:cubicBezTo>
                  <a:lnTo>
                    <a:pt x="2729" y="4662"/>
                  </a:lnTo>
                  <a:lnTo>
                    <a:pt x="2775" y="4639"/>
                  </a:lnTo>
                  <a:cubicBezTo>
                    <a:pt x="2707" y="4412"/>
                    <a:pt x="2752" y="4594"/>
                    <a:pt x="2775" y="4389"/>
                  </a:cubicBezTo>
                  <a:cubicBezTo>
                    <a:pt x="2775" y="4276"/>
                    <a:pt x="2661" y="4207"/>
                    <a:pt x="2707" y="4162"/>
                  </a:cubicBezTo>
                  <a:lnTo>
                    <a:pt x="2638" y="4162"/>
                  </a:lnTo>
                  <a:cubicBezTo>
                    <a:pt x="2707" y="4162"/>
                    <a:pt x="2593" y="4071"/>
                    <a:pt x="2661" y="4071"/>
                  </a:cubicBezTo>
                  <a:cubicBezTo>
                    <a:pt x="2661" y="4052"/>
                    <a:pt x="2661" y="3969"/>
                    <a:pt x="2608" y="3969"/>
                  </a:cubicBezTo>
                  <a:cubicBezTo>
                    <a:pt x="2598" y="3969"/>
                    <a:pt x="2585" y="3972"/>
                    <a:pt x="2570" y="3980"/>
                  </a:cubicBezTo>
                  <a:cubicBezTo>
                    <a:pt x="2604" y="3963"/>
                    <a:pt x="2625" y="3910"/>
                    <a:pt x="2652" y="3910"/>
                  </a:cubicBezTo>
                  <a:cubicBezTo>
                    <a:pt x="2662" y="3910"/>
                    <a:pt x="2672" y="3916"/>
                    <a:pt x="2684" y="3934"/>
                  </a:cubicBezTo>
                  <a:lnTo>
                    <a:pt x="2684" y="3844"/>
                  </a:lnTo>
                  <a:lnTo>
                    <a:pt x="2661" y="3889"/>
                  </a:lnTo>
                  <a:cubicBezTo>
                    <a:pt x="2638" y="3798"/>
                    <a:pt x="2707" y="3753"/>
                    <a:pt x="2638" y="3684"/>
                  </a:cubicBezTo>
                  <a:lnTo>
                    <a:pt x="2593" y="3707"/>
                  </a:lnTo>
                  <a:cubicBezTo>
                    <a:pt x="2593" y="3662"/>
                    <a:pt x="2593" y="3616"/>
                    <a:pt x="2684" y="3593"/>
                  </a:cubicBezTo>
                  <a:lnTo>
                    <a:pt x="2707" y="3639"/>
                  </a:lnTo>
                  <a:cubicBezTo>
                    <a:pt x="2707" y="3548"/>
                    <a:pt x="2707" y="3502"/>
                    <a:pt x="2661" y="3411"/>
                  </a:cubicBezTo>
                  <a:lnTo>
                    <a:pt x="2661" y="3434"/>
                  </a:lnTo>
                  <a:cubicBezTo>
                    <a:pt x="2572" y="3345"/>
                    <a:pt x="2505" y="2846"/>
                    <a:pt x="2418" y="2716"/>
                  </a:cubicBezTo>
                  <a:lnTo>
                    <a:pt x="2418" y="2716"/>
                  </a:lnTo>
                  <a:lnTo>
                    <a:pt x="2479" y="2729"/>
                  </a:lnTo>
                  <a:cubicBezTo>
                    <a:pt x="2479" y="2570"/>
                    <a:pt x="2457" y="1683"/>
                    <a:pt x="2502" y="1524"/>
                  </a:cubicBezTo>
                  <a:cubicBezTo>
                    <a:pt x="2520" y="1497"/>
                    <a:pt x="2541" y="1488"/>
                    <a:pt x="2562" y="1488"/>
                  </a:cubicBezTo>
                  <a:cubicBezTo>
                    <a:pt x="2594" y="1488"/>
                    <a:pt x="2625" y="1510"/>
                    <a:pt x="2638" y="1524"/>
                  </a:cubicBezTo>
                  <a:cubicBezTo>
                    <a:pt x="2593" y="1433"/>
                    <a:pt x="2548" y="1479"/>
                    <a:pt x="2570" y="1410"/>
                  </a:cubicBezTo>
                  <a:lnTo>
                    <a:pt x="2570" y="1410"/>
                  </a:lnTo>
                  <a:lnTo>
                    <a:pt x="2616" y="1433"/>
                  </a:lnTo>
                  <a:lnTo>
                    <a:pt x="2616" y="1365"/>
                  </a:lnTo>
                  <a:cubicBezTo>
                    <a:pt x="2604" y="1388"/>
                    <a:pt x="2576" y="1393"/>
                    <a:pt x="2545" y="1393"/>
                  </a:cubicBezTo>
                  <a:cubicBezTo>
                    <a:pt x="2513" y="1393"/>
                    <a:pt x="2479" y="1388"/>
                    <a:pt x="2457" y="1388"/>
                  </a:cubicBezTo>
                  <a:lnTo>
                    <a:pt x="2457" y="1319"/>
                  </a:lnTo>
                  <a:lnTo>
                    <a:pt x="2502" y="1319"/>
                  </a:lnTo>
                  <a:cubicBezTo>
                    <a:pt x="2502" y="1297"/>
                    <a:pt x="2366" y="1274"/>
                    <a:pt x="2388" y="1183"/>
                  </a:cubicBezTo>
                  <a:cubicBezTo>
                    <a:pt x="2434" y="1047"/>
                    <a:pt x="2411" y="887"/>
                    <a:pt x="2434" y="751"/>
                  </a:cubicBezTo>
                  <a:lnTo>
                    <a:pt x="2502" y="819"/>
                  </a:lnTo>
                  <a:lnTo>
                    <a:pt x="2525" y="751"/>
                  </a:lnTo>
                  <a:lnTo>
                    <a:pt x="2525" y="751"/>
                  </a:lnTo>
                  <a:cubicBezTo>
                    <a:pt x="2517" y="753"/>
                    <a:pt x="2510" y="755"/>
                    <a:pt x="2505" y="755"/>
                  </a:cubicBezTo>
                  <a:cubicBezTo>
                    <a:pt x="2471" y="755"/>
                    <a:pt x="2473" y="715"/>
                    <a:pt x="2466" y="715"/>
                  </a:cubicBezTo>
                  <a:cubicBezTo>
                    <a:pt x="2464" y="715"/>
                    <a:pt x="2461" y="719"/>
                    <a:pt x="2457" y="728"/>
                  </a:cubicBezTo>
                  <a:cubicBezTo>
                    <a:pt x="2320" y="614"/>
                    <a:pt x="2457" y="478"/>
                    <a:pt x="2366" y="387"/>
                  </a:cubicBezTo>
                  <a:cubicBezTo>
                    <a:pt x="2252" y="364"/>
                    <a:pt x="342" y="69"/>
                    <a:pt x="205" y="69"/>
                  </a:cubicBezTo>
                  <a:lnTo>
                    <a:pt x="2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48"/>
            <p:cNvSpPr/>
            <p:nvPr/>
          </p:nvSpPr>
          <p:spPr>
            <a:xfrm rot="-2172959" flipH="1">
              <a:off x="8044888" y="471551"/>
              <a:ext cx="2161" cy="3602"/>
            </a:xfrm>
            <a:custGeom>
              <a:avLst/>
              <a:gdLst/>
              <a:ahLst/>
              <a:cxnLst/>
              <a:rect l="l" t="t" r="r" b="b"/>
              <a:pathLst>
                <a:path w="69" h="115" extrusionOk="0">
                  <a:moveTo>
                    <a:pt x="69" y="1"/>
                  </a:moveTo>
                  <a:lnTo>
                    <a:pt x="69" y="1"/>
                  </a:lnTo>
                  <a:cubicBezTo>
                    <a:pt x="23" y="46"/>
                    <a:pt x="1" y="69"/>
                    <a:pt x="1" y="115"/>
                  </a:cubicBezTo>
                  <a:cubicBezTo>
                    <a:pt x="69" y="92"/>
                    <a:pt x="69" y="46"/>
                    <a:pt x="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1651;p48"/>
            <p:cNvSpPr/>
            <p:nvPr/>
          </p:nvSpPr>
          <p:spPr>
            <a:xfrm rot="-2172959" flipH="1">
              <a:off x="8044039" y="472525"/>
              <a:ext cx="31" cy="31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48"/>
            <p:cNvSpPr/>
            <p:nvPr/>
          </p:nvSpPr>
          <p:spPr>
            <a:xfrm rot="-2172959" flipH="1">
              <a:off x="7942109" y="210019"/>
              <a:ext cx="31" cy="720"/>
            </a:xfrm>
            <a:custGeom>
              <a:avLst/>
              <a:gdLst/>
              <a:ahLst/>
              <a:cxnLst/>
              <a:rect l="l" t="t" r="r" b="b"/>
              <a:pathLst>
                <a:path w="1" h="23" extrusionOk="0">
                  <a:moveTo>
                    <a:pt x="0" y="0"/>
                  </a:moveTo>
                  <a:lnTo>
                    <a:pt x="0" y="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48"/>
            <p:cNvSpPr/>
            <p:nvPr/>
          </p:nvSpPr>
          <p:spPr>
            <a:xfrm rot="-2172959" flipH="1">
              <a:off x="8626376" y="-739082"/>
              <a:ext cx="87646" cy="276533"/>
            </a:xfrm>
            <a:custGeom>
              <a:avLst/>
              <a:gdLst/>
              <a:ahLst/>
              <a:cxnLst/>
              <a:rect l="l" t="t" r="r" b="b"/>
              <a:pathLst>
                <a:path w="2798" h="8828" extrusionOk="0">
                  <a:moveTo>
                    <a:pt x="206" y="0"/>
                  </a:moveTo>
                  <a:lnTo>
                    <a:pt x="183" y="46"/>
                  </a:lnTo>
                  <a:cubicBezTo>
                    <a:pt x="186" y="46"/>
                    <a:pt x="189" y="47"/>
                    <a:pt x="194" y="48"/>
                  </a:cubicBezTo>
                  <a:lnTo>
                    <a:pt x="194" y="48"/>
                  </a:lnTo>
                  <a:lnTo>
                    <a:pt x="206" y="0"/>
                  </a:lnTo>
                  <a:close/>
                  <a:moveTo>
                    <a:pt x="2411" y="8619"/>
                  </a:moveTo>
                  <a:lnTo>
                    <a:pt x="2392" y="8695"/>
                  </a:lnTo>
                  <a:lnTo>
                    <a:pt x="2392" y="8695"/>
                  </a:lnTo>
                  <a:cubicBezTo>
                    <a:pt x="2402" y="8638"/>
                    <a:pt x="2348" y="8619"/>
                    <a:pt x="2411" y="8619"/>
                  </a:cubicBezTo>
                  <a:close/>
                  <a:moveTo>
                    <a:pt x="137" y="46"/>
                  </a:moveTo>
                  <a:cubicBezTo>
                    <a:pt x="115" y="114"/>
                    <a:pt x="69" y="160"/>
                    <a:pt x="137" y="182"/>
                  </a:cubicBezTo>
                  <a:cubicBezTo>
                    <a:pt x="131" y="196"/>
                    <a:pt x="122" y="199"/>
                    <a:pt x="112" y="199"/>
                  </a:cubicBezTo>
                  <a:cubicBezTo>
                    <a:pt x="102" y="199"/>
                    <a:pt x="91" y="195"/>
                    <a:pt x="81" y="195"/>
                  </a:cubicBezTo>
                  <a:cubicBezTo>
                    <a:pt x="68" y="195"/>
                    <a:pt x="55" y="201"/>
                    <a:pt x="46" y="228"/>
                  </a:cubicBezTo>
                  <a:cubicBezTo>
                    <a:pt x="46" y="251"/>
                    <a:pt x="115" y="319"/>
                    <a:pt x="69" y="364"/>
                  </a:cubicBezTo>
                  <a:cubicBezTo>
                    <a:pt x="1" y="455"/>
                    <a:pt x="160" y="523"/>
                    <a:pt x="92" y="637"/>
                  </a:cubicBezTo>
                  <a:lnTo>
                    <a:pt x="69" y="614"/>
                  </a:lnTo>
                  <a:cubicBezTo>
                    <a:pt x="24" y="660"/>
                    <a:pt x="69" y="728"/>
                    <a:pt x="24" y="796"/>
                  </a:cubicBezTo>
                  <a:cubicBezTo>
                    <a:pt x="37" y="783"/>
                    <a:pt x="58" y="770"/>
                    <a:pt x="73" y="770"/>
                  </a:cubicBezTo>
                  <a:cubicBezTo>
                    <a:pt x="84" y="770"/>
                    <a:pt x="92" y="777"/>
                    <a:pt x="92" y="796"/>
                  </a:cubicBezTo>
                  <a:cubicBezTo>
                    <a:pt x="46" y="865"/>
                    <a:pt x="92" y="910"/>
                    <a:pt x="46" y="978"/>
                  </a:cubicBezTo>
                  <a:lnTo>
                    <a:pt x="92" y="1024"/>
                  </a:lnTo>
                  <a:cubicBezTo>
                    <a:pt x="69" y="1274"/>
                    <a:pt x="137" y="2320"/>
                    <a:pt x="137" y="2570"/>
                  </a:cubicBezTo>
                  <a:lnTo>
                    <a:pt x="115" y="2547"/>
                  </a:lnTo>
                  <a:lnTo>
                    <a:pt x="115" y="2547"/>
                  </a:lnTo>
                  <a:cubicBezTo>
                    <a:pt x="137" y="2957"/>
                    <a:pt x="115" y="3775"/>
                    <a:pt x="183" y="4185"/>
                  </a:cubicBezTo>
                  <a:cubicBezTo>
                    <a:pt x="115" y="4230"/>
                    <a:pt x="115" y="4321"/>
                    <a:pt x="115" y="4389"/>
                  </a:cubicBezTo>
                  <a:cubicBezTo>
                    <a:pt x="124" y="4370"/>
                    <a:pt x="138" y="4363"/>
                    <a:pt x="149" y="4363"/>
                  </a:cubicBezTo>
                  <a:cubicBezTo>
                    <a:pt x="164" y="4363"/>
                    <a:pt x="173" y="4376"/>
                    <a:pt x="160" y="4389"/>
                  </a:cubicBezTo>
                  <a:cubicBezTo>
                    <a:pt x="160" y="4594"/>
                    <a:pt x="206" y="4412"/>
                    <a:pt x="228" y="4617"/>
                  </a:cubicBezTo>
                  <a:cubicBezTo>
                    <a:pt x="274" y="4844"/>
                    <a:pt x="183" y="5731"/>
                    <a:pt x="137" y="5936"/>
                  </a:cubicBezTo>
                  <a:cubicBezTo>
                    <a:pt x="206" y="6027"/>
                    <a:pt x="137" y="6163"/>
                    <a:pt x="206" y="6277"/>
                  </a:cubicBezTo>
                  <a:lnTo>
                    <a:pt x="183" y="6277"/>
                  </a:lnTo>
                  <a:cubicBezTo>
                    <a:pt x="206" y="6390"/>
                    <a:pt x="115" y="7027"/>
                    <a:pt x="137" y="7163"/>
                  </a:cubicBezTo>
                  <a:lnTo>
                    <a:pt x="137" y="7141"/>
                  </a:lnTo>
                  <a:lnTo>
                    <a:pt x="137" y="7141"/>
                  </a:lnTo>
                  <a:cubicBezTo>
                    <a:pt x="206" y="7277"/>
                    <a:pt x="92" y="7254"/>
                    <a:pt x="69" y="7345"/>
                  </a:cubicBezTo>
                  <a:cubicBezTo>
                    <a:pt x="77" y="7343"/>
                    <a:pt x="85" y="7342"/>
                    <a:pt x="93" y="7342"/>
                  </a:cubicBezTo>
                  <a:cubicBezTo>
                    <a:pt x="172" y="7342"/>
                    <a:pt x="228" y="7440"/>
                    <a:pt x="228" y="7482"/>
                  </a:cubicBezTo>
                  <a:lnTo>
                    <a:pt x="206" y="7459"/>
                  </a:lnTo>
                  <a:lnTo>
                    <a:pt x="206" y="7459"/>
                  </a:lnTo>
                  <a:cubicBezTo>
                    <a:pt x="228" y="7527"/>
                    <a:pt x="297" y="7664"/>
                    <a:pt x="319" y="7755"/>
                  </a:cubicBezTo>
                  <a:lnTo>
                    <a:pt x="251" y="7755"/>
                  </a:lnTo>
                  <a:cubicBezTo>
                    <a:pt x="319" y="7823"/>
                    <a:pt x="274" y="7982"/>
                    <a:pt x="297" y="8028"/>
                  </a:cubicBezTo>
                  <a:cubicBezTo>
                    <a:pt x="251" y="8164"/>
                    <a:pt x="160" y="8369"/>
                    <a:pt x="228" y="8551"/>
                  </a:cubicBezTo>
                  <a:lnTo>
                    <a:pt x="69" y="8642"/>
                  </a:lnTo>
                  <a:lnTo>
                    <a:pt x="92" y="8664"/>
                  </a:lnTo>
                  <a:cubicBezTo>
                    <a:pt x="92" y="8664"/>
                    <a:pt x="1108" y="8827"/>
                    <a:pt x="1799" y="8827"/>
                  </a:cubicBezTo>
                  <a:cubicBezTo>
                    <a:pt x="2038" y="8827"/>
                    <a:pt x="2238" y="8808"/>
                    <a:pt x="2343" y="8755"/>
                  </a:cubicBezTo>
                  <a:lnTo>
                    <a:pt x="2389" y="8755"/>
                  </a:lnTo>
                  <a:lnTo>
                    <a:pt x="2389" y="8710"/>
                  </a:lnTo>
                  <a:cubicBezTo>
                    <a:pt x="2398" y="8683"/>
                    <a:pt x="2406" y="8674"/>
                    <a:pt x="2415" y="8674"/>
                  </a:cubicBezTo>
                  <a:cubicBezTo>
                    <a:pt x="2429" y="8674"/>
                    <a:pt x="2443" y="8696"/>
                    <a:pt x="2457" y="8710"/>
                  </a:cubicBezTo>
                  <a:lnTo>
                    <a:pt x="2502" y="8642"/>
                  </a:lnTo>
                  <a:lnTo>
                    <a:pt x="2457" y="8664"/>
                  </a:lnTo>
                  <a:cubicBezTo>
                    <a:pt x="2434" y="8642"/>
                    <a:pt x="2389" y="8596"/>
                    <a:pt x="2411" y="8551"/>
                  </a:cubicBezTo>
                  <a:cubicBezTo>
                    <a:pt x="2434" y="8505"/>
                    <a:pt x="2502" y="8551"/>
                    <a:pt x="2525" y="8482"/>
                  </a:cubicBezTo>
                  <a:cubicBezTo>
                    <a:pt x="2571" y="8141"/>
                    <a:pt x="2639" y="7800"/>
                    <a:pt x="2639" y="7436"/>
                  </a:cubicBezTo>
                  <a:lnTo>
                    <a:pt x="2662" y="7459"/>
                  </a:lnTo>
                  <a:cubicBezTo>
                    <a:pt x="2662" y="7345"/>
                    <a:pt x="2662" y="7254"/>
                    <a:pt x="2639" y="7163"/>
                  </a:cubicBezTo>
                  <a:lnTo>
                    <a:pt x="2730" y="7118"/>
                  </a:lnTo>
                  <a:lnTo>
                    <a:pt x="2730" y="7118"/>
                  </a:lnTo>
                  <a:cubicBezTo>
                    <a:pt x="2729" y="7118"/>
                    <a:pt x="2728" y="7119"/>
                    <a:pt x="2727" y="7119"/>
                  </a:cubicBezTo>
                  <a:cubicBezTo>
                    <a:pt x="2684" y="7119"/>
                    <a:pt x="2685" y="6572"/>
                    <a:pt x="2707" y="6572"/>
                  </a:cubicBezTo>
                  <a:lnTo>
                    <a:pt x="2616" y="6550"/>
                  </a:lnTo>
                  <a:cubicBezTo>
                    <a:pt x="2616" y="6459"/>
                    <a:pt x="2707" y="6527"/>
                    <a:pt x="2707" y="6436"/>
                  </a:cubicBezTo>
                  <a:cubicBezTo>
                    <a:pt x="2571" y="6390"/>
                    <a:pt x="2707" y="6277"/>
                    <a:pt x="2639" y="6231"/>
                  </a:cubicBezTo>
                  <a:cubicBezTo>
                    <a:pt x="2662" y="6231"/>
                    <a:pt x="2662" y="6186"/>
                    <a:pt x="2707" y="6186"/>
                  </a:cubicBezTo>
                  <a:cubicBezTo>
                    <a:pt x="2639" y="6163"/>
                    <a:pt x="2684" y="6140"/>
                    <a:pt x="2662" y="6117"/>
                  </a:cubicBezTo>
                  <a:lnTo>
                    <a:pt x="2616" y="6117"/>
                  </a:lnTo>
                  <a:lnTo>
                    <a:pt x="2593" y="6049"/>
                  </a:lnTo>
                  <a:lnTo>
                    <a:pt x="2684" y="6049"/>
                  </a:lnTo>
                  <a:cubicBezTo>
                    <a:pt x="2707" y="5867"/>
                    <a:pt x="2798" y="5003"/>
                    <a:pt x="2775" y="4799"/>
                  </a:cubicBezTo>
                  <a:lnTo>
                    <a:pt x="2775" y="4799"/>
                  </a:lnTo>
                  <a:cubicBezTo>
                    <a:pt x="2707" y="4844"/>
                    <a:pt x="2752" y="4890"/>
                    <a:pt x="2662" y="4912"/>
                  </a:cubicBezTo>
                  <a:cubicBezTo>
                    <a:pt x="2616" y="4867"/>
                    <a:pt x="2684" y="4844"/>
                    <a:pt x="2639" y="4821"/>
                  </a:cubicBezTo>
                  <a:cubicBezTo>
                    <a:pt x="2775" y="4799"/>
                    <a:pt x="2662" y="4708"/>
                    <a:pt x="2798" y="4662"/>
                  </a:cubicBezTo>
                  <a:lnTo>
                    <a:pt x="2730" y="4662"/>
                  </a:lnTo>
                  <a:lnTo>
                    <a:pt x="2775" y="4639"/>
                  </a:lnTo>
                  <a:cubicBezTo>
                    <a:pt x="2707" y="4412"/>
                    <a:pt x="2730" y="4571"/>
                    <a:pt x="2752" y="4389"/>
                  </a:cubicBezTo>
                  <a:cubicBezTo>
                    <a:pt x="2752" y="4276"/>
                    <a:pt x="2662" y="4207"/>
                    <a:pt x="2684" y="4162"/>
                  </a:cubicBezTo>
                  <a:lnTo>
                    <a:pt x="2639" y="4162"/>
                  </a:lnTo>
                  <a:cubicBezTo>
                    <a:pt x="2684" y="4162"/>
                    <a:pt x="2593" y="4071"/>
                    <a:pt x="2662" y="4071"/>
                  </a:cubicBezTo>
                  <a:cubicBezTo>
                    <a:pt x="2643" y="4034"/>
                    <a:pt x="2655" y="3968"/>
                    <a:pt x="2611" y="3968"/>
                  </a:cubicBezTo>
                  <a:cubicBezTo>
                    <a:pt x="2601" y="3968"/>
                    <a:pt x="2588" y="3971"/>
                    <a:pt x="2571" y="3980"/>
                  </a:cubicBezTo>
                  <a:cubicBezTo>
                    <a:pt x="2607" y="3962"/>
                    <a:pt x="2629" y="3899"/>
                    <a:pt x="2648" y="3899"/>
                  </a:cubicBezTo>
                  <a:cubicBezTo>
                    <a:pt x="2653" y="3899"/>
                    <a:pt x="2657" y="3903"/>
                    <a:pt x="2662" y="3912"/>
                  </a:cubicBezTo>
                  <a:lnTo>
                    <a:pt x="2662" y="3843"/>
                  </a:lnTo>
                  <a:lnTo>
                    <a:pt x="2639" y="3889"/>
                  </a:lnTo>
                  <a:cubicBezTo>
                    <a:pt x="2639" y="3798"/>
                    <a:pt x="2707" y="3730"/>
                    <a:pt x="2616" y="3662"/>
                  </a:cubicBezTo>
                  <a:lnTo>
                    <a:pt x="2593" y="3707"/>
                  </a:lnTo>
                  <a:cubicBezTo>
                    <a:pt x="2593" y="3639"/>
                    <a:pt x="2571" y="3593"/>
                    <a:pt x="2662" y="3593"/>
                  </a:cubicBezTo>
                  <a:lnTo>
                    <a:pt x="2684" y="3639"/>
                  </a:lnTo>
                  <a:cubicBezTo>
                    <a:pt x="2684" y="3548"/>
                    <a:pt x="2684" y="3480"/>
                    <a:pt x="2639" y="3411"/>
                  </a:cubicBezTo>
                  <a:lnTo>
                    <a:pt x="2639" y="3434"/>
                  </a:lnTo>
                  <a:cubicBezTo>
                    <a:pt x="2548" y="3343"/>
                    <a:pt x="2502" y="2820"/>
                    <a:pt x="2389" y="2706"/>
                  </a:cubicBezTo>
                  <a:lnTo>
                    <a:pt x="2320" y="2752"/>
                  </a:lnTo>
                  <a:lnTo>
                    <a:pt x="2275" y="2661"/>
                  </a:lnTo>
                  <a:lnTo>
                    <a:pt x="2275" y="2661"/>
                  </a:lnTo>
                  <a:lnTo>
                    <a:pt x="2457" y="2729"/>
                  </a:lnTo>
                  <a:cubicBezTo>
                    <a:pt x="2457" y="2547"/>
                    <a:pt x="2434" y="1660"/>
                    <a:pt x="2502" y="1524"/>
                  </a:cubicBezTo>
                  <a:cubicBezTo>
                    <a:pt x="2522" y="1495"/>
                    <a:pt x="2546" y="1486"/>
                    <a:pt x="2566" y="1486"/>
                  </a:cubicBezTo>
                  <a:cubicBezTo>
                    <a:pt x="2594" y="1486"/>
                    <a:pt x="2616" y="1501"/>
                    <a:pt x="2616" y="1501"/>
                  </a:cubicBezTo>
                  <a:cubicBezTo>
                    <a:pt x="2593" y="1433"/>
                    <a:pt x="2548" y="1479"/>
                    <a:pt x="2548" y="1410"/>
                  </a:cubicBezTo>
                  <a:lnTo>
                    <a:pt x="2548" y="1410"/>
                  </a:lnTo>
                  <a:lnTo>
                    <a:pt x="2616" y="1433"/>
                  </a:lnTo>
                  <a:lnTo>
                    <a:pt x="2593" y="1365"/>
                  </a:lnTo>
                  <a:cubicBezTo>
                    <a:pt x="2582" y="1388"/>
                    <a:pt x="2559" y="1393"/>
                    <a:pt x="2531" y="1393"/>
                  </a:cubicBezTo>
                  <a:cubicBezTo>
                    <a:pt x="2502" y="1393"/>
                    <a:pt x="2468" y="1388"/>
                    <a:pt x="2434" y="1388"/>
                  </a:cubicBezTo>
                  <a:lnTo>
                    <a:pt x="2457" y="1319"/>
                  </a:lnTo>
                  <a:lnTo>
                    <a:pt x="2502" y="1319"/>
                  </a:lnTo>
                  <a:cubicBezTo>
                    <a:pt x="2502" y="1297"/>
                    <a:pt x="2343" y="1251"/>
                    <a:pt x="2389" y="1183"/>
                  </a:cubicBezTo>
                  <a:cubicBezTo>
                    <a:pt x="2411" y="1046"/>
                    <a:pt x="2389" y="887"/>
                    <a:pt x="2411" y="751"/>
                  </a:cubicBezTo>
                  <a:lnTo>
                    <a:pt x="2480" y="819"/>
                  </a:lnTo>
                  <a:lnTo>
                    <a:pt x="2502" y="751"/>
                  </a:lnTo>
                  <a:lnTo>
                    <a:pt x="2502" y="751"/>
                  </a:lnTo>
                  <a:cubicBezTo>
                    <a:pt x="2497" y="753"/>
                    <a:pt x="2493" y="755"/>
                    <a:pt x="2489" y="755"/>
                  </a:cubicBezTo>
                  <a:cubicBezTo>
                    <a:pt x="2465" y="755"/>
                    <a:pt x="2472" y="702"/>
                    <a:pt x="2447" y="702"/>
                  </a:cubicBezTo>
                  <a:cubicBezTo>
                    <a:pt x="2444" y="702"/>
                    <a:pt x="2439" y="703"/>
                    <a:pt x="2434" y="705"/>
                  </a:cubicBezTo>
                  <a:cubicBezTo>
                    <a:pt x="2320" y="592"/>
                    <a:pt x="2434" y="478"/>
                    <a:pt x="2343" y="387"/>
                  </a:cubicBezTo>
                  <a:cubicBezTo>
                    <a:pt x="2232" y="365"/>
                    <a:pt x="399" y="81"/>
                    <a:pt x="194" y="48"/>
                  </a:cubicBezTo>
                  <a:lnTo>
                    <a:pt x="194" y="48"/>
                  </a:lnTo>
                  <a:lnTo>
                    <a:pt x="183" y="91"/>
                  </a:lnTo>
                  <a:lnTo>
                    <a:pt x="251" y="91"/>
                  </a:lnTo>
                  <a:cubicBezTo>
                    <a:pt x="274" y="160"/>
                    <a:pt x="206" y="114"/>
                    <a:pt x="206" y="182"/>
                  </a:cubicBezTo>
                  <a:cubicBezTo>
                    <a:pt x="137" y="182"/>
                    <a:pt x="137" y="114"/>
                    <a:pt x="137" y="4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48"/>
            <p:cNvSpPr/>
            <p:nvPr/>
          </p:nvSpPr>
          <p:spPr>
            <a:xfrm rot="-2172959" flipH="1">
              <a:off x="8891218" y="13333"/>
              <a:ext cx="2193" cy="2882"/>
            </a:xfrm>
            <a:custGeom>
              <a:avLst/>
              <a:gdLst/>
              <a:ahLst/>
              <a:cxnLst/>
              <a:rect l="l" t="t" r="r" b="b"/>
              <a:pathLst>
                <a:path w="70" h="92" extrusionOk="0">
                  <a:moveTo>
                    <a:pt x="69" y="0"/>
                  </a:moveTo>
                  <a:lnTo>
                    <a:pt x="69" y="0"/>
                  </a:lnTo>
                  <a:cubicBezTo>
                    <a:pt x="24" y="23"/>
                    <a:pt x="1" y="46"/>
                    <a:pt x="1" y="91"/>
                  </a:cubicBezTo>
                  <a:cubicBezTo>
                    <a:pt x="69" y="68"/>
                    <a:pt x="69" y="23"/>
                    <a:pt x="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48"/>
            <p:cNvSpPr/>
            <p:nvPr/>
          </p:nvSpPr>
          <p:spPr>
            <a:xfrm rot="-2172959" flipH="1">
              <a:off x="8889962" y="14450"/>
              <a:ext cx="720" cy="31"/>
            </a:xfrm>
            <a:custGeom>
              <a:avLst/>
              <a:gdLst/>
              <a:ahLst/>
              <a:cxnLst/>
              <a:rect l="l" t="t" r="r" b="b"/>
              <a:pathLst>
                <a:path w="23" h="1" extrusionOk="0">
                  <a:moveTo>
                    <a:pt x="23" y="0"/>
                  </a:moveTo>
                  <a:lnTo>
                    <a:pt x="2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48"/>
            <p:cNvSpPr/>
            <p:nvPr/>
          </p:nvSpPr>
          <p:spPr>
            <a:xfrm rot="-2172959" flipH="1">
              <a:off x="8825483" y="-216097"/>
              <a:ext cx="31" cy="720"/>
            </a:xfrm>
            <a:custGeom>
              <a:avLst/>
              <a:gdLst/>
              <a:ahLst/>
              <a:cxnLst/>
              <a:rect l="l" t="t" r="r" b="b"/>
              <a:pathLst>
                <a:path w="1" h="23" extrusionOk="0">
                  <a:moveTo>
                    <a:pt x="1" y="0"/>
                  </a:moveTo>
                  <a:lnTo>
                    <a:pt x="1" y="2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1657;p48"/>
            <p:cNvSpPr/>
            <p:nvPr/>
          </p:nvSpPr>
          <p:spPr>
            <a:xfrm rot="-2172959" flipH="1">
              <a:off x="8808120" y="-212071"/>
              <a:ext cx="95477" cy="227479"/>
            </a:xfrm>
            <a:custGeom>
              <a:avLst/>
              <a:gdLst/>
              <a:ahLst/>
              <a:cxnLst/>
              <a:rect l="l" t="t" r="r" b="b"/>
              <a:pathLst>
                <a:path w="3048" h="7262" extrusionOk="0">
                  <a:moveTo>
                    <a:pt x="2388" y="2070"/>
                  </a:moveTo>
                  <a:lnTo>
                    <a:pt x="2499" y="2094"/>
                  </a:lnTo>
                  <a:lnTo>
                    <a:pt x="2499" y="2094"/>
                  </a:lnTo>
                  <a:lnTo>
                    <a:pt x="2434" y="2138"/>
                  </a:lnTo>
                  <a:lnTo>
                    <a:pt x="2388" y="2070"/>
                  </a:lnTo>
                  <a:close/>
                  <a:moveTo>
                    <a:pt x="2707" y="7095"/>
                  </a:moveTo>
                  <a:lnTo>
                    <a:pt x="2688" y="7151"/>
                  </a:lnTo>
                  <a:lnTo>
                    <a:pt x="2688" y="7151"/>
                  </a:lnTo>
                  <a:cubicBezTo>
                    <a:pt x="2694" y="7114"/>
                    <a:pt x="2645" y="7095"/>
                    <a:pt x="2707" y="7095"/>
                  </a:cubicBezTo>
                  <a:close/>
                  <a:moveTo>
                    <a:pt x="182" y="0"/>
                  </a:moveTo>
                  <a:lnTo>
                    <a:pt x="137" y="69"/>
                  </a:lnTo>
                  <a:lnTo>
                    <a:pt x="228" y="69"/>
                  </a:lnTo>
                  <a:cubicBezTo>
                    <a:pt x="251" y="137"/>
                    <a:pt x="182" y="91"/>
                    <a:pt x="182" y="137"/>
                  </a:cubicBezTo>
                  <a:cubicBezTo>
                    <a:pt x="173" y="140"/>
                    <a:pt x="165" y="141"/>
                    <a:pt x="158" y="141"/>
                  </a:cubicBezTo>
                  <a:cubicBezTo>
                    <a:pt x="114" y="141"/>
                    <a:pt x="111" y="85"/>
                    <a:pt x="92" y="46"/>
                  </a:cubicBezTo>
                  <a:lnTo>
                    <a:pt x="92" y="46"/>
                  </a:lnTo>
                  <a:cubicBezTo>
                    <a:pt x="92" y="91"/>
                    <a:pt x="46" y="137"/>
                    <a:pt x="114" y="160"/>
                  </a:cubicBezTo>
                  <a:cubicBezTo>
                    <a:pt x="92" y="182"/>
                    <a:pt x="46" y="160"/>
                    <a:pt x="23" y="205"/>
                  </a:cubicBezTo>
                  <a:cubicBezTo>
                    <a:pt x="46" y="228"/>
                    <a:pt x="92" y="273"/>
                    <a:pt x="69" y="319"/>
                  </a:cubicBezTo>
                  <a:lnTo>
                    <a:pt x="46" y="319"/>
                  </a:lnTo>
                  <a:cubicBezTo>
                    <a:pt x="1" y="410"/>
                    <a:pt x="160" y="432"/>
                    <a:pt x="92" y="523"/>
                  </a:cubicBezTo>
                  <a:lnTo>
                    <a:pt x="69" y="523"/>
                  </a:lnTo>
                  <a:cubicBezTo>
                    <a:pt x="23" y="546"/>
                    <a:pt x="92" y="614"/>
                    <a:pt x="46" y="660"/>
                  </a:cubicBezTo>
                  <a:lnTo>
                    <a:pt x="114" y="660"/>
                  </a:lnTo>
                  <a:cubicBezTo>
                    <a:pt x="69" y="728"/>
                    <a:pt x="114" y="774"/>
                    <a:pt x="69" y="819"/>
                  </a:cubicBezTo>
                  <a:lnTo>
                    <a:pt x="137" y="842"/>
                  </a:lnTo>
                  <a:cubicBezTo>
                    <a:pt x="114" y="1069"/>
                    <a:pt x="228" y="1888"/>
                    <a:pt x="251" y="2115"/>
                  </a:cubicBezTo>
                  <a:lnTo>
                    <a:pt x="228" y="2092"/>
                  </a:lnTo>
                  <a:lnTo>
                    <a:pt x="228" y="2092"/>
                  </a:lnTo>
                  <a:cubicBezTo>
                    <a:pt x="273" y="2411"/>
                    <a:pt x="296" y="3093"/>
                    <a:pt x="387" y="3411"/>
                  </a:cubicBezTo>
                  <a:cubicBezTo>
                    <a:pt x="319" y="3480"/>
                    <a:pt x="342" y="3548"/>
                    <a:pt x="319" y="3593"/>
                  </a:cubicBezTo>
                  <a:lnTo>
                    <a:pt x="387" y="3593"/>
                  </a:lnTo>
                  <a:cubicBezTo>
                    <a:pt x="387" y="3775"/>
                    <a:pt x="433" y="3616"/>
                    <a:pt x="455" y="3775"/>
                  </a:cubicBezTo>
                  <a:cubicBezTo>
                    <a:pt x="501" y="3957"/>
                    <a:pt x="433" y="4685"/>
                    <a:pt x="387" y="4867"/>
                  </a:cubicBezTo>
                  <a:cubicBezTo>
                    <a:pt x="478" y="4958"/>
                    <a:pt x="410" y="5049"/>
                    <a:pt x="455" y="5140"/>
                  </a:cubicBezTo>
                  <a:lnTo>
                    <a:pt x="433" y="5140"/>
                  </a:lnTo>
                  <a:cubicBezTo>
                    <a:pt x="455" y="5231"/>
                    <a:pt x="364" y="5776"/>
                    <a:pt x="410" y="5890"/>
                  </a:cubicBezTo>
                  <a:lnTo>
                    <a:pt x="410" y="5867"/>
                  </a:lnTo>
                  <a:lnTo>
                    <a:pt x="410" y="5867"/>
                  </a:lnTo>
                  <a:cubicBezTo>
                    <a:pt x="478" y="5958"/>
                    <a:pt x="364" y="5936"/>
                    <a:pt x="342" y="6026"/>
                  </a:cubicBezTo>
                  <a:cubicBezTo>
                    <a:pt x="433" y="6026"/>
                    <a:pt x="501" y="6095"/>
                    <a:pt x="501" y="6140"/>
                  </a:cubicBezTo>
                  <a:lnTo>
                    <a:pt x="478" y="6140"/>
                  </a:lnTo>
                  <a:cubicBezTo>
                    <a:pt x="501" y="6186"/>
                    <a:pt x="592" y="6299"/>
                    <a:pt x="592" y="6368"/>
                  </a:cubicBezTo>
                  <a:lnTo>
                    <a:pt x="546" y="6368"/>
                  </a:lnTo>
                  <a:cubicBezTo>
                    <a:pt x="592" y="6436"/>
                    <a:pt x="569" y="6549"/>
                    <a:pt x="569" y="6595"/>
                  </a:cubicBezTo>
                  <a:cubicBezTo>
                    <a:pt x="546" y="6709"/>
                    <a:pt x="455" y="6868"/>
                    <a:pt x="524" y="7004"/>
                  </a:cubicBezTo>
                  <a:lnTo>
                    <a:pt x="364" y="7095"/>
                  </a:lnTo>
                  <a:lnTo>
                    <a:pt x="387" y="7118"/>
                  </a:lnTo>
                  <a:cubicBezTo>
                    <a:pt x="387" y="7118"/>
                    <a:pt x="1447" y="7262"/>
                    <a:pt x="2138" y="7262"/>
                  </a:cubicBezTo>
                  <a:cubicBezTo>
                    <a:pt x="2357" y="7262"/>
                    <a:pt x="2540" y="7247"/>
                    <a:pt x="2638" y="7209"/>
                  </a:cubicBezTo>
                  <a:lnTo>
                    <a:pt x="2684" y="7209"/>
                  </a:lnTo>
                  <a:lnTo>
                    <a:pt x="2684" y="7163"/>
                  </a:lnTo>
                  <a:cubicBezTo>
                    <a:pt x="2691" y="7149"/>
                    <a:pt x="2698" y="7144"/>
                    <a:pt x="2706" y="7144"/>
                  </a:cubicBezTo>
                  <a:cubicBezTo>
                    <a:pt x="2723" y="7144"/>
                    <a:pt x="2743" y="7171"/>
                    <a:pt x="2775" y="7186"/>
                  </a:cubicBezTo>
                  <a:lnTo>
                    <a:pt x="2798" y="7118"/>
                  </a:lnTo>
                  <a:lnTo>
                    <a:pt x="2752" y="7141"/>
                  </a:lnTo>
                  <a:lnTo>
                    <a:pt x="2707" y="7050"/>
                  </a:lnTo>
                  <a:cubicBezTo>
                    <a:pt x="2729" y="7004"/>
                    <a:pt x="2798" y="7050"/>
                    <a:pt x="2820" y="6982"/>
                  </a:cubicBezTo>
                  <a:cubicBezTo>
                    <a:pt x="2866" y="6686"/>
                    <a:pt x="2934" y="6413"/>
                    <a:pt x="2911" y="6095"/>
                  </a:cubicBezTo>
                  <a:lnTo>
                    <a:pt x="2911" y="6095"/>
                  </a:lnTo>
                  <a:lnTo>
                    <a:pt x="2957" y="6117"/>
                  </a:lnTo>
                  <a:cubicBezTo>
                    <a:pt x="2934" y="6026"/>
                    <a:pt x="2934" y="5936"/>
                    <a:pt x="2911" y="5867"/>
                  </a:cubicBezTo>
                  <a:lnTo>
                    <a:pt x="3002" y="5822"/>
                  </a:lnTo>
                  <a:lnTo>
                    <a:pt x="3002" y="5822"/>
                  </a:lnTo>
                  <a:cubicBezTo>
                    <a:pt x="3001" y="5822"/>
                    <a:pt x="3000" y="5823"/>
                    <a:pt x="2999" y="5823"/>
                  </a:cubicBezTo>
                  <a:cubicBezTo>
                    <a:pt x="2957" y="5823"/>
                    <a:pt x="2957" y="5366"/>
                    <a:pt x="2957" y="5344"/>
                  </a:cubicBezTo>
                  <a:lnTo>
                    <a:pt x="2866" y="5344"/>
                  </a:lnTo>
                  <a:cubicBezTo>
                    <a:pt x="2866" y="5253"/>
                    <a:pt x="2979" y="5322"/>
                    <a:pt x="2957" y="5231"/>
                  </a:cubicBezTo>
                  <a:cubicBezTo>
                    <a:pt x="2820" y="5208"/>
                    <a:pt x="2979" y="5094"/>
                    <a:pt x="2911" y="5071"/>
                  </a:cubicBezTo>
                  <a:cubicBezTo>
                    <a:pt x="2911" y="5071"/>
                    <a:pt x="2911" y="5026"/>
                    <a:pt x="2957" y="5026"/>
                  </a:cubicBezTo>
                  <a:cubicBezTo>
                    <a:pt x="2889" y="5026"/>
                    <a:pt x="2934" y="5003"/>
                    <a:pt x="2934" y="4958"/>
                  </a:cubicBezTo>
                  <a:lnTo>
                    <a:pt x="2934" y="4958"/>
                  </a:lnTo>
                  <a:lnTo>
                    <a:pt x="2889" y="4980"/>
                  </a:lnTo>
                  <a:lnTo>
                    <a:pt x="2843" y="4912"/>
                  </a:lnTo>
                  <a:lnTo>
                    <a:pt x="2934" y="4912"/>
                  </a:lnTo>
                  <a:cubicBezTo>
                    <a:pt x="2957" y="4776"/>
                    <a:pt x="3048" y="4025"/>
                    <a:pt x="3002" y="3866"/>
                  </a:cubicBezTo>
                  <a:lnTo>
                    <a:pt x="3002" y="3866"/>
                  </a:lnTo>
                  <a:cubicBezTo>
                    <a:pt x="2957" y="3889"/>
                    <a:pt x="2979" y="3934"/>
                    <a:pt x="2889" y="3957"/>
                  </a:cubicBezTo>
                  <a:cubicBezTo>
                    <a:pt x="2843" y="3912"/>
                    <a:pt x="2911" y="3889"/>
                    <a:pt x="2866" y="3866"/>
                  </a:cubicBezTo>
                  <a:cubicBezTo>
                    <a:pt x="3002" y="3866"/>
                    <a:pt x="2889" y="3775"/>
                    <a:pt x="3025" y="3752"/>
                  </a:cubicBezTo>
                  <a:lnTo>
                    <a:pt x="2957" y="3730"/>
                  </a:lnTo>
                  <a:lnTo>
                    <a:pt x="3002" y="3707"/>
                  </a:lnTo>
                  <a:cubicBezTo>
                    <a:pt x="2911" y="3525"/>
                    <a:pt x="2957" y="3662"/>
                    <a:pt x="2979" y="3502"/>
                  </a:cubicBezTo>
                  <a:cubicBezTo>
                    <a:pt x="2957" y="3411"/>
                    <a:pt x="2866" y="3366"/>
                    <a:pt x="2889" y="3298"/>
                  </a:cubicBezTo>
                  <a:lnTo>
                    <a:pt x="2889" y="3298"/>
                  </a:lnTo>
                  <a:lnTo>
                    <a:pt x="2820" y="3320"/>
                  </a:lnTo>
                  <a:cubicBezTo>
                    <a:pt x="2889" y="3298"/>
                    <a:pt x="2775" y="3252"/>
                    <a:pt x="2843" y="3229"/>
                  </a:cubicBezTo>
                  <a:cubicBezTo>
                    <a:pt x="2843" y="3211"/>
                    <a:pt x="2843" y="3149"/>
                    <a:pt x="2796" y="3149"/>
                  </a:cubicBezTo>
                  <a:cubicBezTo>
                    <a:pt x="2784" y="3149"/>
                    <a:pt x="2770" y="3152"/>
                    <a:pt x="2752" y="3161"/>
                  </a:cubicBezTo>
                  <a:cubicBezTo>
                    <a:pt x="2787" y="3144"/>
                    <a:pt x="2808" y="3100"/>
                    <a:pt x="2836" y="3100"/>
                  </a:cubicBezTo>
                  <a:cubicBezTo>
                    <a:pt x="2845" y="3100"/>
                    <a:pt x="2855" y="3105"/>
                    <a:pt x="2866" y="3116"/>
                  </a:cubicBezTo>
                  <a:lnTo>
                    <a:pt x="2843" y="3048"/>
                  </a:lnTo>
                  <a:lnTo>
                    <a:pt x="2820" y="3070"/>
                  </a:lnTo>
                  <a:cubicBezTo>
                    <a:pt x="2820" y="3002"/>
                    <a:pt x="2889" y="2957"/>
                    <a:pt x="2798" y="2911"/>
                  </a:cubicBezTo>
                  <a:lnTo>
                    <a:pt x="2752" y="2934"/>
                  </a:lnTo>
                  <a:cubicBezTo>
                    <a:pt x="2752" y="2888"/>
                    <a:pt x="2752" y="2843"/>
                    <a:pt x="2843" y="2820"/>
                  </a:cubicBezTo>
                  <a:lnTo>
                    <a:pt x="2866" y="2866"/>
                  </a:lnTo>
                  <a:cubicBezTo>
                    <a:pt x="2866" y="2797"/>
                    <a:pt x="2843" y="2752"/>
                    <a:pt x="2798" y="2684"/>
                  </a:cubicBezTo>
                  <a:lnTo>
                    <a:pt x="2798" y="2706"/>
                  </a:lnTo>
                  <a:cubicBezTo>
                    <a:pt x="2708" y="2617"/>
                    <a:pt x="2618" y="2194"/>
                    <a:pt x="2506" y="2096"/>
                  </a:cubicBezTo>
                  <a:lnTo>
                    <a:pt x="2506" y="2096"/>
                  </a:lnTo>
                  <a:lnTo>
                    <a:pt x="2593" y="2115"/>
                  </a:lnTo>
                  <a:cubicBezTo>
                    <a:pt x="2570" y="1956"/>
                    <a:pt x="2502" y="1206"/>
                    <a:pt x="2547" y="1069"/>
                  </a:cubicBezTo>
                  <a:cubicBezTo>
                    <a:pt x="2563" y="1054"/>
                    <a:pt x="2580" y="1049"/>
                    <a:pt x="2597" y="1049"/>
                  </a:cubicBezTo>
                  <a:cubicBezTo>
                    <a:pt x="2631" y="1049"/>
                    <a:pt x="2661" y="1069"/>
                    <a:pt x="2661" y="1069"/>
                  </a:cubicBezTo>
                  <a:cubicBezTo>
                    <a:pt x="2638" y="1001"/>
                    <a:pt x="2593" y="1046"/>
                    <a:pt x="2593" y="978"/>
                  </a:cubicBezTo>
                  <a:lnTo>
                    <a:pt x="2593" y="978"/>
                  </a:lnTo>
                  <a:lnTo>
                    <a:pt x="2661" y="1001"/>
                  </a:lnTo>
                  <a:lnTo>
                    <a:pt x="2661" y="1001"/>
                  </a:lnTo>
                  <a:lnTo>
                    <a:pt x="2638" y="955"/>
                  </a:lnTo>
                  <a:cubicBezTo>
                    <a:pt x="2627" y="967"/>
                    <a:pt x="2599" y="967"/>
                    <a:pt x="2567" y="967"/>
                  </a:cubicBezTo>
                  <a:cubicBezTo>
                    <a:pt x="2536" y="967"/>
                    <a:pt x="2502" y="967"/>
                    <a:pt x="2479" y="978"/>
                  </a:cubicBezTo>
                  <a:lnTo>
                    <a:pt x="2479" y="910"/>
                  </a:lnTo>
                  <a:lnTo>
                    <a:pt x="2547" y="910"/>
                  </a:lnTo>
                  <a:cubicBezTo>
                    <a:pt x="2547" y="887"/>
                    <a:pt x="2388" y="865"/>
                    <a:pt x="2411" y="796"/>
                  </a:cubicBezTo>
                  <a:cubicBezTo>
                    <a:pt x="2434" y="683"/>
                    <a:pt x="2411" y="546"/>
                    <a:pt x="2434" y="432"/>
                  </a:cubicBezTo>
                  <a:lnTo>
                    <a:pt x="2502" y="478"/>
                  </a:lnTo>
                  <a:lnTo>
                    <a:pt x="2502" y="432"/>
                  </a:lnTo>
                  <a:cubicBezTo>
                    <a:pt x="2495" y="436"/>
                    <a:pt x="2490" y="437"/>
                    <a:pt x="2486" y="437"/>
                  </a:cubicBezTo>
                  <a:cubicBezTo>
                    <a:pt x="2466" y="437"/>
                    <a:pt x="2472" y="405"/>
                    <a:pt x="2464" y="405"/>
                  </a:cubicBezTo>
                  <a:cubicBezTo>
                    <a:pt x="2462" y="405"/>
                    <a:pt x="2460" y="406"/>
                    <a:pt x="2456" y="410"/>
                  </a:cubicBezTo>
                  <a:cubicBezTo>
                    <a:pt x="2320" y="319"/>
                    <a:pt x="2434" y="205"/>
                    <a:pt x="2343" y="137"/>
                  </a:cubicBezTo>
                  <a:cubicBezTo>
                    <a:pt x="2229" y="137"/>
                    <a:pt x="296" y="46"/>
                    <a:pt x="160" y="46"/>
                  </a:cubicBezTo>
                  <a:lnTo>
                    <a:pt x="18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48"/>
            <p:cNvSpPr/>
            <p:nvPr/>
          </p:nvSpPr>
          <p:spPr>
            <a:xfrm rot="-2172959" flipH="1">
              <a:off x="8611377" y="430911"/>
              <a:ext cx="2882" cy="4291"/>
            </a:xfrm>
            <a:custGeom>
              <a:avLst/>
              <a:gdLst/>
              <a:ahLst/>
              <a:cxnLst/>
              <a:rect l="l" t="t" r="r" b="b"/>
              <a:pathLst>
                <a:path w="92" h="137" extrusionOk="0">
                  <a:moveTo>
                    <a:pt x="91" y="1"/>
                  </a:moveTo>
                  <a:lnTo>
                    <a:pt x="91" y="1"/>
                  </a:lnTo>
                  <a:cubicBezTo>
                    <a:pt x="23" y="46"/>
                    <a:pt x="0" y="69"/>
                    <a:pt x="0" y="137"/>
                  </a:cubicBezTo>
                  <a:cubicBezTo>
                    <a:pt x="69" y="114"/>
                    <a:pt x="69" y="46"/>
                    <a:pt x="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48"/>
            <p:cNvSpPr/>
            <p:nvPr/>
          </p:nvSpPr>
          <p:spPr>
            <a:xfrm rot="-2172959" flipH="1">
              <a:off x="8610394" y="432165"/>
              <a:ext cx="31" cy="31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48"/>
            <p:cNvSpPr/>
            <p:nvPr/>
          </p:nvSpPr>
          <p:spPr>
            <a:xfrm rot="-2172959" flipH="1">
              <a:off x="8514842" y="154126"/>
              <a:ext cx="752" cy="720"/>
            </a:xfrm>
            <a:custGeom>
              <a:avLst/>
              <a:gdLst/>
              <a:ahLst/>
              <a:cxnLst/>
              <a:rect l="l" t="t" r="r" b="b"/>
              <a:pathLst>
                <a:path w="24" h="23" extrusionOk="0">
                  <a:moveTo>
                    <a:pt x="0" y="0"/>
                  </a:moveTo>
                  <a:lnTo>
                    <a:pt x="23" y="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48"/>
            <p:cNvSpPr/>
            <p:nvPr/>
          </p:nvSpPr>
          <p:spPr>
            <a:xfrm rot="-2172959" flipH="1">
              <a:off x="8511210" y="153176"/>
              <a:ext cx="99048" cy="286087"/>
            </a:xfrm>
            <a:custGeom>
              <a:avLst/>
              <a:gdLst/>
              <a:ahLst/>
              <a:cxnLst/>
              <a:rect l="l" t="t" r="r" b="b"/>
              <a:pathLst>
                <a:path w="3162" h="9133" extrusionOk="0">
                  <a:moveTo>
                    <a:pt x="159" y="1"/>
                  </a:moveTo>
                  <a:lnTo>
                    <a:pt x="137" y="69"/>
                  </a:lnTo>
                  <a:cubicBezTo>
                    <a:pt x="138" y="68"/>
                    <a:pt x="140" y="68"/>
                    <a:pt x="143" y="68"/>
                  </a:cubicBezTo>
                  <a:lnTo>
                    <a:pt x="143" y="68"/>
                  </a:lnTo>
                  <a:lnTo>
                    <a:pt x="159" y="1"/>
                  </a:lnTo>
                  <a:close/>
                  <a:moveTo>
                    <a:pt x="71" y="811"/>
                  </a:moveTo>
                  <a:lnTo>
                    <a:pt x="71" y="811"/>
                  </a:lnTo>
                  <a:cubicBezTo>
                    <a:pt x="69" y="813"/>
                    <a:pt x="68" y="816"/>
                    <a:pt x="68" y="819"/>
                  </a:cubicBezTo>
                  <a:cubicBezTo>
                    <a:pt x="69" y="816"/>
                    <a:pt x="70" y="814"/>
                    <a:pt x="71" y="811"/>
                  </a:cubicBezTo>
                  <a:close/>
                  <a:moveTo>
                    <a:pt x="2320" y="46"/>
                  </a:moveTo>
                  <a:cubicBezTo>
                    <a:pt x="2207" y="46"/>
                    <a:pt x="321" y="46"/>
                    <a:pt x="143" y="68"/>
                  </a:cubicBezTo>
                  <a:lnTo>
                    <a:pt x="143" y="68"/>
                  </a:lnTo>
                  <a:lnTo>
                    <a:pt x="137" y="91"/>
                  </a:lnTo>
                  <a:lnTo>
                    <a:pt x="205" y="91"/>
                  </a:lnTo>
                  <a:cubicBezTo>
                    <a:pt x="228" y="160"/>
                    <a:pt x="159" y="114"/>
                    <a:pt x="159" y="182"/>
                  </a:cubicBezTo>
                  <a:cubicBezTo>
                    <a:pt x="114" y="182"/>
                    <a:pt x="91" y="137"/>
                    <a:pt x="91" y="69"/>
                  </a:cubicBezTo>
                  <a:lnTo>
                    <a:pt x="91" y="69"/>
                  </a:lnTo>
                  <a:cubicBezTo>
                    <a:pt x="68" y="137"/>
                    <a:pt x="46" y="182"/>
                    <a:pt x="114" y="205"/>
                  </a:cubicBezTo>
                  <a:cubicBezTo>
                    <a:pt x="103" y="228"/>
                    <a:pt x="80" y="228"/>
                    <a:pt x="57" y="228"/>
                  </a:cubicBezTo>
                  <a:cubicBezTo>
                    <a:pt x="34" y="228"/>
                    <a:pt x="12" y="228"/>
                    <a:pt x="0" y="251"/>
                  </a:cubicBezTo>
                  <a:cubicBezTo>
                    <a:pt x="23" y="296"/>
                    <a:pt x="91" y="342"/>
                    <a:pt x="68" y="387"/>
                  </a:cubicBezTo>
                  <a:lnTo>
                    <a:pt x="46" y="387"/>
                  </a:lnTo>
                  <a:cubicBezTo>
                    <a:pt x="0" y="501"/>
                    <a:pt x="159" y="546"/>
                    <a:pt x="91" y="660"/>
                  </a:cubicBezTo>
                  <a:lnTo>
                    <a:pt x="68" y="660"/>
                  </a:lnTo>
                  <a:cubicBezTo>
                    <a:pt x="47" y="682"/>
                    <a:pt x="88" y="746"/>
                    <a:pt x="71" y="811"/>
                  </a:cubicBezTo>
                  <a:lnTo>
                    <a:pt x="71" y="811"/>
                  </a:lnTo>
                  <a:cubicBezTo>
                    <a:pt x="75" y="805"/>
                    <a:pt x="84" y="802"/>
                    <a:pt x="94" y="802"/>
                  </a:cubicBezTo>
                  <a:cubicBezTo>
                    <a:pt x="108" y="802"/>
                    <a:pt x="125" y="808"/>
                    <a:pt x="137" y="819"/>
                  </a:cubicBezTo>
                  <a:cubicBezTo>
                    <a:pt x="91" y="910"/>
                    <a:pt x="137" y="956"/>
                    <a:pt x="91" y="1001"/>
                  </a:cubicBezTo>
                  <a:lnTo>
                    <a:pt x="159" y="1069"/>
                  </a:lnTo>
                  <a:cubicBezTo>
                    <a:pt x="159" y="1319"/>
                    <a:pt x="341" y="2343"/>
                    <a:pt x="341" y="2616"/>
                  </a:cubicBezTo>
                  <a:cubicBezTo>
                    <a:pt x="387" y="3002"/>
                    <a:pt x="387" y="3844"/>
                    <a:pt x="500" y="4276"/>
                  </a:cubicBezTo>
                  <a:cubicBezTo>
                    <a:pt x="432" y="4321"/>
                    <a:pt x="455" y="4412"/>
                    <a:pt x="432" y="4480"/>
                  </a:cubicBezTo>
                  <a:cubicBezTo>
                    <a:pt x="442" y="4471"/>
                    <a:pt x="455" y="4465"/>
                    <a:pt x="467" y="4465"/>
                  </a:cubicBezTo>
                  <a:cubicBezTo>
                    <a:pt x="485" y="4465"/>
                    <a:pt x="500" y="4476"/>
                    <a:pt x="500" y="4503"/>
                  </a:cubicBezTo>
                  <a:cubicBezTo>
                    <a:pt x="500" y="4605"/>
                    <a:pt x="512" y="4605"/>
                    <a:pt x="526" y="4605"/>
                  </a:cubicBezTo>
                  <a:cubicBezTo>
                    <a:pt x="540" y="4605"/>
                    <a:pt x="557" y="4605"/>
                    <a:pt x="569" y="4708"/>
                  </a:cubicBezTo>
                  <a:cubicBezTo>
                    <a:pt x="637" y="4958"/>
                    <a:pt x="569" y="5890"/>
                    <a:pt x="523" y="6095"/>
                  </a:cubicBezTo>
                  <a:cubicBezTo>
                    <a:pt x="591" y="6209"/>
                    <a:pt x="523" y="6345"/>
                    <a:pt x="591" y="6459"/>
                  </a:cubicBezTo>
                  <a:lnTo>
                    <a:pt x="569" y="6459"/>
                  </a:lnTo>
                  <a:cubicBezTo>
                    <a:pt x="591" y="6572"/>
                    <a:pt x="523" y="7255"/>
                    <a:pt x="546" y="7391"/>
                  </a:cubicBezTo>
                  <a:cubicBezTo>
                    <a:pt x="591" y="7505"/>
                    <a:pt x="500" y="7482"/>
                    <a:pt x="478" y="7573"/>
                  </a:cubicBezTo>
                  <a:cubicBezTo>
                    <a:pt x="569" y="7573"/>
                    <a:pt x="614" y="7687"/>
                    <a:pt x="637" y="7709"/>
                  </a:cubicBezTo>
                  <a:lnTo>
                    <a:pt x="614" y="7709"/>
                  </a:lnTo>
                  <a:cubicBezTo>
                    <a:pt x="614" y="7778"/>
                    <a:pt x="705" y="7914"/>
                    <a:pt x="705" y="8028"/>
                  </a:cubicBezTo>
                  <a:lnTo>
                    <a:pt x="660" y="8005"/>
                  </a:lnTo>
                  <a:lnTo>
                    <a:pt x="660" y="8005"/>
                  </a:lnTo>
                  <a:cubicBezTo>
                    <a:pt x="705" y="8096"/>
                    <a:pt x="682" y="8255"/>
                    <a:pt x="682" y="8301"/>
                  </a:cubicBezTo>
                  <a:cubicBezTo>
                    <a:pt x="660" y="8437"/>
                    <a:pt x="569" y="8642"/>
                    <a:pt x="614" y="8846"/>
                  </a:cubicBezTo>
                  <a:lnTo>
                    <a:pt x="455" y="8937"/>
                  </a:lnTo>
                  <a:lnTo>
                    <a:pt x="478" y="8960"/>
                  </a:lnTo>
                  <a:cubicBezTo>
                    <a:pt x="478" y="8960"/>
                    <a:pt x="1478" y="9133"/>
                    <a:pt x="2168" y="9133"/>
                  </a:cubicBezTo>
                  <a:cubicBezTo>
                    <a:pt x="2414" y="9133"/>
                    <a:pt x="2621" y="9111"/>
                    <a:pt x="2729" y="9051"/>
                  </a:cubicBezTo>
                  <a:lnTo>
                    <a:pt x="2774" y="9051"/>
                  </a:lnTo>
                  <a:lnTo>
                    <a:pt x="2774" y="9006"/>
                  </a:lnTo>
                  <a:cubicBezTo>
                    <a:pt x="2797" y="8937"/>
                    <a:pt x="2752" y="8915"/>
                    <a:pt x="2797" y="8915"/>
                  </a:cubicBezTo>
                  <a:lnTo>
                    <a:pt x="2797" y="9006"/>
                  </a:lnTo>
                  <a:cubicBezTo>
                    <a:pt x="2797" y="8979"/>
                    <a:pt x="2804" y="8970"/>
                    <a:pt x="2814" y="8970"/>
                  </a:cubicBezTo>
                  <a:cubicBezTo>
                    <a:pt x="2829" y="8970"/>
                    <a:pt x="2852" y="8992"/>
                    <a:pt x="2865" y="9006"/>
                  </a:cubicBezTo>
                  <a:lnTo>
                    <a:pt x="2888" y="8937"/>
                  </a:lnTo>
                  <a:lnTo>
                    <a:pt x="2888" y="8937"/>
                  </a:lnTo>
                  <a:lnTo>
                    <a:pt x="2865" y="8960"/>
                  </a:lnTo>
                  <a:cubicBezTo>
                    <a:pt x="2843" y="8915"/>
                    <a:pt x="2797" y="8869"/>
                    <a:pt x="2820" y="8846"/>
                  </a:cubicBezTo>
                  <a:cubicBezTo>
                    <a:pt x="2820" y="8812"/>
                    <a:pt x="2843" y="8812"/>
                    <a:pt x="2865" y="8812"/>
                  </a:cubicBezTo>
                  <a:cubicBezTo>
                    <a:pt x="2888" y="8812"/>
                    <a:pt x="2911" y="8812"/>
                    <a:pt x="2911" y="8778"/>
                  </a:cubicBezTo>
                  <a:cubicBezTo>
                    <a:pt x="2979" y="8392"/>
                    <a:pt x="3047" y="8028"/>
                    <a:pt x="3047" y="7641"/>
                  </a:cubicBezTo>
                  <a:lnTo>
                    <a:pt x="3070" y="7664"/>
                  </a:lnTo>
                  <a:cubicBezTo>
                    <a:pt x="3070" y="7527"/>
                    <a:pt x="3070" y="7436"/>
                    <a:pt x="3047" y="7323"/>
                  </a:cubicBezTo>
                  <a:lnTo>
                    <a:pt x="3138" y="7277"/>
                  </a:lnTo>
                  <a:lnTo>
                    <a:pt x="3138" y="7277"/>
                  </a:lnTo>
                  <a:cubicBezTo>
                    <a:pt x="3137" y="7278"/>
                    <a:pt x="3137" y="7278"/>
                    <a:pt x="3136" y="7278"/>
                  </a:cubicBezTo>
                  <a:cubicBezTo>
                    <a:pt x="3093" y="7278"/>
                    <a:pt x="3093" y="6709"/>
                    <a:pt x="3093" y="6709"/>
                  </a:cubicBezTo>
                  <a:lnTo>
                    <a:pt x="3002" y="6686"/>
                  </a:lnTo>
                  <a:cubicBezTo>
                    <a:pt x="3002" y="6572"/>
                    <a:pt x="3116" y="6663"/>
                    <a:pt x="3093" y="6550"/>
                  </a:cubicBezTo>
                  <a:cubicBezTo>
                    <a:pt x="2956" y="6504"/>
                    <a:pt x="3116" y="6390"/>
                    <a:pt x="3025" y="6345"/>
                  </a:cubicBezTo>
                  <a:cubicBezTo>
                    <a:pt x="3047" y="6345"/>
                    <a:pt x="3047" y="6299"/>
                    <a:pt x="3093" y="6299"/>
                  </a:cubicBezTo>
                  <a:cubicBezTo>
                    <a:pt x="3025" y="6277"/>
                    <a:pt x="3070" y="6254"/>
                    <a:pt x="3047" y="6209"/>
                  </a:cubicBezTo>
                  <a:lnTo>
                    <a:pt x="3047" y="6209"/>
                  </a:lnTo>
                  <a:lnTo>
                    <a:pt x="3002" y="6231"/>
                  </a:lnTo>
                  <a:lnTo>
                    <a:pt x="2979" y="6163"/>
                  </a:lnTo>
                  <a:lnTo>
                    <a:pt x="3070" y="6163"/>
                  </a:lnTo>
                  <a:cubicBezTo>
                    <a:pt x="3093" y="5958"/>
                    <a:pt x="3161" y="5026"/>
                    <a:pt x="3138" y="4821"/>
                  </a:cubicBezTo>
                  <a:lnTo>
                    <a:pt x="3138" y="4821"/>
                  </a:lnTo>
                  <a:cubicBezTo>
                    <a:pt x="3070" y="4844"/>
                    <a:pt x="3116" y="4912"/>
                    <a:pt x="3025" y="4935"/>
                  </a:cubicBezTo>
                  <a:cubicBezTo>
                    <a:pt x="2979" y="4890"/>
                    <a:pt x="3047" y="4867"/>
                    <a:pt x="2979" y="4844"/>
                  </a:cubicBezTo>
                  <a:cubicBezTo>
                    <a:pt x="3116" y="4821"/>
                    <a:pt x="3025" y="4708"/>
                    <a:pt x="3138" y="4685"/>
                  </a:cubicBezTo>
                  <a:lnTo>
                    <a:pt x="3070" y="4662"/>
                  </a:lnTo>
                  <a:lnTo>
                    <a:pt x="3116" y="4639"/>
                  </a:lnTo>
                  <a:cubicBezTo>
                    <a:pt x="3025" y="4389"/>
                    <a:pt x="3070" y="4571"/>
                    <a:pt x="3093" y="4367"/>
                  </a:cubicBezTo>
                  <a:cubicBezTo>
                    <a:pt x="3070" y="4230"/>
                    <a:pt x="2979" y="4185"/>
                    <a:pt x="3002" y="4116"/>
                  </a:cubicBezTo>
                  <a:lnTo>
                    <a:pt x="2934" y="4116"/>
                  </a:lnTo>
                  <a:cubicBezTo>
                    <a:pt x="3002" y="4116"/>
                    <a:pt x="2888" y="4025"/>
                    <a:pt x="2956" y="4025"/>
                  </a:cubicBezTo>
                  <a:cubicBezTo>
                    <a:pt x="2956" y="3985"/>
                    <a:pt x="2956" y="3908"/>
                    <a:pt x="2892" y="3908"/>
                  </a:cubicBezTo>
                  <a:cubicBezTo>
                    <a:pt x="2888" y="3908"/>
                    <a:pt x="2883" y="3909"/>
                    <a:pt x="2879" y="3909"/>
                  </a:cubicBezTo>
                  <a:lnTo>
                    <a:pt x="2879" y="3909"/>
                  </a:lnTo>
                  <a:cubicBezTo>
                    <a:pt x="2907" y="3898"/>
                    <a:pt x="2926" y="3854"/>
                    <a:pt x="2943" y="3854"/>
                  </a:cubicBezTo>
                  <a:cubicBezTo>
                    <a:pt x="2947" y="3854"/>
                    <a:pt x="2952" y="3857"/>
                    <a:pt x="2956" y="3866"/>
                  </a:cubicBezTo>
                  <a:lnTo>
                    <a:pt x="2956" y="3775"/>
                  </a:lnTo>
                  <a:lnTo>
                    <a:pt x="2934" y="3821"/>
                  </a:lnTo>
                  <a:cubicBezTo>
                    <a:pt x="2911" y="3730"/>
                    <a:pt x="2979" y="3662"/>
                    <a:pt x="2911" y="3593"/>
                  </a:cubicBezTo>
                  <a:lnTo>
                    <a:pt x="2865" y="3639"/>
                  </a:lnTo>
                  <a:cubicBezTo>
                    <a:pt x="2865" y="3571"/>
                    <a:pt x="2843" y="3525"/>
                    <a:pt x="2934" y="3502"/>
                  </a:cubicBezTo>
                  <a:lnTo>
                    <a:pt x="2979" y="3548"/>
                  </a:lnTo>
                  <a:cubicBezTo>
                    <a:pt x="2956" y="3457"/>
                    <a:pt x="2956" y="3389"/>
                    <a:pt x="2911" y="3321"/>
                  </a:cubicBezTo>
                  <a:lnTo>
                    <a:pt x="2911" y="3343"/>
                  </a:lnTo>
                  <a:cubicBezTo>
                    <a:pt x="2820" y="3230"/>
                    <a:pt x="2729" y="2661"/>
                    <a:pt x="2615" y="2570"/>
                  </a:cubicBezTo>
                  <a:lnTo>
                    <a:pt x="2547" y="2616"/>
                  </a:lnTo>
                  <a:lnTo>
                    <a:pt x="2479" y="2547"/>
                  </a:lnTo>
                  <a:lnTo>
                    <a:pt x="2479" y="2547"/>
                  </a:lnTo>
                  <a:lnTo>
                    <a:pt x="2683" y="2570"/>
                  </a:lnTo>
                  <a:cubicBezTo>
                    <a:pt x="2683" y="2388"/>
                    <a:pt x="2570" y="1433"/>
                    <a:pt x="2593" y="1251"/>
                  </a:cubicBezTo>
                  <a:cubicBezTo>
                    <a:pt x="2600" y="1228"/>
                    <a:pt x="2615" y="1221"/>
                    <a:pt x="2632" y="1221"/>
                  </a:cubicBezTo>
                  <a:cubicBezTo>
                    <a:pt x="2666" y="1221"/>
                    <a:pt x="2706" y="1251"/>
                    <a:pt x="2706" y="1251"/>
                  </a:cubicBezTo>
                  <a:cubicBezTo>
                    <a:pt x="2683" y="1160"/>
                    <a:pt x="2638" y="1206"/>
                    <a:pt x="2638" y="1138"/>
                  </a:cubicBezTo>
                  <a:lnTo>
                    <a:pt x="2638" y="1138"/>
                  </a:lnTo>
                  <a:lnTo>
                    <a:pt x="2706" y="1160"/>
                  </a:lnTo>
                  <a:lnTo>
                    <a:pt x="2683" y="1092"/>
                  </a:lnTo>
                  <a:cubicBezTo>
                    <a:pt x="2661" y="1138"/>
                    <a:pt x="2570" y="1115"/>
                    <a:pt x="2524" y="1138"/>
                  </a:cubicBezTo>
                  <a:lnTo>
                    <a:pt x="2524" y="1047"/>
                  </a:lnTo>
                  <a:lnTo>
                    <a:pt x="2570" y="1047"/>
                  </a:lnTo>
                  <a:cubicBezTo>
                    <a:pt x="2570" y="1024"/>
                    <a:pt x="2411" y="1001"/>
                    <a:pt x="2433" y="910"/>
                  </a:cubicBezTo>
                  <a:cubicBezTo>
                    <a:pt x="2456" y="751"/>
                    <a:pt x="2433" y="592"/>
                    <a:pt x="2433" y="433"/>
                  </a:cubicBezTo>
                  <a:lnTo>
                    <a:pt x="2433" y="433"/>
                  </a:lnTo>
                  <a:lnTo>
                    <a:pt x="2502" y="501"/>
                  </a:lnTo>
                  <a:lnTo>
                    <a:pt x="2502" y="433"/>
                  </a:lnTo>
                  <a:cubicBezTo>
                    <a:pt x="2494" y="440"/>
                    <a:pt x="2488" y="444"/>
                    <a:pt x="2484" y="444"/>
                  </a:cubicBezTo>
                  <a:cubicBezTo>
                    <a:pt x="2467" y="444"/>
                    <a:pt x="2471" y="399"/>
                    <a:pt x="2464" y="399"/>
                  </a:cubicBezTo>
                  <a:cubicBezTo>
                    <a:pt x="2463" y="399"/>
                    <a:pt x="2460" y="402"/>
                    <a:pt x="2456" y="410"/>
                  </a:cubicBezTo>
                  <a:cubicBezTo>
                    <a:pt x="2297" y="296"/>
                    <a:pt x="2411" y="137"/>
                    <a:pt x="2320" y="4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48"/>
            <p:cNvSpPr/>
            <p:nvPr/>
          </p:nvSpPr>
          <p:spPr>
            <a:xfrm rot="-2172959" flipH="1">
              <a:off x="8527711" y="988070"/>
              <a:ext cx="31" cy="752"/>
            </a:xfrm>
            <a:custGeom>
              <a:avLst/>
              <a:gdLst/>
              <a:ahLst/>
              <a:cxnLst/>
              <a:rect l="l" t="t" r="r" b="b"/>
              <a:pathLst>
                <a:path w="1" h="24" extrusionOk="0">
                  <a:moveTo>
                    <a:pt x="0" y="1"/>
                  </a:moveTo>
                  <a:lnTo>
                    <a:pt x="0" y="2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48"/>
            <p:cNvSpPr/>
            <p:nvPr/>
          </p:nvSpPr>
          <p:spPr>
            <a:xfrm rot="-2172959" flipH="1">
              <a:off x="9494468" y="401507"/>
              <a:ext cx="99737" cy="286087"/>
            </a:xfrm>
            <a:custGeom>
              <a:avLst/>
              <a:gdLst/>
              <a:ahLst/>
              <a:cxnLst/>
              <a:rect l="l" t="t" r="r" b="b"/>
              <a:pathLst>
                <a:path w="3184" h="9133" extrusionOk="0">
                  <a:moveTo>
                    <a:pt x="2502" y="2547"/>
                  </a:moveTo>
                  <a:lnTo>
                    <a:pt x="2612" y="2572"/>
                  </a:lnTo>
                  <a:lnTo>
                    <a:pt x="2612" y="2572"/>
                  </a:lnTo>
                  <a:lnTo>
                    <a:pt x="2547" y="2615"/>
                  </a:lnTo>
                  <a:lnTo>
                    <a:pt x="2502" y="2547"/>
                  </a:lnTo>
                  <a:close/>
                  <a:moveTo>
                    <a:pt x="3138" y="7277"/>
                  </a:moveTo>
                  <a:lnTo>
                    <a:pt x="3137" y="7277"/>
                  </a:lnTo>
                  <a:lnTo>
                    <a:pt x="3137" y="7277"/>
                  </a:lnTo>
                  <a:cubicBezTo>
                    <a:pt x="3138" y="7277"/>
                    <a:pt x="3138" y="7277"/>
                    <a:pt x="3138" y="7277"/>
                  </a:cubicBezTo>
                  <a:close/>
                  <a:moveTo>
                    <a:pt x="2820" y="8914"/>
                  </a:moveTo>
                  <a:lnTo>
                    <a:pt x="2801" y="8990"/>
                  </a:lnTo>
                  <a:lnTo>
                    <a:pt x="2801" y="8990"/>
                  </a:lnTo>
                  <a:cubicBezTo>
                    <a:pt x="2810" y="8934"/>
                    <a:pt x="2757" y="8914"/>
                    <a:pt x="2820" y="8914"/>
                  </a:cubicBezTo>
                  <a:close/>
                  <a:moveTo>
                    <a:pt x="159" y="0"/>
                  </a:moveTo>
                  <a:lnTo>
                    <a:pt x="137" y="91"/>
                  </a:lnTo>
                  <a:lnTo>
                    <a:pt x="228" y="91"/>
                  </a:lnTo>
                  <a:cubicBezTo>
                    <a:pt x="250" y="159"/>
                    <a:pt x="182" y="114"/>
                    <a:pt x="182" y="182"/>
                  </a:cubicBezTo>
                  <a:cubicBezTo>
                    <a:pt x="114" y="182"/>
                    <a:pt x="114" y="137"/>
                    <a:pt x="91" y="68"/>
                  </a:cubicBezTo>
                  <a:lnTo>
                    <a:pt x="91" y="68"/>
                  </a:lnTo>
                  <a:cubicBezTo>
                    <a:pt x="91" y="137"/>
                    <a:pt x="46" y="182"/>
                    <a:pt x="114" y="205"/>
                  </a:cubicBezTo>
                  <a:cubicBezTo>
                    <a:pt x="102" y="228"/>
                    <a:pt x="85" y="228"/>
                    <a:pt x="68" y="228"/>
                  </a:cubicBezTo>
                  <a:cubicBezTo>
                    <a:pt x="51" y="228"/>
                    <a:pt x="34" y="228"/>
                    <a:pt x="23" y="250"/>
                  </a:cubicBezTo>
                  <a:cubicBezTo>
                    <a:pt x="46" y="296"/>
                    <a:pt x="114" y="341"/>
                    <a:pt x="68" y="387"/>
                  </a:cubicBezTo>
                  <a:cubicBezTo>
                    <a:pt x="0" y="500"/>
                    <a:pt x="159" y="546"/>
                    <a:pt x="114" y="660"/>
                  </a:cubicBezTo>
                  <a:lnTo>
                    <a:pt x="91" y="660"/>
                  </a:lnTo>
                  <a:cubicBezTo>
                    <a:pt x="68" y="682"/>
                    <a:pt x="114" y="751"/>
                    <a:pt x="68" y="819"/>
                  </a:cubicBezTo>
                  <a:cubicBezTo>
                    <a:pt x="80" y="807"/>
                    <a:pt x="97" y="802"/>
                    <a:pt x="111" y="802"/>
                  </a:cubicBezTo>
                  <a:cubicBezTo>
                    <a:pt x="125" y="802"/>
                    <a:pt x="137" y="807"/>
                    <a:pt x="137" y="819"/>
                  </a:cubicBezTo>
                  <a:cubicBezTo>
                    <a:pt x="114" y="910"/>
                    <a:pt x="159" y="955"/>
                    <a:pt x="114" y="1001"/>
                  </a:cubicBezTo>
                  <a:lnTo>
                    <a:pt x="182" y="1069"/>
                  </a:lnTo>
                  <a:cubicBezTo>
                    <a:pt x="182" y="1319"/>
                    <a:pt x="364" y="2342"/>
                    <a:pt x="364" y="2615"/>
                  </a:cubicBezTo>
                  <a:lnTo>
                    <a:pt x="341" y="2615"/>
                  </a:lnTo>
                  <a:cubicBezTo>
                    <a:pt x="387" y="3002"/>
                    <a:pt x="409" y="3843"/>
                    <a:pt x="500" y="4275"/>
                  </a:cubicBezTo>
                  <a:cubicBezTo>
                    <a:pt x="455" y="4343"/>
                    <a:pt x="455" y="4412"/>
                    <a:pt x="455" y="4480"/>
                  </a:cubicBezTo>
                  <a:cubicBezTo>
                    <a:pt x="464" y="4470"/>
                    <a:pt x="478" y="4465"/>
                    <a:pt x="490" y="4465"/>
                  </a:cubicBezTo>
                  <a:cubicBezTo>
                    <a:pt x="508" y="4465"/>
                    <a:pt x="523" y="4476"/>
                    <a:pt x="523" y="4503"/>
                  </a:cubicBezTo>
                  <a:cubicBezTo>
                    <a:pt x="523" y="4605"/>
                    <a:pt x="529" y="4605"/>
                    <a:pt x="540" y="4605"/>
                  </a:cubicBezTo>
                  <a:cubicBezTo>
                    <a:pt x="552" y="4605"/>
                    <a:pt x="569" y="4605"/>
                    <a:pt x="591" y="4707"/>
                  </a:cubicBezTo>
                  <a:cubicBezTo>
                    <a:pt x="637" y="4957"/>
                    <a:pt x="569" y="5890"/>
                    <a:pt x="523" y="6094"/>
                  </a:cubicBezTo>
                  <a:cubicBezTo>
                    <a:pt x="614" y="6208"/>
                    <a:pt x="546" y="6367"/>
                    <a:pt x="614" y="6481"/>
                  </a:cubicBezTo>
                  <a:lnTo>
                    <a:pt x="591" y="6458"/>
                  </a:lnTo>
                  <a:lnTo>
                    <a:pt x="591" y="6458"/>
                  </a:lnTo>
                  <a:cubicBezTo>
                    <a:pt x="614" y="6572"/>
                    <a:pt x="546" y="7254"/>
                    <a:pt x="546" y="7413"/>
                  </a:cubicBezTo>
                  <a:lnTo>
                    <a:pt x="569" y="7391"/>
                  </a:lnTo>
                  <a:lnTo>
                    <a:pt x="569" y="7391"/>
                  </a:lnTo>
                  <a:cubicBezTo>
                    <a:pt x="614" y="7504"/>
                    <a:pt x="523" y="7482"/>
                    <a:pt x="478" y="7573"/>
                  </a:cubicBezTo>
                  <a:cubicBezTo>
                    <a:pt x="591" y="7573"/>
                    <a:pt x="637" y="7686"/>
                    <a:pt x="637" y="7732"/>
                  </a:cubicBezTo>
                  <a:lnTo>
                    <a:pt x="614" y="7709"/>
                  </a:lnTo>
                  <a:lnTo>
                    <a:pt x="614" y="7709"/>
                  </a:lnTo>
                  <a:cubicBezTo>
                    <a:pt x="637" y="7777"/>
                    <a:pt x="728" y="7914"/>
                    <a:pt x="728" y="8027"/>
                  </a:cubicBezTo>
                  <a:lnTo>
                    <a:pt x="682" y="8005"/>
                  </a:lnTo>
                  <a:lnTo>
                    <a:pt x="682" y="8005"/>
                  </a:lnTo>
                  <a:cubicBezTo>
                    <a:pt x="728" y="8096"/>
                    <a:pt x="705" y="8255"/>
                    <a:pt x="705" y="8323"/>
                  </a:cubicBezTo>
                  <a:cubicBezTo>
                    <a:pt x="682" y="8437"/>
                    <a:pt x="569" y="8641"/>
                    <a:pt x="637" y="8846"/>
                  </a:cubicBezTo>
                  <a:lnTo>
                    <a:pt x="478" y="8937"/>
                  </a:lnTo>
                  <a:lnTo>
                    <a:pt x="500" y="8960"/>
                  </a:lnTo>
                  <a:cubicBezTo>
                    <a:pt x="500" y="8960"/>
                    <a:pt x="1500" y="9133"/>
                    <a:pt x="2191" y="9133"/>
                  </a:cubicBezTo>
                  <a:cubicBezTo>
                    <a:pt x="2437" y="9133"/>
                    <a:pt x="2644" y="9110"/>
                    <a:pt x="2752" y="9051"/>
                  </a:cubicBezTo>
                  <a:lnTo>
                    <a:pt x="2797" y="9051"/>
                  </a:lnTo>
                  <a:lnTo>
                    <a:pt x="2797" y="9005"/>
                  </a:lnTo>
                  <a:cubicBezTo>
                    <a:pt x="2806" y="8978"/>
                    <a:pt x="2815" y="8969"/>
                    <a:pt x="2825" y="8969"/>
                  </a:cubicBezTo>
                  <a:cubicBezTo>
                    <a:pt x="2841" y="8969"/>
                    <a:pt x="2860" y="8991"/>
                    <a:pt x="2888" y="9005"/>
                  </a:cubicBezTo>
                  <a:lnTo>
                    <a:pt x="2911" y="8937"/>
                  </a:lnTo>
                  <a:lnTo>
                    <a:pt x="2865" y="8960"/>
                  </a:lnTo>
                  <a:cubicBezTo>
                    <a:pt x="2865" y="8914"/>
                    <a:pt x="2797" y="8869"/>
                    <a:pt x="2843" y="8846"/>
                  </a:cubicBezTo>
                  <a:cubicBezTo>
                    <a:pt x="2843" y="8812"/>
                    <a:pt x="2860" y="8812"/>
                    <a:pt x="2880" y="8812"/>
                  </a:cubicBezTo>
                  <a:cubicBezTo>
                    <a:pt x="2899" y="8812"/>
                    <a:pt x="2922" y="8812"/>
                    <a:pt x="2934" y="8778"/>
                  </a:cubicBezTo>
                  <a:cubicBezTo>
                    <a:pt x="2979" y="8391"/>
                    <a:pt x="3070" y="8027"/>
                    <a:pt x="3070" y="7641"/>
                  </a:cubicBezTo>
                  <a:lnTo>
                    <a:pt x="3093" y="7663"/>
                  </a:lnTo>
                  <a:cubicBezTo>
                    <a:pt x="3070" y="7550"/>
                    <a:pt x="3093" y="7436"/>
                    <a:pt x="3070" y="7322"/>
                  </a:cubicBezTo>
                  <a:lnTo>
                    <a:pt x="3137" y="7277"/>
                  </a:lnTo>
                  <a:lnTo>
                    <a:pt x="3137" y="7277"/>
                  </a:lnTo>
                  <a:cubicBezTo>
                    <a:pt x="3137" y="7278"/>
                    <a:pt x="3137" y="7278"/>
                    <a:pt x="3137" y="7278"/>
                  </a:cubicBezTo>
                  <a:cubicBezTo>
                    <a:pt x="3115" y="7278"/>
                    <a:pt x="3115" y="6708"/>
                    <a:pt x="3115" y="6708"/>
                  </a:cubicBezTo>
                  <a:lnTo>
                    <a:pt x="3025" y="6686"/>
                  </a:lnTo>
                  <a:cubicBezTo>
                    <a:pt x="3025" y="6572"/>
                    <a:pt x="3138" y="6663"/>
                    <a:pt x="3115" y="6549"/>
                  </a:cubicBezTo>
                  <a:cubicBezTo>
                    <a:pt x="2979" y="6504"/>
                    <a:pt x="3115" y="6390"/>
                    <a:pt x="3047" y="6345"/>
                  </a:cubicBezTo>
                  <a:cubicBezTo>
                    <a:pt x="3070" y="6345"/>
                    <a:pt x="3070" y="6299"/>
                    <a:pt x="3115" y="6299"/>
                  </a:cubicBezTo>
                  <a:cubicBezTo>
                    <a:pt x="3025" y="6276"/>
                    <a:pt x="3093" y="6254"/>
                    <a:pt x="3070" y="6208"/>
                  </a:cubicBezTo>
                  <a:lnTo>
                    <a:pt x="3070" y="6208"/>
                  </a:lnTo>
                  <a:lnTo>
                    <a:pt x="3025" y="6231"/>
                  </a:lnTo>
                  <a:lnTo>
                    <a:pt x="3002" y="6163"/>
                  </a:lnTo>
                  <a:lnTo>
                    <a:pt x="3070" y="6163"/>
                  </a:lnTo>
                  <a:cubicBezTo>
                    <a:pt x="3093" y="5958"/>
                    <a:pt x="3184" y="5026"/>
                    <a:pt x="3138" y="4821"/>
                  </a:cubicBezTo>
                  <a:lnTo>
                    <a:pt x="3138" y="4821"/>
                  </a:lnTo>
                  <a:cubicBezTo>
                    <a:pt x="3093" y="4844"/>
                    <a:pt x="3115" y="4912"/>
                    <a:pt x="3025" y="4935"/>
                  </a:cubicBezTo>
                  <a:cubicBezTo>
                    <a:pt x="2979" y="4889"/>
                    <a:pt x="3047" y="4866"/>
                    <a:pt x="3002" y="4844"/>
                  </a:cubicBezTo>
                  <a:cubicBezTo>
                    <a:pt x="3138" y="4821"/>
                    <a:pt x="3025" y="4707"/>
                    <a:pt x="3161" y="4685"/>
                  </a:cubicBezTo>
                  <a:lnTo>
                    <a:pt x="3093" y="4662"/>
                  </a:lnTo>
                  <a:lnTo>
                    <a:pt x="3138" y="4639"/>
                  </a:lnTo>
                  <a:cubicBezTo>
                    <a:pt x="3047" y="4389"/>
                    <a:pt x="3093" y="4571"/>
                    <a:pt x="3115" y="4366"/>
                  </a:cubicBezTo>
                  <a:cubicBezTo>
                    <a:pt x="3093" y="4230"/>
                    <a:pt x="2979" y="4184"/>
                    <a:pt x="3025" y="4116"/>
                  </a:cubicBezTo>
                  <a:lnTo>
                    <a:pt x="2956" y="4116"/>
                  </a:lnTo>
                  <a:cubicBezTo>
                    <a:pt x="3025" y="4116"/>
                    <a:pt x="2911" y="4025"/>
                    <a:pt x="2979" y="4025"/>
                  </a:cubicBezTo>
                  <a:cubicBezTo>
                    <a:pt x="2959" y="3985"/>
                    <a:pt x="2957" y="3908"/>
                    <a:pt x="2908" y="3908"/>
                  </a:cubicBezTo>
                  <a:cubicBezTo>
                    <a:pt x="2906" y="3908"/>
                    <a:pt x="2904" y="3908"/>
                    <a:pt x="2902" y="3908"/>
                  </a:cubicBezTo>
                  <a:lnTo>
                    <a:pt x="2902" y="3908"/>
                  </a:lnTo>
                  <a:cubicBezTo>
                    <a:pt x="2927" y="3896"/>
                    <a:pt x="2935" y="3853"/>
                    <a:pt x="2956" y="3853"/>
                  </a:cubicBezTo>
                  <a:cubicBezTo>
                    <a:pt x="2963" y="3853"/>
                    <a:pt x="2970" y="3857"/>
                    <a:pt x="2979" y="3866"/>
                  </a:cubicBezTo>
                  <a:lnTo>
                    <a:pt x="2979" y="3775"/>
                  </a:lnTo>
                  <a:lnTo>
                    <a:pt x="2956" y="3820"/>
                  </a:lnTo>
                  <a:cubicBezTo>
                    <a:pt x="2934" y="3729"/>
                    <a:pt x="3002" y="3661"/>
                    <a:pt x="2911" y="3593"/>
                  </a:cubicBezTo>
                  <a:lnTo>
                    <a:pt x="2888" y="3639"/>
                  </a:lnTo>
                  <a:cubicBezTo>
                    <a:pt x="2865" y="3570"/>
                    <a:pt x="2865" y="3525"/>
                    <a:pt x="2956" y="3502"/>
                  </a:cubicBezTo>
                  <a:lnTo>
                    <a:pt x="2979" y="3570"/>
                  </a:lnTo>
                  <a:cubicBezTo>
                    <a:pt x="2979" y="3457"/>
                    <a:pt x="2979" y="3388"/>
                    <a:pt x="2911" y="3320"/>
                  </a:cubicBezTo>
                  <a:lnTo>
                    <a:pt x="2911" y="3343"/>
                  </a:lnTo>
                  <a:cubicBezTo>
                    <a:pt x="2821" y="3231"/>
                    <a:pt x="2731" y="2674"/>
                    <a:pt x="2619" y="2573"/>
                  </a:cubicBezTo>
                  <a:lnTo>
                    <a:pt x="2619" y="2573"/>
                  </a:lnTo>
                  <a:lnTo>
                    <a:pt x="2706" y="2592"/>
                  </a:lnTo>
                  <a:cubicBezTo>
                    <a:pt x="2706" y="2388"/>
                    <a:pt x="2570" y="1433"/>
                    <a:pt x="2615" y="1274"/>
                  </a:cubicBezTo>
                  <a:cubicBezTo>
                    <a:pt x="2624" y="1237"/>
                    <a:pt x="2641" y="1226"/>
                    <a:pt x="2659" y="1226"/>
                  </a:cubicBezTo>
                  <a:cubicBezTo>
                    <a:pt x="2685" y="1226"/>
                    <a:pt x="2715" y="1251"/>
                    <a:pt x="2729" y="1251"/>
                  </a:cubicBezTo>
                  <a:cubicBezTo>
                    <a:pt x="2683" y="1160"/>
                    <a:pt x="2661" y="1205"/>
                    <a:pt x="2661" y="1137"/>
                  </a:cubicBezTo>
                  <a:lnTo>
                    <a:pt x="2661" y="1137"/>
                  </a:lnTo>
                  <a:lnTo>
                    <a:pt x="2706" y="1160"/>
                  </a:lnTo>
                  <a:lnTo>
                    <a:pt x="2706" y="1160"/>
                  </a:lnTo>
                  <a:lnTo>
                    <a:pt x="2683" y="1092"/>
                  </a:lnTo>
                  <a:cubicBezTo>
                    <a:pt x="2683" y="1137"/>
                    <a:pt x="2592" y="1114"/>
                    <a:pt x="2524" y="1137"/>
                  </a:cubicBezTo>
                  <a:lnTo>
                    <a:pt x="2524" y="1046"/>
                  </a:lnTo>
                  <a:lnTo>
                    <a:pt x="2592" y="1046"/>
                  </a:lnTo>
                  <a:cubicBezTo>
                    <a:pt x="2592" y="1023"/>
                    <a:pt x="2433" y="1001"/>
                    <a:pt x="2456" y="910"/>
                  </a:cubicBezTo>
                  <a:cubicBezTo>
                    <a:pt x="2479" y="751"/>
                    <a:pt x="2433" y="591"/>
                    <a:pt x="2433" y="432"/>
                  </a:cubicBezTo>
                  <a:lnTo>
                    <a:pt x="2433" y="432"/>
                  </a:lnTo>
                  <a:lnTo>
                    <a:pt x="2524" y="500"/>
                  </a:lnTo>
                  <a:lnTo>
                    <a:pt x="2524" y="432"/>
                  </a:lnTo>
                  <a:cubicBezTo>
                    <a:pt x="2516" y="440"/>
                    <a:pt x="2510" y="443"/>
                    <a:pt x="2504" y="443"/>
                  </a:cubicBezTo>
                  <a:cubicBezTo>
                    <a:pt x="2484" y="443"/>
                    <a:pt x="2477" y="399"/>
                    <a:pt x="2466" y="399"/>
                  </a:cubicBezTo>
                  <a:cubicBezTo>
                    <a:pt x="2463" y="399"/>
                    <a:pt x="2460" y="402"/>
                    <a:pt x="2456" y="409"/>
                  </a:cubicBezTo>
                  <a:cubicBezTo>
                    <a:pt x="2320" y="296"/>
                    <a:pt x="2433" y="137"/>
                    <a:pt x="2342" y="46"/>
                  </a:cubicBezTo>
                  <a:cubicBezTo>
                    <a:pt x="2206" y="46"/>
                    <a:pt x="296" y="46"/>
                    <a:pt x="159" y="68"/>
                  </a:cubicBezTo>
                  <a:lnTo>
                    <a:pt x="15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48"/>
            <p:cNvSpPr/>
            <p:nvPr/>
          </p:nvSpPr>
          <p:spPr>
            <a:xfrm rot="-2172959" flipH="1">
              <a:off x="8688247" y="872723"/>
              <a:ext cx="2161" cy="3602"/>
            </a:xfrm>
            <a:custGeom>
              <a:avLst/>
              <a:gdLst/>
              <a:ahLst/>
              <a:cxnLst/>
              <a:rect l="l" t="t" r="r" b="b"/>
              <a:pathLst>
                <a:path w="69" h="115" extrusionOk="0">
                  <a:moveTo>
                    <a:pt x="69" y="1"/>
                  </a:moveTo>
                  <a:cubicBezTo>
                    <a:pt x="23" y="46"/>
                    <a:pt x="1" y="69"/>
                    <a:pt x="1" y="115"/>
                  </a:cubicBezTo>
                  <a:cubicBezTo>
                    <a:pt x="69" y="92"/>
                    <a:pt x="69" y="46"/>
                    <a:pt x="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48"/>
            <p:cNvSpPr/>
            <p:nvPr/>
          </p:nvSpPr>
          <p:spPr>
            <a:xfrm rot="-2172959" flipH="1">
              <a:off x="8687398" y="873697"/>
              <a:ext cx="31" cy="31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48"/>
            <p:cNvSpPr/>
            <p:nvPr/>
          </p:nvSpPr>
          <p:spPr>
            <a:xfrm rot="-2172959" flipH="1">
              <a:off x="8577178" y="602240"/>
              <a:ext cx="31" cy="752"/>
            </a:xfrm>
            <a:custGeom>
              <a:avLst/>
              <a:gdLst/>
              <a:ahLst/>
              <a:cxnLst/>
              <a:rect l="l" t="t" r="r" b="b"/>
              <a:pathLst>
                <a:path w="1" h="24" extrusionOk="0">
                  <a:moveTo>
                    <a:pt x="1" y="1"/>
                  </a:moveTo>
                  <a:lnTo>
                    <a:pt x="1" y="2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48"/>
            <p:cNvSpPr/>
            <p:nvPr/>
          </p:nvSpPr>
          <p:spPr>
            <a:xfrm rot="-2172959" flipH="1">
              <a:off x="8594922" y="591771"/>
              <a:ext cx="84796" cy="295641"/>
            </a:xfrm>
            <a:custGeom>
              <a:avLst/>
              <a:gdLst/>
              <a:ahLst/>
              <a:cxnLst/>
              <a:rect l="l" t="t" r="r" b="b"/>
              <a:pathLst>
                <a:path w="2707" h="9438" extrusionOk="0">
                  <a:moveTo>
                    <a:pt x="387" y="0"/>
                  </a:moveTo>
                  <a:lnTo>
                    <a:pt x="364" y="91"/>
                  </a:lnTo>
                  <a:cubicBezTo>
                    <a:pt x="366" y="91"/>
                    <a:pt x="367" y="91"/>
                    <a:pt x="369" y="91"/>
                  </a:cubicBezTo>
                  <a:lnTo>
                    <a:pt x="369" y="91"/>
                  </a:lnTo>
                  <a:lnTo>
                    <a:pt x="387" y="0"/>
                  </a:lnTo>
                  <a:close/>
                  <a:moveTo>
                    <a:pt x="2229" y="2956"/>
                  </a:moveTo>
                  <a:lnTo>
                    <a:pt x="2365" y="3002"/>
                  </a:lnTo>
                  <a:lnTo>
                    <a:pt x="2365" y="3002"/>
                  </a:lnTo>
                  <a:lnTo>
                    <a:pt x="2297" y="3047"/>
                  </a:lnTo>
                  <a:lnTo>
                    <a:pt x="2229" y="2956"/>
                  </a:lnTo>
                  <a:close/>
                  <a:moveTo>
                    <a:pt x="2525" y="9028"/>
                  </a:moveTo>
                  <a:lnTo>
                    <a:pt x="2525" y="9070"/>
                  </a:lnTo>
                  <a:lnTo>
                    <a:pt x="2525" y="9070"/>
                  </a:lnTo>
                  <a:cubicBezTo>
                    <a:pt x="2515" y="9048"/>
                    <a:pt x="2494" y="9043"/>
                    <a:pt x="2525" y="9028"/>
                  </a:cubicBezTo>
                  <a:close/>
                  <a:moveTo>
                    <a:pt x="319" y="68"/>
                  </a:moveTo>
                  <a:cubicBezTo>
                    <a:pt x="296" y="137"/>
                    <a:pt x="251" y="182"/>
                    <a:pt x="319" y="205"/>
                  </a:cubicBezTo>
                  <a:cubicBezTo>
                    <a:pt x="305" y="218"/>
                    <a:pt x="294" y="222"/>
                    <a:pt x="283" y="222"/>
                  </a:cubicBezTo>
                  <a:cubicBezTo>
                    <a:pt x="272" y="222"/>
                    <a:pt x="261" y="218"/>
                    <a:pt x="250" y="218"/>
                  </a:cubicBezTo>
                  <a:cubicBezTo>
                    <a:pt x="237" y="218"/>
                    <a:pt x="223" y="224"/>
                    <a:pt x="205" y="250"/>
                  </a:cubicBezTo>
                  <a:cubicBezTo>
                    <a:pt x="228" y="296"/>
                    <a:pt x="273" y="341"/>
                    <a:pt x="228" y="387"/>
                  </a:cubicBezTo>
                  <a:cubicBezTo>
                    <a:pt x="137" y="500"/>
                    <a:pt x="296" y="591"/>
                    <a:pt x="205" y="682"/>
                  </a:cubicBezTo>
                  <a:cubicBezTo>
                    <a:pt x="160" y="705"/>
                    <a:pt x="205" y="796"/>
                    <a:pt x="160" y="842"/>
                  </a:cubicBezTo>
                  <a:cubicBezTo>
                    <a:pt x="160" y="842"/>
                    <a:pt x="171" y="836"/>
                    <a:pt x="182" y="836"/>
                  </a:cubicBezTo>
                  <a:cubicBezTo>
                    <a:pt x="194" y="836"/>
                    <a:pt x="205" y="842"/>
                    <a:pt x="205" y="864"/>
                  </a:cubicBezTo>
                  <a:cubicBezTo>
                    <a:pt x="160" y="932"/>
                    <a:pt x="205" y="1001"/>
                    <a:pt x="137" y="1046"/>
                  </a:cubicBezTo>
                  <a:lnTo>
                    <a:pt x="205" y="1114"/>
                  </a:lnTo>
                  <a:cubicBezTo>
                    <a:pt x="160" y="1387"/>
                    <a:pt x="91" y="2479"/>
                    <a:pt x="114" y="2752"/>
                  </a:cubicBezTo>
                  <a:lnTo>
                    <a:pt x="91" y="2752"/>
                  </a:lnTo>
                  <a:cubicBezTo>
                    <a:pt x="91" y="3184"/>
                    <a:pt x="23" y="4048"/>
                    <a:pt x="91" y="4503"/>
                  </a:cubicBezTo>
                  <a:cubicBezTo>
                    <a:pt x="23" y="4548"/>
                    <a:pt x="23" y="4662"/>
                    <a:pt x="1" y="4730"/>
                  </a:cubicBezTo>
                  <a:cubicBezTo>
                    <a:pt x="20" y="4711"/>
                    <a:pt x="35" y="4704"/>
                    <a:pt x="46" y="4704"/>
                  </a:cubicBezTo>
                  <a:cubicBezTo>
                    <a:pt x="61" y="4704"/>
                    <a:pt x="69" y="4717"/>
                    <a:pt x="69" y="4730"/>
                  </a:cubicBezTo>
                  <a:cubicBezTo>
                    <a:pt x="46" y="4957"/>
                    <a:pt x="114" y="4753"/>
                    <a:pt x="137" y="4957"/>
                  </a:cubicBezTo>
                  <a:cubicBezTo>
                    <a:pt x="182" y="5230"/>
                    <a:pt x="114" y="6185"/>
                    <a:pt x="69" y="6413"/>
                  </a:cubicBezTo>
                  <a:cubicBezTo>
                    <a:pt x="137" y="6526"/>
                    <a:pt x="69" y="6686"/>
                    <a:pt x="137" y="6799"/>
                  </a:cubicBezTo>
                  <a:lnTo>
                    <a:pt x="114" y="6799"/>
                  </a:lnTo>
                  <a:cubicBezTo>
                    <a:pt x="137" y="6845"/>
                    <a:pt x="114" y="7072"/>
                    <a:pt x="114" y="7277"/>
                  </a:cubicBezTo>
                  <a:cubicBezTo>
                    <a:pt x="114" y="7482"/>
                    <a:pt x="114" y="7709"/>
                    <a:pt x="137" y="7777"/>
                  </a:cubicBezTo>
                  <a:lnTo>
                    <a:pt x="137" y="7754"/>
                  </a:lnTo>
                  <a:lnTo>
                    <a:pt x="137" y="7754"/>
                  </a:lnTo>
                  <a:cubicBezTo>
                    <a:pt x="205" y="7891"/>
                    <a:pt x="114" y="7868"/>
                    <a:pt x="91" y="7982"/>
                  </a:cubicBezTo>
                  <a:cubicBezTo>
                    <a:pt x="100" y="7980"/>
                    <a:pt x="108" y="7979"/>
                    <a:pt x="115" y="7979"/>
                  </a:cubicBezTo>
                  <a:cubicBezTo>
                    <a:pt x="194" y="7979"/>
                    <a:pt x="251" y="8077"/>
                    <a:pt x="251" y="8118"/>
                  </a:cubicBezTo>
                  <a:lnTo>
                    <a:pt x="228" y="8118"/>
                  </a:lnTo>
                  <a:cubicBezTo>
                    <a:pt x="251" y="8187"/>
                    <a:pt x="342" y="8323"/>
                    <a:pt x="364" y="8414"/>
                  </a:cubicBezTo>
                  <a:lnTo>
                    <a:pt x="319" y="8414"/>
                  </a:lnTo>
                  <a:cubicBezTo>
                    <a:pt x="364" y="8505"/>
                    <a:pt x="364" y="8664"/>
                    <a:pt x="364" y="8732"/>
                  </a:cubicBezTo>
                  <a:cubicBezTo>
                    <a:pt x="364" y="8869"/>
                    <a:pt x="273" y="9096"/>
                    <a:pt x="364" y="9278"/>
                  </a:cubicBezTo>
                  <a:lnTo>
                    <a:pt x="228" y="9437"/>
                  </a:lnTo>
                  <a:cubicBezTo>
                    <a:pt x="228" y="9437"/>
                    <a:pt x="2093" y="9437"/>
                    <a:pt x="2479" y="9164"/>
                  </a:cubicBezTo>
                  <a:lnTo>
                    <a:pt x="2525" y="9164"/>
                  </a:lnTo>
                  <a:lnTo>
                    <a:pt x="2525" y="9119"/>
                  </a:lnTo>
                  <a:cubicBezTo>
                    <a:pt x="2534" y="9092"/>
                    <a:pt x="2542" y="9083"/>
                    <a:pt x="2551" y="9083"/>
                  </a:cubicBezTo>
                  <a:cubicBezTo>
                    <a:pt x="2565" y="9083"/>
                    <a:pt x="2579" y="9105"/>
                    <a:pt x="2593" y="9119"/>
                  </a:cubicBezTo>
                  <a:lnTo>
                    <a:pt x="2616" y="9051"/>
                  </a:lnTo>
                  <a:lnTo>
                    <a:pt x="2593" y="9073"/>
                  </a:lnTo>
                  <a:cubicBezTo>
                    <a:pt x="2570" y="9028"/>
                    <a:pt x="2525" y="9005"/>
                    <a:pt x="2547" y="8960"/>
                  </a:cubicBezTo>
                  <a:cubicBezTo>
                    <a:pt x="2547" y="8914"/>
                    <a:pt x="2616" y="8960"/>
                    <a:pt x="2638" y="8891"/>
                  </a:cubicBezTo>
                  <a:cubicBezTo>
                    <a:pt x="2638" y="8528"/>
                    <a:pt x="2684" y="8187"/>
                    <a:pt x="2661" y="7823"/>
                  </a:cubicBezTo>
                  <a:lnTo>
                    <a:pt x="2661" y="7823"/>
                  </a:lnTo>
                  <a:lnTo>
                    <a:pt x="2684" y="7845"/>
                  </a:lnTo>
                  <a:cubicBezTo>
                    <a:pt x="2661" y="7732"/>
                    <a:pt x="2661" y="7641"/>
                    <a:pt x="2638" y="7550"/>
                  </a:cubicBezTo>
                  <a:lnTo>
                    <a:pt x="2707" y="7504"/>
                  </a:lnTo>
                  <a:lnTo>
                    <a:pt x="2707" y="7504"/>
                  </a:lnTo>
                  <a:cubicBezTo>
                    <a:pt x="2706" y="7505"/>
                    <a:pt x="2705" y="7505"/>
                    <a:pt x="2704" y="7505"/>
                  </a:cubicBezTo>
                  <a:cubicBezTo>
                    <a:pt x="2659" y="7505"/>
                    <a:pt x="2616" y="6959"/>
                    <a:pt x="2638" y="6959"/>
                  </a:cubicBezTo>
                  <a:lnTo>
                    <a:pt x="2547" y="6959"/>
                  </a:lnTo>
                  <a:cubicBezTo>
                    <a:pt x="2547" y="6845"/>
                    <a:pt x="2661" y="6913"/>
                    <a:pt x="2638" y="6822"/>
                  </a:cubicBezTo>
                  <a:cubicBezTo>
                    <a:pt x="2502" y="6777"/>
                    <a:pt x="2661" y="6663"/>
                    <a:pt x="2570" y="6617"/>
                  </a:cubicBezTo>
                  <a:cubicBezTo>
                    <a:pt x="2593" y="6617"/>
                    <a:pt x="2593" y="6572"/>
                    <a:pt x="2638" y="6572"/>
                  </a:cubicBezTo>
                  <a:cubicBezTo>
                    <a:pt x="2570" y="6572"/>
                    <a:pt x="2616" y="6526"/>
                    <a:pt x="2593" y="6504"/>
                  </a:cubicBezTo>
                  <a:lnTo>
                    <a:pt x="2593" y="6504"/>
                  </a:lnTo>
                  <a:lnTo>
                    <a:pt x="2547" y="6526"/>
                  </a:lnTo>
                  <a:lnTo>
                    <a:pt x="2525" y="6458"/>
                  </a:lnTo>
                  <a:lnTo>
                    <a:pt x="2616" y="6436"/>
                  </a:lnTo>
                  <a:cubicBezTo>
                    <a:pt x="2638" y="6254"/>
                    <a:pt x="2707" y="5389"/>
                    <a:pt x="2684" y="5208"/>
                  </a:cubicBezTo>
                  <a:lnTo>
                    <a:pt x="2684" y="5208"/>
                  </a:lnTo>
                  <a:cubicBezTo>
                    <a:pt x="2616" y="5230"/>
                    <a:pt x="2661" y="5276"/>
                    <a:pt x="2570" y="5299"/>
                  </a:cubicBezTo>
                  <a:cubicBezTo>
                    <a:pt x="2525" y="5253"/>
                    <a:pt x="2593" y="5230"/>
                    <a:pt x="2547" y="5208"/>
                  </a:cubicBezTo>
                  <a:cubicBezTo>
                    <a:pt x="2661" y="5185"/>
                    <a:pt x="2570" y="5094"/>
                    <a:pt x="2707" y="5048"/>
                  </a:cubicBezTo>
                  <a:lnTo>
                    <a:pt x="2638" y="5026"/>
                  </a:lnTo>
                  <a:lnTo>
                    <a:pt x="2684" y="5003"/>
                  </a:lnTo>
                  <a:cubicBezTo>
                    <a:pt x="2593" y="4776"/>
                    <a:pt x="2638" y="4957"/>
                    <a:pt x="2661" y="4753"/>
                  </a:cubicBezTo>
                  <a:cubicBezTo>
                    <a:pt x="2661" y="4639"/>
                    <a:pt x="2570" y="4571"/>
                    <a:pt x="2616" y="4525"/>
                  </a:cubicBezTo>
                  <a:lnTo>
                    <a:pt x="2547" y="4525"/>
                  </a:lnTo>
                  <a:cubicBezTo>
                    <a:pt x="2616" y="4525"/>
                    <a:pt x="2502" y="4434"/>
                    <a:pt x="2570" y="4434"/>
                  </a:cubicBezTo>
                  <a:cubicBezTo>
                    <a:pt x="2570" y="4394"/>
                    <a:pt x="2570" y="4317"/>
                    <a:pt x="2506" y="4317"/>
                  </a:cubicBezTo>
                  <a:cubicBezTo>
                    <a:pt x="2502" y="4317"/>
                    <a:pt x="2497" y="4317"/>
                    <a:pt x="2492" y="4318"/>
                  </a:cubicBezTo>
                  <a:lnTo>
                    <a:pt x="2492" y="4318"/>
                  </a:lnTo>
                  <a:cubicBezTo>
                    <a:pt x="2521" y="4307"/>
                    <a:pt x="2541" y="4263"/>
                    <a:pt x="2568" y="4263"/>
                  </a:cubicBezTo>
                  <a:cubicBezTo>
                    <a:pt x="2576" y="4263"/>
                    <a:pt x="2584" y="4266"/>
                    <a:pt x="2593" y="4275"/>
                  </a:cubicBezTo>
                  <a:lnTo>
                    <a:pt x="2593" y="4207"/>
                  </a:lnTo>
                  <a:lnTo>
                    <a:pt x="2570" y="4230"/>
                  </a:lnTo>
                  <a:cubicBezTo>
                    <a:pt x="2547" y="4139"/>
                    <a:pt x="2638" y="4093"/>
                    <a:pt x="2547" y="4025"/>
                  </a:cubicBezTo>
                  <a:lnTo>
                    <a:pt x="2525" y="4048"/>
                  </a:lnTo>
                  <a:cubicBezTo>
                    <a:pt x="2525" y="4002"/>
                    <a:pt x="2502" y="3934"/>
                    <a:pt x="2593" y="3934"/>
                  </a:cubicBezTo>
                  <a:lnTo>
                    <a:pt x="2616" y="3980"/>
                  </a:lnTo>
                  <a:cubicBezTo>
                    <a:pt x="2638" y="3889"/>
                    <a:pt x="2616" y="3820"/>
                    <a:pt x="2593" y="3752"/>
                  </a:cubicBezTo>
                  <a:lnTo>
                    <a:pt x="2570" y="3775"/>
                  </a:lnTo>
                  <a:cubicBezTo>
                    <a:pt x="2502" y="3661"/>
                    <a:pt x="2456" y="3116"/>
                    <a:pt x="2365" y="3002"/>
                  </a:cubicBezTo>
                  <a:lnTo>
                    <a:pt x="2365" y="3002"/>
                  </a:lnTo>
                  <a:lnTo>
                    <a:pt x="2434" y="3025"/>
                  </a:lnTo>
                  <a:cubicBezTo>
                    <a:pt x="2434" y="2843"/>
                    <a:pt x="2479" y="1933"/>
                    <a:pt x="2547" y="1774"/>
                  </a:cubicBezTo>
                  <a:cubicBezTo>
                    <a:pt x="2563" y="1751"/>
                    <a:pt x="2580" y="1744"/>
                    <a:pt x="2597" y="1744"/>
                  </a:cubicBezTo>
                  <a:cubicBezTo>
                    <a:pt x="2631" y="1744"/>
                    <a:pt x="2661" y="1774"/>
                    <a:pt x="2661" y="1774"/>
                  </a:cubicBezTo>
                  <a:cubicBezTo>
                    <a:pt x="2661" y="1683"/>
                    <a:pt x="2593" y="1728"/>
                    <a:pt x="2616" y="1660"/>
                  </a:cubicBezTo>
                  <a:lnTo>
                    <a:pt x="2616" y="1660"/>
                  </a:lnTo>
                  <a:lnTo>
                    <a:pt x="2684" y="1683"/>
                  </a:lnTo>
                  <a:lnTo>
                    <a:pt x="2661" y="1615"/>
                  </a:lnTo>
                  <a:cubicBezTo>
                    <a:pt x="2650" y="1637"/>
                    <a:pt x="2621" y="1643"/>
                    <a:pt x="2590" y="1643"/>
                  </a:cubicBezTo>
                  <a:cubicBezTo>
                    <a:pt x="2559" y="1643"/>
                    <a:pt x="2525" y="1637"/>
                    <a:pt x="2502" y="1637"/>
                  </a:cubicBezTo>
                  <a:lnTo>
                    <a:pt x="2525" y="1546"/>
                  </a:lnTo>
                  <a:lnTo>
                    <a:pt x="2570" y="1569"/>
                  </a:lnTo>
                  <a:cubicBezTo>
                    <a:pt x="2570" y="1546"/>
                    <a:pt x="2434" y="1501"/>
                    <a:pt x="2456" y="1410"/>
                  </a:cubicBezTo>
                  <a:cubicBezTo>
                    <a:pt x="2502" y="1274"/>
                    <a:pt x="2502" y="1114"/>
                    <a:pt x="2547" y="955"/>
                  </a:cubicBezTo>
                  <a:lnTo>
                    <a:pt x="2593" y="1046"/>
                  </a:lnTo>
                  <a:lnTo>
                    <a:pt x="2616" y="978"/>
                  </a:lnTo>
                  <a:lnTo>
                    <a:pt x="2616" y="978"/>
                  </a:lnTo>
                  <a:cubicBezTo>
                    <a:pt x="2610" y="981"/>
                    <a:pt x="2606" y="982"/>
                    <a:pt x="2603" y="982"/>
                  </a:cubicBezTo>
                  <a:cubicBezTo>
                    <a:pt x="2578" y="982"/>
                    <a:pt x="2587" y="929"/>
                    <a:pt x="2576" y="929"/>
                  </a:cubicBezTo>
                  <a:cubicBezTo>
                    <a:pt x="2575" y="929"/>
                    <a:pt x="2573" y="930"/>
                    <a:pt x="2570" y="932"/>
                  </a:cubicBezTo>
                  <a:cubicBezTo>
                    <a:pt x="2456" y="796"/>
                    <a:pt x="2593" y="682"/>
                    <a:pt x="2502" y="569"/>
                  </a:cubicBezTo>
                  <a:cubicBezTo>
                    <a:pt x="2389" y="546"/>
                    <a:pt x="538" y="100"/>
                    <a:pt x="369" y="91"/>
                  </a:cubicBezTo>
                  <a:lnTo>
                    <a:pt x="369" y="91"/>
                  </a:lnTo>
                  <a:lnTo>
                    <a:pt x="364" y="114"/>
                  </a:lnTo>
                  <a:lnTo>
                    <a:pt x="433" y="114"/>
                  </a:lnTo>
                  <a:cubicBezTo>
                    <a:pt x="455" y="205"/>
                    <a:pt x="387" y="137"/>
                    <a:pt x="387" y="205"/>
                  </a:cubicBezTo>
                  <a:cubicBezTo>
                    <a:pt x="319" y="205"/>
                    <a:pt x="319" y="137"/>
                    <a:pt x="319" y="6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48"/>
            <p:cNvSpPr/>
            <p:nvPr/>
          </p:nvSpPr>
          <p:spPr>
            <a:xfrm rot="-2172959" flipH="1">
              <a:off x="8288950" y="378402"/>
              <a:ext cx="2161" cy="2882"/>
            </a:xfrm>
            <a:custGeom>
              <a:avLst/>
              <a:gdLst/>
              <a:ahLst/>
              <a:cxnLst/>
              <a:rect l="l" t="t" r="r" b="b"/>
              <a:pathLst>
                <a:path w="69" h="92" extrusionOk="0">
                  <a:moveTo>
                    <a:pt x="69" y="1"/>
                  </a:moveTo>
                  <a:lnTo>
                    <a:pt x="69" y="1"/>
                  </a:lnTo>
                  <a:cubicBezTo>
                    <a:pt x="23" y="23"/>
                    <a:pt x="1" y="69"/>
                    <a:pt x="1" y="92"/>
                  </a:cubicBezTo>
                  <a:cubicBezTo>
                    <a:pt x="46" y="92"/>
                    <a:pt x="69" y="46"/>
                    <a:pt x="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48"/>
            <p:cNvSpPr/>
            <p:nvPr/>
          </p:nvSpPr>
          <p:spPr>
            <a:xfrm rot="-2172959" flipH="1">
              <a:off x="8288314" y="379306"/>
              <a:ext cx="31" cy="31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48"/>
            <p:cNvSpPr/>
            <p:nvPr/>
          </p:nvSpPr>
          <p:spPr>
            <a:xfrm rot="-2172959" flipH="1">
              <a:off x="8201402" y="148164"/>
              <a:ext cx="31" cy="752"/>
            </a:xfrm>
            <a:custGeom>
              <a:avLst/>
              <a:gdLst/>
              <a:ahLst/>
              <a:cxnLst/>
              <a:rect l="l" t="t" r="r" b="b"/>
              <a:pathLst>
                <a:path w="1" h="24" extrusionOk="0">
                  <a:moveTo>
                    <a:pt x="0" y="0"/>
                  </a:moveTo>
                  <a:lnTo>
                    <a:pt x="0" y="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48"/>
            <p:cNvSpPr/>
            <p:nvPr/>
          </p:nvSpPr>
          <p:spPr>
            <a:xfrm rot="-2172959" flipH="1">
              <a:off x="8192735" y="143128"/>
              <a:ext cx="94036" cy="245678"/>
            </a:xfrm>
            <a:custGeom>
              <a:avLst/>
              <a:gdLst/>
              <a:ahLst/>
              <a:cxnLst/>
              <a:rect l="l" t="t" r="r" b="b"/>
              <a:pathLst>
                <a:path w="3002" h="7843" extrusionOk="0">
                  <a:moveTo>
                    <a:pt x="2783" y="5569"/>
                  </a:moveTo>
                  <a:cubicBezTo>
                    <a:pt x="2787" y="5571"/>
                    <a:pt x="2792" y="5573"/>
                    <a:pt x="2797" y="5575"/>
                  </a:cubicBezTo>
                  <a:cubicBezTo>
                    <a:pt x="2792" y="5572"/>
                    <a:pt x="2788" y="5570"/>
                    <a:pt x="2783" y="5569"/>
                  </a:cubicBezTo>
                  <a:close/>
                  <a:moveTo>
                    <a:pt x="2342" y="7689"/>
                  </a:moveTo>
                  <a:lnTo>
                    <a:pt x="2324" y="7745"/>
                  </a:lnTo>
                  <a:lnTo>
                    <a:pt x="2324" y="7745"/>
                  </a:lnTo>
                  <a:cubicBezTo>
                    <a:pt x="2330" y="7708"/>
                    <a:pt x="2281" y="7689"/>
                    <a:pt x="2342" y="7689"/>
                  </a:cubicBezTo>
                  <a:close/>
                  <a:moveTo>
                    <a:pt x="2446" y="1"/>
                  </a:moveTo>
                  <a:cubicBezTo>
                    <a:pt x="2108" y="1"/>
                    <a:pt x="467" y="120"/>
                    <a:pt x="341" y="162"/>
                  </a:cubicBezTo>
                  <a:lnTo>
                    <a:pt x="341" y="117"/>
                  </a:lnTo>
                  <a:lnTo>
                    <a:pt x="319" y="185"/>
                  </a:lnTo>
                  <a:lnTo>
                    <a:pt x="387" y="185"/>
                  </a:lnTo>
                  <a:cubicBezTo>
                    <a:pt x="432" y="231"/>
                    <a:pt x="341" y="208"/>
                    <a:pt x="364" y="253"/>
                  </a:cubicBezTo>
                  <a:cubicBezTo>
                    <a:pt x="296" y="253"/>
                    <a:pt x="273" y="208"/>
                    <a:pt x="273" y="185"/>
                  </a:cubicBezTo>
                  <a:lnTo>
                    <a:pt x="273" y="185"/>
                  </a:lnTo>
                  <a:cubicBezTo>
                    <a:pt x="273" y="208"/>
                    <a:pt x="228" y="253"/>
                    <a:pt x="296" y="253"/>
                  </a:cubicBezTo>
                  <a:cubicBezTo>
                    <a:pt x="273" y="299"/>
                    <a:pt x="228" y="276"/>
                    <a:pt x="205" y="322"/>
                  </a:cubicBezTo>
                  <a:cubicBezTo>
                    <a:pt x="228" y="344"/>
                    <a:pt x="273" y="367"/>
                    <a:pt x="250" y="390"/>
                  </a:cubicBezTo>
                  <a:lnTo>
                    <a:pt x="228" y="390"/>
                  </a:lnTo>
                  <a:cubicBezTo>
                    <a:pt x="182" y="481"/>
                    <a:pt x="341" y="504"/>
                    <a:pt x="296" y="595"/>
                  </a:cubicBezTo>
                  <a:lnTo>
                    <a:pt x="273" y="572"/>
                  </a:lnTo>
                  <a:lnTo>
                    <a:pt x="273" y="572"/>
                  </a:lnTo>
                  <a:cubicBezTo>
                    <a:pt x="228" y="617"/>
                    <a:pt x="296" y="640"/>
                    <a:pt x="250" y="708"/>
                  </a:cubicBezTo>
                  <a:lnTo>
                    <a:pt x="319" y="708"/>
                  </a:lnTo>
                  <a:cubicBezTo>
                    <a:pt x="296" y="754"/>
                    <a:pt x="341" y="776"/>
                    <a:pt x="273" y="822"/>
                  </a:cubicBezTo>
                  <a:lnTo>
                    <a:pt x="341" y="867"/>
                  </a:lnTo>
                  <a:cubicBezTo>
                    <a:pt x="341" y="1072"/>
                    <a:pt x="432" y="1913"/>
                    <a:pt x="410" y="2141"/>
                  </a:cubicBezTo>
                  <a:lnTo>
                    <a:pt x="387" y="2141"/>
                  </a:lnTo>
                  <a:cubicBezTo>
                    <a:pt x="410" y="2459"/>
                    <a:pt x="364" y="3164"/>
                    <a:pt x="410" y="3551"/>
                  </a:cubicBezTo>
                  <a:cubicBezTo>
                    <a:pt x="341" y="3596"/>
                    <a:pt x="341" y="3664"/>
                    <a:pt x="319" y="3733"/>
                  </a:cubicBezTo>
                  <a:lnTo>
                    <a:pt x="387" y="3733"/>
                  </a:lnTo>
                  <a:cubicBezTo>
                    <a:pt x="364" y="3915"/>
                    <a:pt x="432" y="3755"/>
                    <a:pt x="432" y="3937"/>
                  </a:cubicBezTo>
                  <a:cubicBezTo>
                    <a:pt x="478" y="4142"/>
                    <a:pt x="319" y="4938"/>
                    <a:pt x="250" y="5120"/>
                  </a:cubicBezTo>
                  <a:cubicBezTo>
                    <a:pt x="319" y="5211"/>
                    <a:pt x="250" y="5347"/>
                    <a:pt x="296" y="5438"/>
                  </a:cubicBezTo>
                  <a:lnTo>
                    <a:pt x="273" y="5438"/>
                  </a:lnTo>
                  <a:cubicBezTo>
                    <a:pt x="296" y="5529"/>
                    <a:pt x="137" y="6120"/>
                    <a:pt x="159" y="6257"/>
                  </a:cubicBezTo>
                  <a:lnTo>
                    <a:pt x="159" y="6234"/>
                  </a:lnTo>
                  <a:lnTo>
                    <a:pt x="159" y="6234"/>
                  </a:lnTo>
                  <a:cubicBezTo>
                    <a:pt x="205" y="6348"/>
                    <a:pt x="114" y="6325"/>
                    <a:pt x="68" y="6416"/>
                  </a:cubicBezTo>
                  <a:cubicBezTo>
                    <a:pt x="182" y="6416"/>
                    <a:pt x="228" y="6507"/>
                    <a:pt x="228" y="6552"/>
                  </a:cubicBezTo>
                  <a:lnTo>
                    <a:pt x="205" y="6552"/>
                  </a:lnTo>
                  <a:cubicBezTo>
                    <a:pt x="205" y="6598"/>
                    <a:pt x="296" y="6734"/>
                    <a:pt x="296" y="6825"/>
                  </a:cubicBezTo>
                  <a:lnTo>
                    <a:pt x="228" y="6803"/>
                  </a:lnTo>
                  <a:lnTo>
                    <a:pt x="228" y="6803"/>
                  </a:lnTo>
                  <a:cubicBezTo>
                    <a:pt x="273" y="6893"/>
                    <a:pt x="250" y="7030"/>
                    <a:pt x="250" y="7075"/>
                  </a:cubicBezTo>
                  <a:cubicBezTo>
                    <a:pt x="205" y="7212"/>
                    <a:pt x="114" y="7394"/>
                    <a:pt x="159" y="7576"/>
                  </a:cubicBezTo>
                  <a:lnTo>
                    <a:pt x="0" y="7667"/>
                  </a:lnTo>
                  <a:lnTo>
                    <a:pt x="0" y="7689"/>
                  </a:lnTo>
                  <a:cubicBezTo>
                    <a:pt x="0" y="7689"/>
                    <a:pt x="478" y="7758"/>
                    <a:pt x="978" y="7803"/>
                  </a:cubicBezTo>
                  <a:cubicBezTo>
                    <a:pt x="1240" y="7826"/>
                    <a:pt x="1507" y="7843"/>
                    <a:pt x="1734" y="7843"/>
                  </a:cubicBezTo>
                  <a:cubicBezTo>
                    <a:pt x="1962" y="7843"/>
                    <a:pt x="2149" y="7826"/>
                    <a:pt x="2251" y="7780"/>
                  </a:cubicBezTo>
                  <a:lnTo>
                    <a:pt x="2320" y="7803"/>
                  </a:lnTo>
                  <a:lnTo>
                    <a:pt x="2320" y="7758"/>
                  </a:lnTo>
                  <a:cubicBezTo>
                    <a:pt x="2329" y="7738"/>
                    <a:pt x="2339" y="7731"/>
                    <a:pt x="2349" y="7731"/>
                  </a:cubicBezTo>
                  <a:cubicBezTo>
                    <a:pt x="2362" y="7731"/>
                    <a:pt x="2375" y="7744"/>
                    <a:pt x="2388" y="7758"/>
                  </a:cubicBezTo>
                  <a:lnTo>
                    <a:pt x="2433" y="7712"/>
                  </a:lnTo>
                  <a:lnTo>
                    <a:pt x="2388" y="7712"/>
                  </a:lnTo>
                  <a:lnTo>
                    <a:pt x="2365" y="7621"/>
                  </a:lnTo>
                  <a:cubicBezTo>
                    <a:pt x="2365" y="7598"/>
                    <a:pt x="2382" y="7598"/>
                    <a:pt x="2402" y="7598"/>
                  </a:cubicBezTo>
                  <a:cubicBezTo>
                    <a:pt x="2422" y="7598"/>
                    <a:pt x="2445" y="7598"/>
                    <a:pt x="2456" y="7576"/>
                  </a:cubicBezTo>
                  <a:cubicBezTo>
                    <a:pt x="2524" y="7303"/>
                    <a:pt x="2615" y="7007"/>
                    <a:pt x="2638" y="6689"/>
                  </a:cubicBezTo>
                  <a:lnTo>
                    <a:pt x="2661" y="6689"/>
                  </a:lnTo>
                  <a:cubicBezTo>
                    <a:pt x="2661" y="6598"/>
                    <a:pt x="2684" y="6507"/>
                    <a:pt x="2661" y="6439"/>
                  </a:cubicBezTo>
                  <a:lnTo>
                    <a:pt x="2752" y="6393"/>
                  </a:lnTo>
                  <a:lnTo>
                    <a:pt x="2752" y="6393"/>
                  </a:lnTo>
                  <a:cubicBezTo>
                    <a:pt x="2751" y="6394"/>
                    <a:pt x="2750" y="6394"/>
                    <a:pt x="2749" y="6394"/>
                  </a:cubicBezTo>
                  <a:cubicBezTo>
                    <a:pt x="2708" y="6394"/>
                    <a:pt x="2752" y="5915"/>
                    <a:pt x="2752" y="5893"/>
                  </a:cubicBezTo>
                  <a:lnTo>
                    <a:pt x="2661" y="5893"/>
                  </a:lnTo>
                  <a:cubicBezTo>
                    <a:pt x="2684" y="5802"/>
                    <a:pt x="2775" y="5870"/>
                    <a:pt x="2775" y="5779"/>
                  </a:cubicBezTo>
                  <a:cubicBezTo>
                    <a:pt x="2638" y="5734"/>
                    <a:pt x="2797" y="5643"/>
                    <a:pt x="2729" y="5597"/>
                  </a:cubicBezTo>
                  <a:cubicBezTo>
                    <a:pt x="2747" y="5597"/>
                    <a:pt x="2751" y="5568"/>
                    <a:pt x="2775" y="5568"/>
                  </a:cubicBezTo>
                  <a:cubicBezTo>
                    <a:pt x="2777" y="5568"/>
                    <a:pt x="2780" y="5569"/>
                    <a:pt x="2783" y="5569"/>
                  </a:cubicBezTo>
                  <a:lnTo>
                    <a:pt x="2783" y="5569"/>
                  </a:lnTo>
                  <a:cubicBezTo>
                    <a:pt x="2736" y="5548"/>
                    <a:pt x="2775" y="5526"/>
                    <a:pt x="2775" y="5484"/>
                  </a:cubicBezTo>
                  <a:lnTo>
                    <a:pt x="2775" y="5484"/>
                  </a:lnTo>
                  <a:lnTo>
                    <a:pt x="2729" y="5506"/>
                  </a:lnTo>
                  <a:lnTo>
                    <a:pt x="2706" y="5438"/>
                  </a:lnTo>
                  <a:lnTo>
                    <a:pt x="2775" y="5438"/>
                  </a:lnTo>
                  <a:cubicBezTo>
                    <a:pt x="2820" y="5279"/>
                    <a:pt x="2979" y="4483"/>
                    <a:pt x="2956" y="4324"/>
                  </a:cubicBezTo>
                  <a:cubicBezTo>
                    <a:pt x="2911" y="4324"/>
                    <a:pt x="2934" y="4392"/>
                    <a:pt x="2843" y="4392"/>
                  </a:cubicBezTo>
                  <a:cubicBezTo>
                    <a:pt x="2797" y="4347"/>
                    <a:pt x="2865" y="4324"/>
                    <a:pt x="2820" y="4301"/>
                  </a:cubicBezTo>
                  <a:cubicBezTo>
                    <a:pt x="2956" y="4301"/>
                    <a:pt x="2865" y="4210"/>
                    <a:pt x="3002" y="4187"/>
                  </a:cubicBezTo>
                  <a:lnTo>
                    <a:pt x="2934" y="4165"/>
                  </a:lnTo>
                  <a:lnTo>
                    <a:pt x="2979" y="4142"/>
                  </a:lnTo>
                  <a:cubicBezTo>
                    <a:pt x="2911" y="3937"/>
                    <a:pt x="2934" y="4096"/>
                    <a:pt x="2979" y="3915"/>
                  </a:cubicBezTo>
                  <a:cubicBezTo>
                    <a:pt x="2979" y="3801"/>
                    <a:pt x="2865" y="3733"/>
                    <a:pt x="2911" y="3687"/>
                  </a:cubicBezTo>
                  <a:lnTo>
                    <a:pt x="2843" y="3687"/>
                  </a:lnTo>
                  <a:cubicBezTo>
                    <a:pt x="2911" y="3687"/>
                    <a:pt x="2820" y="3596"/>
                    <a:pt x="2888" y="3596"/>
                  </a:cubicBezTo>
                  <a:cubicBezTo>
                    <a:pt x="2868" y="3576"/>
                    <a:pt x="2884" y="3502"/>
                    <a:pt x="2823" y="3502"/>
                  </a:cubicBezTo>
                  <a:cubicBezTo>
                    <a:pt x="2816" y="3502"/>
                    <a:pt x="2807" y="3503"/>
                    <a:pt x="2797" y="3505"/>
                  </a:cubicBezTo>
                  <a:cubicBezTo>
                    <a:pt x="2832" y="3488"/>
                    <a:pt x="2853" y="3444"/>
                    <a:pt x="2881" y="3444"/>
                  </a:cubicBezTo>
                  <a:cubicBezTo>
                    <a:pt x="2890" y="3444"/>
                    <a:pt x="2900" y="3449"/>
                    <a:pt x="2911" y="3460"/>
                  </a:cubicBezTo>
                  <a:lnTo>
                    <a:pt x="2911" y="3392"/>
                  </a:lnTo>
                  <a:lnTo>
                    <a:pt x="2865" y="3437"/>
                  </a:lnTo>
                  <a:cubicBezTo>
                    <a:pt x="2865" y="3346"/>
                    <a:pt x="2934" y="3301"/>
                    <a:pt x="2865" y="3232"/>
                  </a:cubicBezTo>
                  <a:lnTo>
                    <a:pt x="2820" y="3255"/>
                  </a:lnTo>
                  <a:cubicBezTo>
                    <a:pt x="2820" y="3210"/>
                    <a:pt x="2820" y="3164"/>
                    <a:pt x="2911" y="3141"/>
                  </a:cubicBezTo>
                  <a:lnTo>
                    <a:pt x="2934" y="3210"/>
                  </a:lnTo>
                  <a:cubicBezTo>
                    <a:pt x="2956" y="3119"/>
                    <a:pt x="2934" y="3050"/>
                    <a:pt x="2911" y="2982"/>
                  </a:cubicBezTo>
                  <a:lnTo>
                    <a:pt x="2888" y="3005"/>
                  </a:lnTo>
                  <a:cubicBezTo>
                    <a:pt x="2820" y="2914"/>
                    <a:pt x="2775" y="2391"/>
                    <a:pt x="2661" y="2300"/>
                  </a:cubicBezTo>
                  <a:lnTo>
                    <a:pt x="2593" y="2345"/>
                  </a:lnTo>
                  <a:lnTo>
                    <a:pt x="2547" y="2255"/>
                  </a:lnTo>
                  <a:lnTo>
                    <a:pt x="2752" y="2323"/>
                  </a:lnTo>
                  <a:cubicBezTo>
                    <a:pt x="2752" y="2232"/>
                    <a:pt x="2752" y="1982"/>
                    <a:pt x="2752" y="1732"/>
                  </a:cubicBezTo>
                  <a:cubicBezTo>
                    <a:pt x="2729" y="1459"/>
                    <a:pt x="2729" y="1208"/>
                    <a:pt x="2752" y="1140"/>
                  </a:cubicBezTo>
                  <a:cubicBezTo>
                    <a:pt x="2771" y="1111"/>
                    <a:pt x="2795" y="1103"/>
                    <a:pt x="2816" y="1103"/>
                  </a:cubicBezTo>
                  <a:cubicBezTo>
                    <a:pt x="2843" y="1103"/>
                    <a:pt x="2865" y="1118"/>
                    <a:pt x="2865" y="1118"/>
                  </a:cubicBezTo>
                  <a:cubicBezTo>
                    <a:pt x="2843" y="1049"/>
                    <a:pt x="2797" y="1095"/>
                    <a:pt x="2797" y="1027"/>
                  </a:cubicBezTo>
                  <a:lnTo>
                    <a:pt x="2865" y="1027"/>
                  </a:lnTo>
                  <a:lnTo>
                    <a:pt x="2865" y="981"/>
                  </a:lnTo>
                  <a:cubicBezTo>
                    <a:pt x="2820" y="1004"/>
                    <a:pt x="2752" y="1004"/>
                    <a:pt x="2684" y="1027"/>
                  </a:cubicBezTo>
                  <a:lnTo>
                    <a:pt x="2706" y="936"/>
                  </a:lnTo>
                  <a:lnTo>
                    <a:pt x="2752" y="936"/>
                  </a:lnTo>
                  <a:cubicBezTo>
                    <a:pt x="2752" y="913"/>
                    <a:pt x="2593" y="890"/>
                    <a:pt x="2638" y="822"/>
                  </a:cubicBezTo>
                  <a:cubicBezTo>
                    <a:pt x="2661" y="685"/>
                    <a:pt x="2615" y="504"/>
                    <a:pt x="2615" y="367"/>
                  </a:cubicBezTo>
                  <a:lnTo>
                    <a:pt x="2615" y="367"/>
                  </a:lnTo>
                  <a:lnTo>
                    <a:pt x="2684" y="413"/>
                  </a:lnTo>
                  <a:lnTo>
                    <a:pt x="2706" y="344"/>
                  </a:lnTo>
                  <a:lnTo>
                    <a:pt x="2706" y="344"/>
                  </a:lnTo>
                  <a:cubicBezTo>
                    <a:pt x="2692" y="354"/>
                    <a:pt x="2682" y="357"/>
                    <a:pt x="2675" y="357"/>
                  </a:cubicBezTo>
                  <a:cubicBezTo>
                    <a:pt x="2650" y="357"/>
                    <a:pt x="2654" y="318"/>
                    <a:pt x="2644" y="318"/>
                  </a:cubicBezTo>
                  <a:cubicBezTo>
                    <a:pt x="2643" y="318"/>
                    <a:pt x="2641" y="319"/>
                    <a:pt x="2638" y="322"/>
                  </a:cubicBezTo>
                  <a:cubicBezTo>
                    <a:pt x="2502" y="231"/>
                    <a:pt x="2593" y="71"/>
                    <a:pt x="2502" y="3"/>
                  </a:cubicBezTo>
                  <a:cubicBezTo>
                    <a:pt x="2493" y="2"/>
                    <a:pt x="2474" y="1"/>
                    <a:pt x="24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48"/>
            <p:cNvSpPr/>
            <p:nvPr/>
          </p:nvSpPr>
          <p:spPr>
            <a:xfrm rot="-2172959" flipH="1">
              <a:off x="8393186" y="815730"/>
              <a:ext cx="2882" cy="3571"/>
            </a:xfrm>
            <a:custGeom>
              <a:avLst/>
              <a:gdLst/>
              <a:ahLst/>
              <a:cxnLst/>
              <a:rect l="l" t="t" r="r" b="b"/>
              <a:pathLst>
                <a:path w="92" h="114" extrusionOk="0">
                  <a:moveTo>
                    <a:pt x="91" y="0"/>
                  </a:moveTo>
                  <a:lnTo>
                    <a:pt x="91" y="0"/>
                  </a:lnTo>
                  <a:cubicBezTo>
                    <a:pt x="23" y="23"/>
                    <a:pt x="0" y="68"/>
                    <a:pt x="23" y="114"/>
                  </a:cubicBezTo>
                  <a:cubicBezTo>
                    <a:pt x="68" y="91"/>
                    <a:pt x="68" y="23"/>
                    <a:pt x="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48"/>
            <p:cNvSpPr/>
            <p:nvPr/>
          </p:nvSpPr>
          <p:spPr>
            <a:xfrm rot="-2172959" flipH="1">
              <a:off x="8392203" y="816263"/>
              <a:ext cx="31" cy="752"/>
            </a:xfrm>
            <a:custGeom>
              <a:avLst/>
              <a:gdLst/>
              <a:ahLst/>
              <a:cxnLst/>
              <a:rect l="l" t="t" r="r" b="b"/>
              <a:pathLst>
                <a:path w="1" h="24" extrusionOk="0">
                  <a:moveTo>
                    <a:pt x="0" y="0"/>
                  </a:moveTo>
                  <a:lnTo>
                    <a:pt x="0" y="0"/>
                  </a:lnTo>
                  <a:lnTo>
                    <a:pt x="0" y="2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48"/>
            <p:cNvSpPr/>
            <p:nvPr/>
          </p:nvSpPr>
          <p:spPr>
            <a:xfrm rot="-2172959" flipH="1">
              <a:off x="8301230" y="543602"/>
              <a:ext cx="752" cy="752"/>
            </a:xfrm>
            <a:custGeom>
              <a:avLst/>
              <a:gdLst/>
              <a:ahLst/>
              <a:cxnLst/>
              <a:rect l="l" t="t" r="r" b="b"/>
              <a:pathLst>
                <a:path w="24" h="24" extrusionOk="0">
                  <a:moveTo>
                    <a:pt x="0" y="0"/>
                  </a:moveTo>
                  <a:lnTo>
                    <a:pt x="23" y="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48"/>
            <p:cNvSpPr/>
            <p:nvPr/>
          </p:nvSpPr>
          <p:spPr>
            <a:xfrm rot="-2172959" flipH="1">
              <a:off x="8299283" y="541866"/>
              <a:ext cx="96198" cy="281138"/>
            </a:xfrm>
            <a:custGeom>
              <a:avLst/>
              <a:gdLst/>
              <a:ahLst/>
              <a:cxnLst/>
              <a:rect l="l" t="t" r="r" b="b"/>
              <a:pathLst>
                <a:path w="3071" h="8975" extrusionOk="0">
                  <a:moveTo>
                    <a:pt x="182" y="1"/>
                  </a:moveTo>
                  <a:lnTo>
                    <a:pt x="160" y="69"/>
                  </a:lnTo>
                  <a:cubicBezTo>
                    <a:pt x="162" y="69"/>
                    <a:pt x="165" y="69"/>
                    <a:pt x="169" y="69"/>
                  </a:cubicBezTo>
                  <a:lnTo>
                    <a:pt x="169" y="69"/>
                  </a:lnTo>
                  <a:lnTo>
                    <a:pt x="182" y="1"/>
                  </a:lnTo>
                  <a:close/>
                  <a:moveTo>
                    <a:pt x="2388" y="2616"/>
                  </a:moveTo>
                  <a:lnTo>
                    <a:pt x="2516" y="2644"/>
                  </a:lnTo>
                  <a:lnTo>
                    <a:pt x="2516" y="2644"/>
                  </a:lnTo>
                  <a:lnTo>
                    <a:pt x="2456" y="2684"/>
                  </a:lnTo>
                  <a:lnTo>
                    <a:pt x="2388" y="2616"/>
                  </a:lnTo>
                  <a:close/>
                  <a:moveTo>
                    <a:pt x="2843" y="8710"/>
                  </a:moveTo>
                  <a:lnTo>
                    <a:pt x="2825" y="8766"/>
                  </a:lnTo>
                  <a:lnTo>
                    <a:pt x="2825" y="8766"/>
                  </a:lnTo>
                  <a:cubicBezTo>
                    <a:pt x="2831" y="8729"/>
                    <a:pt x="2782" y="8710"/>
                    <a:pt x="2843" y="8710"/>
                  </a:cubicBezTo>
                  <a:close/>
                  <a:moveTo>
                    <a:pt x="114" y="69"/>
                  </a:moveTo>
                  <a:cubicBezTo>
                    <a:pt x="91" y="137"/>
                    <a:pt x="46" y="183"/>
                    <a:pt x="114" y="206"/>
                  </a:cubicBezTo>
                  <a:cubicBezTo>
                    <a:pt x="103" y="228"/>
                    <a:pt x="86" y="228"/>
                    <a:pt x="69" y="228"/>
                  </a:cubicBezTo>
                  <a:cubicBezTo>
                    <a:pt x="52" y="228"/>
                    <a:pt x="35" y="228"/>
                    <a:pt x="23" y="251"/>
                  </a:cubicBezTo>
                  <a:cubicBezTo>
                    <a:pt x="46" y="296"/>
                    <a:pt x="91" y="342"/>
                    <a:pt x="69" y="387"/>
                  </a:cubicBezTo>
                  <a:lnTo>
                    <a:pt x="46" y="387"/>
                  </a:lnTo>
                  <a:cubicBezTo>
                    <a:pt x="1" y="501"/>
                    <a:pt x="160" y="569"/>
                    <a:pt x="91" y="660"/>
                  </a:cubicBezTo>
                  <a:lnTo>
                    <a:pt x="69" y="660"/>
                  </a:lnTo>
                  <a:cubicBezTo>
                    <a:pt x="46" y="706"/>
                    <a:pt x="91" y="774"/>
                    <a:pt x="46" y="842"/>
                  </a:cubicBezTo>
                  <a:cubicBezTo>
                    <a:pt x="59" y="829"/>
                    <a:pt x="80" y="816"/>
                    <a:pt x="95" y="816"/>
                  </a:cubicBezTo>
                  <a:cubicBezTo>
                    <a:pt x="106" y="816"/>
                    <a:pt x="114" y="823"/>
                    <a:pt x="114" y="842"/>
                  </a:cubicBezTo>
                  <a:cubicBezTo>
                    <a:pt x="69" y="910"/>
                    <a:pt x="114" y="956"/>
                    <a:pt x="69" y="1024"/>
                  </a:cubicBezTo>
                  <a:lnTo>
                    <a:pt x="137" y="1070"/>
                  </a:lnTo>
                  <a:cubicBezTo>
                    <a:pt x="114" y="1343"/>
                    <a:pt x="228" y="2366"/>
                    <a:pt x="251" y="2639"/>
                  </a:cubicBezTo>
                  <a:lnTo>
                    <a:pt x="228" y="2639"/>
                  </a:lnTo>
                  <a:cubicBezTo>
                    <a:pt x="273" y="3025"/>
                    <a:pt x="296" y="3867"/>
                    <a:pt x="387" y="4276"/>
                  </a:cubicBezTo>
                  <a:cubicBezTo>
                    <a:pt x="319" y="4344"/>
                    <a:pt x="342" y="4435"/>
                    <a:pt x="319" y="4503"/>
                  </a:cubicBezTo>
                  <a:cubicBezTo>
                    <a:pt x="328" y="4484"/>
                    <a:pt x="342" y="4477"/>
                    <a:pt x="355" y="4477"/>
                  </a:cubicBezTo>
                  <a:cubicBezTo>
                    <a:pt x="372" y="4477"/>
                    <a:pt x="387" y="4490"/>
                    <a:pt x="387" y="4503"/>
                  </a:cubicBezTo>
                  <a:cubicBezTo>
                    <a:pt x="387" y="4708"/>
                    <a:pt x="433" y="4503"/>
                    <a:pt x="455" y="4731"/>
                  </a:cubicBezTo>
                  <a:cubicBezTo>
                    <a:pt x="524" y="4958"/>
                    <a:pt x="478" y="5868"/>
                    <a:pt x="433" y="6095"/>
                  </a:cubicBezTo>
                  <a:cubicBezTo>
                    <a:pt x="524" y="6186"/>
                    <a:pt x="455" y="6345"/>
                    <a:pt x="524" y="6459"/>
                  </a:cubicBezTo>
                  <a:lnTo>
                    <a:pt x="501" y="6436"/>
                  </a:lnTo>
                  <a:lnTo>
                    <a:pt x="501" y="6436"/>
                  </a:lnTo>
                  <a:cubicBezTo>
                    <a:pt x="524" y="6550"/>
                    <a:pt x="455" y="7232"/>
                    <a:pt x="501" y="7369"/>
                  </a:cubicBezTo>
                  <a:cubicBezTo>
                    <a:pt x="569" y="7482"/>
                    <a:pt x="455" y="7460"/>
                    <a:pt x="433" y="7551"/>
                  </a:cubicBezTo>
                  <a:cubicBezTo>
                    <a:pt x="546" y="7551"/>
                    <a:pt x="592" y="7641"/>
                    <a:pt x="592" y="7687"/>
                  </a:cubicBezTo>
                  <a:cubicBezTo>
                    <a:pt x="592" y="7755"/>
                    <a:pt x="683" y="7869"/>
                    <a:pt x="705" y="7983"/>
                  </a:cubicBezTo>
                  <a:lnTo>
                    <a:pt x="637" y="7983"/>
                  </a:lnTo>
                  <a:cubicBezTo>
                    <a:pt x="705" y="8051"/>
                    <a:pt x="683" y="8210"/>
                    <a:pt x="705" y="8278"/>
                  </a:cubicBezTo>
                  <a:cubicBezTo>
                    <a:pt x="683" y="8415"/>
                    <a:pt x="592" y="8619"/>
                    <a:pt x="660" y="8801"/>
                  </a:cubicBezTo>
                  <a:lnTo>
                    <a:pt x="501" y="8915"/>
                  </a:lnTo>
                  <a:lnTo>
                    <a:pt x="524" y="8938"/>
                  </a:lnTo>
                  <a:cubicBezTo>
                    <a:pt x="524" y="8938"/>
                    <a:pt x="1031" y="8975"/>
                    <a:pt x="1572" y="8975"/>
                  </a:cubicBezTo>
                  <a:cubicBezTo>
                    <a:pt x="2067" y="8975"/>
                    <a:pt x="2590" y="8944"/>
                    <a:pt x="2775" y="8824"/>
                  </a:cubicBezTo>
                  <a:lnTo>
                    <a:pt x="2820" y="8824"/>
                  </a:lnTo>
                  <a:lnTo>
                    <a:pt x="2820" y="8778"/>
                  </a:lnTo>
                  <a:cubicBezTo>
                    <a:pt x="2828" y="8763"/>
                    <a:pt x="2835" y="8758"/>
                    <a:pt x="2844" y="8758"/>
                  </a:cubicBezTo>
                  <a:cubicBezTo>
                    <a:pt x="2861" y="8758"/>
                    <a:pt x="2881" y="8778"/>
                    <a:pt x="2911" y="8778"/>
                  </a:cubicBezTo>
                  <a:lnTo>
                    <a:pt x="2934" y="8710"/>
                  </a:lnTo>
                  <a:lnTo>
                    <a:pt x="2888" y="8733"/>
                  </a:lnTo>
                  <a:cubicBezTo>
                    <a:pt x="2888" y="8710"/>
                    <a:pt x="2820" y="8665"/>
                    <a:pt x="2843" y="8619"/>
                  </a:cubicBezTo>
                  <a:cubicBezTo>
                    <a:pt x="2866" y="8574"/>
                    <a:pt x="2934" y="8619"/>
                    <a:pt x="2934" y="8551"/>
                  </a:cubicBezTo>
                  <a:cubicBezTo>
                    <a:pt x="2979" y="8187"/>
                    <a:pt x="3025" y="7846"/>
                    <a:pt x="3002" y="7482"/>
                  </a:cubicBezTo>
                  <a:lnTo>
                    <a:pt x="3002" y="7482"/>
                  </a:lnTo>
                  <a:lnTo>
                    <a:pt x="3048" y="7505"/>
                  </a:lnTo>
                  <a:cubicBezTo>
                    <a:pt x="3025" y="7391"/>
                    <a:pt x="3025" y="7300"/>
                    <a:pt x="3002" y="7187"/>
                  </a:cubicBezTo>
                  <a:lnTo>
                    <a:pt x="3070" y="7141"/>
                  </a:lnTo>
                  <a:lnTo>
                    <a:pt x="3070" y="7141"/>
                  </a:lnTo>
                  <a:cubicBezTo>
                    <a:pt x="3070" y="7142"/>
                    <a:pt x="3069" y="7142"/>
                    <a:pt x="3068" y="7142"/>
                  </a:cubicBezTo>
                  <a:cubicBezTo>
                    <a:pt x="3025" y="7142"/>
                    <a:pt x="3025" y="6595"/>
                    <a:pt x="3025" y="6595"/>
                  </a:cubicBezTo>
                  <a:lnTo>
                    <a:pt x="2934" y="6573"/>
                  </a:lnTo>
                  <a:cubicBezTo>
                    <a:pt x="2934" y="6482"/>
                    <a:pt x="3048" y="6550"/>
                    <a:pt x="3025" y="6459"/>
                  </a:cubicBezTo>
                  <a:cubicBezTo>
                    <a:pt x="2888" y="6414"/>
                    <a:pt x="3025" y="6277"/>
                    <a:pt x="2957" y="6254"/>
                  </a:cubicBezTo>
                  <a:cubicBezTo>
                    <a:pt x="2957" y="6254"/>
                    <a:pt x="2957" y="6209"/>
                    <a:pt x="3002" y="6209"/>
                  </a:cubicBezTo>
                  <a:cubicBezTo>
                    <a:pt x="2934" y="6186"/>
                    <a:pt x="3002" y="6163"/>
                    <a:pt x="2979" y="6118"/>
                  </a:cubicBezTo>
                  <a:lnTo>
                    <a:pt x="2979" y="6118"/>
                  </a:lnTo>
                  <a:lnTo>
                    <a:pt x="2934" y="6141"/>
                  </a:lnTo>
                  <a:lnTo>
                    <a:pt x="2911" y="6072"/>
                  </a:lnTo>
                  <a:lnTo>
                    <a:pt x="2979" y="6072"/>
                  </a:lnTo>
                  <a:cubicBezTo>
                    <a:pt x="3002" y="5891"/>
                    <a:pt x="3048" y="5004"/>
                    <a:pt x="3002" y="4799"/>
                  </a:cubicBezTo>
                  <a:lnTo>
                    <a:pt x="3002" y="4799"/>
                  </a:lnTo>
                  <a:cubicBezTo>
                    <a:pt x="2957" y="4822"/>
                    <a:pt x="3002" y="4890"/>
                    <a:pt x="2911" y="4913"/>
                  </a:cubicBezTo>
                  <a:cubicBezTo>
                    <a:pt x="2866" y="4867"/>
                    <a:pt x="2934" y="4844"/>
                    <a:pt x="2866" y="4822"/>
                  </a:cubicBezTo>
                  <a:cubicBezTo>
                    <a:pt x="3002" y="4799"/>
                    <a:pt x="2888" y="4685"/>
                    <a:pt x="3025" y="4663"/>
                  </a:cubicBezTo>
                  <a:lnTo>
                    <a:pt x="2957" y="4640"/>
                  </a:lnTo>
                  <a:lnTo>
                    <a:pt x="3002" y="4617"/>
                  </a:lnTo>
                  <a:cubicBezTo>
                    <a:pt x="2911" y="4390"/>
                    <a:pt x="2957" y="4572"/>
                    <a:pt x="2979" y="4367"/>
                  </a:cubicBezTo>
                  <a:cubicBezTo>
                    <a:pt x="2957" y="4230"/>
                    <a:pt x="2866" y="4185"/>
                    <a:pt x="2888" y="4117"/>
                  </a:cubicBezTo>
                  <a:lnTo>
                    <a:pt x="2820" y="4117"/>
                  </a:lnTo>
                  <a:cubicBezTo>
                    <a:pt x="2888" y="4117"/>
                    <a:pt x="2775" y="4049"/>
                    <a:pt x="2843" y="4026"/>
                  </a:cubicBezTo>
                  <a:cubicBezTo>
                    <a:pt x="2843" y="4007"/>
                    <a:pt x="2843" y="3924"/>
                    <a:pt x="2790" y="3924"/>
                  </a:cubicBezTo>
                  <a:cubicBezTo>
                    <a:pt x="2779" y="3924"/>
                    <a:pt x="2767" y="3927"/>
                    <a:pt x="2752" y="3935"/>
                  </a:cubicBezTo>
                  <a:cubicBezTo>
                    <a:pt x="2786" y="3918"/>
                    <a:pt x="2807" y="3864"/>
                    <a:pt x="2834" y="3864"/>
                  </a:cubicBezTo>
                  <a:cubicBezTo>
                    <a:pt x="2843" y="3864"/>
                    <a:pt x="2854" y="3871"/>
                    <a:pt x="2866" y="3889"/>
                  </a:cubicBezTo>
                  <a:lnTo>
                    <a:pt x="2843" y="3798"/>
                  </a:lnTo>
                  <a:lnTo>
                    <a:pt x="2820" y="3844"/>
                  </a:lnTo>
                  <a:cubicBezTo>
                    <a:pt x="2820" y="3753"/>
                    <a:pt x="2888" y="3685"/>
                    <a:pt x="2798" y="3617"/>
                  </a:cubicBezTo>
                  <a:lnTo>
                    <a:pt x="2752" y="3662"/>
                  </a:lnTo>
                  <a:cubicBezTo>
                    <a:pt x="2752" y="3594"/>
                    <a:pt x="2752" y="3548"/>
                    <a:pt x="2843" y="3526"/>
                  </a:cubicBezTo>
                  <a:lnTo>
                    <a:pt x="2866" y="3594"/>
                  </a:lnTo>
                  <a:cubicBezTo>
                    <a:pt x="2866" y="3480"/>
                    <a:pt x="2843" y="3435"/>
                    <a:pt x="2798" y="3344"/>
                  </a:cubicBezTo>
                  <a:lnTo>
                    <a:pt x="2798" y="3389"/>
                  </a:lnTo>
                  <a:cubicBezTo>
                    <a:pt x="2709" y="3279"/>
                    <a:pt x="2643" y="2764"/>
                    <a:pt x="2535" y="2649"/>
                  </a:cubicBezTo>
                  <a:lnTo>
                    <a:pt x="2535" y="2649"/>
                  </a:lnTo>
                  <a:lnTo>
                    <a:pt x="2593" y="2661"/>
                  </a:lnTo>
                  <a:cubicBezTo>
                    <a:pt x="2570" y="2480"/>
                    <a:pt x="2502" y="1547"/>
                    <a:pt x="2547" y="1388"/>
                  </a:cubicBezTo>
                  <a:cubicBezTo>
                    <a:pt x="2563" y="1365"/>
                    <a:pt x="2580" y="1358"/>
                    <a:pt x="2597" y="1358"/>
                  </a:cubicBezTo>
                  <a:cubicBezTo>
                    <a:pt x="2631" y="1358"/>
                    <a:pt x="2661" y="1388"/>
                    <a:pt x="2661" y="1388"/>
                  </a:cubicBezTo>
                  <a:cubicBezTo>
                    <a:pt x="2638" y="1297"/>
                    <a:pt x="2593" y="1343"/>
                    <a:pt x="2593" y="1274"/>
                  </a:cubicBezTo>
                  <a:lnTo>
                    <a:pt x="2593" y="1274"/>
                  </a:lnTo>
                  <a:lnTo>
                    <a:pt x="2661" y="1297"/>
                  </a:lnTo>
                  <a:lnTo>
                    <a:pt x="2638" y="1229"/>
                  </a:lnTo>
                  <a:cubicBezTo>
                    <a:pt x="2616" y="1274"/>
                    <a:pt x="2547" y="1252"/>
                    <a:pt x="2479" y="1274"/>
                  </a:cubicBezTo>
                  <a:lnTo>
                    <a:pt x="2479" y="1183"/>
                  </a:lnTo>
                  <a:lnTo>
                    <a:pt x="2547" y="1183"/>
                  </a:lnTo>
                  <a:cubicBezTo>
                    <a:pt x="2547" y="1161"/>
                    <a:pt x="2388" y="1138"/>
                    <a:pt x="2411" y="1047"/>
                  </a:cubicBezTo>
                  <a:cubicBezTo>
                    <a:pt x="2434" y="910"/>
                    <a:pt x="2411" y="751"/>
                    <a:pt x="2434" y="615"/>
                  </a:cubicBezTo>
                  <a:lnTo>
                    <a:pt x="2502" y="660"/>
                  </a:lnTo>
                  <a:lnTo>
                    <a:pt x="2525" y="592"/>
                  </a:lnTo>
                  <a:lnTo>
                    <a:pt x="2525" y="592"/>
                  </a:lnTo>
                  <a:cubicBezTo>
                    <a:pt x="2511" y="601"/>
                    <a:pt x="2500" y="605"/>
                    <a:pt x="2493" y="605"/>
                  </a:cubicBezTo>
                  <a:cubicBezTo>
                    <a:pt x="2468" y="605"/>
                    <a:pt x="2472" y="566"/>
                    <a:pt x="2463" y="566"/>
                  </a:cubicBezTo>
                  <a:cubicBezTo>
                    <a:pt x="2461" y="566"/>
                    <a:pt x="2459" y="567"/>
                    <a:pt x="2456" y="569"/>
                  </a:cubicBezTo>
                  <a:cubicBezTo>
                    <a:pt x="2320" y="456"/>
                    <a:pt x="2434" y="319"/>
                    <a:pt x="2343" y="228"/>
                  </a:cubicBezTo>
                  <a:cubicBezTo>
                    <a:pt x="2231" y="228"/>
                    <a:pt x="365" y="75"/>
                    <a:pt x="169" y="69"/>
                  </a:cubicBezTo>
                  <a:lnTo>
                    <a:pt x="169" y="69"/>
                  </a:lnTo>
                  <a:lnTo>
                    <a:pt x="160" y="115"/>
                  </a:lnTo>
                  <a:lnTo>
                    <a:pt x="228" y="115"/>
                  </a:lnTo>
                  <a:cubicBezTo>
                    <a:pt x="239" y="149"/>
                    <a:pt x="228" y="149"/>
                    <a:pt x="214" y="149"/>
                  </a:cubicBezTo>
                  <a:cubicBezTo>
                    <a:pt x="199" y="149"/>
                    <a:pt x="182" y="149"/>
                    <a:pt x="182" y="183"/>
                  </a:cubicBezTo>
                  <a:cubicBezTo>
                    <a:pt x="176" y="186"/>
                    <a:pt x="171" y="187"/>
                    <a:pt x="165" y="187"/>
                  </a:cubicBezTo>
                  <a:cubicBezTo>
                    <a:pt x="131" y="187"/>
                    <a:pt x="114" y="128"/>
                    <a:pt x="114" y="6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76" name="Google Shape;1676;p48"/>
          <p:cNvSpPr/>
          <p:nvPr/>
        </p:nvSpPr>
        <p:spPr>
          <a:xfrm rot="8805980">
            <a:off x="39066" y="1818760"/>
            <a:ext cx="565453" cy="565453"/>
          </a:xfrm>
          <a:custGeom>
            <a:avLst/>
            <a:gdLst/>
            <a:ahLst/>
            <a:cxnLst/>
            <a:rect l="l" t="t" r="r" b="b"/>
            <a:pathLst>
              <a:path w="19106" h="19106" extrusionOk="0">
                <a:moveTo>
                  <a:pt x="9565" y="1"/>
                </a:moveTo>
                <a:cubicBezTo>
                  <a:pt x="4269" y="1"/>
                  <a:pt x="1" y="4269"/>
                  <a:pt x="1" y="9564"/>
                </a:cubicBezTo>
                <a:cubicBezTo>
                  <a:pt x="1" y="14837"/>
                  <a:pt x="4269" y="19105"/>
                  <a:pt x="9565" y="19105"/>
                </a:cubicBezTo>
                <a:cubicBezTo>
                  <a:pt x="14837" y="19105"/>
                  <a:pt x="19106" y="14837"/>
                  <a:pt x="19106" y="9564"/>
                </a:cubicBezTo>
                <a:cubicBezTo>
                  <a:pt x="19106" y="4269"/>
                  <a:pt x="14837" y="1"/>
                  <a:pt x="95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7" name="Google Shape;1677;p48"/>
          <p:cNvSpPr/>
          <p:nvPr/>
        </p:nvSpPr>
        <p:spPr>
          <a:xfrm rot="7755094">
            <a:off x="8265374" y="3498746"/>
            <a:ext cx="330800" cy="330800"/>
          </a:xfrm>
          <a:custGeom>
            <a:avLst/>
            <a:gdLst/>
            <a:ahLst/>
            <a:cxnLst/>
            <a:rect l="l" t="t" r="r" b="b"/>
            <a:pathLst>
              <a:path w="19106" h="19106" extrusionOk="0">
                <a:moveTo>
                  <a:pt x="9565" y="1"/>
                </a:moveTo>
                <a:cubicBezTo>
                  <a:pt x="4269" y="1"/>
                  <a:pt x="1" y="4269"/>
                  <a:pt x="1" y="9564"/>
                </a:cubicBezTo>
                <a:cubicBezTo>
                  <a:pt x="1" y="14837"/>
                  <a:pt x="4269" y="19105"/>
                  <a:pt x="9565" y="19105"/>
                </a:cubicBezTo>
                <a:cubicBezTo>
                  <a:pt x="14837" y="19105"/>
                  <a:pt x="19106" y="14837"/>
                  <a:pt x="19106" y="9564"/>
                </a:cubicBezTo>
                <a:cubicBezTo>
                  <a:pt x="19106" y="4269"/>
                  <a:pt x="14837" y="1"/>
                  <a:pt x="9565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8" name="Google Shape;1678;p48"/>
          <p:cNvSpPr/>
          <p:nvPr/>
        </p:nvSpPr>
        <p:spPr>
          <a:xfrm rot="7754077">
            <a:off x="44334" y="1369936"/>
            <a:ext cx="217870" cy="217900"/>
          </a:xfrm>
          <a:custGeom>
            <a:avLst/>
            <a:gdLst/>
            <a:ahLst/>
            <a:cxnLst/>
            <a:rect l="l" t="t" r="r" b="b"/>
            <a:pathLst>
              <a:path w="19106" h="19106" extrusionOk="0">
                <a:moveTo>
                  <a:pt x="9565" y="1"/>
                </a:moveTo>
                <a:cubicBezTo>
                  <a:pt x="4269" y="1"/>
                  <a:pt x="1" y="4269"/>
                  <a:pt x="1" y="9564"/>
                </a:cubicBezTo>
                <a:cubicBezTo>
                  <a:pt x="1" y="14837"/>
                  <a:pt x="4269" y="19105"/>
                  <a:pt x="9565" y="19105"/>
                </a:cubicBezTo>
                <a:cubicBezTo>
                  <a:pt x="14837" y="19105"/>
                  <a:pt x="19106" y="14837"/>
                  <a:pt x="19106" y="9564"/>
                </a:cubicBezTo>
                <a:cubicBezTo>
                  <a:pt x="19106" y="4269"/>
                  <a:pt x="14837" y="1"/>
                  <a:pt x="956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TextBox 4">
            <a:extLst>
              <a:ext uri="{FF2B5EF4-FFF2-40B4-BE49-F238E27FC236}">
                <a16:creationId xmlns:a16="http://schemas.microsoft.com/office/drawing/2014/main" id="{FB2D86E1-98CE-871B-8A00-951445B453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2466254" y="557781"/>
            <a:ext cx="9305926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th-TH" altLang="en-US" sz="4500" b="1" dirty="0">
                <a:solidFill>
                  <a:srgbClr val="002060"/>
                </a:solidFill>
                <a:latin typeface="DilleniaUPC" panose="02020603050405020304" pitchFamily="18" charset="-34"/>
                <a:cs typeface="DilleniaUPC" panose="02020603050405020304" pitchFamily="18" charset="-34"/>
              </a:rPr>
              <a:t>ผลที่คาดว่าจะได้รับ </a:t>
            </a:r>
          </a:p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th-TH" altLang="en-US" sz="4500" b="1" dirty="0">
                <a:solidFill>
                  <a:srgbClr val="002060"/>
                </a:solidFill>
                <a:latin typeface="DilleniaUPC" panose="02020603050405020304" pitchFamily="18" charset="-34"/>
                <a:cs typeface="DilleniaUPC" panose="02020603050405020304" pitchFamily="18" charset="-34"/>
              </a:rPr>
              <a:t>(</a:t>
            </a:r>
            <a:r>
              <a:rPr lang="en-US" altLang="en-US" sz="4500" b="1" dirty="0">
                <a:solidFill>
                  <a:srgbClr val="002060"/>
                </a:solidFill>
                <a:latin typeface="DilleniaUPC" panose="02020603050405020304" pitchFamily="18" charset="-34"/>
                <a:cs typeface="DilleniaUPC" panose="02020603050405020304" pitchFamily="18" charset="-34"/>
              </a:rPr>
              <a:t>Expected Outcomes)</a:t>
            </a:r>
          </a:p>
        </p:txBody>
      </p:sp>
      <p:sp>
        <p:nvSpPr>
          <p:cNvPr id="70" name="Google Shape;1031;p41">
            <a:extLst>
              <a:ext uri="{FF2B5EF4-FFF2-40B4-BE49-F238E27FC236}">
                <a16:creationId xmlns:a16="http://schemas.microsoft.com/office/drawing/2014/main" id="{CB0BC6FA-E4A1-8BD0-2435-B291526BF066}"/>
              </a:ext>
            </a:extLst>
          </p:cNvPr>
          <p:cNvSpPr txBox="1">
            <a:spLocks/>
          </p:cNvSpPr>
          <p:nvPr/>
        </p:nvSpPr>
        <p:spPr>
          <a:xfrm>
            <a:off x="933750" y="2951673"/>
            <a:ext cx="6212836" cy="40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ulim Park"/>
              <a:buNone/>
              <a:defRPr sz="2000" b="0" i="0" u="none" strike="noStrike" cap="none">
                <a:solidFill>
                  <a:schemeClr val="dk2"/>
                </a:solidFill>
                <a:latin typeface="Margarine"/>
                <a:ea typeface="Margarine"/>
                <a:cs typeface="Margarine"/>
                <a:sym typeface="Margarine"/>
              </a:defRPr>
            </a:lvl1pPr>
            <a:lvl2pPr marL="914400" marR="0" lvl="1" indent="-3302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ulim Park"/>
              <a:buNone/>
              <a:defRPr sz="2000" b="0" i="0" u="none" strike="noStrike" cap="none">
                <a:solidFill>
                  <a:schemeClr val="dk2"/>
                </a:solidFill>
                <a:latin typeface="Margarine"/>
                <a:ea typeface="Margarine"/>
                <a:cs typeface="Margarine"/>
                <a:sym typeface="Margarine"/>
              </a:defRPr>
            </a:lvl2pPr>
            <a:lvl3pPr marL="1371600" marR="0" lvl="2" indent="-3302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ulim Park"/>
              <a:buNone/>
              <a:defRPr sz="2000" b="0" i="0" u="none" strike="noStrike" cap="none">
                <a:solidFill>
                  <a:schemeClr val="dk2"/>
                </a:solidFill>
                <a:latin typeface="Margarine"/>
                <a:ea typeface="Margarine"/>
                <a:cs typeface="Margarine"/>
                <a:sym typeface="Margarine"/>
              </a:defRPr>
            </a:lvl3pPr>
            <a:lvl4pPr marL="1828800" marR="0" lvl="3" indent="-3302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ulim Park"/>
              <a:buNone/>
              <a:defRPr sz="2000" b="0" i="0" u="none" strike="noStrike" cap="none">
                <a:solidFill>
                  <a:schemeClr val="dk2"/>
                </a:solidFill>
                <a:latin typeface="Margarine"/>
                <a:ea typeface="Margarine"/>
                <a:cs typeface="Margarine"/>
                <a:sym typeface="Margarine"/>
              </a:defRPr>
            </a:lvl4pPr>
            <a:lvl5pPr marL="2286000" marR="0" lvl="4" indent="-3302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ulim Park"/>
              <a:buNone/>
              <a:defRPr sz="2000" b="0" i="0" u="none" strike="noStrike" cap="none">
                <a:solidFill>
                  <a:schemeClr val="dk2"/>
                </a:solidFill>
                <a:latin typeface="Margarine"/>
                <a:ea typeface="Margarine"/>
                <a:cs typeface="Margarine"/>
                <a:sym typeface="Margarine"/>
              </a:defRPr>
            </a:lvl5pPr>
            <a:lvl6pPr marL="2743200" marR="0" lvl="5" indent="-3302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ulim Park"/>
              <a:buNone/>
              <a:defRPr sz="2000" b="0" i="0" u="none" strike="noStrike" cap="none">
                <a:solidFill>
                  <a:schemeClr val="dk2"/>
                </a:solidFill>
                <a:latin typeface="Margarine"/>
                <a:ea typeface="Margarine"/>
                <a:cs typeface="Margarine"/>
                <a:sym typeface="Margarine"/>
              </a:defRPr>
            </a:lvl6pPr>
            <a:lvl7pPr marL="3200400" marR="0" lvl="6" indent="-3302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ulim Park"/>
              <a:buNone/>
              <a:defRPr sz="2000" b="0" i="0" u="none" strike="noStrike" cap="none">
                <a:solidFill>
                  <a:schemeClr val="dk2"/>
                </a:solidFill>
                <a:latin typeface="Margarine"/>
                <a:ea typeface="Margarine"/>
                <a:cs typeface="Margarine"/>
                <a:sym typeface="Margarine"/>
              </a:defRPr>
            </a:lvl7pPr>
            <a:lvl8pPr marL="3657600" marR="0" lvl="7" indent="-3302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ulim Park"/>
              <a:buNone/>
              <a:defRPr sz="2000" b="0" i="0" u="none" strike="noStrike" cap="none">
                <a:solidFill>
                  <a:schemeClr val="dk2"/>
                </a:solidFill>
                <a:latin typeface="Margarine"/>
                <a:ea typeface="Margarine"/>
                <a:cs typeface="Margarine"/>
                <a:sym typeface="Margarine"/>
              </a:defRPr>
            </a:lvl8pPr>
            <a:lvl9pPr marL="4114800" marR="0" lvl="8" indent="-3302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ulim Park"/>
              <a:buNone/>
              <a:defRPr sz="2000" b="0" i="0" u="none" strike="noStrike" cap="none">
                <a:solidFill>
                  <a:schemeClr val="dk2"/>
                </a:solidFill>
                <a:latin typeface="Margarine"/>
                <a:ea typeface="Margarine"/>
                <a:cs typeface="Margarine"/>
                <a:sym typeface="Margarine"/>
              </a:defRPr>
            </a:lvl9pPr>
          </a:lstStyle>
          <a:p>
            <a:pPr marL="0" indent="0" algn="l"/>
            <a:r>
              <a:rPr lang="en-US" altLang="en-US" sz="2000" dirty="0">
                <a:solidFill>
                  <a:srgbClr val="002060"/>
                </a:solidFill>
                <a:latin typeface="DilleniaUPC" panose="02020603050405020304" pitchFamily="18" charset="-34"/>
                <a:ea typeface="Angsana New" panose="02020603050405020304" pitchFamily="18" charset="-34"/>
                <a:cs typeface="DilleniaUPC" panose="02020603050405020304" pitchFamily="18" charset="-34"/>
                <a:sym typeface="Angsana New" panose="02020603050405020304" pitchFamily="18" charset="-34"/>
              </a:rPr>
              <a:t>. </a:t>
            </a:r>
            <a:r>
              <a:rPr lang="th-TH" altLang="en-US" sz="3000" b="1" dirty="0">
                <a:solidFill>
                  <a:srgbClr val="002060"/>
                </a:solidFill>
                <a:latin typeface="DilleniaUPC" panose="02020603050405020304" pitchFamily="18" charset="-34"/>
                <a:ea typeface="Angsana New" panose="02020603050405020304" pitchFamily="18" charset="-34"/>
                <a:cs typeface="DilleniaUPC" panose="02020603050405020304" pitchFamily="18" charset="-34"/>
                <a:sym typeface="Angsana New" panose="02020603050405020304" pitchFamily="18" charset="-34"/>
              </a:rPr>
              <a:t>2. </a:t>
            </a:r>
            <a:r>
              <a:rPr lang="th-TH" altLang="en-US" sz="3000" b="1" dirty="0">
                <a:solidFill>
                  <a:schemeClr val="accent6">
                    <a:lumMod val="25000"/>
                  </a:schemeClr>
                </a:solidFill>
                <a:latin typeface="DilleniaUPC" panose="02020603050405020304" pitchFamily="18" charset="-34"/>
                <a:ea typeface="Angsana New" panose="02020603050405020304" pitchFamily="18" charset="-34"/>
                <a:cs typeface="DilleniaUPC" panose="02020603050405020304" pitchFamily="18" charset="-34"/>
                <a:sym typeface="Angsana New" panose="02020603050405020304" pitchFamily="18" charset="-34"/>
              </a:rPr>
              <a:t>สามารถสร้างระบบฐานข้อมูล ร้านขนมหวานแม่ศรีลา</a:t>
            </a:r>
            <a:r>
              <a:rPr lang="en-US" altLang="en-US" sz="3000" b="1" dirty="0">
                <a:solidFill>
                  <a:schemeClr val="accent6">
                    <a:lumMod val="25000"/>
                  </a:schemeClr>
                </a:solidFill>
                <a:latin typeface="DilleniaUPC" panose="02020603050405020304" pitchFamily="18" charset="-34"/>
                <a:ea typeface="Angsana New" panose="02020603050405020304" pitchFamily="18" charset="-34"/>
                <a:cs typeface="DilleniaUPC" panose="02020603050405020304" pitchFamily="18" charset="-34"/>
                <a:sym typeface="Angsana New" panose="02020603050405020304" pitchFamily="18" charset="-34"/>
              </a:rPr>
              <a:t>          </a:t>
            </a:r>
            <a:r>
              <a:rPr lang="th-TH" altLang="en-US" sz="3000" b="1" dirty="0">
                <a:solidFill>
                  <a:schemeClr val="accent6">
                    <a:lumMod val="25000"/>
                  </a:schemeClr>
                </a:solidFill>
                <a:latin typeface="DilleniaUPC" panose="02020603050405020304" pitchFamily="18" charset="-34"/>
                <a:ea typeface="Angsana New" panose="02020603050405020304" pitchFamily="18" charset="-34"/>
                <a:cs typeface="DilleniaUPC" panose="02020603050405020304" pitchFamily="18" charset="-34"/>
                <a:sym typeface="Angsana New" panose="02020603050405020304" pitchFamily="18" charset="-34"/>
              </a:rPr>
              <a:t>      </a:t>
            </a:r>
          </a:p>
          <a:p>
            <a:pPr marL="0" indent="0" algn="l"/>
            <a:r>
              <a:rPr lang="th-TH" altLang="en-US" sz="3000" b="1" dirty="0">
                <a:solidFill>
                  <a:schemeClr val="accent6">
                    <a:lumMod val="25000"/>
                  </a:schemeClr>
                </a:solidFill>
                <a:latin typeface="DilleniaUPC" panose="02020603050405020304" pitchFamily="18" charset="-34"/>
                <a:ea typeface="Angsana New" panose="02020603050405020304" pitchFamily="18" charset="-34"/>
                <a:cs typeface="DilleniaUPC" panose="02020603050405020304" pitchFamily="18" charset="-34"/>
                <a:sym typeface="Angsana New" panose="02020603050405020304" pitchFamily="18" charset="-34"/>
              </a:rPr>
              <a:t>    โดยใช้โปรแกรม </a:t>
            </a:r>
            <a:r>
              <a:rPr lang="en-US" altLang="en-US" sz="3000" b="1" dirty="0">
                <a:solidFill>
                  <a:schemeClr val="accent6">
                    <a:lumMod val="25000"/>
                  </a:schemeClr>
                </a:solidFill>
                <a:latin typeface="DilleniaUPC" panose="02020603050405020304" pitchFamily="18" charset="-34"/>
                <a:ea typeface="Angsana New" panose="02020603050405020304" pitchFamily="18" charset="-34"/>
                <a:cs typeface="DilleniaUPC" panose="02020603050405020304" pitchFamily="18" charset="-34"/>
                <a:sym typeface="Angsana New" panose="02020603050405020304" pitchFamily="18" charset="-34"/>
              </a:rPr>
              <a:t>XAMPP</a:t>
            </a:r>
            <a:endParaRPr lang="en-US" sz="3000" b="1" dirty="0">
              <a:solidFill>
                <a:schemeClr val="accent6">
                  <a:lumMod val="25000"/>
                </a:schemeClr>
              </a:solidFill>
            </a:endParaRPr>
          </a:p>
        </p:txBody>
      </p:sp>
      <p:sp>
        <p:nvSpPr>
          <p:cNvPr id="71" name="Google Shape;1031;p41">
            <a:extLst>
              <a:ext uri="{FF2B5EF4-FFF2-40B4-BE49-F238E27FC236}">
                <a16:creationId xmlns:a16="http://schemas.microsoft.com/office/drawing/2014/main" id="{6CBBBEA9-AF6C-2E61-3226-E081FEA21F3E}"/>
              </a:ext>
            </a:extLst>
          </p:cNvPr>
          <p:cNvSpPr txBox="1">
            <a:spLocks/>
          </p:cNvSpPr>
          <p:nvPr/>
        </p:nvSpPr>
        <p:spPr>
          <a:xfrm>
            <a:off x="1028113" y="1989773"/>
            <a:ext cx="6118473" cy="40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ulim Park"/>
              <a:buNone/>
              <a:defRPr sz="2000" b="0" i="0" u="none" strike="noStrike" cap="none">
                <a:solidFill>
                  <a:schemeClr val="dk2"/>
                </a:solidFill>
                <a:latin typeface="Margarine"/>
                <a:ea typeface="Margarine"/>
                <a:cs typeface="Margarine"/>
                <a:sym typeface="Margarine"/>
              </a:defRPr>
            </a:lvl1pPr>
            <a:lvl2pPr marL="914400" marR="0" lvl="1" indent="-3302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ulim Park"/>
              <a:buNone/>
              <a:defRPr sz="2000" b="0" i="0" u="none" strike="noStrike" cap="none">
                <a:solidFill>
                  <a:schemeClr val="dk2"/>
                </a:solidFill>
                <a:latin typeface="Margarine"/>
                <a:ea typeface="Margarine"/>
                <a:cs typeface="Margarine"/>
                <a:sym typeface="Margarine"/>
              </a:defRPr>
            </a:lvl2pPr>
            <a:lvl3pPr marL="1371600" marR="0" lvl="2" indent="-3302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ulim Park"/>
              <a:buNone/>
              <a:defRPr sz="2000" b="0" i="0" u="none" strike="noStrike" cap="none">
                <a:solidFill>
                  <a:schemeClr val="dk2"/>
                </a:solidFill>
                <a:latin typeface="Margarine"/>
                <a:ea typeface="Margarine"/>
                <a:cs typeface="Margarine"/>
                <a:sym typeface="Margarine"/>
              </a:defRPr>
            </a:lvl3pPr>
            <a:lvl4pPr marL="1828800" marR="0" lvl="3" indent="-3302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ulim Park"/>
              <a:buNone/>
              <a:defRPr sz="2000" b="0" i="0" u="none" strike="noStrike" cap="none">
                <a:solidFill>
                  <a:schemeClr val="dk2"/>
                </a:solidFill>
                <a:latin typeface="Margarine"/>
                <a:ea typeface="Margarine"/>
                <a:cs typeface="Margarine"/>
                <a:sym typeface="Margarine"/>
              </a:defRPr>
            </a:lvl4pPr>
            <a:lvl5pPr marL="2286000" marR="0" lvl="4" indent="-3302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ulim Park"/>
              <a:buNone/>
              <a:defRPr sz="2000" b="0" i="0" u="none" strike="noStrike" cap="none">
                <a:solidFill>
                  <a:schemeClr val="dk2"/>
                </a:solidFill>
                <a:latin typeface="Margarine"/>
                <a:ea typeface="Margarine"/>
                <a:cs typeface="Margarine"/>
                <a:sym typeface="Margarine"/>
              </a:defRPr>
            </a:lvl5pPr>
            <a:lvl6pPr marL="2743200" marR="0" lvl="5" indent="-3302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ulim Park"/>
              <a:buNone/>
              <a:defRPr sz="2000" b="0" i="0" u="none" strike="noStrike" cap="none">
                <a:solidFill>
                  <a:schemeClr val="dk2"/>
                </a:solidFill>
                <a:latin typeface="Margarine"/>
                <a:ea typeface="Margarine"/>
                <a:cs typeface="Margarine"/>
                <a:sym typeface="Margarine"/>
              </a:defRPr>
            </a:lvl6pPr>
            <a:lvl7pPr marL="3200400" marR="0" lvl="6" indent="-3302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ulim Park"/>
              <a:buNone/>
              <a:defRPr sz="2000" b="0" i="0" u="none" strike="noStrike" cap="none">
                <a:solidFill>
                  <a:schemeClr val="dk2"/>
                </a:solidFill>
                <a:latin typeface="Margarine"/>
                <a:ea typeface="Margarine"/>
                <a:cs typeface="Margarine"/>
                <a:sym typeface="Margarine"/>
              </a:defRPr>
            </a:lvl7pPr>
            <a:lvl8pPr marL="3657600" marR="0" lvl="7" indent="-3302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ulim Park"/>
              <a:buNone/>
              <a:defRPr sz="2000" b="0" i="0" u="none" strike="noStrike" cap="none">
                <a:solidFill>
                  <a:schemeClr val="dk2"/>
                </a:solidFill>
                <a:latin typeface="Margarine"/>
                <a:ea typeface="Margarine"/>
                <a:cs typeface="Margarine"/>
                <a:sym typeface="Margarine"/>
              </a:defRPr>
            </a:lvl8pPr>
            <a:lvl9pPr marL="4114800" marR="0" lvl="8" indent="-3302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ulim Park"/>
              <a:buNone/>
              <a:defRPr sz="2000" b="0" i="0" u="none" strike="noStrike" cap="none">
                <a:solidFill>
                  <a:schemeClr val="dk2"/>
                </a:solidFill>
                <a:latin typeface="Margarine"/>
                <a:ea typeface="Margarine"/>
                <a:cs typeface="Margarine"/>
                <a:sym typeface="Margarine"/>
              </a:defRPr>
            </a:lvl9pPr>
          </a:lstStyle>
          <a:p>
            <a:pPr marL="0" indent="0" algn="l"/>
            <a:r>
              <a:rPr lang="th-TH" altLang="en-US" sz="3000" b="1" dirty="0">
                <a:solidFill>
                  <a:schemeClr val="accent6">
                    <a:lumMod val="25000"/>
                  </a:schemeClr>
                </a:solidFill>
                <a:latin typeface="DilleniaUPC" panose="02020603050405020304" pitchFamily="18" charset="-34"/>
                <a:ea typeface="Angsana New" panose="02020603050405020304" pitchFamily="18" charset="-34"/>
                <a:cs typeface="DilleniaUPC" panose="02020603050405020304" pitchFamily="18" charset="-34"/>
                <a:sym typeface="Angsana New" panose="02020603050405020304" pitchFamily="18" charset="-34"/>
              </a:rPr>
              <a:t>1. สามารถศึกษากระบวนการขั้นตอนการสร้างระบบฐานข้อมูล</a:t>
            </a:r>
            <a:endParaRPr lang="en-US" sz="3000" b="1" dirty="0">
              <a:solidFill>
                <a:schemeClr val="accent6">
                  <a:lumMod val="25000"/>
                </a:schemeClr>
              </a:solidFill>
            </a:endParaRPr>
          </a:p>
        </p:txBody>
      </p:sp>
      <p:sp>
        <p:nvSpPr>
          <p:cNvPr id="72" name="Google Shape;1031;p41">
            <a:extLst>
              <a:ext uri="{FF2B5EF4-FFF2-40B4-BE49-F238E27FC236}">
                <a16:creationId xmlns:a16="http://schemas.microsoft.com/office/drawing/2014/main" id="{C4F845BF-C10D-29A4-B7D4-84E3FCACAA5E}"/>
              </a:ext>
            </a:extLst>
          </p:cNvPr>
          <p:cNvSpPr txBox="1">
            <a:spLocks/>
          </p:cNvSpPr>
          <p:nvPr/>
        </p:nvSpPr>
        <p:spPr>
          <a:xfrm>
            <a:off x="933750" y="3933425"/>
            <a:ext cx="6055868" cy="40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ulim Park"/>
              <a:buNone/>
              <a:defRPr sz="2000" b="0" i="0" u="none" strike="noStrike" cap="none">
                <a:solidFill>
                  <a:schemeClr val="dk2"/>
                </a:solidFill>
                <a:latin typeface="Margarine"/>
                <a:ea typeface="Margarine"/>
                <a:cs typeface="Margarine"/>
                <a:sym typeface="Margarine"/>
              </a:defRPr>
            </a:lvl1pPr>
            <a:lvl2pPr marL="914400" marR="0" lvl="1" indent="-3302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ulim Park"/>
              <a:buNone/>
              <a:defRPr sz="2000" b="0" i="0" u="none" strike="noStrike" cap="none">
                <a:solidFill>
                  <a:schemeClr val="dk2"/>
                </a:solidFill>
                <a:latin typeface="Margarine"/>
                <a:ea typeface="Margarine"/>
                <a:cs typeface="Margarine"/>
                <a:sym typeface="Margarine"/>
              </a:defRPr>
            </a:lvl2pPr>
            <a:lvl3pPr marL="1371600" marR="0" lvl="2" indent="-3302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ulim Park"/>
              <a:buNone/>
              <a:defRPr sz="2000" b="0" i="0" u="none" strike="noStrike" cap="none">
                <a:solidFill>
                  <a:schemeClr val="dk2"/>
                </a:solidFill>
                <a:latin typeface="Margarine"/>
                <a:ea typeface="Margarine"/>
                <a:cs typeface="Margarine"/>
                <a:sym typeface="Margarine"/>
              </a:defRPr>
            </a:lvl3pPr>
            <a:lvl4pPr marL="1828800" marR="0" lvl="3" indent="-3302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ulim Park"/>
              <a:buNone/>
              <a:defRPr sz="2000" b="0" i="0" u="none" strike="noStrike" cap="none">
                <a:solidFill>
                  <a:schemeClr val="dk2"/>
                </a:solidFill>
                <a:latin typeface="Margarine"/>
                <a:ea typeface="Margarine"/>
                <a:cs typeface="Margarine"/>
                <a:sym typeface="Margarine"/>
              </a:defRPr>
            </a:lvl4pPr>
            <a:lvl5pPr marL="2286000" marR="0" lvl="4" indent="-3302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ulim Park"/>
              <a:buNone/>
              <a:defRPr sz="2000" b="0" i="0" u="none" strike="noStrike" cap="none">
                <a:solidFill>
                  <a:schemeClr val="dk2"/>
                </a:solidFill>
                <a:latin typeface="Margarine"/>
                <a:ea typeface="Margarine"/>
                <a:cs typeface="Margarine"/>
                <a:sym typeface="Margarine"/>
              </a:defRPr>
            </a:lvl5pPr>
            <a:lvl6pPr marL="2743200" marR="0" lvl="5" indent="-3302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ulim Park"/>
              <a:buNone/>
              <a:defRPr sz="2000" b="0" i="0" u="none" strike="noStrike" cap="none">
                <a:solidFill>
                  <a:schemeClr val="dk2"/>
                </a:solidFill>
                <a:latin typeface="Margarine"/>
                <a:ea typeface="Margarine"/>
                <a:cs typeface="Margarine"/>
                <a:sym typeface="Margarine"/>
              </a:defRPr>
            </a:lvl6pPr>
            <a:lvl7pPr marL="3200400" marR="0" lvl="6" indent="-3302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ulim Park"/>
              <a:buNone/>
              <a:defRPr sz="2000" b="0" i="0" u="none" strike="noStrike" cap="none">
                <a:solidFill>
                  <a:schemeClr val="dk2"/>
                </a:solidFill>
                <a:latin typeface="Margarine"/>
                <a:ea typeface="Margarine"/>
                <a:cs typeface="Margarine"/>
                <a:sym typeface="Margarine"/>
              </a:defRPr>
            </a:lvl7pPr>
            <a:lvl8pPr marL="3657600" marR="0" lvl="7" indent="-3302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ulim Park"/>
              <a:buNone/>
              <a:defRPr sz="2000" b="0" i="0" u="none" strike="noStrike" cap="none">
                <a:solidFill>
                  <a:schemeClr val="dk2"/>
                </a:solidFill>
                <a:latin typeface="Margarine"/>
                <a:ea typeface="Margarine"/>
                <a:cs typeface="Margarine"/>
                <a:sym typeface="Margarine"/>
              </a:defRPr>
            </a:lvl8pPr>
            <a:lvl9pPr marL="4114800" marR="0" lvl="8" indent="-3302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ulim Park"/>
              <a:buNone/>
              <a:defRPr sz="2000" b="0" i="0" u="none" strike="noStrike" cap="none">
                <a:solidFill>
                  <a:schemeClr val="dk2"/>
                </a:solidFill>
                <a:latin typeface="Margarine"/>
                <a:ea typeface="Margarine"/>
                <a:cs typeface="Margarine"/>
                <a:sym typeface="Margarine"/>
              </a:defRPr>
            </a:lvl9pPr>
          </a:lstStyle>
          <a:p>
            <a:pPr marL="0" indent="0" algn="l"/>
            <a:r>
              <a:rPr lang="th-TH" altLang="en-US" sz="2000" dirty="0">
                <a:solidFill>
                  <a:srgbClr val="002060"/>
                </a:solidFill>
                <a:latin typeface="DilleniaUPC" panose="02020603050405020304" pitchFamily="18" charset="-34"/>
                <a:ea typeface="Angsana New" panose="02020603050405020304" pitchFamily="18" charset="-34"/>
                <a:cs typeface="DilleniaUPC" panose="02020603050405020304" pitchFamily="18" charset="-34"/>
                <a:sym typeface="Angsana New" panose="02020603050405020304" pitchFamily="18" charset="-34"/>
              </a:rPr>
              <a:t>. </a:t>
            </a:r>
            <a:r>
              <a:rPr lang="th-TH" altLang="en-US" sz="3000" b="1" dirty="0">
                <a:solidFill>
                  <a:srgbClr val="002060"/>
                </a:solidFill>
                <a:latin typeface="DilleniaUPC" panose="02020603050405020304" pitchFamily="18" charset="-34"/>
                <a:ea typeface="Angsana New" panose="02020603050405020304" pitchFamily="18" charset="-34"/>
                <a:cs typeface="DilleniaUPC" panose="02020603050405020304" pitchFamily="18" charset="-34"/>
                <a:sym typeface="Angsana New" panose="02020603050405020304" pitchFamily="18" charset="-34"/>
              </a:rPr>
              <a:t>3. </a:t>
            </a:r>
            <a:r>
              <a:rPr lang="th-TH" altLang="en-US" sz="3000" b="1" dirty="0">
                <a:solidFill>
                  <a:schemeClr val="accent6">
                    <a:lumMod val="25000"/>
                  </a:schemeClr>
                </a:solidFill>
                <a:latin typeface="DilleniaUPC" panose="02020603050405020304" pitchFamily="18" charset="-34"/>
                <a:ea typeface="Angsana New" panose="02020603050405020304" pitchFamily="18" charset="-34"/>
                <a:cs typeface="DilleniaUPC" panose="02020603050405020304" pitchFamily="18" charset="-34"/>
                <a:sym typeface="Angsana New" panose="02020603050405020304" pitchFamily="18" charset="-34"/>
              </a:rPr>
              <a:t>สามารถนำระบบฐานข้อมูลไปใช้ใน ร้านขนมหวานแม่ศรีลา</a:t>
            </a:r>
            <a:endParaRPr lang="en-US" sz="3000" b="1" dirty="0">
              <a:solidFill>
                <a:schemeClr val="accent6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52141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2" name="Google Shape;1612;p48"/>
          <p:cNvGrpSpPr/>
          <p:nvPr/>
        </p:nvGrpSpPr>
        <p:grpSpPr>
          <a:xfrm>
            <a:off x="933750" y="1271815"/>
            <a:ext cx="3426250" cy="3503575"/>
            <a:chOff x="933750" y="1005925"/>
            <a:chExt cx="3426250" cy="3503575"/>
          </a:xfrm>
        </p:grpSpPr>
        <p:sp>
          <p:nvSpPr>
            <p:cNvPr id="1613" name="Google Shape;1613;p48"/>
            <p:cNvSpPr/>
            <p:nvPr/>
          </p:nvSpPr>
          <p:spPr>
            <a:xfrm>
              <a:off x="933750" y="1005925"/>
              <a:ext cx="3381300" cy="3381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48"/>
            <p:cNvSpPr/>
            <p:nvPr/>
          </p:nvSpPr>
          <p:spPr>
            <a:xfrm>
              <a:off x="3528100" y="3677600"/>
              <a:ext cx="831900" cy="831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15" name="Google Shape;1615;p48"/>
          <p:cNvGrpSpPr/>
          <p:nvPr/>
        </p:nvGrpSpPr>
        <p:grpSpPr>
          <a:xfrm>
            <a:off x="7960775" y="-721085"/>
            <a:ext cx="1727186" cy="1727018"/>
            <a:chOff x="7941900" y="-738260"/>
            <a:chExt cx="1727186" cy="1727018"/>
          </a:xfrm>
        </p:grpSpPr>
        <p:sp>
          <p:nvSpPr>
            <p:cNvPr id="1616" name="Google Shape;1616;p48"/>
            <p:cNvSpPr/>
            <p:nvPr/>
          </p:nvSpPr>
          <p:spPr>
            <a:xfrm rot="-2172959" flipH="1">
              <a:off x="9255473" y="277367"/>
              <a:ext cx="2161" cy="4323"/>
            </a:xfrm>
            <a:custGeom>
              <a:avLst/>
              <a:gdLst/>
              <a:ahLst/>
              <a:cxnLst/>
              <a:rect l="l" t="t" r="r" b="b"/>
              <a:pathLst>
                <a:path w="69" h="138" extrusionOk="0">
                  <a:moveTo>
                    <a:pt x="68" y="1"/>
                  </a:moveTo>
                  <a:lnTo>
                    <a:pt x="68" y="1"/>
                  </a:lnTo>
                  <a:cubicBezTo>
                    <a:pt x="23" y="46"/>
                    <a:pt x="0" y="69"/>
                    <a:pt x="23" y="137"/>
                  </a:cubicBezTo>
                  <a:cubicBezTo>
                    <a:pt x="68" y="92"/>
                    <a:pt x="68" y="46"/>
                    <a:pt x="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48"/>
            <p:cNvSpPr/>
            <p:nvPr/>
          </p:nvSpPr>
          <p:spPr>
            <a:xfrm rot="-2172959" flipH="1">
              <a:off x="9254411" y="278411"/>
              <a:ext cx="31" cy="31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48"/>
            <p:cNvSpPr/>
            <p:nvPr/>
          </p:nvSpPr>
          <p:spPr>
            <a:xfrm rot="-2172959" flipH="1">
              <a:off x="9163352" y="6249"/>
              <a:ext cx="31" cy="1472"/>
            </a:xfrm>
            <a:custGeom>
              <a:avLst/>
              <a:gdLst/>
              <a:ahLst/>
              <a:cxnLst/>
              <a:rect l="l" t="t" r="r" b="b"/>
              <a:pathLst>
                <a:path w="1" h="47" extrusionOk="0">
                  <a:moveTo>
                    <a:pt x="0" y="1"/>
                  </a:moveTo>
                  <a:lnTo>
                    <a:pt x="0" y="4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48"/>
            <p:cNvSpPr/>
            <p:nvPr/>
          </p:nvSpPr>
          <p:spPr>
            <a:xfrm rot="-2172959" flipH="1">
              <a:off x="9166482" y="3133"/>
              <a:ext cx="93347" cy="287089"/>
            </a:xfrm>
            <a:custGeom>
              <a:avLst/>
              <a:gdLst/>
              <a:ahLst/>
              <a:cxnLst/>
              <a:rect l="l" t="t" r="r" b="b"/>
              <a:pathLst>
                <a:path w="2980" h="9165" extrusionOk="0">
                  <a:moveTo>
                    <a:pt x="56" y="823"/>
                  </a:moveTo>
                  <a:cubicBezTo>
                    <a:pt x="50" y="828"/>
                    <a:pt x="46" y="835"/>
                    <a:pt x="46" y="841"/>
                  </a:cubicBezTo>
                  <a:cubicBezTo>
                    <a:pt x="50" y="836"/>
                    <a:pt x="53" y="829"/>
                    <a:pt x="56" y="823"/>
                  </a:cubicBezTo>
                  <a:close/>
                  <a:moveTo>
                    <a:pt x="2275" y="2752"/>
                  </a:moveTo>
                  <a:lnTo>
                    <a:pt x="2402" y="2780"/>
                  </a:lnTo>
                  <a:lnTo>
                    <a:pt x="2402" y="2780"/>
                  </a:lnTo>
                  <a:lnTo>
                    <a:pt x="2343" y="2820"/>
                  </a:lnTo>
                  <a:lnTo>
                    <a:pt x="2275" y="2752"/>
                  </a:lnTo>
                  <a:close/>
                  <a:moveTo>
                    <a:pt x="2843" y="8687"/>
                  </a:moveTo>
                  <a:lnTo>
                    <a:pt x="2843" y="8717"/>
                  </a:lnTo>
                  <a:lnTo>
                    <a:pt x="2843" y="8717"/>
                  </a:lnTo>
                  <a:cubicBezTo>
                    <a:pt x="2833" y="8697"/>
                    <a:pt x="2813" y="8687"/>
                    <a:pt x="2843" y="8687"/>
                  </a:cubicBezTo>
                  <a:close/>
                  <a:moveTo>
                    <a:pt x="228" y="0"/>
                  </a:moveTo>
                  <a:lnTo>
                    <a:pt x="182" y="91"/>
                  </a:lnTo>
                  <a:lnTo>
                    <a:pt x="251" y="114"/>
                  </a:lnTo>
                  <a:cubicBezTo>
                    <a:pt x="273" y="148"/>
                    <a:pt x="262" y="148"/>
                    <a:pt x="248" y="148"/>
                  </a:cubicBezTo>
                  <a:cubicBezTo>
                    <a:pt x="234" y="148"/>
                    <a:pt x="217" y="148"/>
                    <a:pt x="228" y="182"/>
                  </a:cubicBezTo>
                  <a:cubicBezTo>
                    <a:pt x="160" y="182"/>
                    <a:pt x="137" y="114"/>
                    <a:pt x="137" y="68"/>
                  </a:cubicBezTo>
                  <a:lnTo>
                    <a:pt x="137" y="68"/>
                  </a:lnTo>
                  <a:cubicBezTo>
                    <a:pt x="137" y="114"/>
                    <a:pt x="92" y="159"/>
                    <a:pt x="160" y="182"/>
                  </a:cubicBezTo>
                  <a:cubicBezTo>
                    <a:pt x="137" y="205"/>
                    <a:pt x="114" y="205"/>
                    <a:pt x="94" y="205"/>
                  </a:cubicBezTo>
                  <a:cubicBezTo>
                    <a:pt x="74" y="205"/>
                    <a:pt x="57" y="205"/>
                    <a:pt x="46" y="227"/>
                  </a:cubicBezTo>
                  <a:cubicBezTo>
                    <a:pt x="69" y="273"/>
                    <a:pt x="114" y="341"/>
                    <a:pt x="92" y="387"/>
                  </a:cubicBezTo>
                  <a:lnTo>
                    <a:pt x="69" y="387"/>
                  </a:lnTo>
                  <a:cubicBezTo>
                    <a:pt x="1" y="500"/>
                    <a:pt x="160" y="569"/>
                    <a:pt x="92" y="659"/>
                  </a:cubicBezTo>
                  <a:lnTo>
                    <a:pt x="69" y="659"/>
                  </a:lnTo>
                  <a:cubicBezTo>
                    <a:pt x="48" y="680"/>
                    <a:pt x="84" y="758"/>
                    <a:pt x="56" y="823"/>
                  </a:cubicBezTo>
                  <a:lnTo>
                    <a:pt x="56" y="823"/>
                  </a:lnTo>
                  <a:cubicBezTo>
                    <a:pt x="62" y="818"/>
                    <a:pt x="70" y="815"/>
                    <a:pt x="78" y="815"/>
                  </a:cubicBezTo>
                  <a:cubicBezTo>
                    <a:pt x="91" y="815"/>
                    <a:pt x="105" y="822"/>
                    <a:pt x="114" y="841"/>
                  </a:cubicBezTo>
                  <a:cubicBezTo>
                    <a:pt x="69" y="910"/>
                    <a:pt x="92" y="978"/>
                    <a:pt x="46" y="1023"/>
                  </a:cubicBezTo>
                  <a:lnTo>
                    <a:pt x="114" y="1092"/>
                  </a:lnTo>
                  <a:cubicBezTo>
                    <a:pt x="92" y="1342"/>
                    <a:pt x="114" y="2410"/>
                    <a:pt x="137" y="2683"/>
                  </a:cubicBezTo>
                  <a:cubicBezTo>
                    <a:pt x="160" y="3093"/>
                    <a:pt x="160" y="3934"/>
                    <a:pt x="228" y="4366"/>
                  </a:cubicBezTo>
                  <a:cubicBezTo>
                    <a:pt x="182" y="4434"/>
                    <a:pt x="182" y="4525"/>
                    <a:pt x="160" y="4593"/>
                  </a:cubicBezTo>
                  <a:cubicBezTo>
                    <a:pt x="179" y="4574"/>
                    <a:pt x="194" y="4567"/>
                    <a:pt x="205" y="4567"/>
                  </a:cubicBezTo>
                  <a:cubicBezTo>
                    <a:pt x="220" y="4567"/>
                    <a:pt x="228" y="4580"/>
                    <a:pt x="228" y="4593"/>
                  </a:cubicBezTo>
                  <a:cubicBezTo>
                    <a:pt x="228" y="4798"/>
                    <a:pt x="273" y="4616"/>
                    <a:pt x="296" y="4821"/>
                  </a:cubicBezTo>
                  <a:cubicBezTo>
                    <a:pt x="364" y="5071"/>
                    <a:pt x="342" y="6003"/>
                    <a:pt x="296" y="6208"/>
                  </a:cubicBezTo>
                  <a:cubicBezTo>
                    <a:pt x="387" y="6322"/>
                    <a:pt x="319" y="6481"/>
                    <a:pt x="387" y="6595"/>
                  </a:cubicBezTo>
                  <a:lnTo>
                    <a:pt x="364" y="6572"/>
                  </a:lnTo>
                  <a:lnTo>
                    <a:pt x="364" y="6572"/>
                  </a:lnTo>
                  <a:cubicBezTo>
                    <a:pt x="387" y="6640"/>
                    <a:pt x="387" y="6845"/>
                    <a:pt x="387" y="7049"/>
                  </a:cubicBezTo>
                  <a:cubicBezTo>
                    <a:pt x="387" y="7254"/>
                    <a:pt x="387" y="7481"/>
                    <a:pt x="410" y="7550"/>
                  </a:cubicBezTo>
                  <a:lnTo>
                    <a:pt x="433" y="7527"/>
                  </a:lnTo>
                  <a:lnTo>
                    <a:pt x="433" y="7527"/>
                  </a:lnTo>
                  <a:cubicBezTo>
                    <a:pt x="501" y="7641"/>
                    <a:pt x="387" y="7641"/>
                    <a:pt x="364" y="7732"/>
                  </a:cubicBezTo>
                  <a:cubicBezTo>
                    <a:pt x="375" y="7730"/>
                    <a:pt x="384" y="7729"/>
                    <a:pt x="394" y="7729"/>
                  </a:cubicBezTo>
                  <a:cubicBezTo>
                    <a:pt x="490" y="7729"/>
                    <a:pt x="546" y="7827"/>
                    <a:pt x="546" y="7868"/>
                  </a:cubicBezTo>
                  <a:lnTo>
                    <a:pt x="524" y="7868"/>
                  </a:lnTo>
                  <a:cubicBezTo>
                    <a:pt x="546" y="7914"/>
                    <a:pt x="637" y="8050"/>
                    <a:pt x="660" y="8164"/>
                  </a:cubicBezTo>
                  <a:lnTo>
                    <a:pt x="615" y="8164"/>
                  </a:lnTo>
                  <a:cubicBezTo>
                    <a:pt x="683" y="8232"/>
                    <a:pt x="683" y="8391"/>
                    <a:pt x="683" y="8459"/>
                  </a:cubicBezTo>
                  <a:cubicBezTo>
                    <a:pt x="683" y="8596"/>
                    <a:pt x="592" y="8823"/>
                    <a:pt x="683" y="9005"/>
                  </a:cubicBezTo>
                  <a:lnTo>
                    <a:pt x="546" y="9141"/>
                  </a:lnTo>
                  <a:lnTo>
                    <a:pt x="569" y="9164"/>
                  </a:lnTo>
                  <a:cubicBezTo>
                    <a:pt x="569" y="9164"/>
                    <a:pt x="2434" y="9096"/>
                    <a:pt x="2798" y="8800"/>
                  </a:cubicBezTo>
                  <a:lnTo>
                    <a:pt x="2843" y="8800"/>
                  </a:lnTo>
                  <a:lnTo>
                    <a:pt x="2843" y="8755"/>
                  </a:lnTo>
                  <a:cubicBezTo>
                    <a:pt x="2853" y="8736"/>
                    <a:pt x="2862" y="8729"/>
                    <a:pt x="2872" y="8729"/>
                  </a:cubicBezTo>
                  <a:cubicBezTo>
                    <a:pt x="2885" y="8729"/>
                    <a:pt x="2898" y="8742"/>
                    <a:pt x="2911" y="8755"/>
                  </a:cubicBezTo>
                  <a:lnTo>
                    <a:pt x="2934" y="8687"/>
                  </a:lnTo>
                  <a:lnTo>
                    <a:pt x="2911" y="8709"/>
                  </a:lnTo>
                  <a:cubicBezTo>
                    <a:pt x="2889" y="8687"/>
                    <a:pt x="2843" y="8641"/>
                    <a:pt x="2866" y="8618"/>
                  </a:cubicBezTo>
                  <a:cubicBezTo>
                    <a:pt x="2866" y="8550"/>
                    <a:pt x="2934" y="8596"/>
                    <a:pt x="2934" y="8528"/>
                  </a:cubicBezTo>
                  <a:cubicBezTo>
                    <a:pt x="2957" y="8186"/>
                    <a:pt x="2980" y="7845"/>
                    <a:pt x="2934" y="7504"/>
                  </a:cubicBezTo>
                  <a:lnTo>
                    <a:pt x="2980" y="7504"/>
                  </a:lnTo>
                  <a:cubicBezTo>
                    <a:pt x="2934" y="7413"/>
                    <a:pt x="2934" y="7322"/>
                    <a:pt x="2911" y="7231"/>
                  </a:cubicBezTo>
                  <a:lnTo>
                    <a:pt x="2980" y="7186"/>
                  </a:lnTo>
                  <a:lnTo>
                    <a:pt x="2980" y="7186"/>
                  </a:lnTo>
                  <a:cubicBezTo>
                    <a:pt x="2979" y="7186"/>
                    <a:pt x="2978" y="7187"/>
                    <a:pt x="2977" y="7187"/>
                  </a:cubicBezTo>
                  <a:cubicBezTo>
                    <a:pt x="2932" y="7187"/>
                    <a:pt x="2889" y="6662"/>
                    <a:pt x="2911" y="6640"/>
                  </a:cubicBezTo>
                  <a:lnTo>
                    <a:pt x="2820" y="6640"/>
                  </a:lnTo>
                  <a:cubicBezTo>
                    <a:pt x="2798" y="6526"/>
                    <a:pt x="2911" y="6617"/>
                    <a:pt x="2889" y="6504"/>
                  </a:cubicBezTo>
                  <a:cubicBezTo>
                    <a:pt x="2752" y="6481"/>
                    <a:pt x="2889" y="6344"/>
                    <a:pt x="2820" y="6322"/>
                  </a:cubicBezTo>
                  <a:cubicBezTo>
                    <a:pt x="2843" y="6322"/>
                    <a:pt x="2843" y="6276"/>
                    <a:pt x="2889" y="6276"/>
                  </a:cubicBezTo>
                  <a:cubicBezTo>
                    <a:pt x="2798" y="6254"/>
                    <a:pt x="2866" y="6231"/>
                    <a:pt x="2843" y="6185"/>
                  </a:cubicBezTo>
                  <a:lnTo>
                    <a:pt x="2843" y="6185"/>
                  </a:lnTo>
                  <a:lnTo>
                    <a:pt x="2798" y="6208"/>
                  </a:lnTo>
                  <a:lnTo>
                    <a:pt x="2775" y="6140"/>
                  </a:lnTo>
                  <a:lnTo>
                    <a:pt x="2843" y="6140"/>
                  </a:lnTo>
                  <a:cubicBezTo>
                    <a:pt x="2866" y="5958"/>
                    <a:pt x="2911" y="5094"/>
                    <a:pt x="2866" y="4912"/>
                  </a:cubicBezTo>
                  <a:lnTo>
                    <a:pt x="2866" y="4912"/>
                  </a:lnTo>
                  <a:cubicBezTo>
                    <a:pt x="2798" y="4935"/>
                    <a:pt x="2843" y="5003"/>
                    <a:pt x="2752" y="5026"/>
                  </a:cubicBezTo>
                  <a:cubicBezTo>
                    <a:pt x="2707" y="4957"/>
                    <a:pt x="2775" y="4935"/>
                    <a:pt x="2707" y="4912"/>
                  </a:cubicBezTo>
                  <a:cubicBezTo>
                    <a:pt x="2843" y="4889"/>
                    <a:pt x="2752" y="4798"/>
                    <a:pt x="2866" y="4775"/>
                  </a:cubicBezTo>
                  <a:lnTo>
                    <a:pt x="2798" y="4753"/>
                  </a:lnTo>
                  <a:lnTo>
                    <a:pt x="2843" y="4730"/>
                  </a:lnTo>
                  <a:cubicBezTo>
                    <a:pt x="2775" y="4503"/>
                    <a:pt x="2798" y="4684"/>
                    <a:pt x="2820" y="4480"/>
                  </a:cubicBezTo>
                  <a:cubicBezTo>
                    <a:pt x="2820" y="4366"/>
                    <a:pt x="2707" y="4298"/>
                    <a:pt x="2752" y="4230"/>
                  </a:cubicBezTo>
                  <a:lnTo>
                    <a:pt x="2752" y="4230"/>
                  </a:lnTo>
                  <a:lnTo>
                    <a:pt x="2684" y="4252"/>
                  </a:lnTo>
                  <a:cubicBezTo>
                    <a:pt x="2752" y="4230"/>
                    <a:pt x="2638" y="4161"/>
                    <a:pt x="2707" y="4161"/>
                  </a:cubicBezTo>
                  <a:cubicBezTo>
                    <a:pt x="2707" y="4125"/>
                    <a:pt x="2707" y="4058"/>
                    <a:pt x="2658" y="4058"/>
                  </a:cubicBezTo>
                  <a:cubicBezTo>
                    <a:pt x="2647" y="4058"/>
                    <a:pt x="2633" y="4062"/>
                    <a:pt x="2616" y="4070"/>
                  </a:cubicBezTo>
                  <a:cubicBezTo>
                    <a:pt x="2652" y="4052"/>
                    <a:pt x="2674" y="3990"/>
                    <a:pt x="2693" y="3990"/>
                  </a:cubicBezTo>
                  <a:cubicBezTo>
                    <a:pt x="2698" y="3990"/>
                    <a:pt x="2702" y="3993"/>
                    <a:pt x="2707" y="4002"/>
                  </a:cubicBezTo>
                  <a:lnTo>
                    <a:pt x="2707" y="3934"/>
                  </a:lnTo>
                  <a:lnTo>
                    <a:pt x="2684" y="3957"/>
                  </a:lnTo>
                  <a:cubicBezTo>
                    <a:pt x="2684" y="3866"/>
                    <a:pt x="2752" y="3820"/>
                    <a:pt x="2661" y="3752"/>
                  </a:cubicBezTo>
                  <a:lnTo>
                    <a:pt x="2638" y="3798"/>
                  </a:lnTo>
                  <a:cubicBezTo>
                    <a:pt x="2616" y="3729"/>
                    <a:pt x="2616" y="3684"/>
                    <a:pt x="2707" y="3661"/>
                  </a:cubicBezTo>
                  <a:lnTo>
                    <a:pt x="2729" y="3729"/>
                  </a:lnTo>
                  <a:cubicBezTo>
                    <a:pt x="2729" y="3616"/>
                    <a:pt x="2729" y="3570"/>
                    <a:pt x="2684" y="3479"/>
                  </a:cubicBezTo>
                  <a:lnTo>
                    <a:pt x="2684" y="3525"/>
                  </a:lnTo>
                  <a:cubicBezTo>
                    <a:pt x="2595" y="3414"/>
                    <a:pt x="2528" y="2914"/>
                    <a:pt x="2420" y="2784"/>
                  </a:cubicBezTo>
                  <a:lnTo>
                    <a:pt x="2420" y="2784"/>
                  </a:lnTo>
                  <a:lnTo>
                    <a:pt x="2479" y="2797"/>
                  </a:lnTo>
                  <a:cubicBezTo>
                    <a:pt x="2456" y="2615"/>
                    <a:pt x="2456" y="1706"/>
                    <a:pt x="2502" y="1546"/>
                  </a:cubicBezTo>
                  <a:cubicBezTo>
                    <a:pt x="2517" y="1531"/>
                    <a:pt x="2535" y="1526"/>
                    <a:pt x="2552" y="1526"/>
                  </a:cubicBezTo>
                  <a:cubicBezTo>
                    <a:pt x="2585" y="1526"/>
                    <a:pt x="2616" y="1546"/>
                    <a:pt x="2616" y="1546"/>
                  </a:cubicBezTo>
                  <a:cubicBezTo>
                    <a:pt x="2593" y="1478"/>
                    <a:pt x="2547" y="1501"/>
                    <a:pt x="2547" y="1433"/>
                  </a:cubicBezTo>
                  <a:lnTo>
                    <a:pt x="2547" y="1433"/>
                  </a:lnTo>
                  <a:lnTo>
                    <a:pt x="2616" y="1455"/>
                  </a:lnTo>
                  <a:lnTo>
                    <a:pt x="2616" y="1410"/>
                  </a:lnTo>
                  <a:cubicBezTo>
                    <a:pt x="2593" y="1421"/>
                    <a:pt x="2565" y="1421"/>
                    <a:pt x="2533" y="1421"/>
                  </a:cubicBezTo>
                  <a:cubicBezTo>
                    <a:pt x="2502" y="1421"/>
                    <a:pt x="2468" y="1421"/>
                    <a:pt x="2434" y="1433"/>
                  </a:cubicBezTo>
                  <a:lnTo>
                    <a:pt x="2456" y="1342"/>
                  </a:lnTo>
                  <a:lnTo>
                    <a:pt x="2502" y="1342"/>
                  </a:lnTo>
                  <a:cubicBezTo>
                    <a:pt x="2502" y="1342"/>
                    <a:pt x="2366" y="1296"/>
                    <a:pt x="2388" y="1205"/>
                  </a:cubicBezTo>
                  <a:cubicBezTo>
                    <a:pt x="2411" y="1069"/>
                    <a:pt x="2411" y="910"/>
                    <a:pt x="2434" y="773"/>
                  </a:cubicBezTo>
                  <a:lnTo>
                    <a:pt x="2502" y="841"/>
                  </a:lnTo>
                  <a:lnTo>
                    <a:pt x="2525" y="773"/>
                  </a:lnTo>
                  <a:lnTo>
                    <a:pt x="2525" y="773"/>
                  </a:lnTo>
                  <a:cubicBezTo>
                    <a:pt x="2517" y="776"/>
                    <a:pt x="2510" y="777"/>
                    <a:pt x="2505" y="777"/>
                  </a:cubicBezTo>
                  <a:cubicBezTo>
                    <a:pt x="2467" y="777"/>
                    <a:pt x="2474" y="724"/>
                    <a:pt x="2463" y="724"/>
                  </a:cubicBezTo>
                  <a:cubicBezTo>
                    <a:pt x="2461" y="724"/>
                    <a:pt x="2459" y="725"/>
                    <a:pt x="2456" y="728"/>
                  </a:cubicBezTo>
                  <a:cubicBezTo>
                    <a:pt x="2320" y="614"/>
                    <a:pt x="2456" y="500"/>
                    <a:pt x="2366" y="387"/>
                  </a:cubicBezTo>
                  <a:cubicBezTo>
                    <a:pt x="2252" y="387"/>
                    <a:pt x="342" y="68"/>
                    <a:pt x="205" y="68"/>
                  </a:cubicBezTo>
                  <a:lnTo>
                    <a:pt x="2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48"/>
            <p:cNvSpPr/>
            <p:nvPr/>
          </p:nvSpPr>
          <p:spPr>
            <a:xfrm rot="-2172959" flipH="1">
              <a:off x="8558869" y="-307545"/>
              <a:ext cx="2882" cy="4291"/>
            </a:xfrm>
            <a:custGeom>
              <a:avLst/>
              <a:gdLst/>
              <a:ahLst/>
              <a:cxnLst/>
              <a:rect l="l" t="t" r="r" b="b"/>
              <a:pathLst>
                <a:path w="92" h="137" extrusionOk="0">
                  <a:moveTo>
                    <a:pt x="91" y="0"/>
                  </a:moveTo>
                  <a:lnTo>
                    <a:pt x="91" y="0"/>
                  </a:lnTo>
                  <a:cubicBezTo>
                    <a:pt x="23" y="46"/>
                    <a:pt x="0" y="91"/>
                    <a:pt x="23" y="137"/>
                  </a:cubicBezTo>
                  <a:cubicBezTo>
                    <a:pt x="68" y="91"/>
                    <a:pt x="68" y="46"/>
                    <a:pt x="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48"/>
            <p:cNvSpPr/>
            <p:nvPr/>
          </p:nvSpPr>
          <p:spPr>
            <a:xfrm rot="-2172959" flipH="1">
              <a:off x="8557886" y="-306292"/>
              <a:ext cx="31" cy="31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48"/>
            <p:cNvSpPr/>
            <p:nvPr/>
          </p:nvSpPr>
          <p:spPr>
            <a:xfrm rot="-2172959" flipH="1">
              <a:off x="8467611" y="-578225"/>
              <a:ext cx="31" cy="720"/>
            </a:xfrm>
            <a:custGeom>
              <a:avLst/>
              <a:gdLst/>
              <a:ahLst/>
              <a:cxnLst/>
              <a:rect l="l" t="t" r="r" b="b"/>
              <a:pathLst>
                <a:path w="1" h="23" extrusionOk="0">
                  <a:moveTo>
                    <a:pt x="0" y="0"/>
                  </a:moveTo>
                  <a:lnTo>
                    <a:pt x="0" y="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48"/>
            <p:cNvSpPr/>
            <p:nvPr/>
          </p:nvSpPr>
          <p:spPr>
            <a:xfrm rot="-2172959" flipH="1">
              <a:off x="8470519" y="-582020"/>
              <a:ext cx="93347" cy="287089"/>
            </a:xfrm>
            <a:custGeom>
              <a:avLst/>
              <a:gdLst/>
              <a:ahLst/>
              <a:cxnLst/>
              <a:rect l="l" t="t" r="r" b="b"/>
              <a:pathLst>
                <a:path w="2980" h="9165" extrusionOk="0">
                  <a:moveTo>
                    <a:pt x="54" y="829"/>
                  </a:moveTo>
                  <a:lnTo>
                    <a:pt x="54" y="829"/>
                  </a:lnTo>
                  <a:cubicBezTo>
                    <a:pt x="49" y="832"/>
                    <a:pt x="46" y="836"/>
                    <a:pt x="46" y="842"/>
                  </a:cubicBezTo>
                  <a:cubicBezTo>
                    <a:pt x="49" y="838"/>
                    <a:pt x="52" y="833"/>
                    <a:pt x="54" y="829"/>
                  </a:cubicBezTo>
                  <a:close/>
                  <a:moveTo>
                    <a:pt x="2843" y="8687"/>
                  </a:moveTo>
                  <a:lnTo>
                    <a:pt x="2843" y="8724"/>
                  </a:lnTo>
                  <a:lnTo>
                    <a:pt x="2843" y="8724"/>
                  </a:lnTo>
                  <a:cubicBezTo>
                    <a:pt x="2833" y="8697"/>
                    <a:pt x="2813" y="8687"/>
                    <a:pt x="2843" y="8687"/>
                  </a:cubicBezTo>
                  <a:close/>
                  <a:moveTo>
                    <a:pt x="228" y="1"/>
                  </a:moveTo>
                  <a:lnTo>
                    <a:pt x="183" y="114"/>
                  </a:lnTo>
                  <a:lnTo>
                    <a:pt x="274" y="114"/>
                  </a:lnTo>
                  <a:cubicBezTo>
                    <a:pt x="296" y="182"/>
                    <a:pt x="228" y="137"/>
                    <a:pt x="228" y="205"/>
                  </a:cubicBezTo>
                  <a:cubicBezTo>
                    <a:pt x="160" y="205"/>
                    <a:pt x="160" y="137"/>
                    <a:pt x="137" y="69"/>
                  </a:cubicBezTo>
                  <a:lnTo>
                    <a:pt x="137" y="69"/>
                  </a:lnTo>
                  <a:cubicBezTo>
                    <a:pt x="137" y="137"/>
                    <a:pt x="92" y="182"/>
                    <a:pt x="160" y="205"/>
                  </a:cubicBezTo>
                  <a:cubicBezTo>
                    <a:pt x="153" y="219"/>
                    <a:pt x="142" y="222"/>
                    <a:pt x="130" y="222"/>
                  </a:cubicBezTo>
                  <a:cubicBezTo>
                    <a:pt x="117" y="222"/>
                    <a:pt x="102" y="218"/>
                    <a:pt x="88" y="218"/>
                  </a:cubicBezTo>
                  <a:cubicBezTo>
                    <a:pt x="71" y="218"/>
                    <a:pt x="55" y="224"/>
                    <a:pt x="46" y="251"/>
                  </a:cubicBezTo>
                  <a:cubicBezTo>
                    <a:pt x="69" y="296"/>
                    <a:pt x="137" y="342"/>
                    <a:pt x="92" y="387"/>
                  </a:cubicBezTo>
                  <a:lnTo>
                    <a:pt x="69" y="387"/>
                  </a:lnTo>
                  <a:cubicBezTo>
                    <a:pt x="1" y="501"/>
                    <a:pt x="160" y="569"/>
                    <a:pt x="92" y="683"/>
                  </a:cubicBezTo>
                  <a:lnTo>
                    <a:pt x="69" y="660"/>
                  </a:lnTo>
                  <a:lnTo>
                    <a:pt x="69" y="660"/>
                  </a:lnTo>
                  <a:cubicBezTo>
                    <a:pt x="48" y="703"/>
                    <a:pt x="86" y="765"/>
                    <a:pt x="54" y="829"/>
                  </a:cubicBezTo>
                  <a:lnTo>
                    <a:pt x="54" y="829"/>
                  </a:lnTo>
                  <a:cubicBezTo>
                    <a:pt x="58" y="826"/>
                    <a:pt x="65" y="825"/>
                    <a:pt x="72" y="825"/>
                  </a:cubicBezTo>
                  <a:cubicBezTo>
                    <a:pt x="86" y="825"/>
                    <a:pt x="103" y="831"/>
                    <a:pt x="114" y="842"/>
                  </a:cubicBezTo>
                  <a:cubicBezTo>
                    <a:pt x="69" y="933"/>
                    <a:pt x="92" y="978"/>
                    <a:pt x="46" y="1024"/>
                  </a:cubicBezTo>
                  <a:lnTo>
                    <a:pt x="114" y="1092"/>
                  </a:lnTo>
                  <a:cubicBezTo>
                    <a:pt x="92" y="1365"/>
                    <a:pt x="114" y="2434"/>
                    <a:pt x="137" y="2707"/>
                  </a:cubicBezTo>
                  <a:lnTo>
                    <a:pt x="137" y="2684"/>
                  </a:lnTo>
                  <a:cubicBezTo>
                    <a:pt x="160" y="3093"/>
                    <a:pt x="160" y="3957"/>
                    <a:pt x="228" y="4367"/>
                  </a:cubicBezTo>
                  <a:cubicBezTo>
                    <a:pt x="183" y="4435"/>
                    <a:pt x="183" y="4526"/>
                    <a:pt x="183" y="4594"/>
                  </a:cubicBezTo>
                  <a:cubicBezTo>
                    <a:pt x="192" y="4575"/>
                    <a:pt x="202" y="4568"/>
                    <a:pt x="210" y="4568"/>
                  </a:cubicBezTo>
                  <a:cubicBezTo>
                    <a:pt x="221" y="4568"/>
                    <a:pt x="228" y="4581"/>
                    <a:pt x="228" y="4594"/>
                  </a:cubicBezTo>
                  <a:cubicBezTo>
                    <a:pt x="228" y="4821"/>
                    <a:pt x="274" y="4617"/>
                    <a:pt x="296" y="4821"/>
                  </a:cubicBezTo>
                  <a:cubicBezTo>
                    <a:pt x="365" y="5072"/>
                    <a:pt x="342" y="6004"/>
                    <a:pt x="296" y="6231"/>
                  </a:cubicBezTo>
                  <a:cubicBezTo>
                    <a:pt x="387" y="6345"/>
                    <a:pt x="342" y="6481"/>
                    <a:pt x="387" y="6595"/>
                  </a:cubicBezTo>
                  <a:lnTo>
                    <a:pt x="365" y="6595"/>
                  </a:lnTo>
                  <a:cubicBezTo>
                    <a:pt x="387" y="6641"/>
                    <a:pt x="387" y="6845"/>
                    <a:pt x="387" y="7050"/>
                  </a:cubicBezTo>
                  <a:cubicBezTo>
                    <a:pt x="387" y="7277"/>
                    <a:pt x="387" y="7482"/>
                    <a:pt x="410" y="7550"/>
                  </a:cubicBezTo>
                  <a:lnTo>
                    <a:pt x="433" y="7527"/>
                  </a:lnTo>
                  <a:lnTo>
                    <a:pt x="433" y="7527"/>
                  </a:lnTo>
                  <a:cubicBezTo>
                    <a:pt x="501" y="7664"/>
                    <a:pt x="387" y="7641"/>
                    <a:pt x="365" y="7755"/>
                  </a:cubicBezTo>
                  <a:cubicBezTo>
                    <a:pt x="377" y="7752"/>
                    <a:pt x="389" y="7751"/>
                    <a:pt x="400" y="7751"/>
                  </a:cubicBezTo>
                  <a:cubicBezTo>
                    <a:pt x="492" y="7751"/>
                    <a:pt x="547" y="7828"/>
                    <a:pt x="547" y="7869"/>
                  </a:cubicBezTo>
                  <a:lnTo>
                    <a:pt x="524" y="7869"/>
                  </a:lnTo>
                  <a:cubicBezTo>
                    <a:pt x="547" y="7937"/>
                    <a:pt x="637" y="8050"/>
                    <a:pt x="683" y="8164"/>
                  </a:cubicBezTo>
                  <a:lnTo>
                    <a:pt x="615" y="8164"/>
                  </a:lnTo>
                  <a:cubicBezTo>
                    <a:pt x="683" y="8232"/>
                    <a:pt x="683" y="8414"/>
                    <a:pt x="683" y="8460"/>
                  </a:cubicBezTo>
                  <a:cubicBezTo>
                    <a:pt x="683" y="8596"/>
                    <a:pt x="615" y="8824"/>
                    <a:pt x="706" y="9006"/>
                  </a:cubicBezTo>
                  <a:lnTo>
                    <a:pt x="547" y="9165"/>
                  </a:lnTo>
                  <a:lnTo>
                    <a:pt x="569" y="9165"/>
                  </a:lnTo>
                  <a:cubicBezTo>
                    <a:pt x="569" y="9165"/>
                    <a:pt x="2434" y="9097"/>
                    <a:pt x="2798" y="8824"/>
                  </a:cubicBezTo>
                  <a:lnTo>
                    <a:pt x="2843" y="8824"/>
                  </a:lnTo>
                  <a:lnTo>
                    <a:pt x="2843" y="8778"/>
                  </a:lnTo>
                  <a:cubicBezTo>
                    <a:pt x="2853" y="8749"/>
                    <a:pt x="2863" y="8741"/>
                    <a:pt x="2874" y="8741"/>
                  </a:cubicBezTo>
                  <a:cubicBezTo>
                    <a:pt x="2890" y="8741"/>
                    <a:pt x="2908" y="8755"/>
                    <a:pt x="2934" y="8755"/>
                  </a:cubicBezTo>
                  <a:lnTo>
                    <a:pt x="2957" y="8687"/>
                  </a:lnTo>
                  <a:lnTo>
                    <a:pt x="2911" y="8710"/>
                  </a:lnTo>
                  <a:cubicBezTo>
                    <a:pt x="2889" y="8687"/>
                    <a:pt x="2843" y="8664"/>
                    <a:pt x="2866" y="8619"/>
                  </a:cubicBezTo>
                  <a:cubicBezTo>
                    <a:pt x="2866" y="8551"/>
                    <a:pt x="2957" y="8596"/>
                    <a:pt x="2957" y="8528"/>
                  </a:cubicBezTo>
                  <a:cubicBezTo>
                    <a:pt x="2957" y="8187"/>
                    <a:pt x="2980" y="7846"/>
                    <a:pt x="2934" y="7505"/>
                  </a:cubicBezTo>
                  <a:lnTo>
                    <a:pt x="2934" y="7505"/>
                  </a:lnTo>
                  <a:lnTo>
                    <a:pt x="2980" y="7527"/>
                  </a:lnTo>
                  <a:cubicBezTo>
                    <a:pt x="2934" y="7414"/>
                    <a:pt x="2934" y="7323"/>
                    <a:pt x="2911" y="7232"/>
                  </a:cubicBezTo>
                  <a:lnTo>
                    <a:pt x="2980" y="7186"/>
                  </a:lnTo>
                  <a:lnTo>
                    <a:pt x="2980" y="7186"/>
                  </a:lnTo>
                  <a:cubicBezTo>
                    <a:pt x="2979" y="7187"/>
                    <a:pt x="2978" y="7187"/>
                    <a:pt x="2977" y="7187"/>
                  </a:cubicBezTo>
                  <a:cubicBezTo>
                    <a:pt x="2932" y="7187"/>
                    <a:pt x="2889" y="6663"/>
                    <a:pt x="2911" y="6663"/>
                  </a:cubicBezTo>
                  <a:lnTo>
                    <a:pt x="2821" y="6663"/>
                  </a:lnTo>
                  <a:cubicBezTo>
                    <a:pt x="2798" y="6550"/>
                    <a:pt x="2911" y="6618"/>
                    <a:pt x="2889" y="6527"/>
                  </a:cubicBezTo>
                  <a:cubicBezTo>
                    <a:pt x="2752" y="6481"/>
                    <a:pt x="2911" y="6368"/>
                    <a:pt x="2821" y="6322"/>
                  </a:cubicBezTo>
                  <a:cubicBezTo>
                    <a:pt x="2843" y="6322"/>
                    <a:pt x="2843" y="6277"/>
                    <a:pt x="2889" y="6277"/>
                  </a:cubicBezTo>
                  <a:cubicBezTo>
                    <a:pt x="2798" y="6277"/>
                    <a:pt x="2866" y="6231"/>
                    <a:pt x="2843" y="6209"/>
                  </a:cubicBezTo>
                  <a:lnTo>
                    <a:pt x="2843" y="6209"/>
                  </a:lnTo>
                  <a:lnTo>
                    <a:pt x="2798" y="6231"/>
                  </a:lnTo>
                  <a:lnTo>
                    <a:pt x="2775" y="6163"/>
                  </a:lnTo>
                  <a:lnTo>
                    <a:pt x="2843" y="6140"/>
                  </a:lnTo>
                  <a:cubicBezTo>
                    <a:pt x="2866" y="5958"/>
                    <a:pt x="2911" y="5117"/>
                    <a:pt x="2866" y="4912"/>
                  </a:cubicBezTo>
                  <a:lnTo>
                    <a:pt x="2866" y="4912"/>
                  </a:lnTo>
                  <a:cubicBezTo>
                    <a:pt x="2798" y="4935"/>
                    <a:pt x="2843" y="5003"/>
                    <a:pt x="2752" y="5026"/>
                  </a:cubicBezTo>
                  <a:cubicBezTo>
                    <a:pt x="2707" y="4981"/>
                    <a:pt x="2775" y="4958"/>
                    <a:pt x="2730" y="4935"/>
                  </a:cubicBezTo>
                  <a:cubicBezTo>
                    <a:pt x="2843" y="4912"/>
                    <a:pt x="2752" y="4821"/>
                    <a:pt x="2889" y="4776"/>
                  </a:cubicBezTo>
                  <a:lnTo>
                    <a:pt x="2798" y="4753"/>
                  </a:lnTo>
                  <a:lnTo>
                    <a:pt x="2843" y="4730"/>
                  </a:lnTo>
                  <a:cubicBezTo>
                    <a:pt x="2775" y="4503"/>
                    <a:pt x="2821" y="4685"/>
                    <a:pt x="2821" y="4480"/>
                  </a:cubicBezTo>
                  <a:cubicBezTo>
                    <a:pt x="2821" y="4367"/>
                    <a:pt x="2707" y="4321"/>
                    <a:pt x="2752" y="4253"/>
                  </a:cubicBezTo>
                  <a:lnTo>
                    <a:pt x="2684" y="4253"/>
                  </a:lnTo>
                  <a:cubicBezTo>
                    <a:pt x="2752" y="4253"/>
                    <a:pt x="2639" y="4185"/>
                    <a:pt x="2707" y="4162"/>
                  </a:cubicBezTo>
                  <a:cubicBezTo>
                    <a:pt x="2707" y="4143"/>
                    <a:pt x="2707" y="4060"/>
                    <a:pt x="2654" y="4060"/>
                  </a:cubicBezTo>
                  <a:cubicBezTo>
                    <a:pt x="2643" y="4060"/>
                    <a:pt x="2631" y="4064"/>
                    <a:pt x="2616" y="4071"/>
                  </a:cubicBezTo>
                  <a:cubicBezTo>
                    <a:pt x="2649" y="4054"/>
                    <a:pt x="2670" y="4001"/>
                    <a:pt x="2697" y="4001"/>
                  </a:cubicBezTo>
                  <a:cubicBezTo>
                    <a:pt x="2707" y="4001"/>
                    <a:pt x="2718" y="4007"/>
                    <a:pt x="2730" y="4026"/>
                  </a:cubicBezTo>
                  <a:lnTo>
                    <a:pt x="2707" y="3935"/>
                  </a:lnTo>
                  <a:lnTo>
                    <a:pt x="2684" y="3980"/>
                  </a:lnTo>
                  <a:cubicBezTo>
                    <a:pt x="2684" y="3889"/>
                    <a:pt x="2752" y="3821"/>
                    <a:pt x="2661" y="3775"/>
                  </a:cubicBezTo>
                  <a:lnTo>
                    <a:pt x="2639" y="3798"/>
                  </a:lnTo>
                  <a:cubicBezTo>
                    <a:pt x="2616" y="3753"/>
                    <a:pt x="2616" y="3684"/>
                    <a:pt x="2707" y="3662"/>
                  </a:cubicBezTo>
                  <a:lnTo>
                    <a:pt x="2730" y="3730"/>
                  </a:lnTo>
                  <a:cubicBezTo>
                    <a:pt x="2730" y="3639"/>
                    <a:pt x="2730" y="3571"/>
                    <a:pt x="2684" y="3502"/>
                  </a:cubicBezTo>
                  <a:lnTo>
                    <a:pt x="2684" y="3525"/>
                  </a:lnTo>
                  <a:cubicBezTo>
                    <a:pt x="2593" y="3434"/>
                    <a:pt x="2525" y="2889"/>
                    <a:pt x="2411" y="2798"/>
                  </a:cubicBezTo>
                  <a:lnTo>
                    <a:pt x="2343" y="2843"/>
                  </a:lnTo>
                  <a:lnTo>
                    <a:pt x="2275" y="2752"/>
                  </a:lnTo>
                  <a:lnTo>
                    <a:pt x="2479" y="2798"/>
                  </a:lnTo>
                  <a:cubicBezTo>
                    <a:pt x="2457" y="2638"/>
                    <a:pt x="2457" y="1729"/>
                    <a:pt x="2502" y="1570"/>
                  </a:cubicBezTo>
                  <a:cubicBezTo>
                    <a:pt x="2522" y="1540"/>
                    <a:pt x="2545" y="1532"/>
                    <a:pt x="2566" y="1532"/>
                  </a:cubicBezTo>
                  <a:cubicBezTo>
                    <a:pt x="2594" y="1532"/>
                    <a:pt x="2616" y="1547"/>
                    <a:pt x="2616" y="1547"/>
                  </a:cubicBezTo>
                  <a:cubicBezTo>
                    <a:pt x="2593" y="1479"/>
                    <a:pt x="2548" y="1524"/>
                    <a:pt x="2570" y="1456"/>
                  </a:cubicBezTo>
                  <a:lnTo>
                    <a:pt x="2570" y="1456"/>
                  </a:lnTo>
                  <a:lnTo>
                    <a:pt x="2616" y="1479"/>
                  </a:lnTo>
                  <a:lnTo>
                    <a:pt x="2616" y="1410"/>
                  </a:lnTo>
                  <a:cubicBezTo>
                    <a:pt x="2605" y="1433"/>
                    <a:pt x="2576" y="1439"/>
                    <a:pt x="2542" y="1439"/>
                  </a:cubicBezTo>
                  <a:cubicBezTo>
                    <a:pt x="2508" y="1439"/>
                    <a:pt x="2468" y="1433"/>
                    <a:pt x="2434" y="1433"/>
                  </a:cubicBezTo>
                  <a:lnTo>
                    <a:pt x="2457" y="1365"/>
                  </a:lnTo>
                  <a:lnTo>
                    <a:pt x="2502" y="1365"/>
                  </a:lnTo>
                  <a:cubicBezTo>
                    <a:pt x="2502" y="1342"/>
                    <a:pt x="2366" y="1297"/>
                    <a:pt x="2388" y="1229"/>
                  </a:cubicBezTo>
                  <a:cubicBezTo>
                    <a:pt x="2434" y="1069"/>
                    <a:pt x="2411" y="933"/>
                    <a:pt x="2434" y="774"/>
                  </a:cubicBezTo>
                  <a:lnTo>
                    <a:pt x="2502" y="842"/>
                  </a:lnTo>
                  <a:lnTo>
                    <a:pt x="2525" y="774"/>
                  </a:lnTo>
                  <a:lnTo>
                    <a:pt x="2525" y="774"/>
                  </a:lnTo>
                  <a:cubicBezTo>
                    <a:pt x="2511" y="783"/>
                    <a:pt x="2501" y="787"/>
                    <a:pt x="2493" y="787"/>
                  </a:cubicBezTo>
                  <a:cubicBezTo>
                    <a:pt x="2468" y="787"/>
                    <a:pt x="2473" y="747"/>
                    <a:pt x="2463" y="747"/>
                  </a:cubicBezTo>
                  <a:cubicBezTo>
                    <a:pt x="2461" y="747"/>
                    <a:pt x="2459" y="748"/>
                    <a:pt x="2457" y="751"/>
                  </a:cubicBezTo>
                  <a:cubicBezTo>
                    <a:pt x="2320" y="637"/>
                    <a:pt x="2457" y="501"/>
                    <a:pt x="2366" y="410"/>
                  </a:cubicBezTo>
                  <a:cubicBezTo>
                    <a:pt x="2252" y="387"/>
                    <a:pt x="342" y="92"/>
                    <a:pt x="205" y="69"/>
                  </a:cubicBezTo>
                  <a:lnTo>
                    <a:pt x="22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1624;p48"/>
            <p:cNvSpPr/>
            <p:nvPr/>
          </p:nvSpPr>
          <p:spPr>
            <a:xfrm rot="-2172959" flipH="1">
              <a:off x="9203355" y="572970"/>
              <a:ext cx="2882" cy="3602"/>
            </a:xfrm>
            <a:custGeom>
              <a:avLst/>
              <a:gdLst/>
              <a:ahLst/>
              <a:cxnLst/>
              <a:rect l="l" t="t" r="r" b="b"/>
              <a:pathLst>
                <a:path w="92" h="115" extrusionOk="0">
                  <a:moveTo>
                    <a:pt x="91" y="1"/>
                  </a:moveTo>
                  <a:lnTo>
                    <a:pt x="91" y="1"/>
                  </a:lnTo>
                  <a:cubicBezTo>
                    <a:pt x="23" y="24"/>
                    <a:pt x="0" y="69"/>
                    <a:pt x="0" y="115"/>
                  </a:cubicBezTo>
                  <a:cubicBezTo>
                    <a:pt x="68" y="92"/>
                    <a:pt x="68" y="46"/>
                    <a:pt x="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48"/>
            <p:cNvSpPr/>
            <p:nvPr/>
          </p:nvSpPr>
          <p:spPr>
            <a:xfrm rot="-2172959" flipH="1">
              <a:off x="9202575" y="574157"/>
              <a:ext cx="31" cy="31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48"/>
            <p:cNvSpPr/>
            <p:nvPr/>
          </p:nvSpPr>
          <p:spPr>
            <a:xfrm rot="-2172959" flipH="1">
              <a:off x="9115436" y="328191"/>
              <a:ext cx="31" cy="720"/>
            </a:xfrm>
            <a:custGeom>
              <a:avLst/>
              <a:gdLst/>
              <a:ahLst/>
              <a:cxnLst/>
              <a:rect l="l" t="t" r="r" b="b"/>
              <a:pathLst>
                <a:path w="1" h="23" extrusionOk="0">
                  <a:moveTo>
                    <a:pt x="1" y="0"/>
                  </a:moveTo>
                  <a:lnTo>
                    <a:pt x="1" y="2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1627;p48"/>
            <p:cNvSpPr/>
            <p:nvPr/>
          </p:nvSpPr>
          <p:spPr>
            <a:xfrm rot="-2172959" flipH="1">
              <a:off x="9112766" y="326951"/>
              <a:ext cx="89056" cy="253729"/>
            </a:xfrm>
            <a:custGeom>
              <a:avLst/>
              <a:gdLst/>
              <a:ahLst/>
              <a:cxnLst/>
              <a:rect l="l" t="t" r="r" b="b"/>
              <a:pathLst>
                <a:path w="2843" h="8100" extrusionOk="0">
                  <a:moveTo>
                    <a:pt x="57" y="714"/>
                  </a:moveTo>
                  <a:cubicBezTo>
                    <a:pt x="50" y="716"/>
                    <a:pt x="46" y="721"/>
                    <a:pt x="46" y="728"/>
                  </a:cubicBezTo>
                  <a:cubicBezTo>
                    <a:pt x="50" y="724"/>
                    <a:pt x="54" y="719"/>
                    <a:pt x="57" y="714"/>
                  </a:cubicBezTo>
                  <a:close/>
                  <a:moveTo>
                    <a:pt x="2431" y="7931"/>
                  </a:moveTo>
                  <a:cubicBezTo>
                    <a:pt x="2436" y="7931"/>
                    <a:pt x="2443" y="7933"/>
                    <a:pt x="2456" y="7937"/>
                  </a:cubicBezTo>
                  <a:lnTo>
                    <a:pt x="2437" y="7993"/>
                  </a:lnTo>
                  <a:lnTo>
                    <a:pt x="2437" y="7993"/>
                  </a:lnTo>
                  <a:cubicBezTo>
                    <a:pt x="2443" y="7960"/>
                    <a:pt x="2412" y="7931"/>
                    <a:pt x="2431" y="7931"/>
                  </a:cubicBezTo>
                  <a:close/>
                  <a:moveTo>
                    <a:pt x="205" y="1"/>
                  </a:moveTo>
                  <a:lnTo>
                    <a:pt x="182" y="91"/>
                  </a:lnTo>
                  <a:lnTo>
                    <a:pt x="250" y="91"/>
                  </a:lnTo>
                  <a:cubicBezTo>
                    <a:pt x="273" y="160"/>
                    <a:pt x="205" y="114"/>
                    <a:pt x="205" y="160"/>
                  </a:cubicBezTo>
                  <a:cubicBezTo>
                    <a:pt x="159" y="160"/>
                    <a:pt x="137" y="114"/>
                    <a:pt x="137" y="46"/>
                  </a:cubicBezTo>
                  <a:lnTo>
                    <a:pt x="137" y="46"/>
                  </a:lnTo>
                  <a:cubicBezTo>
                    <a:pt x="137" y="91"/>
                    <a:pt x="91" y="137"/>
                    <a:pt x="159" y="160"/>
                  </a:cubicBezTo>
                  <a:cubicBezTo>
                    <a:pt x="137" y="182"/>
                    <a:pt x="114" y="182"/>
                    <a:pt x="94" y="182"/>
                  </a:cubicBezTo>
                  <a:cubicBezTo>
                    <a:pt x="74" y="182"/>
                    <a:pt x="57" y="182"/>
                    <a:pt x="46" y="205"/>
                  </a:cubicBezTo>
                  <a:cubicBezTo>
                    <a:pt x="68" y="251"/>
                    <a:pt x="114" y="296"/>
                    <a:pt x="91" y="342"/>
                  </a:cubicBezTo>
                  <a:lnTo>
                    <a:pt x="68" y="342"/>
                  </a:lnTo>
                  <a:cubicBezTo>
                    <a:pt x="0" y="433"/>
                    <a:pt x="159" y="501"/>
                    <a:pt x="91" y="592"/>
                  </a:cubicBezTo>
                  <a:lnTo>
                    <a:pt x="68" y="569"/>
                  </a:lnTo>
                  <a:lnTo>
                    <a:pt x="68" y="569"/>
                  </a:lnTo>
                  <a:cubicBezTo>
                    <a:pt x="48" y="610"/>
                    <a:pt x="82" y="669"/>
                    <a:pt x="57" y="714"/>
                  </a:cubicBezTo>
                  <a:lnTo>
                    <a:pt x="57" y="714"/>
                  </a:lnTo>
                  <a:cubicBezTo>
                    <a:pt x="61" y="712"/>
                    <a:pt x="66" y="711"/>
                    <a:pt x="71" y="711"/>
                  </a:cubicBezTo>
                  <a:cubicBezTo>
                    <a:pt x="85" y="711"/>
                    <a:pt x="102" y="717"/>
                    <a:pt x="114" y="728"/>
                  </a:cubicBezTo>
                  <a:cubicBezTo>
                    <a:pt x="68" y="796"/>
                    <a:pt x="114" y="842"/>
                    <a:pt x="46" y="887"/>
                  </a:cubicBezTo>
                  <a:lnTo>
                    <a:pt x="114" y="956"/>
                  </a:lnTo>
                  <a:cubicBezTo>
                    <a:pt x="91" y="1183"/>
                    <a:pt x="159" y="2138"/>
                    <a:pt x="159" y="2365"/>
                  </a:cubicBezTo>
                  <a:lnTo>
                    <a:pt x="137" y="2365"/>
                  </a:lnTo>
                  <a:cubicBezTo>
                    <a:pt x="159" y="2729"/>
                    <a:pt x="137" y="3457"/>
                    <a:pt x="205" y="3844"/>
                  </a:cubicBezTo>
                  <a:cubicBezTo>
                    <a:pt x="137" y="3889"/>
                    <a:pt x="159" y="3980"/>
                    <a:pt x="137" y="4048"/>
                  </a:cubicBezTo>
                  <a:lnTo>
                    <a:pt x="205" y="4048"/>
                  </a:lnTo>
                  <a:cubicBezTo>
                    <a:pt x="182" y="4230"/>
                    <a:pt x="227" y="4048"/>
                    <a:pt x="250" y="4253"/>
                  </a:cubicBezTo>
                  <a:cubicBezTo>
                    <a:pt x="296" y="4458"/>
                    <a:pt x="227" y="5253"/>
                    <a:pt x="159" y="5435"/>
                  </a:cubicBezTo>
                  <a:cubicBezTo>
                    <a:pt x="250" y="5549"/>
                    <a:pt x="182" y="5663"/>
                    <a:pt x="227" y="5776"/>
                  </a:cubicBezTo>
                  <a:lnTo>
                    <a:pt x="205" y="5754"/>
                  </a:lnTo>
                  <a:lnTo>
                    <a:pt x="205" y="5754"/>
                  </a:lnTo>
                  <a:cubicBezTo>
                    <a:pt x="250" y="5867"/>
                    <a:pt x="137" y="6459"/>
                    <a:pt x="182" y="6572"/>
                  </a:cubicBezTo>
                  <a:cubicBezTo>
                    <a:pt x="227" y="6663"/>
                    <a:pt x="137" y="6663"/>
                    <a:pt x="114" y="6732"/>
                  </a:cubicBezTo>
                  <a:cubicBezTo>
                    <a:pt x="205" y="6732"/>
                    <a:pt x="273" y="6822"/>
                    <a:pt x="273" y="6868"/>
                  </a:cubicBezTo>
                  <a:lnTo>
                    <a:pt x="250" y="6868"/>
                  </a:lnTo>
                  <a:cubicBezTo>
                    <a:pt x="273" y="6913"/>
                    <a:pt x="341" y="7027"/>
                    <a:pt x="364" y="7118"/>
                  </a:cubicBezTo>
                  <a:lnTo>
                    <a:pt x="296" y="7118"/>
                  </a:lnTo>
                  <a:cubicBezTo>
                    <a:pt x="364" y="7186"/>
                    <a:pt x="341" y="7323"/>
                    <a:pt x="341" y="7368"/>
                  </a:cubicBezTo>
                  <a:cubicBezTo>
                    <a:pt x="318" y="7505"/>
                    <a:pt x="205" y="7664"/>
                    <a:pt x="273" y="7846"/>
                  </a:cubicBezTo>
                  <a:lnTo>
                    <a:pt x="114" y="7937"/>
                  </a:lnTo>
                  <a:lnTo>
                    <a:pt x="137" y="7937"/>
                  </a:lnTo>
                  <a:cubicBezTo>
                    <a:pt x="137" y="7937"/>
                    <a:pt x="1153" y="8100"/>
                    <a:pt x="1844" y="8100"/>
                  </a:cubicBezTo>
                  <a:cubicBezTo>
                    <a:pt x="2083" y="8100"/>
                    <a:pt x="2283" y="8080"/>
                    <a:pt x="2388" y="8028"/>
                  </a:cubicBezTo>
                  <a:lnTo>
                    <a:pt x="2433" y="8050"/>
                  </a:lnTo>
                  <a:lnTo>
                    <a:pt x="2433" y="8005"/>
                  </a:lnTo>
                  <a:cubicBezTo>
                    <a:pt x="2443" y="7986"/>
                    <a:pt x="2452" y="7979"/>
                    <a:pt x="2464" y="7979"/>
                  </a:cubicBezTo>
                  <a:cubicBezTo>
                    <a:pt x="2479" y="7979"/>
                    <a:pt x="2498" y="7992"/>
                    <a:pt x="2524" y="8005"/>
                  </a:cubicBezTo>
                  <a:lnTo>
                    <a:pt x="2547" y="7959"/>
                  </a:lnTo>
                  <a:lnTo>
                    <a:pt x="2524" y="7959"/>
                  </a:lnTo>
                  <a:lnTo>
                    <a:pt x="2479" y="7869"/>
                  </a:lnTo>
                  <a:cubicBezTo>
                    <a:pt x="2479" y="7834"/>
                    <a:pt x="2501" y="7834"/>
                    <a:pt x="2524" y="7834"/>
                  </a:cubicBezTo>
                  <a:cubicBezTo>
                    <a:pt x="2547" y="7834"/>
                    <a:pt x="2570" y="7834"/>
                    <a:pt x="2570" y="7800"/>
                  </a:cubicBezTo>
                  <a:cubicBezTo>
                    <a:pt x="2615" y="7482"/>
                    <a:pt x="2683" y="7164"/>
                    <a:pt x="2683" y="6845"/>
                  </a:cubicBezTo>
                  <a:lnTo>
                    <a:pt x="2706" y="6845"/>
                  </a:lnTo>
                  <a:cubicBezTo>
                    <a:pt x="2706" y="6754"/>
                    <a:pt x="2706" y="6663"/>
                    <a:pt x="2683" y="6572"/>
                  </a:cubicBezTo>
                  <a:lnTo>
                    <a:pt x="2774" y="6550"/>
                  </a:lnTo>
                  <a:cubicBezTo>
                    <a:pt x="2729" y="6550"/>
                    <a:pt x="2729" y="6049"/>
                    <a:pt x="2752" y="6027"/>
                  </a:cubicBezTo>
                  <a:lnTo>
                    <a:pt x="2638" y="6027"/>
                  </a:lnTo>
                  <a:cubicBezTo>
                    <a:pt x="2638" y="5936"/>
                    <a:pt x="2752" y="6004"/>
                    <a:pt x="2729" y="5913"/>
                  </a:cubicBezTo>
                  <a:cubicBezTo>
                    <a:pt x="2592" y="5867"/>
                    <a:pt x="2752" y="5754"/>
                    <a:pt x="2683" y="5731"/>
                  </a:cubicBezTo>
                  <a:cubicBezTo>
                    <a:pt x="2683" y="5731"/>
                    <a:pt x="2706" y="5685"/>
                    <a:pt x="2752" y="5685"/>
                  </a:cubicBezTo>
                  <a:cubicBezTo>
                    <a:pt x="2661" y="5663"/>
                    <a:pt x="2729" y="5640"/>
                    <a:pt x="2706" y="5617"/>
                  </a:cubicBezTo>
                  <a:lnTo>
                    <a:pt x="2661" y="5617"/>
                  </a:lnTo>
                  <a:lnTo>
                    <a:pt x="2638" y="5572"/>
                  </a:lnTo>
                  <a:lnTo>
                    <a:pt x="2706" y="5572"/>
                  </a:lnTo>
                  <a:cubicBezTo>
                    <a:pt x="2752" y="5390"/>
                    <a:pt x="2843" y="4594"/>
                    <a:pt x="2797" y="4412"/>
                  </a:cubicBezTo>
                  <a:lnTo>
                    <a:pt x="2797" y="4412"/>
                  </a:lnTo>
                  <a:cubicBezTo>
                    <a:pt x="2752" y="4435"/>
                    <a:pt x="2774" y="4503"/>
                    <a:pt x="2683" y="4526"/>
                  </a:cubicBezTo>
                  <a:cubicBezTo>
                    <a:pt x="2638" y="4458"/>
                    <a:pt x="2706" y="4458"/>
                    <a:pt x="2661" y="4435"/>
                  </a:cubicBezTo>
                  <a:cubicBezTo>
                    <a:pt x="2797" y="4412"/>
                    <a:pt x="2706" y="4321"/>
                    <a:pt x="2843" y="4298"/>
                  </a:cubicBezTo>
                  <a:lnTo>
                    <a:pt x="2752" y="4276"/>
                  </a:lnTo>
                  <a:lnTo>
                    <a:pt x="2797" y="4253"/>
                  </a:lnTo>
                  <a:cubicBezTo>
                    <a:pt x="2729" y="4048"/>
                    <a:pt x="2774" y="4207"/>
                    <a:pt x="2797" y="4025"/>
                  </a:cubicBezTo>
                  <a:cubicBezTo>
                    <a:pt x="2774" y="3935"/>
                    <a:pt x="2683" y="3866"/>
                    <a:pt x="2729" y="3821"/>
                  </a:cubicBezTo>
                  <a:lnTo>
                    <a:pt x="2661" y="3821"/>
                  </a:lnTo>
                  <a:cubicBezTo>
                    <a:pt x="2729" y="3821"/>
                    <a:pt x="2615" y="3753"/>
                    <a:pt x="2683" y="3730"/>
                  </a:cubicBezTo>
                  <a:cubicBezTo>
                    <a:pt x="2665" y="3712"/>
                    <a:pt x="2676" y="3649"/>
                    <a:pt x="2634" y="3649"/>
                  </a:cubicBezTo>
                  <a:cubicBezTo>
                    <a:pt x="2624" y="3649"/>
                    <a:pt x="2610" y="3653"/>
                    <a:pt x="2592" y="3662"/>
                  </a:cubicBezTo>
                  <a:cubicBezTo>
                    <a:pt x="2627" y="3644"/>
                    <a:pt x="2648" y="3601"/>
                    <a:pt x="2667" y="3601"/>
                  </a:cubicBezTo>
                  <a:cubicBezTo>
                    <a:pt x="2672" y="3601"/>
                    <a:pt x="2678" y="3605"/>
                    <a:pt x="2683" y="3616"/>
                  </a:cubicBezTo>
                  <a:lnTo>
                    <a:pt x="2683" y="3548"/>
                  </a:lnTo>
                  <a:lnTo>
                    <a:pt x="2661" y="3571"/>
                  </a:lnTo>
                  <a:cubicBezTo>
                    <a:pt x="2661" y="3480"/>
                    <a:pt x="2729" y="3434"/>
                    <a:pt x="2638" y="3389"/>
                  </a:cubicBezTo>
                  <a:lnTo>
                    <a:pt x="2615" y="3411"/>
                  </a:lnTo>
                  <a:cubicBezTo>
                    <a:pt x="2615" y="3366"/>
                    <a:pt x="2592" y="3321"/>
                    <a:pt x="2683" y="3298"/>
                  </a:cubicBezTo>
                  <a:lnTo>
                    <a:pt x="2706" y="3343"/>
                  </a:lnTo>
                  <a:cubicBezTo>
                    <a:pt x="2706" y="3275"/>
                    <a:pt x="2706" y="3207"/>
                    <a:pt x="2661" y="3139"/>
                  </a:cubicBezTo>
                  <a:lnTo>
                    <a:pt x="2661" y="3161"/>
                  </a:lnTo>
                  <a:cubicBezTo>
                    <a:pt x="2570" y="3070"/>
                    <a:pt x="2524" y="2593"/>
                    <a:pt x="2411" y="2502"/>
                  </a:cubicBezTo>
                  <a:lnTo>
                    <a:pt x="2342" y="2547"/>
                  </a:lnTo>
                  <a:lnTo>
                    <a:pt x="2297" y="2456"/>
                  </a:lnTo>
                  <a:lnTo>
                    <a:pt x="2297" y="2456"/>
                  </a:lnTo>
                  <a:lnTo>
                    <a:pt x="2479" y="2525"/>
                  </a:lnTo>
                  <a:cubicBezTo>
                    <a:pt x="2479" y="2365"/>
                    <a:pt x="2456" y="1547"/>
                    <a:pt x="2501" y="1410"/>
                  </a:cubicBezTo>
                  <a:cubicBezTo>
                    <a:pt x="2517" y="1388"/>
                    <a:pt x="2534" y="1380"/>
                    <a:pt x="2552" y="1380"/>
                  </a:cubicBezTo>
                  <a:cubicBezTo>
                    <a:pt x="2587" y="1380"/>
                    <a:pt x="2623" y="1410"/>
                    <a:pt x="2638" y="1410"/>
                  </a:cubicBezTo>
                  <a:cubicBezTo>
                    <a:pt x="2615" y="1319"/>
                    <a:pt x="2570" y="1365"/>
                    <a:pt x="2570" y="1297"/>
                  </a:cubicBezTo>
                  <a:lnTo>
                    <a:pt x="2570" y="1297"/>
                  </a:lnTo>
                  <a:lnTo>
                    <a:pt x="2638" y="1319"/>
                  </a:lnTo>
                  <a:lnTo>
                    <a:pt x="2615" y="1274"/>
                  </a:lnTo>
                  <a:cubicBezTo>
                    <a:pt x="2604" y="1285"/>
                    <a:pt x="2575" y="1285"/>
                    <a:pt x="2544" y="1285"/>
                  </a:cubicBezTo>
                  <a:cubicBezTo>
                    <a:pt x="2513" y="1285"/>
                    <a:pt x="2479" y="1285"/>
                    <a:pt x="2456" y="1297"/>
                  </a:cubicBezTo>
                  <a:lnTo>
                    <a:pt x="2456" y="1228"/>
                  </a:lnTo>
                  <a:lnTo>
                    <a:pt x="2501" y="1228"/>
                  </a:lnTo>
                  <a:cubicBezTo>
                    <a:pt x="2524" y="1206"/>
                    <a:pt x="2365" y="1183"/>
                    <a:pt x="2388" y="1092"/>
                  </a:cubicBezTo>
                  <a:cubicBezTo>
                    <a:pt x="2433" y="978"/>
                    <a:pt x="2411" y="842"/>
                    <a:pt x="2433" y="705"/>
                  </a:cubicBezTo>
                  <a:lnTo>
                    <a:pt x="2501" y="774"/>
                  </a:lnTo>
                  <a:lnTo>
                    <a:pt x="2524" y="705"/>
                  </a:lnTo>
                  <a:lnTo>
                    <a:pt x="2524" y="705"/>
                  </a:lnTo>
                  <a:cubicBezTo>
                    <a:pt x="2514" y="709"/>
                    <a:pt x="2507" y="710"/>
                    <a:pt x="2500" y="710"/>
                  </a:cubicBezTo>
                  <a:cubicBezTo>
                    <a:pt x="2462" y="710"/>
                    <a:pt x="2476" y="660"/>
                    <a:pt x="2456" y="660"/>
                  </a:cubicBezTo>
                  <a:cubicBezTo>
                    <a:pt x="2320" y="569"/>
                    <a:pt x="2456" y="455"/>
                    <a:pt x="2365" y="364"/>
                  </a:cubicBezTo>
                  <a:cubicBezTo>
                    <a:pt x="2251" y="364"/>
                    <a:pt x="341" y="69"/>
                    <a:pt x="205" y="69"/>
                  </a:cubicBezTo>
                  <a:lnTo>
                    <a:pt x="20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48"/>
            <p:cNvSpPr/>
            <p:nvPr/>
          </p:nvSpPr>
          <p:spPr>
            <a:xfrm rot="-2172959" flipH="1">
              <a:off x="8937490" y="723500"/>
              <a:ext cx="2882" cy="3602"/>
            </a:xfrm>
            <a:custGeom>
              <a:avLst/>
              <a:gdLst/>
              <a:ahLst/>
              <a:cxnLst/>
              <a:rect l="l" t="t" r="r" b="b"/>
              <a:pathLst>
                <a:path w="92" h="115" extrusionOk="0">
                  <a:moveTo>
                    <a:pt x="91" y="1"/>
                  </a:moveTo>
                  <a:lnTo>
                    <a:pt x="91" y="1"/>
                  </a:lnTo>
                  <a:cubicBezTo>
                    <a:pt x="23" y="46"/>
                    <a:pt x="0" y="69"/>
                    <a:pt x="0" y="115"/>
                  </a:cubicBezTo>
                  <a:cubicBezTo>
                    <a:pt x="69" y="92"/>
                    <a:pt x="69" y="46"/>
                    <a:pt x="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48"/>
            <p:cNvSpPr/>
            <p:nvPr/>
          </p:nvSpPr>
          <p:spPr>
            <a:xfrm rot="-2172959" flipH="1">
              <a:off x="8936711" y="724687"/>
              <a:ext cx="31" cy="31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48"/>
            <p:cNvSpPr/>
            <p:nvPr/>
          </p:nvSpPr>
          <p:spPr>
            <a:xfrm rot="-2172959" flipH="1">
              <a:off x="8858964" y="490367"/>
              <a:ext cx="31" cy="752"/>
            </a:xfrm>
            <a:custGeom>
              <a:avLst/>
              <a:gdLst/>
              <a:ahLst/>
              <a:cxnLst/>
              <a:rect l="l" t="t" r="r" b="b"/>
              <a:pathLst>
                <a:path w="1" h="24" extrusionOk="0">
                  <a:moveTo>
                    <a:pt x="0" y="1"/>
                  </a:moveTo>
                  <a:lnTo>
                    <a:pt x="0" y="2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48"/>
            <p:cNvSpPr/>
            <p:nvPr/>
          </p:nvSpPr>
          <p:spPr>
            <a:xfrm rot="-2172959" flipH="1">
              <a:off x="8851171" y="490823"/>
              <a:ext cx="89776" cy="238474"/>
            </a:xfrm>
            <a:custGeom>
              <a:avLst/>
              <a:gdLst/>
              <a:ahLst/>
              <a:cxnLst/>
              <a:rect l="l" t="t" r="r" b="b"/>
              <a:pathLst>
                <a:path w="2866" h="7613" extrusionOk="0">
                  <a:moveTo>
                    <a:pt x="205" y="0"/>
                  </a:moveTo>
                  <a:lnTo>
                    <a:pt x="182" y="46"/>
                  </a:lnTo>
                  <a:cubicBezTo>
                    <a:pt x="185" y="46"/>
                    <a:pt x="187" y="46"/>
                    <a:pt x="190" y="47"/>
                  </a:cubicBezTo>
                  <a:lnTo>
                    <a:pt x="190" y="47"/>
                  </a:lnTo>
                  <a:lnTo>
                    <a:pt x="205" y="0"/>
                  </a:lnTo>
                  <a:close/>
                  <a:moveTo>
                    <a:pt x="2479" y="7459"/>
                  </a:moveTo>
                  <a:lnTo>
                    <a:pt x="2461" y="7514"/>
                  </a:lnTo>
                  <a:lnTo>
                    <a:pt x="2461" y="7514"/>
                  </a:lnTo>
                  <a:cubicBezTo>
                    <a:pt x="2467" y="7477"/>
                    <a:pt x="2418" y="7459"/>
                    <a:pt x="2479" y="7459"/>
                  </a:cubicBezTo>
                  <a:close/>
                  <a:moveTo>
                    <a:pt x="137" y="46"/>
                  </a:moveTo>
                  <a:cubicBezTo>
                    <a:pt x="114" y="91"/>
                    <a:pt x="69" y="136"/>
                    <a:pt x="137" y="159"/>
                  </a:cubicBezTo>
                  <a:cubicBezTo>
                    <a:pt x="126" y="182"/>
                    <a:pt x="109" y="182"/>
                    <a:pt x="92" y="182"/>
                  </a:cubicBezTo>
                  <a:cubicBezTo>
                    <a:pt x="74" y="182"/>
                    <a:pt x="57" y="182"/>
                    <a:pt x="46" y="205"/>
                  </a:cubicBezTo>
                  <a:cubicBezTo>
                    <a:pt x="46" y="227"/>
                    <a:pt x="114" y="273"/>
                    <a:pt x="69" y="318"/>
                  </a:cubicBezTo>
                  <a:cubicBezTo>
                    <a:pt x="1" y="409"/>
                    <a:pt x="160" y="478"/>
                    <a:pt x="92" y="546"/>
                  </a:cubicBezTo>
                  <a:lnTo>
                    <a:pt x="69" y="546"/>
                  </a:lnTo>
                  <a:cubicBezTo>
                    <a:pt x="23" y="569"/>
                    <a:pt x="69" y="637"/>
                    <a:pt x="46" y="682"/>
                  </a:cubicBezTo>
                  <a:lnTo>
                    <a:pt x="114" y="705"/>
                  </a:lnTo>
                  <a:cubicBezTo>
                    <a:pt x="69" y="750"/>
                    <a:pt x="92" y="796"/>
                    <a:pt x="46" y="841"/>
                  </a:cubicBezTo>
                  <a:lnTo>
                    <a:pt x="114" y="910"/>
                  </a:lnTo>
                  <a:cubicBezTo>
                    <a:pt x="92" y="1114"/>
                    <a:pt x="160" y="2001"/>
                    <a:pt x="160" y="2229"/>
                  </a:cubicBezTo>
                  <a:lnTo>
                    <a:pt x="137" y="2229"/>
                  </a:lnTo>
                  <a:cubicBezTo>
                    <a:pt x="160" y="2570"/>
                    <a:pt x="137" y="3275"/>
                    <a:pt x="228" y="3616"/>
                  </a:cubicBezTo>
                  <a:cubicBezTo>
                    <a:pt x="160" y="3684"/>
                    <a:pt x="160" y="3752"/>
                    <a:pt x="160" y="3820"/>
                  </a:cubicBezTo>
                  <a:lnTo>
                    <a:pt x="205" y="3820"/>
                  </a:lnTo>
                  <a:cubicBezTo>
                    <a:pt x="205" y="3980"/>
                    <a:pt x="251" y="3820"/>
                    <a:pt x="273" y="4002"/>
                  </a:cubicBezTo>
                  <a:cubicBezTo>
                    <a:pt x="319" y="4207"/>
                    <a:pt x="251" y="4957"/>
                    <a:pt x="182" y="5117"/>
                  </a:cubicBezTo>
                  <a:cubicBezTo>
                    <a:pt x="273" y="5207"/>
                    <a:pt x="205" y="5344"/>
                    <a:pt x="251" y="5435"/>
                  </a:cubicBezTo>
                  <a:lnTo>
                    <a:pt x="228" y="5412"/>
                  </a:lnTo>
                  <a:lnTo>
                    <a:pt x="228" y="5412"/>
                  </a:lnTo>
                  <a:cubicBezTo>
                    <a:pt x="273" y="5526"/>
                    <a:pt x="160" y="6072"/>
                    <a:pt x="205" y="6185"/>
                  </a:cubicBezTo>
                  <a:lnTo>
                    <a:pt x="205" y="6163"/>
                  </a:lnTo>
                  <a:lnTo>
                    <a:pt x="205" y="6163"/>
                  </a:lnTo>
                  <a:cubicBezTo>
                    <a:pt x="251" y="6276"/>
                    <a:pt x="160" y="6254"/>
                    <a:pt x="137" y="6344"/>
                  </a:cubicBezTo>
                  <a:cubicBezTo>
                    <a:pt x="147" y="6342"/>
                    <a:pt x="156" y="6341"/>
                    <a:pt x="165" y="6341"/>
                  </a:cubicBezTo>
                  <a:cubicBezTo>
                    <a:pt x="238" y="6341"/>
                    <a:pt x="276" y="6418"/>
                    <a:pt x="296" y="6458"/>
                  </a:cubicBezTo>
                  <a:lnTo>
                    <a:pt x="273" y="6458"/>
                  </a:lnTo>
                  <a:cubicBezTo>
                    <a:pt x="273" y="6504"/>
                    <a:pt x="364" y="6617"/>
                    <a:pt x="387" y="6686"/>
                  </a:cubicBezTo>
                  <a:lnTo>
                    <a:pt x="319" y="6686"/>
                  </a:lnTo>
                  <a:cubicBezTo>
                    <a:pt x="387" y="6754"/>
                    <a:pt x="342" y="6890"/>
                    <a:pt x="364" y="6936"/>
                  </a:cubicBezTo>
                  <a:cubicBezTo>
                    <a:pt x="342" y="7049"/>
                    <a:pt x="228" y="7209"/>
                    <a:pt x="296" y="7368"/>
                  </a:cubicBezTo>
                  <a:lnTo>
                    <a:pt x="137" y="7459"/>
                  </a:lnTo>
                  <a:lnTo>
                    <a:pt x="160" y="7459"/>
                  </a:lnTo>
                  <a:cubicBezTo>
                    <a:pt x="160" y="7459"/>
                    <a:pt x="1196" y="7612"/>
                    <a:pt x="1887" y="7612"/>
                  </a:cubicBezTo>
                  <a:cubicBezTo>
                    <a:pt x="2117" y="7612"/>
                    <a:pt x="2309" y="7595"/>
                    <a:pt x="2411" y="7550"/>
                  </a:cubicBezTo>
                  <a:lnTo>
                    <a:pt x="2456" y="7572"/>
                  </a:lnTo>
                  <a:lnTo>
                    <a:pt x="2456" y="7527"/>
                  </a:lnTo>
                  <a:cubicBezTo>
                    <a:pt x="2466" y="7508"/>
                    <a:pt x="2476" y="7501"/>
                    <a:pt x="2487" y="7501"/>
                  </a:cubicBezTo>
                  <a:cubicBezTo>
                    <a:pt x="2503" y="7501"/>
                    <a:pt x="2521" y="7514"/>
                    <a:pt x="2547" y="7527"/>
                  </a:cubicBezTo>
                  <a:lnTo>
                    <a:pt x="2570" y="7481"/>
                  </a:lnTo>
                  <a:lnTo>
                    <a:pt x="2525" y="7504"/>
                  </a:lnTo>
                  <a:lnTo>
                    <a:pt x="2502" y="7391"/>
                  </a:lnTo>
                  <a:cubicBezTo>
                    <a:pt x="2502" y="7368"/>
                    <a:pt x="2519" y="7368"/>
                    <a:pt x="2539" y="7368"/>
                  </a:cubicBezTo>
                  <a:cubicBezTo>
                    <a:pt x="2559" y="7368"/>
                    <a:pt x="2582" y="7368"/>
                    <a:pt x="2593" y="7345"/>
                  </a:cubicBezTo>
                  <a:cubicBezTo>
                    <a:pt x="2638" y="7049"/>
                    <a:pt x="2707" y="6754"/>
                    <a:pt x="2707" y="6435"/>
                  </a:cubicBezTo>
                  <a:lnTo>
                    <a:pt x="2729" y="6458"/>
                  </a:lnTo>
                  <a:cubicBezTo>
                    <a:pt x="2707" y="6344"/>
                    <a:pt x="2729" y="6276"/>
                    <a:pt x="2707" y="6185"/>
                  </a:cubicBezTo>
                  <a:lnTo>
                    <a:pt x="2775" y="6163"/>
                  </a:lnTo>
                  <a:cubicBezTo>
                    <a:pt x="2729" y="6163"/>
                    <a:pt x="2752" y="5685"/>
                    <a:pt x="2752" y="5685"/>
                  </a:cubicBezTo>
                  <a:lnTo>
                    <a:pt x="2661" y="5662"/>
                  </a:lnTo>
                  <a:cubicBezTo>
                    <a:pt x="2661" y="5571"/>
                    <a:pt x="2775" y="5640"/>
                    <a:pt x="2752" y="5549"/>
                  </a:cubicBezTo>
                  <a:cubicBezTo>
                    <a:pt x="2616" y="5526"/>
                    <a:pt x="2775" y="5412"/>
                    <a:pt x="2707" y="5389"/>
                  </a:cubicBezTo>
                  <a:cubicBezTo>
                    <a:pt x="2707" y="5389"/>
                    <a:pt x="2707" y="5344"/>
                    <a:pt x="2752" y="5344"/>
                  </a:cubicBezTo>
                  <a:cubicBezTo>
                    <a:pt x="2684" y="5344"/>
                    <a:pt x="2752" y="5298"/>
                    <a:pt x="2729" y="5276"/>
                  </a:cubicBezTo>
                  <a:lnTo>
                    <a:pt x="2729" y="5276"/>
                  </a:lnTo>
                  <a:lnTo>
                    <a:pt x="2684" y="5298"/>
                  </a:lnTo>
                  <a:lnTo>
                    <a:pt x="2661" y="5230"/>
                  </a:lnTo>
                  <a:lnTo>
                    <a:pt x="2729" y="5230"/>
                  </a:lnTo>
                  <a:cubicBezTo>
                    <a:pt x="2752" y="5071"/>
                    <a:pt x="2866" y="4321"/>
                    <a:pt x="2820" y="4161"/>
                  </a:cubicBezTo>
                  <a:lnTo>
                    <a:pt x="2820" y="4161"/>
                  </a:lnTo>
                  <a:cubicBezTo>
                    <a:pt x="2775" y="4184"/>
                    <a:pt x="2798" y="4230"/>
                    <a:pt x="2707" y="4252"/>
                  </a:cubicBezTo>
                  <a:cubicBezTo>
                    <a:pt x="2661" y="4207"/>
                    <a:pt x="2729" y="4184"/>
                    <a:pt x="2684" y="4161"/>
                  </a:cubicBezTo>
                  <a:cubicBezTo>
                    <a:pt x="2820" y="4139"/>
                    <a:pt x="2707" y="4070"/>
                    <a:pt x="2843" y="4025"/>
                  </a:cubicBezTo>
                  <a:lnTo>
                    <a:pt x="2775" y="4025"/>
                  </a:lnTo>
                  <a:lnTo>
                    <a:pt x="2820" y="4002"/>
                  </a:lnTo>
                  <a:cubicBezTo>
                    <a:pt x="2752" y="3798"/>
                    <a:pt x="2775" y="3957"/>
                    <a:pt x="2798" y="3775"/>
                  </a:cubicBezTo>
                  <a:cubicBezTo>
                    <a:pt x="2798" y="3684"/>
                    <a:pt x="2707" y="3638"/>
                    <a:pt x="2729" y="3593"/>
                  </a:cubicBezTo>
                  <a:lnTo>
                    <a:pt x="2661" y="3593"/>
                  </a:lnTo>
                  <a:cubicBezTo>
                    <a:pt x="2729" y="3593"/>
                    <a:pt x="2616" y="3525"/>
                    <a:pt x="2684" y="3502"/>
                  </a:cubicBezTo>
                  <a:cubicBezTo>
                    <a:pt x="2684" y="3482"/>
                    <a:pt x="2701" y="3429"/>
                    <a:pt x="2647" y="3429"/>
                  </a:cubicBezTo>
                  <a:cubicBezTo>
                    <a:pt x="2639" y="3429"/>
                    <a:pt x="2628" y="3431"/>
                    <a:pt x="2616" y="3434"/>
                  </a:cubicBezTo>
                  <a:cubicBezTo>
                    <a:pt x="2650" y="3417"/>
                    <a:pt x="2659" y="3373"/>
                    <a:pt x="2680" y="3373"/>
                  </a:cubicBezTo>
                  <a:cubicBezTo>
                    <a:pt x="2687" y="3373"/>
                    <a:pt x="2696" y="3377"/>
                    <a:pt x="2707" y="3388"/>
                  </a:cubicBezTo>
                  <a:lnTo>
                    <a:pt x="2707" y="3320"/>
                  </a:lnTo>
                  <a:lnTo>
                    <a:pt x="2684" y="3343"/>
                  </a:lnTo>
                  <a:cubicBezTo>
                    <a:pt x="2661" y="3275"/>
                    <a:pt x="2729" y="3229"/>
                    <a:pt x="2661" y="3184"/>
                  </a:cubicBezTo>
                  <a:lnTo>
                    <a:pt x="2616" y="3206"/>
                  </a:lnTo>
                  <a:cubicBezTo>
                    <a:pt x="2616" y="3161"/>
                    <a:pt x="2616" y="3115"/>
                    <a:pt x="2707" y="3093"/>
                  </a:cubicBezTo>
                  <a:lnTo>
                    <a:pt x="2729" y="3138"/>
                  </a:lnTo>
                  <a:cubicBezTo>
                    <a:pt x="2729" y="3070"/>
                    <a:pt x="2729" y="3024"/>
                    <a:pt x="2684" y="2956"/>
                  </a:cubicBezTo>
                  <a:lnTo>
                    <a:pt x="2684" y="2979"/>
                  </a:lnTo>
                  <a:cubicBezTo>
                    <a:pt x="2593" y="2888"/>
                    <a:pt x="2525" y="2433"/>
                    <a:pt x="2411" y="2365"/>
                  </a:cubicBezTo>
                  <a:lnTo>
                    <a:pt x="2343" y="2388"/>
                  </a:lnTo>
                  <a:lnTo>
                    <a:pt x="2297" y="2320"/>
                  </a:lnTo>
                  <a:lnTo>
                    <a:pt x="2502" y="2365"/>
                  </a:lnTo>
                  <a:cubicBezTo>
                    <a:pt x="2502" y="2229"/>
                    <a:pt x="2456" y="1455"/>
                    <a:pt x="2502" y="1319"/>
                  </a:cubicBezTo>
                  <a:cubicBezTo>
                    <a:pt x="2517" y="1304"/>
                    <a:pt x="2535" y="1299"/>
                    <a:pt x="2552" y="1299"/>
                  </a:cubicBezTo>
                  <a:cubicBezTo>
                    <a:pt x="2588" y="1299"/>
                    <a:pt x="2623" y="1319"/>
                    <a:pt x="2638" y="1319"/>
                  </a:cubicBezTo>
                  <a:cubicBezTo>
                    <a:pt x="2616" y="1251"/>
                    <a:pt x="2570" y="1296"/>
                    <a:pt x="2570" y="1228"/>
                  </a:cubicBezTo>
                  <a:lnTo>
                    <a:pt x="2570" y="1228"/>
                  </a:lnTo>
                  <a:lnTo>
                    <a:pt x="2638" y="1251"/>
                  </a:lnTo>
                  <a:lnTo>
                    <a:pt x="2616" y="1205"/>
                  </a:lnTo>
                  <a:cubicBezTo>
                    <a:pt x="2604" y="1217"/>
                    <a:pt x="2576" y="1217"/>
                    <a:pt x="2545" y="1217"/>
                  </a:cubicBezTo>
                  <a:cubicBezTo>
                    <a:pt x="2513" y="1217"/>
                    <a:pt x="2479" y="1217"/>
                    <a:pt x="2456" y="1228"/>
                  </a:cubicBezTo>
                  <a:lnTo>
                    <a:pt x="2456" y="1160"/>
                  </a:lnTo>
                  <a:lnTo>
                    <a:pt x="2502" y="1160"/>
                  </a:lnTo>
                  <a:cubicBezTo>
                    <a:pt x="2525" y="1137"/>
                    <a:pt x="2366" y="1114"/>
                    <a:pt x="2388" y="1046"/>
                  </a:cubicBezTo>
                  <a:cubicBezTo>
                    <a:pt x="2434" y="910"/>
                    <a:pt x="2411" y="796"/>
                    <a:pt x="2434" y="660"/>
                  </a:cubicBezTo>
                  <a:lnTo>
                    <a:pt x="2502" y="728"/>
                  </a:lnTo>
                  <a:lnTo>
                    <a:pt x="2502" y="682"/>
                  </a:lnTo>
                  <a:cubicBezTo>
                    <a:pt x="2497" y="685"/>
                    <a:pt x="2493" y="686"/>
                    <a:pt x="2489" y="686"/>
                  </a:cubicBezTo>
                  <a:cubicBezTo>
                    <a:pt x="2465" y="686"/>
                    <a:pt x="2473" y="633"/>
                    <a:pt x="2463" y="633"/>
                  </a:cubicBezTo>
                  <a:cubicBezTo>
                    <a:pt x="2461" y="633"/>
                    <a:pt x="2459" y="634"/>
                    <a:pt x="2456" y="637"/>
                  </a:cubicBezTo>
                  <a:cubicBezTo>
                    <a:pt x="2320" y="546"/>
                    <a:pt x="2434" y="432"/>
                    <a:pt x="2366" y="364"/>
                  </a:cubicBezTo>
                  <a:cubicBezTo>
                    <a:pt x="2231" y="341"/>
                    <a:pt x="375" y="76"/>
                    <a:pt x="190" y="47"/>
                  </a:cubicBezTo>
                  <a:lnTo>
                    <a:pt x="190" y="47"/>
                  </a:lnTo>
                  <a:lnTo>
                    <a:pt x="182" y="68"/>
                  </a:lnTo>
                  <a:lnTo>
                    <a:pt x="251" y="91"/>
                  </a:lnTo>
                  <a:cubicBezTo>
                    <a:pt x="262" y="125"/>
                    <a:pt x="251" y="125"/>
                    <a:pt x="236" y="125"/>
                  </a:cubicBezTo>
                  <a:cubicBezTo>
                    <a:pt x="222" y="125"/>
                    <a:pt x="205" y="125"/>
                    <a:pt x="205" y="159"/>
                  </a:cubicBezTo>
                  <a:cubicBezTo>
                    <a:pt x="137" y="159"/>
                    <a:pt x="137" y="114"/>
                    <a:pt x="137" y="4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48"/>
            <p:cNvSpPr/>
            <p:nvPr/>
          </p:nvSpPr>
          <p:spPr>
            <a:xfrm rot="-2172959" flipH="1">
              <a:off x="9471363" y="125847"/>
              <a:ext cx="31" cy="720"/>
            </a:xfrm>
            <a:custGeom>
              <a:avLst/>
              <a:gdLst/>
              <a:ahLst/>
              <a:cxnLst/>
              <a:rect l="l" t="t" r="r" b="b"/>
              <a:pathLst>
                <a:path w="1" h="23" extrusionOk="0">
                  <a:moveTo>
                    <a:pt x="0" y="0"/>
                  </a:moveTo>
                  <a:lnTo>
                    <a:pt x="0" y="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48"/>
            <p:cNvSpPr/>
            <p:nvPr/>
          </p:nvSpPr>
          <p:spPr>
            <a:xfrm rot="-2172959" flipH="1">
              <a:off x="9463561" y="126275"/>
              <a:ext cx="89776" cy="238474"/>
            </a:xfrm>
            <a:custGeom>
              <a:avLst/>
              <a:gdLst/>
              <a:ahLst/>
              <a:cxnLst/>
              <a:rect l="l" t="t" r="r" b="b"/>
              <a:pathLst>
                <a:path w="2866" h="7613" extrusionOk="0">
                  <a:moveTo>
                    <a:pt x="228" y="0"/>
                  </a:moveTo>
                  <a:lnTo>
                    <a:pt x="183" y="69"/>
                  </a:lnTo>
                  <a:lnTo>
                    <a:pt x="251" y="69"/>
                  </a:lnTo>
                  <a:cubicBezTo>
                    <a:pt x="296" y="137"/>
                    <a:pt x="205" y="91"/>
                    <a:pt x="228" y="137"/>
                  </a:cubicBezTo>
                  <a:cubicBezTo>
                    <a:pt x="160" y="137"/>
                    <a:pt x="137" y="91"/>
                    <a:pt x="137" y="46"/>
                  </a:cubicBezTo>
                  <a:lnTo>
                    <a:pt x="137" y="46"/>
                  </a:lnTo>
                  <a:cubicBezTo>
                    <a:pt x="137" y="91"/>
                    <a:pt x="92" y="137"/>
                    <a:pt x="160" y="137"/>
                  </a:cubicBezTo>
                  <a:cubicBezTo>
                    <a:pt x="148" y="160"/>
                    <a:pt x="126" y="160"/>
                    <a:pt x="103" y="160"/>
                  </a:cubicBezTo>
                  <a:cubicBezTo>
                    <a:pt x="80" y="160"/>
                    <a:pt x="57" y="160"/>
                    <a:pt x="46" y="182"/>
                  </a:cubicBezTo>
                  <a:cubicBezTo>
                    <a:pt x="69" y="228"/>
                    <a:pt x="137" y="273"/>
                    <a:pt x="92" y="319"/>
                  </a:cubicBezTo>
                  <a:lnTo>
                    <a:pt x="69" y="296"/>
                  </a:lnTo>
                  <a:lnTo>
                    <a:pt x="69" y="296"/>
                  </a:lnTo>
                  <a:cubicBezTo>
                    <a:pt x="1" y="410"/>
                    <a:pt x="160" y="455"/>
                    <a:pt x="92" y="546"/>
                  </a:cubicBezTo>
                  <a:lnTo>
                    <a:pt x="92" y="523"/>
                  </a:lnTo>
                  <a:cubicBezTo>
                    <a:pt x="46" y="569"/>
                    <a:pt x="92" y="614"/>
                    <a:pt x="46" y="683"/>
                  </a:cubicBezTo>
                  <a:lnTo>
                    <a:pt x="114" y="683"/>
                  </a:lnTo>
                  <a:cubicBezTo>
                    <a:pt x="69" y="751"/>
                    <a:pt x="114" y="796"/>
                    <a:pt x="69" y="842"/>
                  </a:cubicBezTo>
                  <a:lnTo>
                    <a:pt x="114" y="887"/>
                  </a:lnTo>
                  <a:cubicBezTo>
                    <a:pt x="114" y="1115"/>
                    <a:pt x="160" y="2001"/>
                    <a:pt x="160" y="2229"/>
                  </a:cubicBezTo>
                  <a:lnTo>
                    <a:pt x="160" y="2206"/>
                  </a:lnTo>
                  <a:cubicBezTo>
                    <a:pt x="183" y="2547"/>
                    <a:pt x="160" y="3252"/>
                    <a:pt x="228" y="3616"/>
                  </a:cubicBezTo>
                  <a:cubicBezTo>
                    <a:pt x="160" y="3661"/>
                    <a:pt x="183" y="3752"/>
                    <a:pt x="160" y="3798"/>
                  </a:cubicBezTo>
                  <a:lnTo>
                    <a:pt x="228" y="3798"/>
                  </a:lnTo>
                  <a:cubicBezTo>
                    <a:pt x="205" y="3980"/>
                    <a:pt x="273" y="3821"/>
                    <a:pt x="296" y="3980"/>
                  </a:cubicBezTo>
                  <a:cubicBezTo>
                    <a:pt x="342" y="4184"/>
                    <a:pt x="251" y="4935"/>
                    <a:pt x="205" y="5117"/>
                  </a:cubicBezTo>
                  <a:cubicBezTo>
                    <a:pt x="273" y="5208"/>
                    <a:pt x="205" y="5321"/>
                    <a:pt x="273" y="5412"/>
                  </a:cubicBezTo>
                  <a:lnTo>
                    <a:pt x="251" y="5412"/>
                  </a:lnTo>
                  <a:cubicBezTo>
                    <a:pt x="273" y="5503"/>
                    <a:pt x="183" y="6072"/>
                    <a:pt x="205" y="6186"/>
                  </a:cubicBezTo>
                  <a:lnTo>
                    <a:pt x="228" y="6163"/>
                  </a:lnTo>
                  <a:lnTo>
                    <a:pt x="228" y="6163"/>
                  </a:lnTo>
                  <a:cubicBezTo>
                    <a:pt x="273" y="6254"/>
                    <a:pt x="183" y="6254"/>
                    <a:pt x="137" y="6322"/>
                  </a:cubicBezTo>
                  <a:cubicBezTo>
                    <a:pt x="251" y="6322"/>
                    <a:pt x="296" y="6413"/>
                    <a:pt x="296" y="6436"/>
                  </a:cubicBezTo>
                  <a:lnTo>
                    <a:pt x="273" y="6436"/>
                  </a:lnTo>
                  <a:cubicBezTo>
                    <a:pt x="296" y="6481"/>
                    <a:pt x="387" y="6595"/>
                    <a:pt x="387" y="6686"/>
                  </a:cubicBezTo>
                  <a:lnTo>
                    <a:pt x="342" y="6686"/>
                  </a:lnTo>
                  <a:cubicBezTo>
                    <a:pt x="387" y="6754"/>
                    <a:pt x="364" y="6868"/>
                    <a:pt x="364" y="6936"/>
                  </a:cubicBezTo>
                  <a:cubicBezTo>
                    <a:pt x="342" y="7027"/>
                    <a:pt x="251" y="7209"/>
                    <a:pt x="319" y="7345"/>
                  </a:cubicBezTo>
                  <a:lnTo>
                    <a:pt x="160" y="7436"/>
                  </a:lnTo>
                  <a:lnTo>
                    <a:pt x="160" y="7459"/>
                  </a:lnTo>
                  <a:cubicBezTo>
                    <a:pt x="160" y="7459"/>
                    <a:pt x="1209" y="7613"/>
                    <a:pt x="1896" y="7613"/>
                  </a:cubicBezTo>
                  <a:cubicBezTo>
                    <a:pt x="2125" y="7613"/>
                    <a:pt x="2314" y="7595"/>
                    <a:pt x="2411" y="7550"/>
                  </a:cubicBezTo>
                  <a:lnTo>
                    <a:pt x="2479" y="7550"/>
                  </a:lnTo>
                  <a:lnTo>
                    <a:pt x="2457" y="7505"/>
                  </a:lnTo>
                  <a:cubicBezTo>
                    <a:pt x="2490" y="7471"/>
                    <a:pt x="2462" y="7450"/>
                    <a:pt x="2463" y="7450"/>
                  </a:cubicBezTo>
                  <a:lnTo>
                    <a:pt x="2463" y="7450"/>
                  </a:lnTo>
                  <a:cubicBezTo>
                    <a:pt x="2463" y="7450"/>
                    <a:pt x="2467" y="7453"/>
                    <a:pt x="2479" y="7459"/>
                  </a:cubicBezTo>
                  <a:lnTo>
                    <a:pt x="2479" y="7505"/>
                  </a:lnTo>
                  <a:cubicBezTo>
                    <a:pt x="2486" y="7490"/>
                    <a:pt x="2493" y="7485"/>
                    <a:pt x="2500" y="7485"/>
                  </a:cubicBezTo>
                  <a:cubicBezTo>
                    <a:pt x="2516" y="7485"/>
                    <a:pt x="2532" y="7512"/>
                    <a:pt x="2547" y="7527"/>
                  </a:cubicBezTo>
                  <a:lnTo>
                    <a:pt x="2570" y="7459"/>
                  </a:lnTo>
                  <a:lnTo>
                    <a:pt x="2547" y="7482"/>
                  </a:lnTo>
                  <a:lnTo>
                    <a:pt x="2502" y="7391"/>
                  </a:lnTo>
                  <a:cubicBezTo>
                    <a:pt x="2502" y="7345"/>
                    <a:pt x="2593" y="7391"/>
                    <a:pt x="2593" y="7323"/>
                  </a:cubicBezTo>
                  <a:cubicBezTo>
                    <a:pt x="2638" y="7027"/>
                    <a:pt x="2729" y="6731"/>
                    <a:pt x="2707" y="6436"/>
                  </a:cubicBezTo>
                  <a:lnTo>
                    <a:pt x="2752" y="6436"/>
                  </a:lnTo>
                  <a:cubicBezTo>
                    <a:pt x="2729" y="6345"/>
                    <a:pt x="2729" y="6254"/>
                    <a:pt x="2707" y="6186"/>
                  </a:cubicBezTo>
                  <a:lnTo>
                    <a:pt x="2798" y="6140"/>
                  </a:lnTo>
                  <a:lnTo>
                    <a:pt x="2798" y="6140"/>
                  </a:lnTo>
                  <a:cubicBezTo>
                    <a:pt x="2797" y="6141"/>
                    <a:pt x="2796" y="6141"/>
                    <a:pt x="2795" y="6141"/>
                  </a:cubicBezTo>
                  <a:cubicBezTo>
                    <a:pt x="2752" y="6141"/>
                    <a:pt x="2753" y="5663"/>
                    <a:pt x="2775" y="5663"/>
                  </a:cubicBezTo>
                  <a:lnTo>
                    <a:pt x="2684" y="5663"/>
                  </a:lnTo>
                  <a:cubicBezTo>
                    <a:pt x="2684" y="5572"/>
                    <a:pt x="2798" y="5640"/>
                    <a:pt x="2775" y="5549"/>
                  </a:cubicBezTo>
                  <a:cubicBezTo>
                    <a:pt x="2638" y="5503"/>
                    <a:pt x="2775" y="5412"/>
                    <a:pt x="2707" y="5367"/>
                  </a:cubicBezTo>
                  <a:cubicBezTo>
                    <a:pt x="2729" y="5367"/>
                    <a:pt x="2729" y="5344"/>
                    <a:pt x="2775" y="5344"/>
                  </a:cubicBezTo>
                  <a:cubicBezTo>
                    <a:pt x="2707" y="5321"/>
                    <a:pt x="2752" y="5299"/>
                    <a:pt x="2729" y="5276"/>
                  </a:cubicBezTo>
                  <a:lnTo>
                    <a:pt x="2684" y="5276"/>
                  </a:lnTo>
                  <a:lnTo>
                    <a:pt x="2661" y="5231"/>
                  </a:lnTo>
                  <a:lnTo>
                    <a:pt x="2752" y="5231"/>
                  </a:lnTo>
                  <a:cubicBezTo>
                    <a:pt x="2775" y="5071"/>
                    <a:pt x="2866" y="4321"/>
                    <a:pt x="2843" y="4139"/>
                  </a:cubicBezTo>
                  <a:lnTo>
                    <a:pt x="2843" y="4139"/>
                  </a:lnTo>
                  <a:cubicBezTo>
                    <a:pt x="2775" y="4162"/>
                    <a:pt x="2820" y="4207"/>
                    <a:pt x="2729" y="4230"/>
                  </a:cubicBezTo>
                  <a:cubicBezTo>
                    <a:pt x="2684" y="4184"/>
                    <a:pt x="2752" y="4162"/>
                    <a:pt x="2684" y="4162"/>
                  </a:cubicBezTo>
                  <a:cubicBezTo>
                    <a:pt x="2820" y="4139"/>
                    <a:pt x="2729" y="4048"/>
                    <a:pt x="2866" y="4025"/>
                  </a:cubicBezTo>
                  <a:lnTo>
                    <a:pt x="2798" y="4003"/>
                  </a:lnTo>
                  <a:lnTo>
                    <a:pt x="2843" y="3980"/>
                  </a:lnTo>
                  <a:cubicBezTo>
                    <a:pt x="2752" y="3798"/>
                    <a:pt x="2798" y="3934"/>
                    <a:pt x="2820" y="3775"/>
                  </a:cubicBezTo>
                  <a:cubicBezTo>
                    <a:pt x="2820" y="3684"/>
                    <a:pt x="2707" y="3616"/>
                    <a:pt x="2752" y="3571"/>
                  </a:cubicBezTo>
                  <a:lnTo>
                    <a:pt x="2684" y="3571"/>
                  </a:lnTo>
                  <a:cubicBezTo>
                    <a:pt x="2752" y="3571"/>
                    <a:pt x="2638" y="3502"/>
                    <a:pt x="2707" y="3502"/>
                  </a:cubicBezTo>
                  <a:cubicBezTo>
                    <a:pt x="2707" y="3482"/>
                    <a:pt x="2707" y="3408"/>
                    <a:pt x="2642" y="3408"/>
                  </a:cubicBezTo>
                  <a:cubicBezTo>
                    <a:pt x="2639" y="3408"/>
                    <a:pt x="2636" y="3408"/>
                    <a:pt x="2632" y="3408"/>
                  </a:cubicBezTo>
                  <a:lnTo>
                    <a:pt x="2632" y="3408"/>
                  </a:lnTo>
                  <a:cubicBezTo>
                    <a:pt x="2662" y="3397"/>
                    <a:pt x="2682" y="3361"/>
                    <a:pt x="2711" y="3361"/>
                  </a:cubicBezTo>
                  <a:cubicBezTo>
                    <a:pt x="2717" y="3361"/>
                    <a:pt x="2723" y="3363"/>
                    <a:pt x="2729" y="3366"/>
                  </a:cubicBezTo>
                  <a:lnTo>
                    <a:pt x="2707" y="3320"/>
                  </a:lnTo>
                  <a:lnTo>
                    <a:pt x="2684" y="3343"/>
                  </a:lnTo>
                  <a:cubicBezTo>
                    <a:pt x="2684" y="3252"/>
                    <a:pt x="2752" y="3229"/>
                    <a:pt x="2661" y="3161"/>
                  </a:cubicBezTo>
                  <a:lnTo>
                    <a:pt x="2638" y="3184"/>
                  </a:lnTo>
                  <a:cubicBezTo>
                    <a:pt x="2638" y="3138"/>
                    <a:pt x="2616" y="3093"/>
                    <a:pt x="2707" y="3093"/>
                  </a:cubicBezTo>
                  <a:lnTo>
                    <a:pt x="2729" y="3138"/>
                  </a:lnTo>
                  <a:cubicBezTo>
                    <a:pt x="2752" y="3047"/>
                    <a:pt x="2729" y="3002"/>
                    <a:pt x="2684" y="2934"/>
                  </a:cubicBezTo>
                  <a:lnTo>
                    <a:pt x="2684" y="2957"/>
                  </a:lnTo>
                  <a:cubicBezTo>
                    <a:pt x="2593" y="2866"/>
                    <a:pt x="2547" y="2434"/>
                    <a:pt x="2434" y="2343"/>
                  </a:cubicBezTo>
                  <a:lnTo>
                    <a:pt x="2366" y="2388"/>
                  </a:lnTo>
                  <a:lnTo>
                    <a:pt x="2297" y="2297"/>
                  </a:lnTo>
                  <a:lnTo>
                    <a:pt x="2502" y="2343"/>
                  </a:lnTo>
                  <a:cubicBezTo>
                    <a:pt x="2502" y="2206"/>
                    <a:pt x="2479" y="1456"/>
                    <a:pt x="2525" y="1319"/>
                  </a:cubicBezTo>
                  <a:cubicBezTo>
                    <a:pt x="2540" y="1297"/>
                    <a:pt x="2558" y="1289"/>
                    <a:pt x="2574" y="1289"/>
                  </a:cubicBezTo>
                  <a:cubicBezTo>
                    <a:pt x="2608" y="1289"/>
                    <a:pt x="2638" y="1319"/>
                    <a:pt x="2638" y="1319"/>
                  </a:cubicBezTo>
                  <a:cubicBezTo>
                    <a:pt x="2616" y="1251"/>
                    <a:pt x="2570" y="1274"/>
                    <a:pt x="2570" y="1228"/>
                  </a:cubicBezTo>
                  <a:lnTo>
                    <a:pt x="2638" y="1228"/>
                  </a:lnTo>
                  <a:lnTo>
                    <a:pt x="2616" y="1183"/>
                  </a:lnTo>
                  <a:cubicBezTo>
                    <a:pt x="2604" y="1206"/>
                    <a:pt x="2582" y="1211"/>
                    <a:pt x="2553" y="1211"/>
                  </a:cubicBezTo>
                  <a:cubicBezTo>
                    <a:pt x="2525" y="1211"/>
                    <a:pt x="2491" y="1206"/>
                    <a:pt x="2457" y="1206"/>
                  </a:cubicBezTo>
                  <a:lnTo>
                    <a:pt x="2479" y="1137"/>
                  </a:lnTo>
                  <a:lnTo>
                    <a:pt x="2525" y="1137"/>
                  </a:lnTo>
                  <a:cubicBezTo>
                    <a:pt x="2525" y="1137"/>
                    <a:pt x="2366" y="1092"/>
                    <a:pt x="2411" y="1024"/>
                  </a:cubicBezTo>
                  <a:cubicBezTo>
                    <a:pt x="2434" y="910"/>
                    <a:pt x="2411" y="773"/>
                    <a:pt x="2434" y="660"/>
                  </a:cubicBezTo>
                  <a:lnTo>
                    <a:pt x="2502" y="705"/>
                  </a:lnTo>
                  <a:lnTo>
                    <a:pt x="2525" y="660"/>
                  </a:lnTo>
                  <a:lnTo>
                    <a:pt x="2525" y="660"/>
                  </a:lnTo>
                  <a:cubicBezTo>
                    <a:pt x="2515" y="663"/>
                    <a:pt x="2507" y="665"/>
                    <a:pt x="2500" y="665"/>
                  </a:cubicBezTo>
                  <a:cubicBezTo>
                    <a:pt x="2469" y="665"/>
                    <a:pt x="2473" y="632"/>
                    <a:pt x="2464" y="632"/>
                  </a:cubicBezTo>
                  <a:cubicBezTo>
                    <a:pt x="2462" y="632"/>
                    <a:pt x="2460" y="634"/>
                    <a:pt x="2457" y="637"/>
                  </a:cubicBezTo>
                  <a:cubicBezTo>
                    <a:pt x="2320" y="523"/>
                    <a:pt x="2457" y="432"/>
                    <a:pt x="2366" y="341"/>
                  </a:cubicBezTo>
                  <a:cubicBezTo>
                    <a:pt x="2252" y="319"/>
                    <a:pt x="342" y="69"/>
                    <a:pt x="205" y="46"/>
                  </a:cubicBezTo>
                  <a:lnTo>
                    <a:pt x="2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48"/>
            <p:cNvSpPr/>
            <p:nvPr/>
          </p:nvSpPr>
          <p:spPr>
            <a:xfrm rot="-2172959" flipH="1">
              <a:off x="8268334" y="6548"/>
              <a:ext cx="2882" cy="2882"/>
            </a:xfrm>
            <a:custGeom>
              <a:avLst/>
              <a:gdLst/>
              <a:ahLst/>
              <a:cxnLst/>
              <a:rect l="l" t="t" r="r" b="b"/>
              <a:pathLst>
                <a:path w="92" h="92" extrusionOk="0">
                  <a:moveTo>
                    <a:pt x="91" y="1"/>
                  </a:moveTo>
                  <a:lnTo>
                    <a:pt x="91" y="1"/>
                  </a:lnTo>
                  <a:cubicBezTo>
                    <a:pt x="23" y="23"/>
                    <a:pt x="0" y="46"/>
                    <a:pt x="0" y="91"/>
                  </a:cubicBezTo>
                  <a:cubicBezTo>
                    <a:pt x="68" y="69"/>
                    <a:pt x="68" y="46"/>
                    <a:pt x="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48"/>
            <p:cNvSpPr/>
            <p:nvPr/>
          </p:nvSpPr>
          <p:spPr>
            <a:xfrm rot="-2172959" flipH="1">
              <a:off x="8267767" y="7666"/>
              <a:ext cx="31" cy="31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48"/>
            <p:cNvSpPr/>
            <p:nvPr/>
          </p:nvSpPr>
          <p:spPr>
            <a:xfrm rot="-2172959" flipH="1">
              <a:off x="8189976" y="-226886"/>
              <a:ext cx="752" cy="752"/>
            </a:xfrm>
            <a:custGeom>
              <a:avLst/>
              <a:gdLst/>
              <a:ahLst/>
              <a:cxnLst/>
              <a:rect l="l" t="t" r="r" b="b"/>
              <a:pathLst>
                <a:path w="24" h="24" extrusionOk="0">
                  <a:moveTo>
                    <a:pt x="1" y="0"/>
                  </a:moveTo>
                  <a:lnTo>
                    <a:pt x="24" y="2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48"/>
            <p:cNvSpPr/>
            <p:nvPr/>
          </p:nvSpPr>
          <p:spPr>
            <a:xfrm rot="-2172959" flipH="1">
              <a:off x="8182859" y="-226436"/>
              <a:ext cx="89056" cy="238474"/>
            </a:xfrm>
            <a:custGeom>
              <a:avLst/>
              <a:gdLst/>
              <a:ahLst/>
              <a:cxnLst/>
              <a:rect l="l" t="t" r="r" b="b"/>
              <a:pathLst>
                <a:path w="2843" h="7613" extrusionOk="0">
                  <a:moveTo>
                    <a:pt x="205" y="1"/>
                  </a:moveTo>
                  <a:lnTo>
                    <a:pt x="182" y="46"/>
                  </a:lnTo>
                  <a:cubicBezTo>
                    <a:pt x="184" y="46"/>
                    <a:pt x="187" y="47"/>
                    <a:pt x="189" y="47"/>
                  </a:cubicBezTo>
                  <a:lnTo>
                    <a:pt x="189" y="47"/>
                  </a:lnTo>
                  <a:lnTo>
                    <a:pt x="205" y="1"/>
                  </a:lnTo>
                  <a:close/>
                  <a:moveTo>
                    <a:pt x="2454" y="7453"/>
                  </a:moveTo>
                  <a:cubicBezTo>
                    <a:pt x="2458" y="7453"/>
                    <a:pt x="2466" y="7455"/>
                    <a:pt x="2479" y="7459"/>
                  </a:cubicBezTo>
                  <a:lnTo>
                    <a:pt x="2460" y="7515"/>
                  </a:lnTo>
                  <a:lnTo>
                    <a:pt x="2460" y="7515"/>
                  </a:lnTo>
                  <a:cubicBezTo>
                    <a:pt x="2466" y="7483"/>
                    <a:pt x="2435" y="7453"/>
                    <a:pt x="2454" y="7453"/>
                  </a:cubicBezTo>
                  <a:close/>
                  <a:moveTo>
                    <a:pt x="137" y="46"/>
                  </a:moveTo>
                  <a:cubicBezTo>
                    <a:pt x="114" y="92"/>
                    <a:pt x="68" y="137"/>
                    <a:pt x="137" y="160"/>
                  </a:cubicBezTo>
                  <a:cubicBezTo>
                    <a:pt x="131" y="165"/>
                    <a:pt x="125" y="167"/>
                    <a:pt x="118" y="167"/>
                  </a:cubicBezTo>
                  <a:cubicBezTo>
                    <a:pt x="106" y="167"/>
                    <a:pt x="91" y="161"/>
                    <a:pt x="78" y="161"/>
                  </a:cubicBezTo>
                  <a:cubicBezTo>
                    <a:pt x="66" y="161"/>
                    <a:pt x="54" y="166"/>
                    <a:pt x="46" y="183"/>
                  </a:cubicBezTo>
                  <a:cubicBezTo>
                    <a:pt x="46" y="228"/>
                    <a:pt x="114" y="273"/>
                    <a:pt x="68" y="319"/>
                  </a:cubicBezTo>
                  <a:cubicBezTo>
                    <a:pt x="0" y="410"/>
                    <a:pt x="159" y="455"/>
                    <a:pt x="91" y="546"/>
                  </a:cubicBezTo>
                  <a:lnTo>
                    <a:pt x="68" y="524"/>
                  </a:lnTo>
                  <a:cubicBezTo>
                    <a:pt x="23" y="569"/>
                    <a:pt x="68" y="637"/>
                    <a:pt x="46" y="683"/>
                  </a:cubicBezTo>
                  <a:lnTo>
                    <a:pt x="91" y="683"/>
                  </a:lnTo>
                  <a:cubicBezTo>
                    <a:pt x="68" y="751"/>
                    <a:pt x="91" y="796"/>
                    <a:pt x="46" y="842"/>
                  </a:cubicBezTo>
                  <a:lnTo>
                    <a:pt x="114" y="887"/>
                  </a:lnTo>
                  <a:cubicBezTo>
                    <a:pt x="91" y="1115"/>
                    <a:pt x="159" y="2002"/>
                    <a:pt x="159" y="2229"/>
                  </a:cubicBezTo>
                  <a:lnTo>
                    <a:pt x="137" y="2206"/>
                  </a:lnTo>
                  <a:lnTo>
                    <a:pt x="137" y="2206"/>
                  </a:lnTo>
                  <a:cubicBezTo>
                    <a:pt x="159" y="2570"/>
                    <a:pt x="137" y="3252"/>
                    <a:pt x="205" y="3616"/>
                  </a:cubicBezTo>
                  <a:cubicBezTo>
                    <a:pt x="159" y="3662"/>
                    <a:pt x="159" y="3753"/>
                    <a:pt x="137" y="3798"/>
                  </a:cubicBezTo>
                  <a:lnTo>
                    <a:pt x="205" y="3798"/>
                  </a:lnTo>
                  <a:cubicBezTo>
                    <a:pt x="205" y="3980"/>
                    <a:pt x="250" y="3821"/>
                    <a:pt x="273" y="3980"/>
                  </a:cubicBezTo>
                  <a:cubicBezTo>
                    <a:pt x="319" y="4185"/>
                    <a:pt x="228" y="4935"/>
                    <a:pt x="182" y="5117"/>
                  </a:cubicBezTo>
                  <a:cubicBezTo>
                    <a:pt x="273" y="5208"/>
                    <a:pt x="205" y="5322"/>
                    <a:pt x="250" y="5413"/>
                  </a:cubicBezTo>
                  <a:lnTo>
                    <a:pt x="228" y="5413"/>
                  </a:lnTo>
                  <a:cubicBezTo>
                    <a:pt x="250" y="5504"/>
                    <a:pt x="159" y="6072"/>
                    <a:pt x="182" y="6186"/>
                  </a:cubicBezTo>
                  <a:lnTo>
                    <a:pt x="205" y="6163"/>
                  </a:lnTo>
                  <a:lnTo>
                    <a:pt x="205" y="6163"/>
                  </a:lnTo>
                  <a:cubicBezTo>
                    <a:pt x="250" y="6254"/>
                    <a:pt x="159" y="6254"/>
                    <a:pt x="137" y="6322"/>
                  </a:cubicBezTo>
                  <a:cubicBezTo>
                    <a:pt x="228" y="6322"/>
                    <a:pt x="273" y="6413"/>
                    <a:pt x="296" y="6436"/>
                  </a:cubicBezTo>
                  <a:lnTo>
                    <a:pt x="273" y="6436"/>
                  </a:lnTo>
                  <a:cubicBezTo>
                    <a:pt x="273" y="6481"/>
                    <a:pt x="364" y="6595"/>
                    <a:pt x="364" y="6686"/>
                  </a:cubicBezTo>
                  <a:lnTo>
                    <a:pt x="319" y="6686"/>
                  </a:lnTo>
                  <a:cubicBezTo>
                    <a:pt x="387" y="6754"/>
                    <a:pt x="341" y="6868"/>
                    <a:pt x="364" y="6936"/>
                  </a:cubicBezTo>
                  <a:cubicBezTo>
                    <a:pt x="319" y="7027"/>
                    <a:pt x="228" y="7209"/>
                    <a:pt x="296" y="7368"/>
                  </a:cubicBezTo>
                  <a:lnTo>
                    <a:pt x="137" y="7437"/>
                  </a:lnTo>
                  <a:lnTo>
                    <a:pt x="159" y="7459"/>
                  </a:lnTo>
                  <a:cubicBezTo>
                    <a:pt x="159" y="7459"/>
                    <a:pt x="1195" y="7613"/>
                    <a:pt x="1886" y="7613"/>
                  </a:cubicBezTo>
                  <a:cubicBezTo>
                    <a:pt x="2116" y="7613"/>
                    <a:pt x="2308" y="7596"/>
                    <a:pt x="2411" y="7550"/>
                  </a:cubicBezTo>
                  <a:lnTo>
                    <a:pt x="2456" y="7550"/>
                  </a:lnTo>
                  <a:lnTo>
                    <a:pt x="2456" y="7528"/>
                  </a:lnTo>
                  <a:cubicBezTo>
                    <a:pt x="2458" y="7524"/>
                    <a:pt x="2459" y="7521"/>
                    <a:pt x="2460" y="7518"/>
                  </a:cubicBezTo>
                  <a:lnTo>
                    <a:pt x="2460" y="7518"/>
                  </a:lnTo>
                  <a:cubicBezTo>
                    <a:pt x="2467" y="7498"/>
                    <a:pt x="2475" y="7491"/>
                    <a:pt x="2484" y="7491"/>
                  </a:cubicBezTo>
                  <a:cubicBezTo>
                    <a:pt x="2500" y="7491"/>
                    <a:pt x="2519" y="7514"/>
                    <a:pt x="2547" y="7528"/>
                  </a:cubicBezTo>
                  <a:lnTo>
                    <a:pt x="2570" y="7482"/>
                  </a:lnTo>
                  <a:lnTo>
                    <a:pt x="2524" y="7482"/>
                  </a:lnTo>
                  <a:lnTo>
                    <a:pt x="2479" y="7391"/>
                  </a:lnTo>
                  <a:cubicBezTo>
                    <a:pt x="2502" y="7346"/>
                    <a:pt x="2570" y="7391"/>
                    <a:pt x="2593" y="7323"/>
                  </a:cubicBezTo>
                  <a:cubicBezTo>
                    <a:pt x="2638" y="7027"/>
                    <a:pt x="2706" y="6732"/>
                    <a:pt x="2706" y="6436"/>
                  </a:cubicBezTo>
                  <a:lnTo>
                    <a:pt x="2729" y="6436"/>
                  </a:lnTo>
                  <a:cubicBezTo>
                    <a:pt x="2706" y="6345"/>
                    <a:pt x="2729" y="6254"/>
                    <a:pt x="2706" y="6186"/>
                  </a:cubicBezTo>
                  <a:lnTo>
                    <a:pt x="2774" y="6140"/>
                  </a:lnTo>
                  <a:lnTo>
                    <a:pt x="2774" y="6140"/>
                  </a:lnTo>
                  <a:cubicBezTo>
                    <a:pt x="2773" y="6141"/>
                    <a:pt x="2772" y="6141"/>
                    <a:pt x="2771" y="6141"/>
                  </a:cubicBezTo>
                  <a:cubicBezTo>
                    <a:pt x="2730" y="6141"/>
                    <a:pt x="2752" y="5685"/>
                    <a:pt x="2752" y="5663"/>
                  </a:cubicBezTo>
                  <a:lnTo>
                    <a:pt x="2661" y="5663"/>
                  </a:lnTo>
                  <a:cubicBezTo>
                    <a:pt x="2661" y="5572"/>
                    <a:pt x="2774" y="5640"/>
                    <a:pt x="2752" y="5549"/>
                  </a:cubicBezTo>
                  <a:cubicBezTo>
                    <a:pt x="2615" y="5504"/>
                    <a:pt x="2774" y="5413"/>
                    <a:pt x="2706" y="5367"/>
                  </a:cubicBezTo>
                  <a:cubicBezTo>
                    <a:pt x="2706" y="5367"/>
                    <a:pt x="2706" y="5344"/>
                    <a:pt x="2752" y="5344"/>
                  </a:cubicBezTo>
                  <a:cubicBezTo>
                    <a:pt x="2683" y="5322"/>
                    <a:pt x="2752" y="5299"/>
                    <a:pt x="2729" y="5276"/>
                  </a:cubicBezTo>
                  <a:lnTo>
                    <a:pt x="2683" y="5276"/>
                  </a:lnTo>
                  <a:lnTo>
                    <a:pt x="2661" y="5231"/>
                  </a:lnTo>
                  <a:lnTo>
                    <a:pt x="2729" y="5231"/>
                  </a:lnTo>
                  <a:cubicBezTo>
                    <a:pt x="2752" y="5072"/>
                    <a:pt x="2843" y="4321"/>
                    <a:pt x="2820" y="4139"/>
                  </a:cubicBezTo>
                  <a:lnTo>
                    <a:pt x="2820" y="4139"/>
                  </a:lnTo>
                  <a:cubicBezTo>
                    <a:pt x="2774" y="4162"/>
                    <a:pt x="2797" y="4230"/>
                    <a:pt x="2706" y="4230"/>
                  </a:cubicBezTo>
                  <a:cubicBezTo>
                    <a:pt x="2661" y="4185"/>
                    <a:pt x="2729" y="4162"/>
                    <a:pt x="2683" y="4162"/>
                  </a:cubicBezTo>
                  <a:cubicBezTo>
                    <a:pt x="2820" y="4139"/>
                    <a:pt x="2706" y="4048"/>
                    <a:pt x="2843" y="4026"/>
                  </a:cubicBezTo>
                  <a:lnTo>
                    <a:pt x="2774" y="4003"/>
                  </a:lnTo>
                  <a:lnTo>
                    <a:pt x="2820" y="3980"/>
                  </a:lnTo>
                  <a:cubicBezTo>
                    <a:pt x="2752" y="3798"/>
                    <a:pt x="2774" y="3935"/>
                    <a:pt x="2797" y="3775"/>
                  </a:cubicBezTo>
                  <a:cubicBezTo>
                    <a:pt x="2797" y="3684"/>
                    <a:pt x="2683" y="3639"/>
                    <a:pt x="2729" y="3571"/>
                  </a:cubicBezTo>
                  <a:lnTo>
                    <a:pt x="2661" y="3571"/>
                  </a:lnTo>
                  <a:cubicBezTo>
                    <a:pt x="2729" y="3571"/>
                    <a:pt x="2615" y="3503"/>
                    <a:pt x="2683" y="3503"/>
                  </a:cubicBezTo>
                  <a:cubicBezTo>
                    <a:pt x="2683" y="3482"/>
                    <a:pt x="2683" y="3408"/>
                    <a:pt x="2619" y="3408"/>
                  </a:cubicBezTo>
                  <a:cubicBezTo>
                    <a:pt x="2616" y="3408"/>
                    <a:pt x="2613" y="3408"/>
                    <a:pt x="2609" y="3409"/>
                  </a:cubicBezTo>
                  <a:lnTo>
                    <a:pt x="2609" y="3409"/>
                  </a:lnTo>
                  <a:cubicBezTo>
                    <a:pt x="2634" y="3399"/>
                    <a:pt x="2653" y="3373"/>
                    <a:pt x="2676" y="3373"/>
                  </a:cubicBezTo>
                  <a:cubicBezTo>
                    <a:pt x="2685" y="3373"/>
                    <a:pt x="2695" y="3377"/>
                    <a:pt x="2706" y="3389"/>
                  </a:cubicBezTo>
                  <a:lnTo>
                    <a:pt x="2706" y="3321"/>
                  </a:lnTo>
                  <a:lnTo>
                    <a:pt x="2683" y="3343"/>
                  </a:lnTo>
                  <a:cubicBezTo>
                    <a:pt x="2661" y="3252"/>
                    <a:pt x="2729" y="3230"/>
                    <a:pt x="2661" y="3161"/>
                  </a:cubicBezTo>
                  <a:lnTo>
                    <a:pt x="2615" y="3184"/>
                  </a:lnTo>
                  <a:cubicBezTo>
                    <a:pt x="2615" y="3139"/>
                    <a:pt x="2615" y="3116"/>
                    <a:pt x="2706" y="3093"/>
                  </a:cubicBezTo>
                  <a:lnTo>
                    <a:pt x="2729" y="3139"/>
                  </a:lnTo>
                  <a:cubicBezTo>
                    <a:pt x="2729" y="3048"/>
                    <a:pt x="2729" y="3002"/>
                    <a:pt x="2683" y="2934"/>
                  </a:cubicBezTo>
                  <a:lnTo>
                    <a:pt x="2683" y="2957"/>
                  </a:lnTo>
                  <a:cubicBezTo>
                    <a:pt x="2593" y="2866"/>
                    <a:pt x="2524" y="2434"/>
                    <a:pt x="2411" y="2343"/>
                  </a:cubicBezTo>
                  <a:lnTo>
                    <a:pt x="2342" y="2388"/>
                  </a:lnTo>
                  <a:lnTo>
                    <a:pt x="2297" y="2297"/>
                  </a:lnTo>
                  <a:lnTo>
                    <a:pt x="2502" y="2366"/>
                  </a:lnTo>
                  <a:cubicBezTo>
                    <a:pt x="2502" y="2206"/>
                    <a:pt x="2456" y="1456"/>
                    <a:pt x="2502" y="1320"/>
                  </a:cubicBezTo>
                  <a:cubicBezTo>
                    <a:pt x="2517" y="1304"/>
                    <a:pt x="2534" y="1299"/>
                    <a:pt x="2552" y="1299"/>
                  </a:cubicBezTo>
                  <a:cubicBezTo>
                    <a:pt x="2587" y="1299"/>
                    <a:pt x="2623" y="1320"/>
                    <a:pt x="2638" y="1320"/>
                  </a:cubicBezTo>
                  <a:cubicBezTo>
                    <a:pt x="2615" y="1251"/>
                    <a:pt x="2547" y="1274"/>
                    <a:pt x="2570" y="1229"/>
                  </a:cubicBezTo>
                  <a:lnTo>
                    <a:pt x="2570" y="1229"/>
                  </a:lnTo>
                  <a:lnTo>
                    <a:pt x="2638" y="1251"/>
                  </a:lnTo>
                  <a:lnTo>
                    <a:pt x="2615" y="1183"/>
                  </a:lnTo>
                  <a:cubicBezTo>
                    <a:pt x="2604" y="1206"/>
                    <a:pt x="2575" y="1211"/>
                    <a:pt x="2544" y="1211"/>
                  </a:cubicBezTo>
                  <a:cubicBezTo>
                    <a:pt x="2513" y="1211"/>
                    <a:pt x="2479" y="1206"/>
                    <a:pt x="2456" y="1206"/>
                  </a:cubicBezTo>
                  <a:lnTo>
                    <a:pt x="2456" y="1138"/>
                  </a:lnTo>
                  <a:lnTo>
                    <a:pt x="2502" y="1138"/>
                  </a:lnTo>
                  <a:cubicBezTo>
                    <a:pt x="2502" y="1138"/>
                    <a:pt x="2365" y="1092"/>
                    <a:pt x="2388" y="1024"/>
                  </a:cubicBezTo>
                  <a:cubicBezTo>
                    <a:pt x="2411" y="910"/>
                    <a:pt x="2411" y="774"/>
                    <a:pt x="2411" y="660"/>
                  </a:cubicBezTo>
                  <a:lnTo>
                    <a:pt x="2479" y="706"/>
                  </a:lnTo>
                  <a:lnTo>
                    <a:pt x="2502" y="660"/>
                  </a:lnTo>
                  <a:lnTo>
                    <a:pt x="2502" y="660"/>
                  </a:lnTo>
                  <a:cubicBezTo>
                    <a:pt x="2495" y="663"/>
                    <a:pt x="2490" y="665"/>
                    <a:pt x="2486" y="665"/>
                  </a:cubicBezTo>
                  <a:cubicBezTo>
                    <a:pt x="2466" y="665"/>
                    <a:pt x="2472" y="633"/>
                    <a:pt x="2464" y="633"/>
                  </a:cubicBezTo>
                  <a:cubicBezTo>
                    <a:pt x="2462" y="633"/>
                    <a:pt x="2459" y="634"/>
                    <a:pt x="2456" y="637"/>
                  </a:cubicBezTo>
                  <a:cubicBezTo>
                    <a:pt x="2320" y="524"/>
                    <a:pt x="2433" y="433"/>
                    <a:pt x="2342" y="342"/>
                  </a:cubicBezTo>
                  <a:cubicBezTo>
                    <a:pt x="2230" y="319"/>
                    <a:pt x="375" y="76"/>
                    <a:pt x="189" y="47"/>
                  </a:cubicBezTo>
                  <a:lnTo>
                    <a:pt x="189" y="47"/>
                  </a:lnTo>
                  <a:lnTo>
                    <a:pt x="182" y="69"/>
                  </a:lnTo>
                  <a:lnTo>
                    <a:pt x="250" y="69"/>
                  </a:lnTo>
                  <a:cubicBezTo>
                    <a:pt x="273" y="137"/>
                    <a:pt x="205" y="92"/>
                    <a:pt x="205" y="160"/>
                  </a:cubicBezTo>
                  <a:cubicBezTo>
                    <a:pt x="137" y="160"/>
                    <a:pt x="137" y="92"/>
                    <a:pt x="137" y="4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48"/>
            <p:cNvSpPr/>
            <p:nvPr/>
          </p:nvSpPr>
          <p:spPr>
            <a:xfrm rot="-2172959" flipH="1">
              <a:off x="8537428" y="-26265"/>
              <a:ext cx="2882" cy="2882"/>
            </a:xfrm>
            <a:custGeom>
              <a:avLst/>
              <a:gdLst/>
              <a:ahLst/>
              <a:cxnLst/>
              <a:rect l="l" t="t" r="r" b="b"/>
              <a:pathLst>
                <a:path w="92" h="92" extrusionOk="0">
                  <a:moveTo>
                    <a:pt x="91" y="0"/>
                  </a:moveTo>
                  <a:lnTo>
                    <a:pt x="91" y="0"/>
                  </a:lnTo>
                  <a:cubicBezTo>
                    <a:pt x="23" y="23"/>
                    <a:pt x="0" y="46"/>
                    <a:pt x="23" y="91"/>
                  </a:cubicBezTo>
                  <a:cubicBezTo>
                    <a:pt x="69" y="68"/>
                    <a:pt x="91" y="46"/>
                    <a:pt x="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48"/>
            <p:cNvSpPr/>
            <p:nvPr/>
          </p:nvSpPr>
          <p:spPr>
            <a:xfrm rot="-2172959" flipH="1">
              <a:off x="8536861" y="-25147"/>
              <a:ext cx="31" cy="31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48"/>
            <p:cNvSpPr/>
            <p:nvPr/>
          </p:nvSpPr>
          <p:spPr>
            <a:xfrm rot="-2172959" flipH="1">
              <a:off x="8459121" y="-259511"/>
              <a:ext cx="31" cy="752"/>
            </a:xfrm>
            <a:custGeom>
              <a:avLst/>
              <a:gdLst/>
              <a:ahLst/>
              <a:cxnLst/>
              <a:rect l="l" t="t" r="r" b="b"/>
              <a:pathLst>
                <a:path w="1" h="24" extrusionOk="0">
                  <a:moveTo>
                    <a:pt x="1" y="1"/>
                  </a:moveTo>
                  <a:lnTo>
                    <a:pt x="1" y="2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48"/>
            <p:cNvSpPr/>
            <p:nvPr/>
          </p:nvSpPr>
          <p:spPr>
            <a:xfrm rot="-2172959" flipH="1">
              <a:off x="8451090" y="-259687"/>
              <a:ext cx="89776" cy="239194"/>
            </a:xfrm>
            <a:custGeom>
              <a:avLst/>
              <a:gdLst/>
              <a:ahLst/>
              <a:cxnLst/>
              <a:rect l="l" t="t" r="r" b="b"/>
              <a:pathLst>
                <a:path w="2866" h="7636" extrusionOk="0">
                  <a:moveTo>
                    <a:pt x="205" y="0"/>
                  </a:moveTo>
                  <a:lnTo>
                    <a:pt x="182" y="91"/>
                  </a:lnTo>
                  <a:lnTo>
                    <a:pt x="251" y="91"/>
                  </a:lnTo>
                  <a:cubicBezTo>
                    <a:pt x="273" y="160"/>
                    <a:pt x="205" y="114"/>
                    <a:pt x="205" y="160"/>
                  </a:cubicBezTo>
                  <a:cubicBezTo>
                    <a:pt x="160" y="160"/>
                    <a:pt x="137" y="114"/>
                    <a:pt x="137" y="69"/>
                  </a:cubicBezTo>
                  <a:lnTo>
                    <a:pt x="137" y="69"/>
                  </a:lnTo>
                  <a:cubicBezTo>
                    <a:pt x="137" y="114"/>
                    <a:pt x="91" y="160"/>
                    <a:pt x="160" y="160"/>
                  </a:cubicBezTo>
                  <a:cubicBezTo>
                    <a:pt x="137" y="182"/>
                    <a:pt x="114" y="182"/>
                    <a:pt x="94" y="182"/>
                  </a:cubicBezTo>
                  <a:cubicBezTo>
                    <a:pt x="74" y="182"/>
                    <a:pt x="57" y="182"/>
                    <a:pt x="46" y="205"/>
                  </a:cubicBezTo>
                  <a:cubicBezTo>
                    <a:pt x="69" y="251"/>
                    <a:pt x="114" y="296"/>
                    <a:pt x="91" y="319"/>
                  </a:cubicBezTo>
                  <a:lnTo>
                    <a:pt x="69" y="319"/>
                  </a:lnTo>
                  <a:cubicBezTo>
                    <a:pt x="1" y="410"/>
                    <a:pt x="160" y="478"/>
                    <a:pt x="91" y="569"/>
                  </a:cubicBezTo>
                  <a:lnTo>
                    <a:pt x="69" y="546"/>
                  </a:lnTo>
                  <a:lnTo>
                    <a:pt x="69" y="546"/>
                  </a:lnTo>
                  <a:cubicBezTo>
                    <a:pt x="46" y="592"/>
                    <a:pt x="91" y="637"/>
                    <a:pt x="46" y="705"/>
                  </a:cubicBezTo>
                  <a:lnTo>
                    <a:pt x="114" y="705"/>
                  </a:lnTo>
                  <a:cubicBezTo>
                    <a:pt x="69" y="774"/>
                    <a:pt x="114" y="819"/>
                    <a:pt x="69" y="865"/>
                  </a:cubicBezTo>
                  <a:lnTo>
                    <a:pt x="114" y="910"/>
                  </a:lnTo>
                  <a:cubicBezTo>
                    <a:pt x="91" y="1137"/>
                    <a:pt x="160" y="2024"/>
                    <a:pt x="160" y="2252"/>
                  </a:cubicBezTo>
                  <a:lnTo>
                    <a:pt x="160" y="2229"/>
                  </a:lnTo>
                  <a:cubicBezTo>
                    <a:pt x="182" y="2570"/>
                    <a:pt x="160" y="3275"/>
                    <a:pt x="228" y="3639"/>
                  </a:cubicBezTo>
                  <a:cubicBezTo>
                    <a:pt x="160" y="3684"/>
                    <a:pt x="182" y="3775"/>
                    <a:pt x="160" y="3821"/>
                  </a:cubicBezTo>
                  <a:lnTo>
                    <a:pt x="228" y="3821"/>
                  </a:lnTo>
                  <a:cubicBezTo>
                    <a:pt x="205" y="4003"/>
                    <a:pt x="273" y="3844"/>
                    <a:pt x="273" y="4003"/>
                  </a:cubicBezTo>
                  <a:cubicBezTo>
                    <a:pt x="342" y="4207"/>
                    <a:pt x="251" y="4958"/>
                    <a:pt x="205" y="5140"/>
                  </a:cubicBezTo>
                  <a:cubicBezTo>
                    <a:pt x="273" y="5231"/>
                    <a:pt x="205" y="5344"/>
                    <a:pt x="273" y="5435"/>
                  </a:cubicBezTo>
                  <a:lnTo>
                    <a:pt x="251" y="5435"/>
                  </a:lnTo>
                  <a:cubicBezTo>
                    <a:pt x="273" y="5526"/>
                    <a:pt x="182" y="6072"/>
                    <a:pt x="205" y="6208"/>
                  </a:cubicBezTo>
                  <a:lnTo>
                    <a:pt x="205" y="6186"/>
                  </a:lnTo>
                  <a:lnTo>
                    <a:pt x="205" y="6186"/>
                  </a:lnTo>
                  <a:cubicBezTo>
                    <a:pt x="273" y="6277"/>
                    <a:pt x="182" y="6277"/>
                    <a:pt x="137" y="6345"/>
                  </a:cubicBezTo>
                  <a:cubicBezTo>
                    <a:pt x="228" y="6345"/>
                    <a:pt x="296" y="6436"/>
                    <a:pt x="296" y="6459"/>
                  </a:cubicBezTo>
                  <a:lnTo>
                    <a:pt x="273" y="6459"/>
                  </a:lnTo>
                  <a:cubicBezTo>
                    <a:pt x="296" y="6504"/>
                    <a:pt x="364" y="6618"/>
                    <a:pt x="387" y="6709"/>
                  </a:cubicBezTo>
                  <a:lnTo>
                    <a:pt x="342" y="6709"/>
                  </a:lnTo>
                  <a:cubicBezTo>
                    <a:pt x="387" y="6777"/>
                    <a:pt x="364" y="6891"/>
                    <a:pt x="364" y="6959"/>
                  </a:cubicBezTo>
                  <a:cubicBezTo>
                    <a:pt x="342" y="7050"/>
                    <a:pt x="251" y="7232"/>
                    <a:pt x="319" y="7368"/>
                  </a:cubicBezTo>
                  <a:lnTo>
                    <a:pt x="160" y="7459"/>
                  </a:lnTo>
                  <a:lnTo>
                    <a:pt x="160" y="7482"/>
                  </a:lnTo>
                  <a:cubicBezTo>
                    <a:pt x="160" y="7482"/>
                    <a:pt x="1209" y="7635"/>
                    <a:pt x="1896" y="7635"/>
                  </a:cubicBezTo>
                  <a:cubicBezTo>
                    <a:pt x="2125" y="7635"/>
                    <a:pt x="2314" y="7618"/>
                    <a:pt x="2411" y="7573"/>
                  </a:cubicBezTo>
                  <a:lnTo>
                    <a:pt x="2456" y="7573"/>
                  </a:lnTo>
                  <a:lnTo>
                    <a:pt x="2456" y="7550"/>
                  </a:lnTo>
                  <a:cubicBezTo>
                    <a:pt x="2473" y="7499"/>
                    <a:pt x="2452" y="7473"/>
                    <a:pt x="2460" y="7473"/>
                  </a:cubicBezTo>
                  <a:cubicBezTo>
                    <a:pt x="2462" y="7473"/>
                    <a:pt x="2468" y="7476"/>
                    <a:pt x="2479" y="7482"/>
                  </a:cubicBezTo>
                  <a:lnTo>
                    <a:pt x="2479" y="7527"/>
                  </a:lnTo>
                  <a:cubicBezTo>
                    <a:pt x="2479" y="7513"/>
                    <a:pt x="2484" y="7508"/>
                    <a:pt x="2490" y="7508"/>
                  </a:cubicBezTo>
                  <a:cubicBezTo>
                    <a:pt x="2505" y="7508"/>
                    <a:pt x="2532" y="7534"/>
                    <a:pt x="2547" y="7550"/>
                  </a:cubicBezTo>
                  <a:lnTo>
                    <a:pt x="2570" y="7482"/>
                  </a:lnTo>
                  <a:lnTo>
                    <a:pt x="2547" y="7505"/>
                  </a:lnTo>
                  <a:lnTo>
                    <a:pt x="2502" y="7414"/>
                  </a:lnTo>
                  <a:cubicBezTo>
                    <a:pt x="2502" y="7368"/>
                    <a:pt x="2593" y="7414"/>
                    <a:pt x="2593" y="7345"/>
                  </a:cubicBezTo>
                  <a:cubicBezTo>
                    <a:pt x="2638" y="7050"/>
                    <a:pt x="2707" y="6754"/>
                    <a:pt x="2707" y="6459"/>
                  </a:cubicBezTo>
                  <a:lnTo>
                    <a:pt x="2752" y="6459"/>
                  </a:lnTo>
                  <a:cubicBezTo>
                    <a:pt x="2729" y="6368"/>
                    <a:pt x="2729" y="6277"/>
                    <a:pt x="2707" y="6208"/>
                  </a:cubicBezTo>
                  <a:lnTo>
                    <a:pt x="2798" y="6163"/>
                  </a:lnTo>
                  <a:lnTo>
                    <a:pt x="2798" y="6163"/>
                  </a:lnTo>
                  <a:cubicBezTo>
                    <a:pt x="2797" y="6163"/>
                    <a:pt x="2796" y="6164"/>
                    <a:pt x="2795" y="6164"/>
                  </a:cubicBezTo>
                  <a:cubicBezTo>
                    <a:pt x="2752" y="6164"/>
                    <a:pt x="2753" y="5685"/>
                    <a:pt x="2775" y="5685"/>
                  </a:cubicBezTo>
                  <a:lnTo>
                    <a:pt x="2684" y="5685"/>
                  </a:lnTo>
                  <a:cubicBezTo>
                    <a:pt x="2684" y="5594"/>
                    <a:pt x="2775" y="5663"/>
                    <a:pt x="2752" y="5572"/>
                  </a:cubicBezTo>
                  <a:cubicBezTo>
                    <a:pt x="2638" y="5526"/>
                    <a:pt x="2775" y="5435"/>
                    <a:pt x="2707" y="5390"/>
                  </a:cubicBezTo>
                  <a:cubicBezTo>
                    <a:pt x="2729" y="5390"/>
                    <a:pt x="2729" y="5367"/>
                    <a:pt x="2775" y="5367"/>
                  </a:cubicBezTo>
                  <a:cubicBezTo>
                    <a:pt x="2684" y="5344"/>
                    <a:pt x="2752" y="5322"/>
                    <a:pt x="2729" y="5299"/>
                  </a:cubicBezTo>
                  <a:lnTo>
                    <a:pt x="2684" y="5299"/>
                  </a:lnTo>
                  <a:lnTo>
                    <a:pt x="2661" y="5253"/>
                  </a:lnTo>
                  <a:lnTo>
                    <a:pt x="2729" y="5253"/>
                  </a:lnTo>
                  <a:cubicBezTo>
                    <a:pt x="2775" y="5094"/>
                    <a:pt x="2866" y="4344"/>
                    <a:pt x="2843" y="4162"/>
                  </a:cubicBezTo>
                  <a:lnTo>
                    <a:pt x="2843" y="4162"/>
                  </a:lnTo>
                  <a:cubicBezTo>
                    <a:pt x="2775" y="4185"/>
                    <a:pt x="2820" y="4230"/>
                    <a:pt x="2729" y="4253"/>
                  </a:cubicBezTo>
                  <a:cubicBezTo>
                    <a:pt x="2684" y="4207"/>
                    <a:pt x="2752" y="4185"/>
                    <a:pt x="2684" y="4185"/>
                  </a:cubicBezTo>
                  <a:cubicBezTo>
                    <a:pt x="2820" y="4162"/>
                    <a:pt x="2729" y="4071"/>
                    <a:pt x="2866" y="4048"/>
                  </a:cubicBezTo>
                  <a:lnTo>
                    <a:pt x="2775" y="4025"/>
                  </a:lnTo>
                  <a:lnTo>
                    <a:pt x="2820" y="4003"/>
                  </a:lnTo>
                  <a:cubicBezTo>
                    <a:pt x="2752" y="3821"/>
                    <a:pt x="2798" y="3957"/>
                    <a:pt x="2820" y="3798"/>
                  </a:cubicBezTo>
                  <a:cubicBezTo>
                    <a:pt x="2798" y="3684"/>
                    <a:pt x="2707" y="3639"/>
                    <a:pt x="2752" y="3593"/>
                  </a:cubicBezTo>
                  <a:lnTo>
                    <a:pt x="2684" y="3593"/>
                  </a:lnTo>
                  <a:cubicBezTo>
                    <a:pt x="2752" y="3593"/>
                    <a:pt x="2638" y="3525"/>
                    <a:pt x="2707" y="3525"/>
                  </a:cubicBezTo>
                  <a:cubicBezTo>
                    <a:pt x="2686" y="3505"/>
                    <a:pt x="2702" y="3431"/>
                    <a:pt x="2642" y="3431"/>
                  </a:cubicBezTo>
                  <a:cubicBezTo>
                    <a:pt x="2639" y="3431"/>
                    <a:pt x="2635" y="3431"/>
                    <a:pt x="2632" y="3431"/>
                  </a:cubicBezTo>
                  <a:lnTo>
                    <a:pt x="2632" y="3431"/>
                  </a:lnTo>
                  <a:cubicBezTo>
                    <a:pt x="2661" y="3420"/>
                    <a:pt x="2680" y="3384"/>
                    <a:pt x="2697" y="3384"/>
                  </a:cubicBezTo>
                  <a:cubicBezTo>
                    <a:pt x="2700" y="3384"/>
                    <a:pt x="2703" y="3385"/>
                    <a:pt x="2707" y="3389"/>
                  </a:cubicBezTo>
                  <a:lnTo>
                    <a:pt x="2707" y="3343"/>
                  </a:lnTo>
                  <a:lnTo>
                    <a:pt x="2684" y="3366"/>
                  </a:lnTo>
                  <a:cubicBezTo>
                    <a:pt x="2684" y="3275"/>
                    <a:pt x="2752" y="3230"/>
                    <a:pt x="2661" y="3184"/>
                  </a:cubicBezTo>
                  <a:lnTo>
                    <a:pt x="2638" y="3207"/>
                  </a:lnTo>
                  <a:cubicBezTo>
                    <a:pt x="2638" y="3161"/>
                    <a:pt x="2616" y="3116"/>
                    <a:pt x="2707" y="3116"/>
                  </a:cubicBezTo>
                  <a:lnTo>
                    <a:pt x="2729" y="3161"/>
                  </a:lnTo>
                  <a:cubicBezTo>
                    <a:pt x="2729" y="3070"/>
                    <a:pt x="2729" y="3025"/>
                    <a:pt x="2684" y="2957"/>
                  </a:cubicBezTo>
                  <a:lnTo>
                    <a:pt x="2684" y="2979"/>
                  </a:lnTo>
                  <a:cubicBezTo>
                    <a:pt x="2593" y="2888"/>
                    <a:pt x="2547" y="2456"/>
                    <a:pt x="2434" y="2365"/>
                  </a:cubicBezTo>
                  <a:lnTo>
                    <a:pt x="2365" y="2388"/>
                  </a:lnTo>
                  <a:lnTo>
                    <a:pt x="2297" y="2320"/>
                  </a:lnTo>
                  <a:lnTo>
                    <a:pt x="2502" y="2365"/>
                  </a:lnTo>
                  <a:cubicBezTo>
                    <a:pt x="2502" y="2229"/>
                    <a:pt x="2479" y="1479"/>
                    <a:pt x="2525" y="1342"/>
                  </a:cubicBezTo>
                  <a:cubicBezTo>
                    <a:pt x="2532" y="1319"/>
                    <a:pt x="2547" y="1312"/>
                    <a:pt x="2564" y="1312"/>
                  </a:cubicBezTo>
                  <a:cubicBezTo>
                    <a:pt x="2598" y="1312"/>
                    <a:pt x="2638" y="1342"/>
                    <a:pt x="2638" y="1342"/>
                  </a:cubicBezTo>
                  <a:cubicBezTo>
                    <a:pt x="2616" y="1274"/>
                    <a:pt x="2570" y="1297"/>
                    <a:pt x="2570" y="1251"/>
                  </a:cubicBezTo>
                  <a:lnTo>
                    <a:pt x="2638" y="1251"/>
                  </a:lnTo>
                  <a:lnTo>
                    <a:pt x="2616" y="1206"/>
                  </a:lnTo>
                  <a:cubicBezTo>
                    <a:pt x="2604" y="1228"/>
                    <a:pt x="2576" y="1234"/>
                    <a:pt x="2545" y="1234"/>
                  </a:cubicBezTo>
                  <a:cubicBezTo>
                    <a:pt x="2513" y="1234"/>
                    <a:pt x="2479" y="1228"/>
                    <a:pt x="2456" y="1228"/>
                  </a:cubicBezTo>
                  <a:lnTo>
                    <a:pt x="2456" y="1160"/>
                  </a:lnTo>
                  <a:lnTo>
                    <a:pt x="2525" y="1160"/>
                  </a:lnTo>
                  <a:cubicBezTo>
                    <a:pt x="2525" y="1160"/>
                    <a:pt x="2365" y="1115"/>
                    <a:pt x="2411" y="1047"/>
                  </a:cubicBezTo>
                  <a:cubicBezTo>
                    <a:pt x="2434" y="933"/>
                    <a:pt x="2411" y="796"/>
                    <a:pt x="2434" y="683"/>
                  </a:cubicBezTo>
                  <a:lnTo>
                    <a:pt x="2502" y="728"/>
                  </a:lnTo>
                  <a:lnTo>
                    <a:pt x="2525" y="683"/>
                  </a:lnTo>
                  <a:lnTo>
                    <a:pt x="2525" y="683"/>
                  </a:lnTo>
                  <a:cubicBezTo>
                    <a:pt x="2515" y="686"/>
                    <a:pt x="2507" y="687"/>
                    <a:pt x="2500" y="687"/>
                  </a:cubicBezTo>
                  <a:cubicBezTo>
                    <a:pt x="2469" y="687"/>
                    <a:pt x="2473" y="655"/>
                    <a:pt x="2464" y="655"/>
                  </a:cubicBezTo>
                  <a:cubicBezTo>
                    <a:pt x="2462" y="655"/>
                    <a:pt x="2460" y="657"/>
                    <a:pt x="2456" y="660"/>
                  </a:cubicBezTo>
                  <a:cubicBezTo>
                    <a:pt x="2320" y="546"/>
                    <a:pt x="2456" y="455"/>
                    <a:pt x="2365" y="364"/>
                  </a:cubicBezTo>
                  <a:cubicBezTo>
                    <a:pt x="2252" y="342"/>
                    <a:pt x="342" y="91"/>
                    <a:pt x="205" y="69"/>
                  </a:cubicBezTo>
                  <a:lnTo>
                    <a:pt x="20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48"/>
            <p:cNvSpPr/>
            <p:nvPr/>
          </p:nvSpPr>
          <p:spPr>
            <a:xfrm rot="-2172959" flipH="1">
              <a:off x="8877775" y="377900"/>
              <a:ext cx="2882" cy="3602"/>
            </a:xfrm>
            <a:custGeom>
              <a:avLst/>
              <a:gdLst/>
              <a:ahLst/>
              <a:cxnLst/>
              <a:rect l="l" t="t" r="r" b="b"/>
              <a:pathLst>
                <a:path w="92" h="115" extrusionOk="0">
                  <a:moveTo>
                    <a:pt x="91" y="1"/>
                  </a:moveTo>
                  <a:lnTo>
                    <a:pt x="91" y="1"/>
                  </a:lnTo>
                  <a:cubicBezTo>
                    <a:pt x="23" y="46"/>
                    <a:pt x="0" y="69"/>
                    <a:pt x="0" y="114"/>
                  </a:cubicBezTo>
                  <a:cubicBezTo>
                    <a:pt x="69" y="92"/>
                    <a:pt x="69" y="46"/>
                    <a:pt x="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48"/>
            <p:cNvSpPr/>
            <p:nvPr/>
          </p:nvSpPr>
          <p:spPr>
            <a:xfrm rot="-2172959" flipH="1">
              <a:off x="8876995" y="379087"/>
              <a:ext cx="31" cy="31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48"/>
            <p:cNvSpPr/>
            <p:nvPr/>
          </p:nvSpPr>
          <p:spPr>
            <a:xfrm rot="-2172959" flipH="1">
              <a:off x="8775647" y="116155"/>
              <a:ext cx="31" cy="720"/>
            </a:xfrm>
            <a:custGeom>
              <a:avLst/>
              <a:gdLst/>
              <a:ahLst/>
              <a:cxnLst/>
              <a:rect l="l" t="t" r="r" b="b"/>
              <a:pathLst>
                <a:path w="1" h="23" extrusionOk="0">
                  <a:moveTo>
                    <a:pt x="0" y="0"/>
                  </a:moveTo>
                  <a:lnTo>
                    <a:pt x="0" y="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48"/>
            <p:cNvSpPr/>
            <p:nvPr/>
          </p:nvSpPr>
          <p:spPr>
            <a:xfrm rot="-2172959" flipH="1">
              <a:off x="8780361" y="112490"/>
              <a:ext cx="88367" cy="276533"/>
            </a:xfrm>
            <a:custGeom>
              <a:avLst/>
              <a:gdLst/>
              <a:ahLst/>
              <a:cxnLst/>
              <a:rect l="l" t="t" r="r" b="b"/>
              <a:pathLst>
                <a:path w="2821" h="8828" extrusionOk="0">
                  <a:moveTo>
                    <a:pt x="56" y="778"/>
                  </a:moveTo>
                  <a:cubicBezTo>
                    <a:pt x="50" y="783"/>
                    <a:pt x="46" y="789"/>
                    <a:pt x="46" y="796"/>
                  </a:cubicBezTo>
                  <a:cubicBezTo>
                    <a:pt x="50" y="790"/>
                    <a:pt x="54" y="784"/>
                    <a:pt x="56" y="778"/>
                  </a:cubicBezTo>
                  <a:close/>
                  <a:moveTo>
                    <a:pt x="2275" y="2661"/>
                  </a:moveTo>
                  <a:lnTo>
                    <a:pt x="2411" y="2706"/>
                  </a:lnTo>
                  <a:lnTo>
                    <a:pt x="2411" y="2706"/>
                  </a:lnTo>
                  <a:lnTo>
                    <a:pt x="2320" y="2752"/>
                  </a:lnTo>
                  <a:lnTo>
                    <a:pt x="2275" y="2661"/>
                  </a:lnTo>
                  <a:close/>
                  <a:moveTo>
                    <a:pt x="205" y="0"/>
                  </a:moveTo>
                  <a:lnTo>
                    <a:pt x="183" y="91"/>
                  </a:lnTo>
                  <a:lnTo>
                    <a:pt x="251" y="91"/>
                  </a:lnTo>
                  <a:cubicBezTo>
                    <a:pt x="274" y="159"/>
                    <a:pt x="205" y="114"/>
                    <a:pt x="205" y="182"/>
                  </a:cubicBezTo>
                  <a:cubicBezTo>
                    <a:pt x="160" y="182"/>
                    <a:pt x="137" y="114"/>
                    <a:pt x="137" y="46"/>
                  </a:cubicBezTo>
                  <a:cubicBezTo>
                    <a:pt x="137" y="114"/>
                    <a:pt x="92" y="159"/>
                    <a:pt x="137" y="182"/>
                  </a:cubicBezTo>
                  <a:cubicBezTo>
                    <a:pt x="130" y="196"/>
                    <a:pt x="122" y="199"/>
                    <a:pt x="112" y="199"/>
                  </a:cubicBezTo>
                  <a:cubicBezTo>
                    <a:pt x="102" y="199"/>
                    <a:pt x="91" y="195"/>
                    <a:pt x="80" y="195"/>
                  </a:cubicBezTo>
                  <a:cubicBezTo>
                    <a:pt x="67" y="195"/>
                    <a:pt x="55" y="201"/>
                    <a:pt x="46" y="228"/>
                  </a:cubicBezTo>
                  <a:cubicBezTo>
                    <a:pt x="69" y="250"/>
                    <a:pt x="114" y="319"/>
                    <a:pt x="92" y="364"/>
                  </a:cubicBezTo>
                  <a:lnTo>
                    <a:pt x="69" y="364"/>
                  </a:lnTo>
                  <a:cubicBezTo>
                    <a:pt x="1" y="455"/>
                    <a:pt x="160" y="523"/>
                    <a:pt x="92" y="637"/>
                  </a:cubicBezTo>
                  <a:lnTo>
                    <a:pt x="69" y="614"/>
                  </a:lnTo>
                  <a:lnTo>
                    <a:pt x="69" y="614"/>
                  </a:lnTo>
                  <a:cubicBezTo>
                    <a:pt x="48" y="656"/>
                    <a:pt x="84" y="716"/>
                    <a:pt x="56" y="778"/>
                  </a:cubicBezTo>
                  <a:lnTo>
                    <a:pt x="56" y="778"/>
                  </a:lnTo>
                  <a:cubicBezTo>
                    <a:pt x="62" y="773"/>
                    <a:pt x="70" y="770"/>
                    <a:pt x="79" y="770"/>
                  </a:cubicBezTo>
                  <a:cubicBezTo>
                    <a:pt x="91" y="770"/>
                    <a:pt x="105" y="777"/>
                    <a:pt x="114" y="796"/>
                  </a:cubicBezTo>
                  <a:cubicBezTo>
                    <a:pt x="69" y="864"/>
                    <a:pt x="92" y="910"/>
                    <a:pt x="46" y="978"/>
                  </a:cubicBezTo>
                  <a:lnTo>
                    <a:pt x="114" y="1024"/>
                  </a:lnTo>
                  <a:cubicBezTo>
                    <a:pt x="92" y="1271"/>
                    <a:pt x="136" y="2301"/>
                    <a:pt x="137" y="2563"/>
                  </a:cubicBezTo>
                  <a:lnTo>
                    <a:pt x="137" y="2563"/>
                  </a:lnTo>
                  <a:cubicBezTo>
                    <a:pt x="137" y="2977"/>
                    <a:pt x="115" y="3780"/>
                    <a:pt x="183" y="4184"/>
                  </a:cubicBezTo>
                  <a:cubicBezTo>
                    <a:pt x="114" y="4230"/>
                    <a:pt x="137" y="4321"/>
                    <a:pt x="114" y="4389"/>
                  </a:cubicBezTo>
                  <a:cubicBezTo>
                    <a:pt x="124" y="4370"/>
                    <a:pt x="138" y="4363"/>
                    <a:pt x="150" y="4363"/>
                  </a:cubicBezTo>
                  <a:cubicBezTo>
                    <a:pt x="168" y="4363"/>
                    <a:pt x="183" y="4376"/>
                    <a:pt x="183" y="4389"/>
                  </a:cubicBezTo>
                  <a:cubicBezTo>
                    <a:pt x="160" y="4594"/>
                    <a:pt x="228" y="4412"/>
                    <a:pt x="228" y="4616"/>
                  </a:cubicBezTo>
                  <a:cubicBezTo>
                    <a:pt x="274" y="4844"/>
                    <a:pt x="183" y="5731"/>
                    <a:pt x="137" y="5935"/>
                  </a:cubicBezTo>
                  <a:cubicBezTo>
                    <a:pt x="228" y="6026"/>
                    <a:pt x="160" y="6163"/>
                    <a:pt x="205" y="6276"/>
                  </a:cubicBezTo>
                  <a:lnTo>
                    <a:pt x="183" y="6276"/>
                  </a:lnTo>
                  <a:cubicBezTo>
                    <a:pt x="205" y="6390"/>
                    <a:pt x="114" y="7027"/>
                    <a:pt x="137" y="7163"/>
                  </a:cubicBezTo>
                  <a:lnTo>
                    <a:pt x="160" y="7141"/>
                  </a:lnTo>
                  <a:lnTo>
                    <a:pt x="160" y="7141"/>
                  </a:lnTo>
                  <a:cubicBezTo>
                    <a:pt x="205" y="7277"/>
                    <a:pt x="114" y="7254"/>
                    <a:pt x="69" y="7345"/>
                  </a:cubicBezTo>
                  <a:cubicBezTo>
                    <a:pt x="79" y="7343"/>
                    <a:pt x="89" y="7342"/>
                    <a:pt x="98" y="7342"/>
                  </a:cubicBezTo>
                  <a:cubicBezTo>
                    <a:pt x="190" y="7342"/>
                    <a:pt x="228" y="7440"/>
                    <a:pt x="228" y="7482"/>
                  </a:cubicBezTo>
                  <a:lnTo>
                    <a:pt x="205" y="7459"/>
                  </a:lnTo>
                  <a:lnTo>
                    <a:pt x="205" y="7459"/>
                  </a:lnTo>
                  <a:cubicBezTo>
                    <a:pt x="228" y="7527"/>
                    <a:pt x="296" y="7664"/>
                    <a:pt x="319" y="7755"/>
                  </a:cubicBezTo>
                  <a:lnTo>
                    <a:pt x="274" y="7755"/>
                  </a:lnTo>
                  <a:cubicBezTo>
                    <a:pt x="319" y="7823"/>
                    <a:pt x="296" y="7982"/>
                    <a:pt x="296" y="8027"/>
                  </a:cubicBezTo>
                  <a:cubicBezTo>
                    <a:pt x="274" y="8164"/>
                    <a:pt x="160" y="8369"/>
                    <a:pt x="228" y="8550"/>
                  </a:cubicBezTo>
                  <a:lnTo>
                    <a:pt x="69" y="8641"/>
                  </a:lnTo>
                  <a:lnTo>
                    <a:pt x="92" y="8664"/>
                  </a:lnTo>
                  <a:cubicBezTo>
                    <a:pt x="92" y="8664"/>
                    <a:pt x="1108" y="8827"/>
                    <a:pt x="1799" y="8827"/>
                  </a:cubicBezTo>
                  <a:cubicBezTo>
                    <a:pt x="2038" y="8827"/>
                    <a:pt x="2238" y="8808"/>
                    <a:pt x="2343" y="8755"/>
                  </a:cubicBezTo>
                  <a:lnTo>
                    <a:pt x="2388" y="8755"/>
                  </a:lnTo>
                  <a:lnTo>
                    <a:pt x="2388" y="8710"/>
                  </a:lnTo>
                  <a:cubicBezTo>
                    <a:pt x="2411" y="8641"/>
                    <a:pt x="2366" y="8619"/>
                    <a:pt x="2411" y="8619"/>
                  </a:cubicBezTo>
                  <a:lnTo>
                    <a:pt x="2411" y="8710"/>
                  </a:lnTo>
                  <a:cubicBezTo>
                    <a:pt x="2411" y="8683"/>
                    <a:pt x="2415" y="8674"/>
                    <a:pt x="2422" y="8674"/>
                  </a:cubicBezTo>
                  <a:cubicBezTo>
                    <a:pt x="2433" y="8674"/>
                    <a:pt x="2452" y="8696"/>
                    <a:pt x="2479" y="8710"/>
                  </a:cubicBezTo>
                  <a:lnTo>
                    <a:pt x="2502" y="8641"/>
                  </a:lnTo>
                  <a:lnTo>
                    <a:pt x="2502" y="8641"/>
                  </a:lnTo>
                  <a:lnTo>
                    <a:pt x="2479" y="8664"/>
                  </a:lnTo>
                  <a:cubicBezTo>
                    <a:pt x="2457" y="8641"/>
                    <a:pt x="2411" y="8596"/>
                    <a:pt x="2434" y="8550"/>
                  </a:cubicBezTo>
                  <a:cubicBezTo>
                    <a:pt x="2434" y="8505"/>
                    <a:pt x="2525" y="8550"/>
                    <a:pt x="2525" y="8482"/>
                  </a:cubicBezTo>
                  <a:cubicBezTo>
                    <a:pt x="2570" y="8141"/>
                    <a:pt x="2639" y="7800"/>
                    <a:pt x="2639" y="7436"/>
                  </a:cubicBezTo>
                  <a:lnTo>
                    <a:pt x="2684" y="7459"/>
                  </a:lnTo>
                  <a:cubicBezTo>
                    <a:pt x="2661" y="7345"/>
                    <a:pt x="2661" y="7254"/>
                    <a:pt x="2639" y="7163"/>
                  </a:cubicBezTo>
                  <a:lnTo>
                    <a:pt x="2730" y="7118"/>
                  </a:lnTo>
                  <a:lnTo>
                    <a:pt x="2730" y="7118"/>
                  </a:lnTo>
                  <a:cubicBezTo>
                    <a:pt x="2729" y="7118"/>
                    <a:pt x="2728" y="7119"/>
                    <a:pt x="2727" y="7119"/>
                  </a:cubicBezTo>
                  <a:cubicBezTo>
                    <a:pt x="2685" y="7119"/>
                    <a:pt x="2707" y="6572"/>
                    <a:pt x="2707" y="6572"/>
                  </a:cubicBezTo>
                  <a:lnTo>
                    <a:pt x="2616" y="6549"/>
                  </a:lnTo>
                  <a:cubicBezTo>
                    <a:pt x="2616" y="6458"/>
                    <a:pt x="2730" y="6527"/>
                    <a:pt x="2707" y="6436"/>
                  </a:cubicBezTo>
                  <a:cubicBezTo>
                    <a:pt x="2570" y="6390"/>
                    <a:pt x="2730" y="6276"/>
                    <a:pt x="2661" y="6231"/>
                  </a:cubicBezTo>
                  <a:cubicBezTo>
                    <a:pt x="2661" y="6231"/>
                    <a:pt x="2661" y="6186"/>
                    <a:pt x="2707" y="6186"/>
                  </a:cubicBezTo>
                  <a:cubicBezTo>
                    <a:pt x="2639" y="6163"/>
                    <a:pt x="2684" y="6140"/>
                    <a:pt x="2684" y="6117"/>
                  </a:cubicBezTo>
                  <a:lnTo>
                    <a:pt x="2639" y="6117"/>
                  </a:lnTo>
                  <a:lnTo>
                    <a:pt x="2616" y="6049"/>
                  </a:lnTo>
                  <a:lnTo>
                    <a:pt x="2684" y="6049"/>
                  </a:lnTo>
                  <a:cubicBezTo>
                    <a:pt x="2707" y="5867"/>
                    <a:pt x="2820" y="5003"/>
                    <a:pt x="2775" y="4798"/>
                  </a:cubicBezTo>
                  <a:lnTo>
                    <a:pt x="2775" y="4798"/>
                  </a:lnTo>
                  <a:cubicBezTo>
                    <a:pt x="2730" y="4821"/>
                    <a:pt x="2752" y="4889"/>
                    <a:pt x="2661" y="4912"/>
                  </a:cubicBezTo>
                  <a:cubicBezTo>
                    <a:pt x="2616" y="4867"/>
                    <a:pt x="2684" y="4844"/>
                    <a:pt x="2639" y="4821"/>
                  </a:cubicBezTo>
                  <a:cubicBezTo>
                    <a:pt x="2775" y="4798"/>
                    <a:pt x="2684" y="4707"/>
                    <a:pt x="2820" y="4662"/>
                  </a:cubicBezTo>
                  <a:lnTo>
                    <a:pt x="2730" y="4662"/>
                  </a:lnTo>
                  <a:lnTo>
                    <a:pt x="2775" y="4639"/>
                  </a:lnTo>
                  <a:cubicBezTo>
                    <a:pt x="2707" y="4412"/>
                    <a:pt x="2752" y="4571"/>
                    <a:pt x="2775" y="4389"/>
                  </a:cubicBezTo>
                  <a:cubicBezTo>
                    <a:pt x="2752" y="4275"/>
                    <a:pt x="2661" y="4207"/>
                    <a:pt x="2707" y="4139"/>
                  </a:cubicBezTo>
                  <a:lnTo>
                    <a:pt x="2707" y="4139"/>
                  </a:lnTo>
                  <a:lnTo>
                    <a:pt x="2639" y="4162"/>
                  </a:lnTo>
                  <a:cubicBezTo>
                    <a:pt x="2707" y="4139"/>
                    <a:pt x="2593" y="4071"/>
                    <a:pt x="2661" y="4071"/>
                  </a:cubicBezTo>
                  <a:cubicBezTo>
                    <a:pt x="2661" y="4030"/>
                    <a:pt x="2661" y="3953"/>
                    <a:pt x="2597" y="3953"/>
                  </a:cubicBezTo>
                  <a:cubicBezTo>
                    <a:pt x="2593" y="3953"/>
                    <a:pt x="2588" y="3954"/>
                    <a:pt x="2584" y="3954"/>
                  </a:cubicBezTo>
                  <a:lnTo>
                    <a:pt x="2584" y="3954"/>
                  </a:lnTo>
                  <a:cubicBezTo>
                    <a:pt x="2612" y="3943"/>
                    <a:pt x="2632" y="3899"/>
                    <a:pt x="2659" y="3899"/>
                  </a:cubicBezTo>
                  <a:cubicBezTo>
                    <a:pt x="2667" y="3899"/>
                    <a:pt x="2675" y="3902"/>
                    <a:pt x="2684" y="3912"/>
                  </a:cubicBezTo>
                  <a:lnTo>
                    <a:pt x="2684" y="3843"/>
                  </a:lnTo>
                  <a:lnTo>
                    <a:pt x="2639" y="3889"/>
                  </a:lnTo>
                  <a:cubicBezTo>
                    <a:pt x="2639" y="3775"/>
                    <a:pt x="2707" y="3730"/>
                    <a:pt x="2639" y="3661"/>
                  </a:cubicBezTo>
                  <a:lnTo>
                    <a:pt x="2593" y="3707"/>
                  </a:lnTo>
                  <a:cubicBezTo>
                    <a:pt x="2593" y="3639"/>
                    <a:pt x="2593" y="3593"/>
                    <a:pt x="2684" y="3593"/>
                  </a:cubicBezTo>
                  <a:lnTo>
                    <a:pt x="2707" y="3639"/>
                  </a:lnTo>
                  <a:cubicBezTo>
                    <a:pt x="2707" y="3548"/>
                    <a:pt x="2707" y="3479"/>
                    <a:pt x="2661" y="3411"/>
                  </a:cubicBezTo>
                  <a:lnTo>
                    <a:pt x="2639" y="3434"/>
                  </a:lnTo>
                  <a:cubicBezTo>
                    <a:pt x="2570" y="3343"/>
                    <a:pt x="2502" y="2820"/>
                    <a:pt x="2411" y="2706"/>
                  </a:cubicBezTo>
                  <a:lnTo>
                    <a:pt x="2411" y="2706"/>
                  </a:lnTo>
                  <a:lnTo>
                    <a:pt x="2479" y="2729"/>
                  </a:lnTo>
                  <a:cubicBezTo>
                    <a:pt x="2479" y="2547"/>
                    <a:pt x="2457" y="1660"/>
                    <a:pt x="2502" y="1524"/>
                  </a:cubicBezTo>
                  <a:cubicBezTo>
                    <a:pt x="2522" y="1495"/>
                    <a:pt x="2545" y="1486"/>
                    <a:pt x="2566" y="1486"/>
                  </a:cubicBezTo>
                  <a:cubicBezTo>
                    <a:pt x="2594" y="1486"/>
                    <a:pt x="2616" y="1501"/>
                    <a:pt x="2616" y="1501"/>
                  </a:cubicBezTo>
                  <a:cubicBezTo>
                    <a:pt x="2593" y="1433"/>
                    <a:pt x="2548" y="1478"/>
                    <a:pt x="2570" y="1410"/>
                  </a:cubicBezTo>
                  <a:lnTo>
                    <a:pt x="2570" y="1410"/>
                  </a:lnTo>
                  <a:lnTo>
                    <a:pt x="2616" y="1433"/>
                  </a:lnTo>
                  <a:lnTo>
                    <a:pt x="2616" y="1365"/>
                  </a:lnTo>
                  <a:cubicBezTo>
                    <a:pt x="2604" y="1387"/>
                    <a:pt x="2576" y="1393"/>
                    <a:pt x="2542" y="1393"/>
                  </a:cubicBezTo>
                  <a:cubicBezTo>
                    <a:pt x="2508" y="1393"/>
                    <a:pt x="2468" y="1387"/>
                    <a:pt x="2434" y="1387"/>
                  </a:cubicBezTo>
                  <a:lnTo>
                    <a:pt x="2457" y="1319"/>
                  </a:lnTo>
                  <a:lnTo>
                    <a:pt x="2502" y="1319"/>
                  </a:lnTo>
                  <a:cubicBezTo>
                    <a:pt x="2502" y="1296"/>
                    <a:pt x="2366" y="1251"/>
                    <a:pt x="2388" y="1183"/>
                  </a:cubicBezTo>
                  <a:cubicBezTo>
                    <a:pt x="2411" y="1046"/>
                    <a:pt x="2411" y="887"/>
                    <a:pt x="2434" y="751"/>
                  </a:cubicBezTo>
                  <a:lnTo>
                    <a:pt x="2502" y="819"/>
                  </a:lnTo>
                  <a:lnTo>
                    <a:pt x="2502" y="751"/>
                  </a:lnTo>
                  <a:cubicBezTo>
                    <a:pt x="2497" y="753"/>
                    <a:pt x="2493" y="754"/>
                    <a:pt x="2489" y="754"/>
                  </a:cubicBezTo>
                  <a:cubicBezTo>
                    <a:pt x="2465" y="754"/>
                    <a:pt x="2474" y="702"/>
                    <a:pt x="2463" y="702"/>
                  </a:cubicBezTo>
                  <a:cubicBezTo>
                    <a:pt x="2461" y="702"/>
                    <a:pt x="2459" y="703"/>
                    <a:pt x="2457" y="705"/>
                  </a:cubicBezTo>
                  <a:cubicBezTo>
                    <a:pt x="2320" y="592"/>
                    <a:pt x="2457" y="478"/>
                    <a:pt x="2366" y="387"/>
                  </a:cubicBezTo>
                  <a:cubicBezTo>
                    <a:pt x="2252" y="364"/>
                    <a:pt x="342" y="68"/>
                    <a:pt x="205" y="46"/>
                  </a:cubicBezTo>
                  <a:lnTo>
                    <a:pt x="20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48"/>
            <p:cNvSpPr/>
            <p:nvPr/>
          </p:nvSpPr>
          <p:spPr>
            <a:xfrm rot="-2172959" flipH="1">
              <a:off x="9017699" y="-288620"/>
              <a:ext cx="2882" cy="4323"/>
            </a:xfrm>
            <a:custGeom>
              <a:avLst/>
              <a:gdLst/>
              <a:ahLst/>
              <a:cxnLst/>
              <a:rect l="l" t="t" r="r" b="b"/>
              <a:pathLst>
                <a:path w="92" h="138" extrusionOk="0">
                  <a:moveTo>
                    <a:pt x="91" y="1"/>
                  </a:moveTo>
                  <a:lnTo>
                    <a:pt x="91" y="1"/>
                  </a:lnTo>
                  <a:cubicBezTo>
                    <a:pt x="23" y="46"/>
                    <a:pt x="0" y="69"/>
                    <a:pt x="0" y="137"/>
                  </a:cubicBezTo>
                  <a:cubicBezTo>
                    <a:pt x="69" y="92"/>
                    <a:pt x="69" y="46"/>
                    <a:pt x="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48"/>
            <p:cNvSpPr/>
            <p:nvPr/>
          </p:nvSpPr>
          <p:spPr>
            <a:xfrm rot="-2172959" flipH="1">
              <a:off x="9016706" y="-287363"/>
              <a:ext cx="31" cy="31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48"/>
            <p:cNvSpPr/>
            <p:nvPr/>
          </p:nvSpPr>
          <p:spPr>
            <a:xfrm rot="-2172959" flipH="1">
              <a:off x="8915571" y="-550365"/>
              <a:ext cx="31" cy="1441"/>
            </a:xfrm>
            <a:custGeom>
              <a:avLst/>
              <a:gdLst/>
              <a:ahLst/>
              <a:cxnLst/>
              <a:rect l="l" t="t" r="r" b="b"/>
              <a:pathLst>
                <a:path w="1" h="46" extrusionOk="0">
                  <a:moveTo>
                    <a:pt x="0" y="0"/>
                  </a:moveTo>
                  <a:lnTo>
                    <a:pt x="0" y="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48"/>
            <p:cNvSpPr/>
            <p:nvPr/>
          </p:nvSpPr>
          <p:spPr>
            <a:xfrm rot="-2172959" flipH="1">
              <a:off x="8971866" y="-425773"/>
              <a:ext cx="88367" cy="276533"/>
            </a:xfrm>
            <a:custGeom>
              <a:avLst/>
              <a:gdLst/>
              <a:ahLst/>
              <a:cxnLst/>
              <a:rect l="l" t="t" r="r" b="b"/>
              <a:pathLst>
                <a:path w="2821" h="8828" extrusionOk="0">
                  <a:moveTo>
                    <a:pt x="56" y="778"/>
                  </a:moveTo>
                  <a:cubicBezTo>
                    <a:pt x="50" y="783"/>
                    <a:pt x="46" y="790"/>
                    <a:pt x="46" y="796"/>
                  </a:cubicBezTo>
                  <a:cubicBezTo>
                    <a:pt x="50" y="790"/>
                    <a:pt x="54" y="784"/>
                    <a:pt x="56" y="778"/>
                  </a:cubicBezTo>
                  <a:close/>
                  <a:moveTo>
                    <a:pt x="2275" y="2684"/>
                  </a:moveTo>
                  <a:lnTo>
                    <a:pt x="2403" y="2712"/>
                  </a:lnTo>
                  <a:lnTo>
                    <a:pt x="2403" y="2712"/>
                  </a:lnTo>
                  <a:lnTo>
                    <a:pt x="2343" y="2752"/>
                  </a:lnTo>
                  <a:lnTo>
                    <a:pt x="2275" y="2684"/>
                  </a:lnTo>
                  <a:close/>
                  <a:moveTo>
                    <a:pt x="228" y="0"/>
                  </a:moveTo>
                  <a:lnTo>
                    <a:pt x="183" y="91"/>
                  </a:lnTo>
                  <a:lnTo>
                    <a:pt x="251" y="91"/>
                  </a:lnTo>
                  <a:cubicBezTo>
                    <a:pt x="274" y="160"/>
                    <a:pt x="205" y="114"/>
                    <a:pt x="205" y="182"/>
                  </a:cubicBezTo>
                  <a:cubicBezTo>
                    <a:pt x="160" y="182"/>
                    <a:pt x="137" y="114"/>
                    <a:pt x="137" y="69"/>
                  </a:cubicBezTo>
                  <a:lnTo>
                    <a:pt x="137" y="69"/>
                  </a:lnTo>
                  <a:cubicBezTo>
                    <a:pt x="137" y="114"/>
                    <a:pt x="92" y="160"/>
                    <a:pt x="160" y="182"/>
                  </a:cubicBezTo>
                  <a:cubicBezTo>
                    <a:pt x="146" y="196"/>
                    <a:pt x="133" y="199"/>
                    <a:pt x="120" y="199"/>
                  </a:cubicBezTo>
                  <a:cubicBezTo>
                    <a:pt x="106" y="199"/>
                    <a:pt x="93" y="195"/>
                    <a:pt x="82" y="195"/>
                  </a:cubicBezTo>
                  <a:cubicBezTo>
                    <a:pt x="67" y="195"/>
                    <a:pt x="55" y="201"/>
                    <a:pt x="46" y="228"/>
                  </a:cubicBezTo>
                  <a:cubicBezTo>
                    <a:pt x="69" y="273"/>
                    <a:pt x="114" y="319"/>
                    <a:pt x="92" y="364"/>
                  </a:cubicBezTo>
                  <a:lnTo>
                    <a:pt x="69" y="364"/>
                  </a:lnTo>
                  <a:cubicBezTo>
                    <a:pt x="1" y="478"/>
                    <a:pt x="160" y="546"/>
                    <a:pt x="92" y="637"/>
                  </a:cubicBezTo>
                  <a:lnTo>
                    <a:pt x="69" y="614"/>
                  </a:lnTo>
                  <a:lnTo>
                    <a:pt x="69" y="614"/>
                  </a:lnTo>
                  <a:cubicBezTo>
                    <a:pt x="48" y="656"/>
                    <a:pt x="84" y="716"/>
                    <a:pt x="56" y="778"/>
                  </a:cubicBezTo>
                  <a:lnTo>
                    <a:pt x="56" y="778"/>
                  </a:lnTo>
                  <a:cubicBezTo>
                    <a:pt x="62" y="773"/>
                    <a:pt x="70" y="770"/>
                    <a:pt x="78" y="770"/>
                  </a:cubicBezTo>
                  <a:cubicBezTo>
                    <a:pt x="91" y="770"/>
                    <a:pt x="105" y="777"/>
                    <a:pt x="114" y="796"/>
                  </a:cubicBezTo>
                  <a:cubicBezTo>
                    <a:pt x="69" y="865"/>
                    <a:pt x="92" y="933"/>
                    <a:pt x="46" y="978"/>
                  </a:cubicBezTo>
                  <a:lnTo>
                    <a:pt x="114" y="1024"/>
                  </a:lnTo>
                  <a:cubicBezTo>
                    <a:pt x="92" y="1297"/>
                    <a:pt x="137" y="2320"/>
                    <a:pt x="137" y="2570"/>
                  </a:cubicBezTo>
                  <a:cubicBezTo>
                    <a:pt x="137" y="2957"/>
                    <a:pt x="114" y="3775"/>
                    <a:pt x="183" y="4185"/>
                  </a:cubicBezTo>
                  <a:cubicBezTo>
                    <a:pt x="114" y="4253"/>
                    <a:pt x="137" y="4321"/>
                    <a:pt x="114" y="4389"/>
                  </a:cubicBezTo>
                  <a:cubicBezTo>
                    <a:pt x="124" y="4380"/>
                    <a:pt x="137" y="4374"/>
                    <a:pt x="149" y="4374"/>
                  </a:cubicBezTo>
                  <a:cubicBezTo>
                    <a:pt x="167" y="4374"/>
                    <a:pt x="183" y="4385"/>
                    <a:pt x="183" y="4412"/>
                  </a:cubicBezTo>
                  <a:cubicBezTo>
                    <a:pt x="160" y="4594"/>
                    <a:pt x="228" y="4412"/>
                    <a:pt x="228" y="4617"/>
                  </a:cubicBezTo>
                  <a:cubicBezTo>
                    <a:pt x="296" y="4844"/>
                    <a:pt x="205" y="5731"/>
                    <a:pt x="137" y="5936"/>
                  </a:cubicBezTo>
                  <a:cubicBezTo>
                    <a:pt x="228" y="6049"/>
                    <a:pt x="160" y="6186"/>
                    <a:pt x="205" y="6277"/>
                  </a:cubicBezTo>
                  <a:lnTo>
                    <a:pt x="183" y="6277"/>
                  </a:lnTo>
                  <a:cubicBezTo>
                    <a:pt x="205" y="6390"/>
                    <a:pt x="114" y="7027"/>
                    <a:pt x="137" y="7164"/>
                  </a:cubicBezTo>
                  <a:lnTo>
                    <a:pt x="160" y="7164"/>
                  </a:lnTo>
                  <a:cubicBezTo>
                    <a:pt x="205" y="7277"/>
                    <a:pt x="114" y="7255"/>
                    <a:pt x="69" y="7345"/>
                  </a:cubicBezTo>
                  <a:cubicBezTo>
                    <a:pt x="183" y="7345"/>
                    <a:pt x="228" y="7436"/>
                    <a:pt x="228" y="7482"/>
                  </a:cubicBezTo>
                  <a:lnTo>
                    <a:pt x="205" y="7482"/>
                  </a:lnTo>
                  <a:cubicBezTo>
                    <a:pt x="228" y="7527"/>
                    <a:pt x="319" y="7664"/>
                    <a:pt x="319" y="7755"/>
                  </a:cubicBezTo>
                  <a:lnTo>
                    <a:pt x="274" y="7755"/>
                  </a:lnTo>
                  <a:cubicBezTo>
                    <a:pt x="319" y="7846"/>
                    <a:pt x="296" y="7982"/>
                    <a:pt x="296" y="8050"/>
                  </a:cubicBezTo>
                  <a:cubicBezTo>
                    <a:pt x="274" y="8164"/>
                    <a:pt x="183" y="8369"/>
                    <a:pt x="228" y="8551"/>
                  </a:cubicBezTo>
                  <a:lnTo>
                    <a:pt x="92" y="8642"/>
                  </a:lnTo>
                  <a:lnTo>
                    <a:pt x="92" y="8664"/>
                  </a:lnTo>
                  <a:cubicBezTo>
                    <a:pt x="92" y="8664"/>
                    <a:pt x="1108" y="8828"/>
                    <a:pt x="1799" y="8828"/>
                  </a:cubicBezTo>
                  <a:cubicBezTo>
                    <a:pt x="2038" y="8828"/>
                    <a:pt x="2238" y="8808"/>
                    <a:pt x="2343" y="8755"/>
                  </a:cubicBezTo>
                  <a:lnTo>
                    <a:pt x="2388" y="8755"/>
                  </a:lnTo>
                  <a:lnTo>
                    <a:pt x="2388" y="8710"/>
                  </a:lnTo>
                  <a:cubicBezTo>
                    <a:pt x="2407" y="8673"/>
                    <a:pt x="2380" y="8636"/>
                    <a:pt x="2394" y="8636"/>
                  </a:cubicBezTo>
                  <a:cubicBezTo>
                    <a:pt x="2397" y="8636"/>
                    <a:pt x="2403" y="8637"/>
                    <a:pt x="2411" y="8642"/>
                  </a:cubicBezTo>
                  <a:lnTo>
                    <a:pt x="2411" y="8710"/>
                  </a:lnTo>
                  <a:cubicBezTo>
                    <a:pt x="2411" y="8691"/>
                    <a:pt x="2419" y="8684"/>
                    <a:pt x="2430" y="8684"/>
                  </a:cubicBezTo>
                  <a:cubicBezTo>
                    <a:pt x="2445" y="8684"/>
                    <a:pt x="2466" y="8697"/>
                    <a:pt x="2479" y="8710"/>
                  </a:cubicBezTo>
                  <a:lnTo>
                    <a:pt x="2502" y="8664"/>
                  </a:lnTo>
                  <a:lnTo>
                    <a:pt x="2479" y="8664"/>
                  </a:lnTo>
                  <a:cubicBezTo>
                    <a:pt x="2457" y="8642"/>
                    <a:pt x="2411" y="8596"/>
                    <a:pt x="2434" y="8551"/>
                  </a:cubicBezTo>
                  <a:cubicBezTo>
                    <a:pt x="2434" y="8528"/>
                    <a:pt x="2457" y="8528"/>
                    <a:pt x="2479" y="8528"/>
                  </a:cubicBezTo>
                  <a:cubicBezTo>
                    <a:pt x="2502" y="8528"/>
                    <a:pt x="2525" y="8528"/>
                    <a:pt x="2525" y="8505"/>
                  </a:cubicBezTo>
                  <a:cubicBezTo>
                    <a:pt x="2570" y="8141"/>
                    <a:pt x="2661" y="7800"/>
                    <a:pt x="2661" y="7459"/>
                  </a:cubicBezTo>
                  <a:lnTo>
                    <a:pt x="2684" y="7459"/>
                  </a:lnTo>
                  <a:cubicBezTo>
                    <a:pt x="2661" y="7345"/>
                    <a:pt x="2684" y="7255"/>
                    <a:pt x="2661" y="7164"/>
                  </a:cubicBezTo>
                  <a:lnTo>
                    <a:pt x="2729" y="7118"/>
                  </a:lnTo>
                  <a:lnTo>
                    <a:pt x="2729" y="7118"/>
                  </a:lnTo>
                  <a:cubicBezTo>
                    <a:pt x="2729" y="7119"/>
                    <a:pt x="2728" y="7119"/>
                    <a:pt x="2727" y="7119"/>
                  </a:cubicBezTo>
                  <a:cubicBezTo>
                    <a:pt x="2685" y="7119"/>
                    <a:pt x="2707" y="6572"/>
                    <a:pt x="2707" y="6572"/>
                  </a:cubicBezTo>
                  <a:lnTo>
                    <a:pt x="2616" y="6550"/>
                  </a:lnTo>
                  <a:cubicBezTo>
                    <a:pt x="2616" y="6459"/>
                    <a:pt x="2729" y="6527"/>
                    <a:pt x="2707" y="6436"/>
                  </a:cubicBezTo>
                  <a:cubicBezTo>
                    <a:pt x="2570" y="6390"/>
                    <a:pt x="2729" y="6277"/>
                    <a:pt x="2661" y="6231"/>
                  </a:cubicBezTo>
                  <a:cubicBezTo>
                    <a:pt x="2661" y="6231"/>
                    <a:pt x="2661" y="6186"/>
                    <a:pt x="2707" y="6186"/>
                  </a:cubicBezTo>
                  <a:cubicBezTo>
                    <a:pt x="2638" y="6186"/>
                    <a:pt x="2707" y="6140"/>
                    <a:pt x="2684" y="6118"/>
                  </a:cubicBezTo>
                  <a:lnTo>
                    <a:pt x="2638" y="6118"/>
                  </a:lnTo>
                  <a:lnTo>
                    <a:pt x="2616" y="6049"/>
                  </a:lnTo>
                  <a:lnTo>
                    <a:pt x="2684" y="6049"/>
                  </a:lnTo>
                  <a:cubicBezTo>
                    <a:pt x="2707" y="5867"/>
                    <a:pt x="2820" y="5003"/>
                    <a:pt x="2775" y="4821"/>
                  </a:cubicBezTo>
                  <a:lnTo>
                    <a:pt x="2775" y="4821"/>
                  </a:lnTo>
                  <a:cubicBezTo>
                    <a:pt x="2729" y="4844"/>
                    <a:pt x="2775" y="4890"/>
                    <a:pt x="2684" y="4912"/>
                  </a:cubicBezTo>
                  <a:cubicBezTo>
                    <a:pt x="2616" y="4867"/>
                    <a:pt x="2684" y="4844"/>
                    <a:pt x="2638" y="4821"/>
                  </a:cubicBezTo>
                  <a:cubicBezTo>
                    <a:pt x="2775" y="4799"/>
                    <a:pt x="2684" y="4708"/>
                    <a:pt x="2820" y="4685"/>
                  </a:cubicBezTo>
                  <a:lnTo>
                    <a:pt x="2729" y="4662"/>
                  </a:lnTo>
                  <a:lnTo>
                    <a:pt x="2775" y="4639"/>
                  </a:lnTo>
                  <a:cubicBezTo>
                    <a:pt x="2707" y="4412"/>
                    <a:pt x="2752" y="4594"/>
                    <a:pt x="2775" y="4389"/>
                  </a:cubicBezTo>
                  <a:cubicBezTo>
                    <a:pt x="2775" y="4276"/>
                    <a:pt x="2661" y="4207"/>
                    <a:pt x="2707" y="4162"/>
                  </a:cubicBezTo>
                  <a:lnTo>
                    <a:pt x="2638" y="4162"/>
                  </a:lnTo>
                  <a:cubicBezTo>
                    <a:pt x="2707" y="4162"/>
                    <a:pt x="2593" y="4071"/>
                    <a:pt x="2661" y="4071"/>
                  </a:cubicBezTo>
                  <a:cubicBezTo>
                    <a:pt x="2661" y="4052"/>
                    <a:pt x="2661" y="3969"/>
                    <a:pt x="2608" y="3969"/>
                  </a:cubicBezTo>
                  <a:cubicBezTo>
                    <a:pt x="2598" y="3969"/>
                    <a:pt x="2585" y="3972"/>
                    <a:pt x="2570" y="3980"/>
                  </a:cubicBezTo>
                  <a:cubicBezTo>
                    <a:pt x="2604" y="3963"/>
                    <a:pt x="2625" y="3910"/>
                    <a:pt x="2652" y="3910"/>
                  </a:cubicBezTo>
                  <a:cubicBezTo>
                    <a:pt x="2662" y="3910"/>
                    <a:pt x="2672" y="3916"/>
                    <a:pt x="2684" y="3934"/>
                  </a:cubicBezTo>
                  <a:lnTo>
                    <a:pt x="2684" y="3844"/>
                  </a:lnTo>
                  <a:lnTo>
                    <a:pt x="2661" y="3889"/>
                  </a:lnTo>
                  <a:cubicBezTo>
                    <a:pt x="2638" y="3798"/>
                    <a:pt x="2707" y="3753"/>
                    <a:pt x="2638" y="3684"/>
                  </a:cubicBezTo>
                  <a:lnTo>
                    <a:pt x="2593" y="3707"/>
                  </a:lnTo>
                  <a:cubicBezTo>
                    <a:pt x="2593" y="3662"/>
                    <a:pt x="2593" y="3616"/>
                    <a:pt x="2684" y="3593"/>
                  </a:cubicBezTo>
                  <a:lnTo>
                    <a:pt x="2707" y="3639"/>
                  </a:lnTo>
                  <a:cubicBezTo>
                    <a:pt x="2707" y="3548"/>
                    <a:pt x="2707" y="3502"/>
                    <a:pt x="2661" y="3411"/>
                  </a:cubicBezTo>
                  <a:lnTo>
                    <a:pt x="2661" y="3434"/>
                  </a:lnTo>
                  <a:cubicBezTo>
                    <a:pt x="2572" y="3345"/>
                    <a:pt x="2505" y="2846"/>
                    <a:pt x="2418" y="2716"/>
                  </a:cubicBezTo>
                  <a:lnTo>
                    <a:pt x="2418" y="2716"/>
                  </a:lnTo>
                  <a:lnTo>
                    <a:pt x="2479" y="2729"/>
                  </a:lnTo>
                  <a:cubicBezTo>
                    <a:pt x="2479" y="2570"/>
                    <a:pt x="2457" y="1683"/>
                    <a:pt x="2502" y="1524"/>
                  </a:cubicBezTo>
                  <a:cubicBezTo>
                    <a:pt x="2520" y="1497"/>
                    <a:pt x="2541" y="1488"/>
                    <a:pt x="2562" y="1488"/>
                  </a:cubicBezTo>
                  <a:cubicBezTo>
                    <a:pt x="2594" y="1488"/>
                    <a:pt x="2625" y="1510"/>
                    <a:pt x="2638" y="1524"/>
                  </a:cubicBezTo>
                  <a:cubicBezTo>
                    <a:pt x="2593" y="1433"/>
                    <a:pt x="2548" y="1479"/>
                    <a:pt x="2570" y="1410"/>
                  </a:cubicBezTo>
                  <a:lnTo>
                    <a:pt x="2570" y="1410"/>
                  </a:lnTo>
                  <a:lnTo>
                    <a:pt x="2616" y="1433"/>
                  </a:lnTo>
                  <a:lnTo>
                    <a:pt x="2616" y="1365"/>
                  </a:lnTo>
                  <a:cubicBezTo>
                    <a:pt x="2604" y="1388"/>
                    <a:pt x="2576" y="1393"/>
                    <a:pt x="2545" y="1393"/>
                  </a:cubicBezTo>
                  <a:cubicBezTo>
                    <a:pt x="2513" y="1393"/>
                    <a:pt x="2479" y="1388"/>
                    <a:pt x="2457" y="1388"/>
                  </a:cubicBezTo>
                  <a:lnTo>
                    <a:pt x="2457" y="1319"/>
                  </a:lnTo>
                  <a:lnTo>
                    <a:pt x="2502" y="1319"/>
                  </a:lnTo>
                  <a:cubicBezTo>
                    <a:pt x="2502" y="1297"/>
                    <a:pt x="2366" y="1274"/>
                    <a:pt x="2388" y="1183"/>
                  </a:cubicBezTo>
                  <a:cubicBezTo>
                    <a:pt x="2434" y="1047"/>
                    <a:pt x="2411" y="887"/>
                    <a:pt x="2434" y="751"/>
                  </a:cubicBezTo>
                  <a:lnTo>
                    <a:pt x="2502" y="819"/>
                  </a:lnTo>
                  <a:lnTo>
                    <a:pt x="2525" y="751"/>
                  </a:lnTo>
                  <a:lnTo>
                    <a:pt x="2525" y="751"/>
                  </a:lnTo>
                  <a:cubicBezTo>
                    <a:pt x="2517" y="753"/>
                    <a:pt x="2510" y="755"/>
                    <a:pt x="2505" y="755"/>
                  </a:cubicBezTo>
                  <a:cubicBezTo>
                    <a:pt x="2471" y="755"/>
                    <a:pt x="2473" y="715"/>
                    <a:pt x="2466" y="715"/>
                  </a:cubicBezTo>
                  <a:cubicBezTo>
                    <a:pt x="2464" y="715"/>
                    <a:pt x="2461" y="719"/>
                    <a:pt x="2457" y="728"/>
                  </a:cubicBezTo>
                  <a:cubicBezTo>
                    <a:pt x="2320" y="614"/>
                    <a:pt x="2457" y="478"/>
                    <a:pt x="2366" y="387"/>
                  </a:cubicBezTo>
                  <a:cubicBezTo>
                    <a:pt x="2252" y="364"/>
                    <a:pt x="342" y="69"/>
                    <a:pt x="205" y="69"/>
                  </a:cubicBezTo>
                  <a:lnTo>
                    <a:pt x="2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48"/>
            <p:cNvSpPr/>
            <p:nvPr/>
          </p:nvSpPr>
          <p:spPr>
            <a:xfrm rot="-2172959" flipH="1">
              <a:off x="8044888" y="471551"/>
              <a:ext cx="2161" cy="3602"/>
            </a:xfrm>
            <a:custGeom>
              <a:avLst/>
              <a:gdLst/>
              <a:ahLst/>
              <a:cxnLst/>
              <a:rect l="l" t="t" r="r" b="b"/>
              <a:pathLst>
                <a:path w="69" h="115" extrusionOk="0">
                  <a:moveTo>
                    <a:pt x="69" y="1"/>
                  </a:moveTo>
                  <a:lnTo>
                    <a:pt x="69" y="1"/>
                  </a:lnTo>
                  <a:cubicBezTo>
                    <a:pt x="23" y="46"/>
                    <a:pt x="1" y="69"/>
                    <a:pt x="1" y="115"/>
                  </a:cubicBezTo>
                  <a:cubicBezTo>
                    <a:pt x="69" y="92"/>
                    <a:pt x="69" y="46"/>
                    <a:pt x="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1651;p48"/>
            <p:cNvSpPr/>
            <p:nvPr/>
          </p:nvSpPr>
          <p:spPr>
            <a:xfrm rot="-2172959" flipH="1">
              <a:off x="8044039" y="472525"/>
              <a:ext cx="31" cy="31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48"/>
            <p:cNvSpPr/>
            <p:nvPr/>
          </p:nvSpPr>
          <p:spPr>
            <a:xfrm rot="-2172959" flipH="1">
              <a:off x="7942109" y="210019"/>
              <a:ext cx="31" cy="720"/>
            </a:xfrm>
            <a:custGeom>
              <a:avLst/>
              <a:gdLst/>
              <a:ahLst/>
              <a:cxnLst/>
              <a:rect l="l" t="t" r="r" b="b"/>
              <a:pathLst>
                <a:path w="1" h="23" extrusionOk="0">
                  <a:moveTo>
                    <a:pt x="0" y="0"/>
                  </a:moveTo>
                  <a:lnTo>
                    <a:pt x="0" y="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48"/>
            <p:cNvSpPr/>
            <p:nvPr/>
          </p:nvSpPr>
          <p:spPr>
            <a:xfrm rot="-2172959" flipH="1">
              <a:off x="8626376" y="-739082"/>
              <a:ext cx="87646" cy="276533"/>
            </a:xfrm>
            <a:custGeom>
              <a:avLst/>
              <a:gdLst/>
              <a:ahLst/>
              <a:cxnLst/>
              <a:rect l="l" t="t" r="r" b="b"/>
              <a:pathLst>
                <a:path w="2798" h="8828" extrusionOk="0">
                  <a:moveTo>
                    <a:pt x="206" y="0"/>
                  </a:moveTo>
                  <a:lnTo>
                    <a:pt x="183" y="46"/>
                  </a:lnTo>
                  <a:cubicBezTo>
                    <a:pt x="186" y="46"/>
                    <a:pt x="189" y="47"/>
                    <a:pt x="194" y="48"/>
                  </a:cubicBezTo>
                  <a:lnTo>
                    <a:pt x="194" y="48"/>
                  </a:lnTo>
                  <a:lnTo>
                    <a:pt x="206" y="0"/>
                  </a:lnTo>
                  <a:close/>
                  <a:moveTo>
                    <a:pt x="2411" y="8619"/>
                  </a:moveTo>
                  <a:lnTo>
                    <a:pt x="2392" y="8695"/>
                  </a:lnTo>
                  <a:lnTo>
                    <a:pt x="2392" y="8695"/>
                  </a:lnTo>
                  <a:cubicBezTo>
                    <a:pt x="2402" y="8638"/>
                    <a:pt x="2348" y="8619"/>
                    <a:pt x="2411" y="8619"/>
                  </a:cubicBezTo>
                  <a:close/>
                  <a:moveTo>
                    <a:pt x="137" y="46"/>
                  </a:moveTo>
                  <a:cubicBezTo>
                    <a:pt x="115" y="114"/>
                    <a:pt x="69" y="160"/>
                    <a:pt x="137" y="182"/>
                  </a:cubicBezTo>
                  <a:cubicBezTo>
                    <a:pt x="131" y="196"/>
                    <a:pt x="122" y="199"/>
                    <a:pt x="112" y="199"/>
                  </a:cubicBezTo>
                  <a:cubicBezTo>
                    <a:pt x="102" y="199"/>
                    <a:pt x="91" y="195"/>
                    <a:pt x="81" y="195"/>
                  </a:cubicBezTo>
                  <a:cubicBezTo>
                    <a:pt x="68" y="195"/>
                    <a:pt x="55" y="201"/>
                    <a:pt x="46" y="228"/>
                  </a:cubicBezTo>
                  <a:cubicBezTo>
                    <a:pt x="46" y="251"/>
                    <a:pt x="115" y="319"/>
                    <a:pt x="69" y="364"/>
                  </a:cubicBezTo>
                  <a:cubicBezTo>
                    <a:pt x="1" y="455"/>
                    <a:pt x="160" y="523"/>
                    <a:pt x="92" y="637"/>
                  </a:cubicBezTo>
                  <a:lnTo>
                    <a:pt x="69" y="614"/>
                  </a:lnTo>
                  <a:cubicBezTo>
                    <a:pt x="24" y="660"/>
                    <a:pt x="69" y="728"/>
                    <a:pt x="24" y="796"/>
                  </a:cubicBezTo>
                  <a:cubicBezTo>
                    <a:pt x="37" y="783"/>
                    <a:pt x="58" y="770"/>
                    <a:pt x="73" y="770"/>
                  </a:cubicBezTo>
                  <a:cubicBezTo>
                    <a:pt x="84" y="770"/>
                    <a:pt x="92" y="777"/>
                    <a:pt x="92" y="796"/>
                  </a:cubicBezTo>
                  <a:cubicBezTo>
                    <a:pt x="46" y="865"/>
                    <a:pt x="92" y="910"/>
                    <a:pt x="46" y="978"/>
                  </a:cubicBezTo>
                  <a:lnTo>
                    <a:pt x="92" y="1024"/>
                  </a:lnTo>
                  <a:cubicBezTo>
                    <a:pt x="69" y="1274"/>
                    <a:pt x="137" y="2320"/>
                    <a:pt x="137" y="2570"/>
                  </a:cubicBezTo>
                  <a:lnTo>
                    <a:pt x="115" y="2547"/>
                  </a:lnTo>
                  <a:lnTo>
                    <a:pt x="115" y="2547"/>
                  </a:lnTo>
                  <a:cubicBezTo>
                    <a:pt x="137" y="2957"/>
                    <a:pt x="115" y="3775"/>
                    <a:pt x="183" y="4185"/>
                  </a:cubicBezTo>
                  <a:cubicBezTo>
                    <a:pt x="115" y="4230"/>
                    <a:pt x="115" y="4321"/>
                    <a:pt x="115" y="4389"/>
                  </a:cubicBezTo>
                  <a:cubicBezTo>
                    <a:pt x="124" y="4370"/>
                    <a:pt x="138" y="4363"/>
                    <a:pt x="149" y="4363"/>
                  </a:cubicBezTo>
                  <a:cubicBezTo>
                    <a:pt x="164" y="4363"/>
                    <a:pt x="173" y="4376"/>
                    <a:pt x="160" y="4389"/>
                  </a:cubicBezTo>
                  <a:cubicBezTo>
                    <a:pt x="160" y="4594"/>
                    <a:pt x="206" y="4412"/>
                    <a:pt x="228" y="4617"/>
                  </a:cubicBezTo>
                  <a:cubicBezTo>
                    <a:pt x="274" y="4844"/>
                    <a:pt x="183" y="5731"/>
                    <a:pt x="137" y="5936"/>
                  </a:cubicBezTo>
                  <a:cubicBezTo>
                    <a:pt x="206" y="6027"/>
                    <a:pt x="137" y="6163"/>
                    <a:pt x="206" y="6277"/>
                  </a:cubicBezTo>
                  <a:lnTo>
                    <a:pt x="183" y="6277"/>
                  </a:lnTo>
                  <a:cubicBezTo>
                    <a:pt x="206" y="6390"/>
                    <a:pt x="115" y="7027"/>
                    <a:pt x="137" y="7163"/>
                  </a:cubicBezTo>
                  <a:lnTo>
                    <a:pt x="137" y="7141"/>
                  </a:lnTo>
                  <a:lnTo>
                    <a:pt x="137" y="7141"/>
                  </a:lnTo>
                  <a:cubicBezTo>
                    <a:pt x="206" y="7277"/>
                    <a:pt x="92" y="7254"/>
                    <a:pt x="69" y="7345"/>
                  </a:cubicBezTo>
                  <a:cubicBezTo>
                    <a:pt x="77" y="7343"/>
                    <a:pt x="85" y="7342"/>
                    <a:pt x="93" y="7342"/>
                  </a:cubicBezTo>
                  <a:cubicBezTo>
                    <a:pt x="172" y="7342"/>
                    <a:pt x="228" y="7440"/>
                    <a:pt x="228" y="7482"/>
                  </a:cubicBezTo>
                  <a:lnTo>
                    <a:pt x="206" y="7459"/>
                  </a:lnTo>
                  <a:lnTo>
                    <a:pt x="206" y="7459"/>
                  </a:lnTo>
                  <a:cubicBezTo>
                    <a:pt x="228" y="7527"/>
                    <a:pt x="297" y="7664"/>
                    <a:pt x="319" y="7755"/>
                  </a:cubicBezTo>
                  <a:lnTo>
                    <a:pt x="251" y="7755"/>
                  </a:lnTo>
                  <a:cubicBezTo>
                    <a:pt x="319" y="7823"/>
                    <a:pt x="274" y="7982"/>
                    <a:pt x="297" y="8028"/>
                  </a:cubicBezTo>
                  <a:cubicBezTo>
                    <a:pt x="251" y="8164"/>
                    <a:pt x="160" y="8369"/>
                    <a:pt x="228" y="8551"/>
                  </a:cubicBezTo>
                  <a:lnTo>
                    <a:pt x="69" y="8642"/>
                  </a:lnTo>
                  <a:lnTo>
                    <a:pt x="92" y="8664"/>
                  </a:lnTo>
                  <a:cubicBezTo>
                    <a:pt x="92" y="8664"/>
                    <a:pt x="1108" y="8827"/>
                    <a:pt x="1799" y="8827"/>
                  </a:cubicBezTo>
                  <a:cubicBezTo>
                    <a:pt x="2038" y="8827"/>
                    <a:pt x="2238" y="8808"/>
                    <a:pt x="2343" y="8755"/>
                  </a:cubicBezTo>
                  <a:lnTo>
                    <a:pt x="2389" y="8755"/>
                  </a:lnTo>
                  <a:lnTo>
                    <a:pt x="2389" y="8710"/>
                  </a:lnTo>
                  <a:cubicBezTo>
                    <a:pt x="2398" y="8683"/>
                    <a:pt x="2406" y="8674"/>
                    <a:pt x="2415" y="8674"/>
                  </a:cubicBezTo>
                  <a:cubicBezTo>
                    <a:pt x="2429" y="8674"/>
                    <a:pt x="2443" y="8696"/>
                    <a:pt x="2457" y="8710"/>
                  </a:cubicBezTo>
                  <a:lnTo>
                    <a:pt x="2502" y="8642"/>
                  </a:lnTo>
                  <a:lnTo>
                    <a:pt x="2457" y="8664"/>
                  </a:lnTo>
                  <a:cubicBezTo>
                    <a:pt x="2434" y="8642"/>
                    <a:pt x="2389" y="8596"/>
                    <a:pt x="2411" y="8551"/>
                  </a:cubicBezTo>
                  <a:cubicBezTo>
                    <a:pt x="2434" y="8505"/>
                    <a:pt x="2502" y="8551"/>
                    <a:pt x="2525" y="8482"/>
                  </a:cubicBezTo>
                  <a:cubicBezTo>
                    <a:pt x="2571" y="8141"/>
                    <a:pt x="2639" y="7800"/>
                    <a:pt x="2639" y="7436"/>
                  </a:cubicBezTo>
                  <a:lnTo>
                    <a:pt x="2662" y="7459"/>
                  </a:lnTo>
                  <a:cubicBezTo>
                    <a:pt x="2662" y="7345"/>
                    <a:pt x="2662" y="7254"/>
                    <a:pt x="2639" y="7163"/>
                  </a:cubicBezTo>
                  <a:lnTo>
                    <a:pt x="2730" y="7118"/>
                  </a:lnTo>
                  <a:lnTo>
                    <a:pt x="2730" y="7118"/>
                  </a:lnTo>
                  <a:cubicBezTo>
                    <a:pt x="2729" y="7118"/>
                    <a:pt x="2728" y="7119"/>
                    <a:pt x="2727" y="7119"/>
                  </a:cubicBezTo>
                  <a:cubicBezTo>
                    <a:pt x="2684" y="7119"/>
                    <a:pt x="2685" y="6572"/>
                    <a:pt x="2707" y="6572"/>
                  </a:cubicBezTo>
                  <a:lnTo>
                    <a:pt x="2616" y="6550"/>
                  </a:lnTo>
                  <a:cubicBezTo>
                    <a:pt x="2616" y="6459"/>
                    <a:pt x="2707" y="6527"/>
                    <a:pt x="2707" y="6436"/>
                  </a:cubicBezTo>
                  <a:cubicBezTo>
                    <a:pt x="2571" y="6390"/>
                    <a:pt x="2707" y="6277"/>
                    <a:pt x="2639" y="6231"/>
                  </a:cubicBezTo>
                  <a:cubicBezTo>
                    <a:pt x="2662" y="6231"/>
                    <a:pt x="2662" y="6186"/>
                    <a:pt x="2707" y="6186"/>
                  </a:cubicBezTo>
                  <a:cubicBezTo>
                    <a:pt x="2639" y="6163"/>
                    <a:pt x="2684" y="6140"/>
                    <a:pt x="2662" y="6117"/>
                  </a:cubicBezTo>
                  <a:lnTo>
                    <a:pt x="2616" y="6117"/>
                  </a:lnTo>
                  <a:lnTo>
                    <a:pt x="2593" y="6049"/>
                  </a:lnTo>
                  <a:lnTo>
                    <a:pt x="2684" y="6049"/>
                  </a:lnTo>
                  <a:cubicBezTo>
                    <a:pt x="2707" y="5867"/>
                    <a:pt x="2798" y="5003"/>
                    <a:pt x="2775" y="4799"/>
                  </a:cubicBezTo>
                  <a:lnTo>
                    <a:pt x="2775" y="4799"/>
                  </a:lnTo>
                  <a:cubicBezTo>
                    <a:pt x="2707" y="4844"/>
                    <a:pt x="2752" y="4890"/>
                    <a:pt x="2662" y="4912"/>
                  </a:cubicBezTo>
                  <a:cubicBezTo>
                    <a:pt x="2616" y="4867"/>
                    <a:pt x="2684" y="4844"/>
                    <a:pt x="2639" y="4821"/>
                  </a:cubicBezTo>
                  <a:cubicBezTo>
                    <a:pt x="2775" y="4799"/>
                    <a:pt x="2662" y="4708"/>
                    <a:pt x="2798" y="4662"/>
                  </a:cubicBezTo>
                  <a:lnTo>
                    <a:pt x="2730" y="4662"/>
                  </a:lnTo>
                  <a:lnTo>
                    <a:pt x="2775" y="4639"/>
                  </a:lnTo>
                  <a:cubicBezTo>
                    <a:pt x="2707" y="4412"/>
                    <a:pt x="2730" y="4571"/>
                    <a:pt x="2752" y="4389"/>
                  </a:cubicBezTo>
                  <a:cubicBezTo>
                    <a:pt x="2752" y="4276"/>
                    <a:pt x="2662" y="4207"/>
                    <a:pt x="2684" y="4162"/>
                  </a:cubicBezTo>
                  <a:lnTo>
                    <a:pt x="2639" y="4162"/>
                  </a:lnTo>
                  <a:cubicBezTo>
                    <a:pt x="2684" y="4162"/>
                    <a:pt x="2593" y="4071"/>
                    <a:pt x="2662" y="4071"/>
                  </a:cubicBezTo>
                  <a:cubicBezTo>
                    <a:pt x="2643" y="4034"/>
                    <a:pt x="2655" y="3968"/>
                    <a:pt x="2611" y="3968"/>
                  </a:cubicBezTo>
                  <a:cubicBezTo>
                    <a:pt x="2601" y="3968"/>
                    <a:pt x="2588" y="3971"/>
                    <a:pt x="2571" y="3980"/>
                  </a:cubicBezTo>
                  <a:cubicBezTo>
                    <a:pt x="2607" y="3962"/>
                    <a:pt x="2629" y="3899"/>
                    <a:pt x="2648" y="3899"/>
                  </a:cubicBezTo>
                  <a:cubicBezTo>
                    <a:pt x="2653" y="3899"/>
                    <a:pt x="2657" y="3903"/>
                    <a:pt x="2662" y="3912"/>
                  </a:cubicBezTo>
                  <a:lnTo>
                    <a:pt x="2662" y="3843"/>
                  </a:lnTo>
                  <a:lnTo>
                    <a:pt x="2639" y="3889"/>
                  </a:lnTo>
                  <a:cubicBezTo>
                    <a:pt x="2639" y="3798"/>
                    <a:pt x="2707" y="3730"/>
                    <a:pt x="2616" y="3662"/>
                  </a:cubicBezTo>
                  <a:lnTo>
                    <a:pt x="2593" y="3707"/>
                  </a:lnTo>
                  <a:cubicBezTo>
                    <a:pt x="2593" y="3639"/>
                    <a:pt x="2571" y="3593"/>
                    <a:pt x="2662" y="3593"/>
                  </a:cubicBezTo>
                  <a:lnTo>
                    <a:pt x="2684" y="3639"/>
                  </a:lnTo>
                  <a:cubicBezTo>
                    <a:pt x="2684" y="3548"/>
                    <a:pt x="2684" y="3480"/>
                    <a:pt x="2639" y="3411"/>
                  </a:cubicBezTo>
                  <a:lnTo>
                    <a:pt x="2639" y="3434"/>
                  </a:lnTo>
                  <a:cubicBezTo>
                    <a:pt x="2548" y="3343"/>
                    <a:pt x="2502" y="2820"/>
                    <a:pt x="2389" y="2706"/>
                  </a:cubicBezTo>
                  <a:lnTo>
                    <a:pt x="2320" y="2752"/>
                  </a:lnTo>
                  <a:lnTo>
                    <a:pt x="2275" y="2661"/>
                  </a:lnTo>
                  <a:lnTo>
                    <a:pt x="2275" y="2661"/>
                  </a:lnTo>
                  <a:lnTo>
                    <a:pt x="2457" y="2729"/>
                  </a:lnTo>
                  <a:cubicBezTo>
                    <a:pt x="2457" y="2547"/>
                    <a:pt x="2434" y="1660"/>
                    <a:pt x="2502" y="1524"/>
                  </a:cubicBezTo>
                  <a:cubicBezTo>
                    <a:pt x="2522" y="1495"/>
                    <a:pt x="2546" y="1486"/>
                    <a:pt x="2566" y="1486"/>
                  </a:cubicBezTo>
                  <a:cubicBezTo>
                    <a:pt x="2594" y="1486"/>
                    <a:pt x="2616" y="1501"/>
                    <a:pt x="2616" y="1501"/>
                  </a:cubicBezTo>
                  <a:cubicBezTo>
                    <a:pt x="2593" y="1433"/>
                    <a:pt x="2548" y="1479"/>
                    <a:pt x="2548" y="1410"/>
                  </a:cubicBezTo>
                  <a:lnTo>
                    <a:pt x="2548" y="1410"/>
                  </a:lnTo>
                  <a:lnTo>
                    <a:pt x="2616" y="1433"/>
                  </a:lnTo>
                  <a:lnTo>
                    <a:pt x="2593" y="1365"/>
                  </a:lnTo>
                  <a:cubicBezTo>
                    <a:pt x="2582" y="1388"/>
                    <a:pt x="2559" y="1393"/>
                    <a:pt x="2531" y="1393"/>
                  </a:cubicBezTo>
                  <a:cubicBezTo>
                    <a:pt x="2502" y="1393"/>
                    <a:pt x="2468" y="1388"/>
                    <a:pt x="2434" y="1388"/>
                  </a:cubicBezTo>
                  <a:lnTo>
                    <a:pt x="2457" y="1319"/>
                  </a:lnTo>
                  <a:lnTo>
                    <a:pt x="2502" y="1319"/>
                  </a:lnTo>
                  <a:cubicBezTo>
                    <a:pt x="2502" y="1297"/>
                    <a:pt x="2343" y="1251"/>
                    <a:pt x="2389" y="1183"/>
                  </a:cubicBezTo>
                  <a:cubicBezTo>
                    <a:pt x="2411" y="1046"/>
                    <a:pt x="2389" y="887"/>
                    <a:pt x="2411" y="751"/>
                  </a:cubicBezTo>
                  <a:lnTo>
                    <a:pt x="2480" y="819"/>
                  </a:lnTo>
                  <a:lnTo>
                    <a:pt x="2502" y="751"/>
                  </a:lnTo>
                  <a:lnTo>
                    <a:pt x="2502" y="751"/>
                  </a:lnTo>
                  <a:cubicBezTo>
                    <a:pt x="2497" y="753"/>
                    <a:pt x="2493" y="755"/>
                    <a:pt x="2489" y="755"/>
                  </a:cubicBezTo>
                  <a:cubicBezTo>
                    <a:pt x="2465" y="755"/>
                    <a:pt x="2472" y="702"/>
                    <a:pt x="2447" y="702"/>
                  </a:cubicBezTo>
                  <a:cubicBezTo>
                    <a:pt x="2444" y="702"/>
                    <a:pt x="2439" y="703"/>
                    <a:pt x="2434" y="705"/>
                  </a:cubicBezTo>
                  <a:cubicBezTo>
                    <a:pt x="2320" y="592"/>
                    <a:pt x="2434" y="478"/>
                    <a:pt x="2343" y="387"/>
                  </a:cubicBezTo>
                  <a:cubicBezTo>
                    <a:pt x="2232" y="365"/>
                    <a:pt x="399" y="81"/>
                    <a:pt x="194" y="48"/>
                  </a:cubicBezTo>
                  <a:lnTo>
                    <a:pt x="194" y="48"/>
                  </a:lnTo>
                  <a:lnTo>
                    <a:pt x="183" y="91"/>
                  </a:lnTo>
                  <a:lnTo>
                    <a:pt x="251" y="91"/>
                  </a:lnTo>
                  <a:cubicBezTo>
                    <a:pt x="274" y="160"/>
                    <a:pt x="206" y="114"/>
                    <a:pt x="206" y="182"/>
                  </a:cubicBezTo>
                  <a:cubicBezTo>
                    <a:pt x="137" y="182"/>
                    <a:pt x="137" y="114"/>
                    <a:pt x="137" y="4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48"/>
            <p:cNvSpPr/>
            <p:nvPr/>
          </p:nvSpPr>
          <p:spPr>
            <a:xfrm rot="-2172959" flipH="1">
              <a:off x="8891218" y="13333"/>
              <a:ext cx="2193" cy="2882"/>
            </a:xfrm>
            <a:custGeom>
              <a:avLst/>
              <a:gdLst/>
              <a:ahLst/>
              <a:cxnLst/>
              <a:rect l="l" t="t" r="r" b="b"/>
              <a:pathLst>
                <a:path w="70" h="92" extrusionOk="0">
                  <a:moveTo>
                    <a:pt x="69" y="0"/>
                  </a:moveTo>
                  <a:lnTo>
                    <a:pt x="69" y="0"/>
                  </a:lnTo>
                  <a:cubicBezTo>
                    <a:pt x="24" y="23"/>
                    <a:pt x="1" y="46"/>
                    <a:pt x="1" y="91"/>
                  </a:cubicBezTo>
                  <a:cubicBezTo>
                    <a:pt x="69" y="68"/>
                    <a:pt x="69" y="23"/>
                    <a:pt x="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48"/>
            <p:cNvSpPr/>
            <p:nvPr/>
          </p:nvSpPr>
          <p:spPr>
            <a:xfrm rot="-2172959" flipH="1">
              <a:off x="8889962" y="14450"/>
              <a:ext cx="720" cy="31"/>
            </a:xfrm>
            <a:custGeom>
              <a:avLst/>
              <a:gdLst/>
              <a:ahLst/>
              <a:cxnLst/>
              <a:rect l="l" t="t" r="r" b="b"/>
              <a:pathLst>
                <a:path w="23" h="1" extrusionOk="0">
                  <a:moveTo>
                    <a:pt x="23" y="0"/>
                  </a:moveTo>
                  <a:lnTo>
                    <a:pt x="2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48"/>
            <p:cNvSpPr/>
            <p:nvPr/>
          </p:nvSpPr>
          <p:spPr>
            <a:xfrm rot="-2172959" flipH="1">
              <a:off x="8825483" y="-216097"/>
              <a:ext cx="31" cy="720"/>
            </a:xfrm>
            <a:custGeom>
              <a:avLst/>
              <a:gdLst/>
              <a:ahLst/>
              <a:cxnLst/>
              <a:rect l="l" t="t" r="r" b="b"/>
              <a:pathLst>
                <a:path w="1" h="23" extrusionOk="0">
                  <a:moveTo>
                    <a:pt x="1" y="0"/>
                  </a:moveTo>
                  <a:lnTo>
                    <a:pt x="1" y="2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1657;p48"/>
            <p:cNvSpPr/>
            <p:nvPr/>
          </p:nvSpPr>
          <p:spPr>
            <a:xfrm rot="-2172959" flipH="1">
              <a:off x="8808120" y="-212071"/>
              <a:ext cx="95477" cy="227479"/>
            </a:xfrm>
            <a:custGeom>
              <a:avLst/>
              <a:gdLst/>
              <a:ahLst/>
              <a:cxnLst/>
              <a:rect l="l" t="t" r="r" b="b"/>
              <a:pathLst>
                <a:path w="3048" h="7262" extrusionOk="0">
                  <a:moveTo>
                    <a:pt x="2388" y="2070"/>
                  </a:moveTo>
                  <a:lnTo>
                    <a:pt x="2499" y="2094"/>
                  </a:lnTo>
                  <a:lnTo>
                    <a:pt x="2499" y="2094"/>
                  </a:lnTo>
                  <a:lnTo>
                    <a:pt x="2434" y="2138"/>
                  </a:lnTo>
                  <a:lnTo>
                    <a:pt x="2388" y="2070"/>
                  </a:lnTo>
                  <a:close/>
                  <a:moveTo>
                    <a:pt x="2707" y="7095"/>
                  </a:moveTo>
                  <a:lnTo>
                    <a:pt x="2688" y="7151"/>
                  </a:lnTo>
                  <a:lnTo>
                    <a:pt x="2688" y="7151"/>
                  </a:lnTo>
                  <a:cubicBezTo>
                    <a:pt x="2694" y="7114"/>
                    <a:pt x="2645" y="7095"/>
                    <a:pt x="2707" y="7095"/>
                  </a:cubicBezTo>
                  <a:close/>
                  <a:moveTo>
                    <a:pt x="182" y="0"/>
                  </a:moveTo>
                  <a:lnTo>
                    <a:pt x="137" y="69"/>
                  </a:lnTo>
                  <a:lnTo>
                    <a:pt x="228" y="69"/>
                  </a:lnTo>
                  <a:cubicBezTo>
                    <a:pt x="251" y="137"/>
                    <a:pt x="182" y="91"/>
                    <a:pt x="182" y="137"/>
                  </a:cubicBezTo>
                  <a:cubicBezTo>
                    <a:pt x="173" y="140"/>
                    <a:pt x="165" y="141"/>
                    <a:pt x="158" y="141"/>
                  </a:cubicBezTo>
                  <a:cubicBezTo>
                    <a:pt x="114" y="141"/>
                    <a:pt x="111" y="85"/>
                    <a:pt x="92" y="46"/>
                  </a:cubicBezTo>
                  <a:lnTo>
                    <a:pt x="92" y="46"/>
                  </a:lnTo>
                  <a:cubicBezTo>
                    <a:pt x="92" y="91"/>
                    <a:pt x="46" y="137"/>
                    <a:pt x="114" y="160"/>
                  </a:cubicBezTo>
                  <a:cubicBezTo>
                    <a:pt x="92" y="182"/>
                    <a:pt x="46" y="160"/>
                    <a:pt x="23" y="205"/>
                  </a:cubicBezTo>
                  <a:cubicBezTo>
                    <a:pt x="46" y="228"/>
                    <a:pt x="92" y="273"/>
                    <a:pt x="69" y="319"/>
                  </a:cubicBezTo>
                  <a:lnTo>
                    <a:pt x="46" y="319"/>
                  </a:lnTo>
                  <a:cubicBezTo>
                    <a:pt x="1" y="410"/>
                    <a:pt x="160" y="432"/>
                    <a:pt x="92" y="523"/>
                  </a:cubicBezTo>
                  <a:lnTo>
                    <a:pt x="69" y="523"/>
                  </a:lnTo>
                  <a:cubicBezTo>
                    <a:pt x="23" y="546"/>
                    <a:pt x="92" y="614"/>
                    <a:pt x="46" y="660"/>
                  </a:cubicBezTo>
                  <a:lnTo>
                    <a:pt x="114" y="660"/>
                  </a:lnTo>
                  <a:cubicBezTo>
                    <a:pt x="69" y="728"/>
                    <a:pt x="114" y="774"/>
                    <a:pt x="69" y="819"/>
                  </a:cubicBezTo>
                  <a:lnTo>
                    <a:pt x="137" y="842"/>
                  </a:lnTo>
                  <a:cubicBezTo>
                    <a:pt x="114" y="1069"/>
                    <a:pt x="228" y="1888"/>
                    <a:pt x="251" y="2115"/>
                  </a:cubicBezTo>
                  <a:lnTo>
                    <a:pt x="228" y="2092"/>
                  </a:lnTo>
                  <a:lnTo>
                    <a:pt x="228" y="2092"/>
                  </a:lnTo>
                  <a:cubicBezTo>
                    <a:pt x="273" y="2411"/>
                    <a:pt x="296" y="3093"/>
                    <a:pt x="387" y="3411"/>
                  </a:cubicBezTo>
                  <a:cubicBezTo>
                    <a:pt x="319" y="3480"/>
                    <a:pt x="342" y="3548"/>
                    <a:pt x="319" y="3593"/>
                  </a:cubicBezTo>
                  <a:lnTo>
                    <a:pt x="387" y="3593"/>
                  </a:lnTo>
                  <a:cubicBezTo>
                    <a:pt x="387" y="3775"/>
                    <a:pt x="433" y="3616"/>
                    <a:pt x="455" y="3775"/>
                  </a:cubicBezTo>
                  <a:cubicBezTo>
                    <a:pt x="501" y="3957"/>
                    <a:pt x="433" y="4685"/>
                    <a:pt x="387" y="4867"/>
                  </a:cubicBezTo>
                  <a:cubicBezTo>
                    <a:pt x="478" y="4958"/>
                    <a:pt x="410" y="5049"/>
                    <a:pt x="455" y="5140"/>
                  </a:cubicBezTo>
                  <a:lnTo>
                    <a:pt x="433" y="5140"/>
                  </a:lnTo>
                  <a:cubicBezTo>
                    <a:pt x="455" y="5231"/>
                    <a:pt x="364" y="5776"/>
                    <a:pt x="410" y="5890"/>
                  </a:cubicBezTo>
                  <a:lnTo>
                    <a:pt x="410" y="5867"/>
                  </a:lnTo>
                  <a:lnTo>
                    <a:pt x="410" y="5867"/>
                  </a:lnTo>
                  <a:cubicBezTo>
                    <a:pt x="478" y="5958"/>
                    <a:pt x="364" y="5936"/>
                    <a:pt x="342" y="6026"/>
                  </a:cubicBezTo>
                  <a:cubicBezTo>
                    <a:pt x="433" y="6026"/>
                    <a:pt x="501" y="6095"/>
                    <a:pt x="501" y="6140"/>
                  </a:cubicBezTo>
                  <a:lnTo>
                    <a:pt x="478" y="6140"/>
                  </a:lnTo>
                  <a:cubicBezTo>
                    <a:pt x="501" y="6186"/>
                    <a:pt x="592" y="6299"/>
                    <a:pt x="592" y="6368"/>
                  </a:cubicBezTo>
                  <a:lnTo>
                    <a:pt x="546" y="6368"/>
                  </a:lnTo>
                  <a:cubicBezTo>
                    <a:pt x="592" y="6436"/>
                    <a:pt x="569" y="6549"/>
                    <a:pt x="569" y="6595"/>
                  </a:cubicBezTo>
                  <a:cubicBezTo>
                    <a:pt x="546" y="6709"/>
                    <a:pt x="455" y="6868"/>
                    <a:pt x="524" y="7004"/>
                  </a:cubicBezTo>
                  <a:lnTo>
                    <a:pt x="364" y="7095"/>
                  </a:lnTo>
                  <a:lnTo>
                    <a:pt x="387" y="7118"/>
                  </a:lnTo>
                  <a:cubicBezTo>
                    <a:pt x="387" y="7118"/>
                    <a:pt x="1447" y="7262"/>
                    <a:pt x="2138" y="7262"/>
                  </a:cubicBezTo>
                  <a:cubicBezTo>
                    <a:pt x="2357" y="7262"/>
                    <a:pt x="2540" y="7247"/>
                    <a:pt x="2638" y="7209"/>
                  </a:cubicBezTo>
                  <a:lnTo>
                    <a:pt x="2684" y="7209"/>
                  </a:lnTo>
                  <a:lnTo>
                    <a:pt x="2684" y="7163"/>
                  </a:lnTo>
                  <a:cubicBezTo>
                    <a:pt x="2691" y="7149"/>
                    <a:pt x="2698" y="7144"/>
                    <a:pt x="2706" y="7144"/>
                  </a:cubicBezTo>
                  <a:cubicBezTo>
                    <a:pt x="2723" y="7144"/>
                    <a:pt x="2743" y="7171"/>
                    <a:pt x="2775" y="7186"/>
                  </a:cubicBezTo>
                  <a:lnTo>
                    <a:pt x="2798" y="7118"/>
                  </a:lnTo>
                  <a:lnTo>
                    <a:pt x="2752" y="7141"/>
                  </a:lnTo>
                  <a:lnTo>
                    <a:pt x="2707" y="7050"/>
                  </a:lnTo>
                  <a:cubicBezTo>
                    <a:pt x="2729" y="7004"/>
                    <a:pt x="2798" y="7050"/>
                    <a:pt x="2820" y="6982"/>
                  </a:cubicBezTo>
                  <a:cubicBezTo>
                    <a:pt x="2866" y="6686"/>
                    <a:pt x="2934" y="6413"/>
                    <a:pt x="2911" y="6095"/>
                  </a:cubicBezTo>
                  <a:lnTo>
                    <a:pt x="2911" y="6095"/>
                  </a:lnTo>
                  <a:lnTo>
                    <a:pt x="2957" y="6117"/>
                  </a:lnTo>
                  <a:cubicBezTo>
                    <a:pt x="2934" y="6026"/>
                    <a:pt x="2934" y="5936"/>
                    <a:pt x="2911" y="5867"/>
                  </a:cubicBezTo>
                  <a:lnTo>
                    <a:pt x="3002" y="5822"/>
                  </a:lnTo>
                  <a:lnTo>
                    <a:pt x="3002" y="5822"/>
                  </a:lnTo>
                  <a:cubicBezTo>
                    <a:pt x="3001" y="5822"/>
                    <a:pt x="3000" y="5823"/>
                    <a:pt x="2999" y="5823"/>
                  </a:cubicBezTo>
                  <a:cubicBezTo>
                    <a:pt x="2957" y="5823"/>
                    <a:pt x="2957" y="5366"/>
                    <a:pt x="2957" y="5344"/>
                  </a:cubicBezTo>
                  <a:lnTo>
                    <a:pt x="2866" y="5344"/>
                  </a:lnTo>
                  <a:cubicBezTo>
                    <a:pt x="2866" y="5253"/>
                    <a:pt x="2979" y="5322"/>
                    <a:pt x="2957" y="5231"/>
                  </a:cubicBezTo>
                  <a:cubicBezTo>
                    <a:pt x="2820" y="5208"/>
                    <a:pt x="2979" y="5094"/>
                    <a:pt x="2911" y="5071"/>
                  </a:cubicBezTo>
                  <a:cubicBezTo>
                    <a:pt x="2911" y="5071"/>
                    <a:pt x="2911" y="5026"/>
                    <a:pt x="2957" y="5026"/>
                  </a:cubicBezTo>
                  <a:cubicBezTo>
                    <a:pt x="2889" y="5026"/>
                    <a:pt x="2934" y="5003"/>
                    <a:pt x="2934" y="4958"/>
                  </a:cubicBezTo>
                  <a:lnTo>
                    <a:pt x="2934" y="4958"/>
                  </a:lnTo>
                  <a:lnTo>
                    <a:pt x="2889" y="4980"/>
                  </a:lnTo>
                  <a:lnTo>
                    <a:pt x="2843" y="4912"/>
                  </a:lnTo>
                  <a:lnTo>
                    <a:pt x="2934" y="4912"/>
                  </a:lnTo>
                  <a:cubicBezTo>
                    <a:pt x="2957" y="4776"/>
                    <a:pt x="3048" y="4025"/>
                    <a:pt x="3002" y="3866"/>
                  </a:cubicBezTo>
                  <a:lnTo>
                    <a:pt x="3002" y="3866"/>
                  </a:lnTo>
                  <a:cubicBezTo>
                    <a:pt x="2957" y="3889"/>
                    <a:pt x="2979" y="3934"/>
                    <a:pt x="2889" y="3957"/>
                  </a:cubicBezTo>
                  <a:cubicBezTo>
                    <a:pt x="2843" y="3912"/>
                    <a:pt x="2911" y="3889"/>
                    <a:pt x="2866" y="3866"/>
                  </a:cubicBezTo>
                  <a:cubicBezTo>
                    <a:pt x="3002" y="3866"/>
                    <a:pt x="2889" y="3775"/>
                    <a:pt x="3025" y="3752"/>
                  </a:cubicBezTo>
                  <a:lnTo>
                    <a:pt x="2957" y="3730"/>
                  </a:lnTo>
                  <a:lnTo>
                    <a:pt x="3002" y="3707"/>
                  </a:lnTo>
                  <a:cubicBezTo>
                    <a:pt x="2911" y="3525"/>
                    <a:pt x="2957" y="3662"/>
                    <a:pt x="2979" y="3502"/>
                  </a:cubicBezTo>
                  <a:cubicBezTo>
                    <a:pt x="2957" y="3411"/>
                    <a:pt x="2866" y="3366"/>
                    <a:pt x="2889" y="3298"/>
                  </a:cubicBezTo>
                  <a:lnTo>
                    <a:pt x="2889" y="3298"/>
                  </a:lnTo>
                  <a:lnTo>
                    <a:pt x="2820" y="3320"/>
                  </a:lnTo>
                  <a:cubicBezTo>
                    <a:pt x="2889" y="3298"/>
                    <a:pt x="2775" y="3252"/>
                    <a:pt x="2843" y="3229"/>
                  </a:cubicBezTo>
                  <a:cubicBezTo>
                    <a:pt x="2843" y="3211"/>
                    <a:pt x="2843" y="3149"/>
                    <a:pt x="2796" y="3149"/>
                  </a:cubicBezTo>
                  <a:cubicBezTo>
                    <a:pt x="2784" y="3149"/>
                    <a:pt x="2770" y="3152"/>
                    <a:pt x="2752" y="3161"/>
                  </a:cubicBezTo>
                  <a:cubicBezTo>
                    <a:pt x="2787" y="3144"/>
                    <a:pt x="2808" y="3100"/>
                    <a:pt x="2836" y="3100"/>
                  </a:cubicBezTo>
                  <a:cubicBezTo>
                    <a:pt x="2845" y="3100"/>
                    <a:pt x="2855" y="3105"/>
                    <a:pt x="2866" y="3116"/>
                  </a:cubicBezTo>
                  <a:lnTo>
                    <a:pt x="2843" y="3048"/>
                  </a:lnTo>
                  <a:lnTo>
                    <a:pt x="2820" y="3070"/>
                  </a:lnTo>
                  <a:cubicBezTo>
                    <a:pt x="2820" y="3002"/>
                    <a:pt x="2889" y="2957"/>
                    <a:pt x="2798" y="2911"/>
                  </a:cubicBezTo>
                  <a:lnTo>
                    <a:pt x="2752" y="2934"/>
                  </a:lnTo>
                  <a:cubicBezTo>
                    <a:pt x="2752" y="2888"/>
                    <a:pt x="2752" y="2843"/>
                    <a:pt x="2843" y="2820"/>
                  </a:cubicBezTo>
                  <a:lnTo>
                    <a:pt x="2866" y="2866"/>
                  </a:lnTo>
                  <a:cubicBezTo>
                    <a:pt x="2866" y="2797"/>
                    <a:pt x="2843" y="2752"/>
                    <a:pt x="2798" y="2684"/>
                  </a:cubicBezTo>
                  <a:lnTo>
                    <a:pt x="2798" y="2706"/>
                  </a:lnTo>
                  <a:cubicBezTo>
                    <a:pt x="2708" y="2617"/>
                    <a:pt x="2618" y="2194"/>
                    <a:pt x="2506" y="2096"/>
                  </a:cubicBezTo>
                  <a:lnTo>
                    <a:pt x="2506" y="2096"/>
                  </a:lnTo>
                  <a:lnTo>
                    <a:pt x="2593" y="2115"/>
                  </a:lnTo>
                  <a:cubicBezTo>
                    <a:pt x="2570" y="1956"/>
                    <a:pt x="2502" y="1206"/>
                    <a:pt x="2547" y="1069"/>
                  </a:cubicBezTo>
                  <a:cubicBezTo>
                    <a:pt x="2563" y="1054"/>
                    <a:pt x="2580" y="1049"/>
                    <a:pt x="2597" y="1049"/>
                  </a:cubicBezTo>
                  <a:cubicBezTo>
                    <a:pt x="2631" y="1049"/>
                    <a:pt x="2661" y="1069"/>
                    <a:pt x="2661" y="1069"/>
                  </a:cubicBezTo>
                  <a:cubicBezTo>
                    <a:pt x="2638" y="1001"/>
                    <a:pt x="2593" y="1046"/>
                    <a:pt x="2593" y="978"/>
                  </a:cubicBezTo>
                  <a:lnTo>
                    <a:pt x="2593" y="978"/>
                  </a:lnTo>
                  <a:lnTo>
                    <a:pt x="2661" y="1001"/>
                  </a:lnTo>
                  <a:lnTo>
                    <a:pt x="2661" y="1001"/>
                  </a:lnTo>
                  <a:lnTo>
                    <a:pt x="2638" y="955"/>
                  </a:lnTo>
                  <a:cubicBezTo>
                    <a:pt x="2627" y="967"/>
                    <a:pt x="2599" y="967"/>
                    <a:pt x="2567" y="967"/>
                  </a:cubicBezTo>
                  <a:cubicBezTo>
                    <a:pt x="2536" y="967"/>
                    <a:pt x="2502" y="967"/>
                    <a:pt x="2479" y="978"/>
                  </a:cubicBezTo>
                  <a:lnTo>
                    <a:pt x="2479" y="910"/>
                  </a:lnTo>
                  <a:lnTo>
                    <a:pt x="2547" y="910"/>
                  </a:lnTo>
                  <a:cubicBezTo>
                    <a:pt x="2547" y="887"/>
                    <a:pt x="2388" y="865"/>
                    <a:pt x="2411" y="796"/>
                  </a:cubicBezTo>
                  <a:cubicBezTo>
                    <a:pt x="2434" y="683"/>
                    <a:pt x="2411" y="546"/>
                    <a:pt x="2434" y="432"/>
                  </a:cubicBezTo>
                  <a:lnTo>
                    <a:pt x="2502" y="478"/>
                  </a:lnTo>
                  <a:lnTo>
                    <a:pt x="2502" y="432"/>
                  </a:lnTo>
                  <a:cubicBezTo>
                    <a:pt x="2495" y="436"/>
                    <a:pt x="2490" y="437"/>
                    <a:pt x="2486" y="437"/>
                  </a:cubicBezTo>
                  <a:cubicBezTo>
                    <a:pt x="2466" y="437"/>
                    <a:pt x="2472" y="405"/>
                    <a:pt x="2464" y="405"/>
                  </a:cubicBezTo>
                  <a:cubicBezTo>
                    <a:pt x="2462" y="405"/>
                    <a:pt x="2460" y="406"/>
                    <a:pt x="2456" y="410"/>
                  </a:cubicBezTo>
                  <a:cubicBezTo>
                    <a:pt x="2320" y="319"/>
                    <a:pt x="2434" y="205"/>
                    <a:pt x="2343" y="137"/>
                  </a:cubicBezTo>
                  <a:cubicBezTo>
                    <a:pt x="2229" y="137"/>
                    <a:pt x="296" y="46"/>
                    <a:pt x="160" y="46"/>
                  </a:cubicBezTo>
                  <a:lnTo>
                    <a:pt x="18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48"/>
            <p:cNvSpPr/>
            <p:nvPr/>
          </p:nvSpPr>
          <p:spPr>
            <a:xfrm rot="-2172959" flipH="1">
              <a:off x="8611377" y="430911"/>
              <a:ext cx="2882" cy="4291"/>
            </a:xfrm>
            <a:custGeom>
              <a:avLst/>
              <a:gdLst/>
              <a:ahLst/>
              <a:cxnLst/>
              <a:rect l="l" t="t" r="r" b="b"/>
              <a:pathLst>
                <a:path w="92" h="137" extrusionOk="0">
                  <a:moveTo>
                    <a:pt x="91" y="1"/>
                  </a:moveTo>
                  <a:lnTo>
                    <a:pt x="91" y="1"/>
                  </a:lnTo>
                  <a:cubicBezTo>
                    <a:pt x="23" y="46"/>
                    <a:pt x="0" y="69"/>
                    <a:pt x="0" y="137"/>
                  </a:cubicBezTo>
                  <a:cubicBezTo>
                    <a:pt x="69" y="114"/>
                    <a:pt x="69" y="46"/>
                    <a:pt x="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48"/>
            <p:cNvSpPr/>
            <p:nvPr/>
          </p:nvSpPr>
          <p:spPr>
            <a:xfrm rot="-2172959" flipH="1">
              <a:off x="8610394" y="432165"/>
              <a:ext cx="31" cy="31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48"/>
            <p:cNvSpPr/>
            <p:nvPr/>
          </p:nvSpPr>
          <p:spPr>
            <a:xfrm rot="-2172959" flipH="1">
              <a:off x="8514842" y="154126"/>
              <a:ext cx="752" cy="720"/>
            </a:xfrm>
            <a:custGeom>
              <a:avLst/>
              <a:gdLst/>
              <a:ahLst/>
              <a:cxnLst/>
              <a:rect l="l" t="t" r="r" b="b"/>
              <a:pathLst>
                <a:path w="24" h="23" extrusionOk="0">
                  <a:moveTo>
                    <a:pt x="0" y="0"/>
                  </a:moveTo>
                  <a:lnTo>
                    <a:pt x="23" y="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48"/>
            <p:cNvSpPr/>
            <p:nvPr/>
          </p:nvSpPr>
          <p:spPr>
            <a:xfrm rot="-2172959" flipH="1">
              <a:off x="8511210" y="153176"/>
              <a:ext cx="99048" cy="286087"/>
            </a:xfrm>
            <a:custGeom>
              <a:avLst/>
              <a:gdLst/>
              <a:ahLst/>
              <a:cxnLst/>
              <a:rect l="l" t="t" r="r" b="b"/>
              <a:pathLst>
                <a:path w="3162" h="9133" extrusionOk="0">
                  <a:moveTo>
                    <a:pt x="159" y="1"/>
                  </a:moveTo>
                  <a:lnTo>
                    <a:pt x="137" y="69"/>
                  </a:lnTo>
                  <a:cubicBezTo>
                    <a:pt x="138" y="68"/>
                    <a:pt x="140" y="68"/>
                    <a:pt x="143" y="68"/>
                  </a:cubicBezTo>
                  <a:lnTo>
                    <a:pt x="143" y="68"/>
                  </a:lnTo>
                  <a:lnTo>
                    <a:pt x="159" y="1"/>
                  </a:lnTo>
                  <a:close/>
                  <a:moveTo>
                    <a:pt x="71" y="811"/>
                  </a:moveTo>
                  <a:lnTo>
                    <a:pt x="71" y="811"/>
                  </a:lnTo>
                  <a:cubicBezTo>
                    <a:pt x="69" y="813"/>
                    <a:pt x="68" y="816"/>
                    <a:pt x="68" y="819"/>
                  </a:cubicBezTo>
                  <a:cubicBezTo>
                    <a:pt x="69" y="816"/>
                    <a:pt x="70" y="814"/>
                    <a:pt x="71" y="811"/>
                  </a:cubicBezTo>
                  <a:close/>
                  <a:moveTo>
                    <a:pt x="2320" y="46"/>
                  </a:moveTo>
                  <a:cubicBezTo>
                    <a:pt x="2207" y="46"/>
                    <a:pt x="321" y="46"/>
                    <a:pt x="143" y="68"/>
                  </a:cubicBezTo>
                  <a:lnTo>
                    <a:pt x="143" y="68"/>
                  </a:lnTo>
                  <a:lnTo>
                    <a:pt x="137" y="91"/>
                  </a:lnTo>
                  <a:lnTo>
                    <a:pt x="205" y="91"/>
                  </a:lnTo>
                  <a:cubicBezTo>
                    <a:pt x="228" y="160"/>
                    <a:pt x="159" y="114"/>
                    <a:pt x="159" y="182"/>
                  </a:cubicBezTo>
                  <a:cubicBezTo>
                    <a:pt x="114" y="182"/>
                    <a:pt x="91" y="137"/>
                    <a:pt x="91" y="69"/>
                  </a:cubicBezTo>
                  <a:lnTo>
                    <a:pt x="91" y="69"/>
                  </a:lnTo>
                  <a:cubicBezTo>
                    <a:pt x="68" y="137"/>
                    <a:pt x="46" y="182"/>
                    <a:pt x="114" y="205"/>
                  </a:cubicBezTo>
                  <a:cubicBezTo>
                    <a:pt x="103" y="228"/>
                    <a:pt x="80" y="228"/>
                    <a:pt x="57" y="228"/>
                  </a:cubicBezTo>
                  <a:cubicBezTo>
                    <a:pt x="34" y="228"/>
                    <a:pt x="12" y="228"/>
                    <a:pt x="0" y="251"/>
                  </a:cubicBezTo>
                  <a:cubicBezTo>
                    <a:pt x="23" y="296"/>
                    <a:pt x="91" y="342"/>
                    <a:pt x="68" y="387"/>
                  </a:cubicBezTo>
                  <a:lnTo>
                    <a:pt x="46" y="387"/>
                  </a:lnTo>
                  <a:cubicBezTo>
                    <a:pt x="0" y="501"/>
                    <a:pt x="159" y="546"/>
                    <a:pt x="91" y="660"/>
                  </a:cubicBezTo>
                  <a:lnTo>
                    <a:pt x="68" y="660"/>
                  </a:lnTo>
                  <a:cubicBezTo>
                    <a:pt x="47" y="682"/>
                    <a:pt x="88" y="746"/>
                    <a:pt x="71" y="811"/>
                  </a:cubicBezTo>
                  <a:lnTo>
                    <a:pt x="71" y="811"/>
                  </a:lnTo>
                  <a:cubicBezTo>
                    <a:pt x="75" y="805"/>
                    <a:pt x="84" y="802"/>
                    <a:pt x="94" y="802"/>
                  </a:cubicBezTo>
                  <a:cubicBezTo>
                    <a:pt x="108" y="802"/>
                    <a:pt x="125" y="808"/>
                    <a:pt x="137" y="819"/>
                  </a:cubicBezTo>
                  <a:cubicBezTo>
                    <a:pt x="91" y="910"/>
                    <a:pt x="137" y="956"/>
                    <a:pt x="91" y="1001"/>
                  </a:cubicBezTo>
                  <a:lnTo>
                    <a:pt x="159" y="1069"/>
                  </a:lnTo>
                  <a:cubicBezTo>
                    <a:pt x="159" y="1319"/>
                    <a:pt x="341" y="2343"/>
                    <a:pt x="341" y="2616"/>
                  </a:cubicBezTo>
                  <a:cubicBezTo>
                    <a:pt x="387" y="3002"/>
                    <a:pt x="387" y="3844"/>
                    <a:pt x="500" y="4276"/>
                  </a:cubicBezTo>
                  <a:cubicBezTo>
                    <a:pt x="432" y="4321"/>
                    <a:pt x="455" y="4412"/>
                    <a:pt x="432" y="4480"/>
                  </a:cubicBezTo>
                  <a:cubicBezTo>
                    <a:pt x="442" y="4471"/>
                    <a:pt x="455" y="4465"/>
                    <a:pt x="467" y="4465"/>
                  </a:cubicBezTo>
                  <a:cubicBezTo>
                    <a:pt x="485" y="4465"/>
                    <a:pt x="500" y="4476"/>
                    <a:pt x="500" y="4503"/>
                  </a:cubicBezTo>
                  <a:cubicBezTo>
                    <a:pt x="500" y="4605"/>
                    <a:pt x="512" y="4605"/>
                    <a:pt x="526" y="4605"/>
                  </a:cubicBezTo>
                  <a:cubicBezTo>
                    <a:pt x="540" y="4605"/>
                    <a:pt x="557" y="4605"/>
                    <a:pt x="569" y="4708"/>
                  </a:cubicBezTo>
                  <a:cubicBezTo>
                    <a:pt x="637" y="4958"/>
                    <a:pt x="569" y="5890"/>
                    <a:pt x="523" y="6095"/>
                  </a:cubicBezTo>
                  <a:cubicBezTo>
                    <a:pt x="591" y="6209"/>
                    <a:pt x="523" y="6345"/>
                    <a:pt x="591" y="6459"/>
                  </a:cubicBezTo>
                  <a:lnTo>
                    <a:pt x="569" y="6459"/>
                  </a:lnTo>
                  <a:cubicBezTo>
                    <a:pt x="591" y="6572"/>
                    <a:pt x="523" y="7255"/>
                    <a:pt x="546" y="7391"/>
                  </a:cubicBezTo>
                  <a:cubicBezTo>
                    <a:pt x="591" y="7505"/>
                    <a:pt x="500" y="7482"/>
                    <a:pt x="478" y="7573"/>
                  </a:cubicBezTo>
                  <a:cubicBezTo>
                    <a:pt x="569" y="7573"/>
                    <a:pt x="614" y="7687"/>
                    <a:pt x="637" y="7709"/>
                  </a:cubicBezTo>
                  <a:lnTo>
                    <a:pt x="614" y="7709"/>
                  </a:lnTo>
                  <a:cubicBezTo>
                    <a:pt x="614" y="7778"/>
                    <a:pt x="705" y="7914"/>
                    <a:pt x="705" y="8028"/>
                  </a:cubicBezTo>
                  <a:lnTo>
                    <a:pt x="660" y="8005"/>
                  </a:lnTo>
                  <a:lnTo>
                    <a:pt x="660" y="8005"/>
                  </a:lnTo>
                  <a:cubicBezTo>
                    <a:pt x="705" y="8096"/>
                    <a:pt x="682" y="8255"/>
                    <a:pt x="682" y="8301"/>
                  </a:cubicBezTo>
                  <a:cubicBezTo>
                    <a:pt x="660" y="8437"/>
                    <a:pt x="569" y="8642"/>
                    <a:pt x="614" y="8846"/>
                  </a:cubicBezTo>
                  <a:lnTo>
                    <a:pt x="455" y="8937"/>
                  </a:lnTo>
                  <a:lnTo>
                    <a:pt x="478" y="8960"/>
                  </a:lnTo>
                  <a:cubicBezTo>
                    <a:pt x="478" y="8960"/>
                    <a:pt x="1478" y="9133"/>
                    <a:pt x="2168" y="9133"/>
                  </a:cubicBezTo>
                  <a:cubicBezTo>
                    <a:pt x="2414" y="9133"/>
                    <a:pt x="2621" y="9111"/>
                    <a:pt x="2729" y="9051"/>
                  </a:cubicBezTo>
                  <a:lnTo>
                    <a:pt x="2774" y="9051"/>
                  </a:lnTo>
                  <a:lnTo>
                    <a:pt x="2774" y="9006"/>
                  </a:lnTo>
                  <a:cubicBezTo>
                    <a:pt x="2797" y="8937"/>
                    <a:pt x="2752" y="8915"/>
                    <a:pt x="2797" y="8915"/>
                  </a:cubicBezTo>
                  <a:lnTo>
                    <a:pt x="2797" y="9006"/>
                  </a:lnTo>
                  <a:cubicBezTo>
                    <a:pt x="2797" y="8979"/>
                    <a:pt x="2804" y="8970"/>
                    <a:pt x="2814" y="8970"/>
                  </a:cubicBezTo>
                  <a:cubicBezTo>
                    <a:pt x="2829" y="8970"/>
                    <a:pt x="2852" y="8992"/>
                    <a:pt x="2865" y="9006"/>
                  </a:cubicBezTo>
                  <a:lnTo>
                    <a:pt x="2888" y="8937"/>
                  </a:lnTo>
                  <a:lnTo>
                    <a:pt x="2888" y="8937"/>
                  </a:lnTo>
                  <a:lnTo>
                    <a:pt x="2865" y="8960"/>
                  </a:lnTo>
                  <a:cubicBezTo>
                    <a:pt x="2843" y="8915"/>
                    <a:pt x="2797" y="8869"/>
                    <a:pt x="2820" y="8846"/>
                  </a:cubicBezTo>
                  <a:cubicBezTo>
                    <a:pt x="2820" y="8812"/>
                    <a:pt x="2843" y="8812"/>
                    <a:pt x="2865" y="8812"/>
                  </a:cubicBezTo>
                  <a:cubicBezTo>
                    <a:pt x="2888" y="8812"/>
                    <a:pt x="2911" y="8812"/>
                    <a:pt x="2911" y="8778"/>
                  </a:cubicBezTo>
                  <a:cubicBezTo>
                    <a:pt x="2979" y="8392"/>
                    <a:pt x="3047" y="8028"/>
                    <a:pt x="3047" y="7641"/>
                  </a:cubicBezTo>
                  <a:lnTo>
                    <a:pt x="3070" y="7664"/>
                  </a:lnTo>
                  <a:cubicBezTo>
                    <a:pt x="3070" y="7527"/>
                    <a:pt x="3070" y="7436"/>
                    <a:pt x="3047" y="7323"/>
                  </a:cubicBezTo>
                  <a:lnTo>
                    <a:pt x="3138" y="7277"/>
                  </a:lnTo>
                  <a:lnTo>
                    <a:pt x="3138" y="7277"/>
                  </a:lnTo>
                  <a:cubicBezTo>
                    <a:pt x="3137" y="7278"/>
                    <a:pt x="3137" y="7278"/>
                    <a:pt x="3136" y="7278"/>
                  </a:cubicBezTo>
                  <a:cubicBezTo>
                    <a:pt x="3093" y="7278"/>
                    <a:pt x="3093" y="6709"/>
                    <a:pt x="3093" y="6709"/>
                  </a:cubicBezTo>
                  <a:lnTo>
                    <a:pt x="3002" y="6686"/>
                  </a:lnTo>
                  <a:cubicBezTo>
                    <a:pt x="3002" y="6572"/>
                    <a:pt x="3116" y="6663"/>
                    <a:pt x="3093" y="6550"/>
                  </a:cubicBezTo>
                  <a:cubicBezTo>
                    <a:pt x="2956" y="6504"/>
                    <a:pt x="3116" y="6390"/>
                    <a:pt x="3025" y="6345"/>
                  </a:cubicBezTo>
                  <a:cubicBezTo>
                    <a:pt x="3047" y="6345"/>
                    <a:pt x="3047" y="6299"/>
                    <a:pt x="3093" y="6299"/>
                  </a:cubicBezTo>
                  <a:cubicBezTo>
                    <a:pt x="3025" y="6277"/>
                    <a:pt x="3070" y="6254"/>
                    <a:pt x="3047" y="6209"/>
                  </a:cubicBezTo>
                  <a:lnTo>
                    <a:pt x="3047" y="6209"/>
                  </a:lnTo>
                  <a:lnTo>
                    <a:pt x="3002" y="6231"/>
                  </a:lnTo>
                  <a:lnTo>
                    <a:pt x="2979" y="6163"/>
                  </a:lnTo>
                  <a:lnTo>
                    <a:pt x="3070" y="6163"/>
                  </a:lnTo>
                  <a:cubicBezTo>
                    <a:pt x="3093" y="5958"/>
                    <a:pt x="3161" y="5026"/>
                    <a:pt x="3138" y="4821"/>
                  </a:cubicBezTo>
                  <a:lnTo>
                    <a:pt x="3138" y="4821"/>
                  </a:lnTo>
                  <a:cubicBezTo>
                    <a:pt x="3070" y="4844"/>
                    <a:pt x="3116" y="4912"/>
                    <a:pt x="3025" y="4935"/>
                  </a:cubicBezTo>
                  <a:cubicBezTo>
                    <a:pt x="2979" y="4890"/>
                    <a:pt x="3047" y="4867"/>
                    <a:pt x="2979" y="4844"/>
                  </a:cubicBezTo>
                  <a:cubicBezTo>
                    <a:pt x="3116" y="4821"/>
                    <a:pt x="3025" y="4708"/>
                    <a:pt x="3138" y="4685"/>
                  </a:cubicBezTo>
                  <a:lnTo>
                    <a:pt x="3070" y="4662"/>
                  </a:lnTo>
                  <a:lnTo>
                    <a:pt x="3116" y="4639"/>
                  </a:lnTo>
                  <a:cubicBezTo>
                    <a:pt x="3025" y="4389"/>
                    <a:pt x="3070" y="4571"/>
                    <a:pt x="3093" y="4367"/>
                  </a:cubicBezTo>
                  <a:cubicBezTo>
                    <a:pt x="3070" y="4230"/>
                    <a:pt x="2979" y="4185"/>
                    <a:pt x="3002" y="4116"/>
                  </a:cubicBezTo>
                  <a:lnTo>
                    <a:pt x="2934" y="4116"/>
                  </a:lnTo>
                  <a:cubicBezTo>
                    <a:pt x="3002" y="4116"/>
                    <a:pt x="2888" y="4025"/>
                    <a:pt x="2956" y="4025"/>
                  </a:cubicBezTo>
                  <a:cubicBezTo>
                    <a:pt x="2956" y="3985"/>
                    <a:pt x="2956" y="3908"/>
                    <a:pt x="2892" y="3908"/>
                  </a:cubicBezTo>
                  <a:cubicBezTo>
                    <a:pt x="2888" y="3908"/>
                    <a:pt x="2883" y="3909"/>
                    <a:pt x="2879" y="3909"/>
                  </a:cubicBezTo>
                  <a:lnTo>
                    <a:pt x="2879" y="3909"/>
                  </a:lnTo>
                  <a:cubicBezTo>
                    <a:pt x="2907" y="3898"/>
                    <a:pt x="2926" y="3854"/>
                    <a:pt x="2943" y="3854"/>
                  </a:cubicBezTo>
                  <a:cubicBezTo>
                    <a:pt x="2947" y="3854"/>
                    <a:pt x="2952" y="3857"/>
                    <a:pt x="2956" y="3866"/>
                  </a:cubicBezTo>
                  <a:lnTo>
                    <a:pt x="2956" y="3775"/>
                  </a:lnTo>
                  <a:lnTo>
                    <a:pt x="2934" y="3821"/>
                  </a:lnTo>
                  <a:cubicBezTo>
                    <a:pt x="2911" y="3730"/>
                    <a:pt x="2979" y="3662"/>
                    <a:pt x="2911" y="3593"/>
                  </a:cubicBezTo>
                  <a:lnTo>
                    <a:pt x="2865" y="3639"/>
                  </a:lnTo>
                  <a:cubicBezTo>
                    <a:pt x="2865" y="3571"/>
                    <a:pt x="2843" y="3525"/>
                    <a:pt x="2934" y="3502"/>
                  </a:cubicBezTo>
                  <a:lnTo>
                    <a:pt x="2979" y="3548"/>
                  </a:lnTo>
                  <a:cubicBezTo>
                    <a:pt x="2956" y="3457"/>
                    <a:pt x="2956" y="3389"/>
                    <a:pt x="2911" y="3321"/>
                  </a:cubicBezTo>
                  <a:lnTo>
                    <a:pt x="2911" y="3343"/>
                  </a:lnTo>
                  <a:cubicBezTo>
                    <a:pt x="2820" y="3230"/>
                    <a:pt x="2729" y="2661"/>
                    <a:pt x="2615" y="2570"/>
                  </a:cubicBezTo>
                  <a:lnTo>
                    <a:pt x="2547" y="2616"/>
                  </a:lnTo>
                  <a:lnTo>
                    <a:pt x="2479" y="2547"/>
                  </a:lnTo>
                  <a:lnTo>
                    <a:pt x="2479" y="2547"/>
                  </a:lnTo>
                  <a:lnTo>
                    <a:pt x="2683" y="2570"/>
                  </a:lnTo>
                  <a:cubicBezTo>
                    <a:pt x="2683" y="2388"/>
                    <a:pt x="2570" y="1433"/>
                    <a:pt x="2593" y="1251"/>
                  </a:cubicBezTo>
                  <a:cubicBezTo>
                    <a:pt x="2600" y="1228"/>
                    <a:pt x="2615" y="1221"/>
                    <a:pt x="2632" y="1221"/>
                  </a:cubicBezTo>
                  <a:cubicBezTo>
                    <a:pt x="2666" y="1221"/>
                    <a:pt x="2706" y="1251"/>
                    <a:pt x="2706" y="1251"/>
                  </a:cubicBezTo>
                  <a:cubicBezTo>
                    <a:pt x="2683" y="1160"/>
                    <a:pt x="2638" y="1206"/>
                    <a:pt x="2638" y="1138"/>
                  </a:cubicBezTo>
                  <a:lnTo>
                    <a:pt x="2638" y="1138"/>
                  </a:lnTo>
                  <a:lnTo>
                    <a:pt x="2706" y="1160"/>
                  </a:lnTo>
                  <a:lnTo>
                    <a:pt x="2683" y="1092"/>
                  </a:lnTo>
                  <a:cubicBezTo>
                    <a:pt x="2661" y="1138"/>
                    <a:pt x="2570" y="1115"/>
                    <a:pt x="2524" y="1138"/>
                  </a:cubicBezTo>
                  <a:lnTo>
                    <a:pt x="2524" y="1047"/>
                  </a:lnTo>
                  <a:lnTo>
                    <a:pt x="2570" y="1047"/>
                  </a:lnTo>
                  <a:cubicBezTo>
                    <a:pt x="2570" y="1024"/>
                    <a:pt x="2411" y="1001"/>
                    <a:pt x="2433" y="910"/>
                  </a:cubicBezTo>
                  <a:cubicBezTo>
                    <a:pt x="2456" y="751"/>
                    <a:pt x="2433" y="592"/>
                    <a:pt x="2433" y="433"/>
                  </a:cubicBezTo>
                  <a:lnTo>
                    <a:pt x="2433" y="433"/>
                  </a:lnTo>
                  <a:lnTo>
                    <a:pt x="2502" y="501"/>
                  </a:lnTo>
                  <a:lnTo>
                    <a:pt x="2502" y="433"/>
                  </a:lnTo>
                  <a:cubicBezTo>
                    <a:pt x="2494" y="440"/>
                    <a:pt x="2488" y="444"/>
                    <a:pt x="2484" y="444"/>
                  </a:cubicBezTo>
                  <a:cubicBezTo>
                    <a:pt x="2467" y="444"/>
                    <a:pt x="2471" y="399"/>
                    <a:pt x="2464" y="399"/>
                  </a:cubicBezTo>
                  <a:cubicBezTo>
                    <a:pt x="2463" y="399"/>
                    <a:pt x="2460" y="402"/>
                    <a:pt x="2456" y="410"/>
                  </a:cubicBezTo>
                  <a:cubicBezTo>
                    <a:pt x="2297" y="296"/>
                    <a:pt x="2411" y="137"/>
                    <a:pt x="2320" y="4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48"/>
            <p:cNvSpPr/>
            <p:nvPr/>
          </p:nvSpPr>
          <p:spPr>
            <a:xfrm rot="-2172959" flipH="1">
              <a:off x="8527711" y="988070"/>
              <a:ext cx="31" cy="752"/>
            </a:xfrm>
            <a:custGeom>
              <a:avLst/>
              <a:gdLst/>
              <a:ahLst/>
              <a:cxnLst/>
              <a:rect l="l" t="t" r="r" b="b"/>
              <a:pathLst>
                <a:path w="1" h="24" extrusionOk="0">
                  <a:moveTo>
                    <a:pt x="0" y="1"/>
                  </a:moveTo>
                  <a:lnTo>
                    <a:pt x="0" y="2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48"/>
            <p:cNvSpPr/>
            <p:nvPr/>
          </p:nvSpPr>
          <p:spPr>
            <a:xfrm rot="-2172959" flipH="1">
              <a:off x="9494468" y="401507"/>
              <a:ext cx="99737" cy="286087"/>
            </a:xfrm>
            <a:custGeom>
              <a:avLst/>
              <a:gdLst/>
              <a:ahLst/>
              <a:cxnLst/>
              <a:rect l="l" t="t" r="r" b="b"/>
              <a:pathLst>
                <a:path w="3184" h="9133" extrusionOk="0">
                  <a:moveTo>
                    <a:pt x="2502" y="2547"/>
                  </a:moveTo>
                  <a:lnTo>
                    <a:pt x="2612" y="2572"/>
                  </a:lnTo>
                  <a:lnTo>
                    <a:pt x="2612" y="2572"/>
                  </a:lnTo>
                  <a:lnTo>
                    <a:pt x="2547" y="2615"/>
                  </a:lnTo>
                  <a:lnTo>
                    <a:pt x="2502" y="2547"/>
                  </a:lnTo>
                  <a:close/>
                  <a:moveTo>
                    <a:pt x="3138" y="7277"/>
                  </a:moveTo>
                  <a:lnTo>
                    <a:pt x="3137" y="7277"/>
                  </a:lnTo>
                  <a:lnTo>
                    <a:pt x="3137" y="7277"/>
                  </a:lnTo>
                  <a:cubicBezTo>
                    <a:pt x="3138" y="7277"/>
                    <a:pt x="3138" y="7277"/>
                    <a:pt x="3138" y="7277"/>
                  </a:cubicBezTo>
                  <a:close/>
                  <a:moveTo>
                    <a:pt x="2820" y="8914"/>
                  </a:moveTo>
                  <a:lnTo>
                    <a:pt x="2801" y="8990"/>
                  </a:lnTo>
                  <a:lnTo>
                    <a:pt x="2801" y="8990"/>
                  </a:lnTo>
                  <a:cubicBezTo>
                    <a:pt x="2810" y="8934"/>
                    <a:pt x="2757" y="8914"/>
                    <a:pt x="2820" y="8914"/>
                  </a:cubicBezTo>
                  <a:close/>
                  <a:moveTo>
                    <a:pt x="159" y="0"/>
                  </a:moveTo>
                  <a:lnTo>
                    <a:pt x="137" y="91"/>
                  </a:lnTo>
                  <a:lnTo>
                    <a:pt x="228" y="91"/>
                  </a:lnTo>
                  <a:cubicBezTo>
                    <a:pt x="250" y="159"/>
                    <a:pt x="182" y="114"/>
                    <a:pt x="182" y="182"/>
                  </a:cubicBezTo>
                  <a:cubicBezTo>
                    <a:pt x="114" y="182"/>
                    <a:pt x="114" y="137"/>
                    <a:pt x="91" y="68"/>
                  </a:cubicBezTo>
                  <a:lnTo>
                    <a:pt x="91" y="68"/>
                  </a:lnTo>
                  <a:cubicBezTo>
                    <a:pt x="91" y="137"/>
                    <a:pt x="46" y="182"/>
                    <a:pt x="114" y="205"/>
                  </a:cubicBezTo>
                  <a:cubicBezTo>
                    <a:pt x="102" y="228"/>
                    <a:pt x="85" y="228"/>
                    <a:pt x="68" y="228"/>
                  </a:cubicBezTo>
                  <a:cubicBezTo>
                    <a:pt x="51" y="228"/>
                    <a:pt x="34" y="228"/>
                    <a:pt x="23" y="250"/>
                  </a:cubicBezTo>
                  <a:cubicBezTo>
                    <a:pt x="46" y="296"/>
                    <a:pt x="114" y="341"/>
                    <a:pt x="68" y="387"/>
                  </a:cubicBezTo>
                  <a:cubicBezTo>
                    <a:pt x="0" y="500"/>
                    <a:pt x="159" y="546"/>
                    <a:pt x="114" y="660"/>
                  </a:cubicBezTo>
                  <a:lnTo>
                    <a:pt x="91" y="660"/>
                  </a:lnTo>
                  <a:cubicBezTo>
                    <a:pt x="68" y="682"/>
                    <a:pt x="114" y="751"/>
                    <a:pt x="68" y="819"/>
                  </a:cubicBezTo>
                  <a:cubicBezTo>
                    <a:pt x="80" y="807"/>
                    <a:pt x="97" y="802"/>
                    <a:pt x="111" y="802"/>
                  </a:cubicBezTo>
                  <a:cubicBezTo>
                    <a:pt x="125" y="802"/>
                    <a:pt x="137" y="807"/>
                    <a:pt x="137" y="819"/>
                  </a:cubicBezTo>
                  <a:cubicBezTo>
                    <a:pt x="114" y="910"/>
                    <a:pt x="159" y="955"/>
                    <a:pt x="114" y="1001"/>
                  </a:cubicBezTo>
                  <a:lnTo>
                    <a:pt x="182" y="1069"/>
                  </a:lnTo>
                  <a:cubicBezTo>
                    <a:pt x="182" y="1319"/>
                    <a:pt x="364" y="2342"/>
                    <a:pt x="364" y="2615"/>
                  </a:cubicBezTo>
                  <a:lnTo>
                    <a:pt x="341" y="2615"/>
                  </a:lnTo>
                  <a:cubicBezTo>
                    <a:pt x="387" y="3002"/>
                    <a:pt x="409" y="3843"/>
                    <a:pt x="500" y="4275"/>
                  </a:cubicBezTo>
                  <a:cubicBezTo>
                    <a:pt x="455" y="4343"/>
                    <a:pt x="455" y="4412"/>
                    <a:pt x="455" y="4480"/>
                  </a:cubicBezTo>
                  <a:cubicBezTo>
                    <a:pt x="464" y="4470"/>
                    <a:pt x="478" y="4465"/>
                    <a:pt x="490" y="4465"/>
                  </a:cubicBezTo>
                  <a:cubicBezTo>
                    <a:pt x="508" y="4465"/>
                    <a:pt x="523" y="4476"/>
                    <a:pt x="523" y="4503"/>
                  </a:cubicBezTo>
                  <a:cubicBezTo>
                    <a:pt x="523" y="4605"/>
                    <a:pt x="529" y="4605"/>
                    <a:pt x="540" y="4605"/>
                  </a:cubicBezTo>
                  <a:cubicBezTo>
                    <a:pt x="552" y="4605"/>
                    <a:pt x="569" y="4605"/>
                    <a:pt x="591" y="4707"/>
                  </a:cubicBezTo>
                  <a:cubicBezTo>
                    <a:pt x="637" y="4957"/>
                    <a:pt x="569" y="5890"/>
                    <a:pt x="523" y="6094"/>
                  </a:cubicBezTo>
                  <a:cubicBezTo>
                    <a:pt x="614" y="6208"/>
                    <a:pt x="546" y="6367"/>
                    <a:pt x="614" y="6481"/>
                  </a:cubicBezTo>
                  <a:lnTo>
                    <a:pt x="591" y="6458"/>
                  </a:lnTo>
                  <a:lnTo>
                    <a:pt x="591" y="6458"/>
                  </a:lnTo>
                  <a:cubicBezTo>
                    <a:pt x="614" y="6572"/>
                    <a:pt x="546" y="7254"/>
                    <a:pt x="546" y="7413"/>
                  </a:cubicBezTo>
                  <a:lnTo>
                    <a:pt x="569" y="7391"/>
                  </a:lnTo>
                  <a:lnTo>
                    <a:pt x="569" y="7391"/>
                  </a:lnTo>
                  <a:cubicBezTo>
                    <a:pt x="614" y="7504"/>
                    <a:pt x="523" y="7482"/>
                    <a:pt x="478" y="7573"/>
                  </a:cubicBezTo>
                  <a:cubicBezTo>
                    <a:pt x="591" y="7573"/>
                    <a:pt x="637" y="7686"/>
                    <a:pt x="637" y="7732"/>
                  </a:cubicBezTo>
                  <a:lnTo>
                    <a:pt x="614" y="7709"/>
                  </a:lnTo>
                  <a:lnTo>
                    <a:pt x="614" y="7709"/>
                  </a:lnTo>
                  <a:cubicBezTo>
                    <a:pt x="637" y="7777"/>
                    <a:pt x="728" y="7914"/>
                    <a:pt x="728" y="8027"/>
                  </a:cubicBezTo>
                  <a:lnTo>
                    <a:pt x="682" y="8005"/>
                  </a:lnTo>
                  <a:lnTo>
                    <a:pt x="682" y="8005"/>
                  </a:lnTo>
                  <a:cubicBezTo>
                    <a:pt x="728" y="8096"/>
                    <a:pt x="705" y="8255"/>
                    <a:pt x="705" y="8323"/>
                  </a:cubicBezTo>
                  <a:cubicBezTo>
                    <a:pt x="682" y="8437"/>
                    <a:pt x="569" y="8641"/>
                    <a:pt x="637" y="8846"/>
                  </a:cubicBezTo>
                  <a:lnTo>
                    <a:pt x="478" y="8937"/>
                  </a:lnTo>
                  <a:lnTo>
                    <a:pt x="500" y="8960"/>
                  </a:lnTo>
                  <a:cubicBezTo>
                    <a:pt x="500" y="8960"/>
                    <a:pt x="1500" y="9133"/>
                    <a:pt x="2191" y="9133"/>
                  </a:cubicBezTo>
                  <a:cubicBezTo>
                    <a:pt x="2437" y="9133"/>
                    <a:pt x="2644" y="9110"/>
                    <a:pt x="2752" y="9051"/>
                  </a:cubicBezTo>
                  <a:lnTo>
                    <a:pt x="2797" y="9051"/>
                  </a:lnTo>
                  <a:lnTo>
                    <a:pt x="2797" y="9005"/>
                  </a:lnTo>
                  <a:cubicBezTo>
                    <a:pt x="2806" y="8978"/>
                    <a:pt x="2815" y="8969"/>
                    <a:pt x="2825" y="8969"/>
                  </a:cubicBezTo>
                  <a:cubicBezTo>
                    <a:pt x="2841" y="8969"/>
                    <a:pt x="2860" y="8991"/>
                    <a:pt x="2888" y="9005"/>
                  </a:cubicBezTo>
                  <a:lnTo>
                    <a:pt x="2911" y="8937"/>
                  </a:lnTo>
                  <a:lnTo>
                    <a:pt x="2865" y="8960"/>
                  </a:lnTo>
                  <a:cubicBezTo>
                    <a:pt x="2865" y="8914"/>
                    <a:pt x="2797" y="8869"/>
                    <a:pt x="2843" y="8846"/>
                  </a:cubicBezTo>
                  <a:cubicBezTo>
                    <a:pt x="2843" y="8812"/>
                    <a:pt x="2860" y="8812"/>
                    <a:pt x="2880" y="8812"/>
                  </a:cubicBezTo>
                  <a:cubicBezTo>
                    <a:pt x="2899" y="8812"/>
                    <a:pt x="2922" y="8812"/>
                    <a:pt x="2934" y="8778"/>
                  </a:cubicBezTo>
                  <a:cubicBezTo>
                    <a:pt x="2979" y="8391"/>
                    <a:pt x="3070" y="8027"/>
                    <a:pt x="3070" y="7641"/>
                  </a:cubicBezTo>
                  <a:lnTo>
                    <a:pt x="3093" y="7663"/>
                  </a:lnTo>
                  <a:cubicBezTo>
                    <a:pt x="3070" y="7550"/>
                    <a:pt x="3093" y="7436"/>
                    <a:pt x="3070" y="7322"/>
                  </a:cubicBezTo>
                  <a:lnTo>
                    <a:pt x="3137" y="7277"/>
                  </a:lnTo>
                  <a:lnTo>
                    <a:pt x="3137" y="7277"/>
                  </a:lnTo>
                  <a:cubicBezTo>
                    <a:pt x="3137" y="7278"/>
                    <a:pt x="3137" y="7278"/>
                    <a:pt x="3137" y="7278"/>
                  </a:cubicBezTo>
                  <a:cubicBezTo>
                    <a:pt x="3115" y="7278"/>
                    <a:pt x="3115" y="6708"/>
                    <a:pt x="3115" y="6708"/>
                  </a:cubicBezTo>
                  <a:lnTo>
                    <a:pt x="3025" y="6686"/>
                  </a:lnTo>
                  <a:cubicBezTo>
                    <a:pt x="3025" y="6572"/>
                    <a:pt x="3138" y="6663"/>
                    <a:pt x="3115" y="6549"/>
                  </a:cubicBezTo>
                  <a:cubicBezTo>
                    <a:pt x="2979" y="6504"/>
                    <a:pt x="3115" y="6390"/>
                    <a:pt x="3047" y="6345"/>
                  </a:cubicBezTo>
                  <a:cubicBezTo>
                    <a:pt x="3070" y="6345"/>
                    <a:pt x="3070" y="6299"/>
                    <a:pt x="3115" y="6299"/>
                  </a:cubicBezTo>
                  <a:cubicBezTo>
                    <a:pt x="3025" y="6276"/>
                    <a:pt x="3093" y="6254"/>
                    <a:pt x="3070" y="6208"/>
                  </a:cubicBezTo>
                  <a:lnTo>
                    <a:pt x="3070" y="6208"/>
                  </a:lnTo>
                  <a:lnTo>
                    <a:pt x="3025" y="6231"/>
                  </a:lnTo>
                  <a:lnTo>
                    <a:pt x="3002" y="6163"/>
                  </a:lnTo>
                  <a:lnTo>
                    <a:pt x="3070" y="6163"/>
                  </a:lnTo>
                  <a:cubicBezTo>
                    <a:pt x="3093" y="5958"/>
                    <a:pt x="3184" y="5026"/>
                    <a:pt x="3138" y="4821"/>
                  </a:cubicBezTo>
                  <a:lnTo>
                    <a:pt x="3138" y="4821"/>
                  </a:lnTo>
                  <a:cubicBezTo>
                    <a:pt x="3093" y="4844"/>
                    <a:pt x="3115" y="4912"/>
                    <a:pt x="3025" y="4935"/>
                  </a:cubicBezTo>
                  <a:cubicBezTo>
                    <a:pt x="2979" y="4889"/>
                    <a:pt x="3047" y="4866"/>
                    <a:pt x="3002" y="4844"/>
                  </a:cubicBezTo>
                  <a:cubicBezTo>
                    <a:pt x="3138" y="4821"/>
                    <a:pt x="3025" y="4707"/>
                    <a:pt x="3161" y="4685"/>
                  </a:cubicBezTo>
                  <a:lnTo>
                    <a:pt x="3093" y="4662"/>
                  </a:lnTo>
                  <a:lnTo>
                    <a:pt x="3138" y="4639"/>
                  </a:lnTo>
                  <a:cubicBezTo>
                    <a:pt x="3047" y="4389"/>
                    <a:pt x="3093" y="4571"/>
                    <a:pt x="3115" y="4366"/>
                  </a:cubicBezTo>
                  <a:cubicBezTo>
                    <a:pt x="3093" y="4230"/>
                    <a:pt x="2979" y="4184"/>
                    <a:pt x="3025" y="4116"/>
                  </a:cubicBezTo>
                  <a:lnTo>
                    <a:pt x="2956" y="4116"/>
                  </a:lnTo>
                  <a:cubicBezTo>
                    <a:pt x="3025" y="4116"/>
                    <a:pt x="2911" y="4025"/>
                    <a:pt x="2979" y="4025"/>
                  </a:cubicBezTo>
                  <a:cubicBezTo>
                    <a:pt x="2959" y="3985"/>
                    <a:pt x="2957" y="3908"/>
                    <a:pt x="2908" y="3908"/>
                  </a:cubicBezTo>
                  <a:cubicBezTo>
                    <a:pt x="2906" y="3908"/>
                    <a:pt x="2904" y="3908"/>
                    <a:pt x="2902" y="3908"/>
                  </a:cubicBezTo>
                  <a:lnTo>
                    <a:pt x="2902" y="3908"/>
                  </a:lnTo>
                  <a:cubicBezTo>
                    <a:pt x="2927" y="3896"/>
                    <a:pt x="2935" y="3853"/>
                    <a:pt x="2956" y="3853"/>
                  </a:cubicBezTo>
                  <a:cubicBezTo>
                    <a:pt x="2963" y="3853"/>
                    <a:pt x="2970" y="3857"/>
                    <a:pt x="2979" y="3866"/>
                  </a:cubicBezTo>
                  <a:lnTo>
                    <a:pt x="2979" y="3775"/>
                  </a:lnTo>
                  <a:lnTo>
                    <a:pt x="2956" y="3820"/>
                  </a:lnTo>
                  <a:cubicBezTo>
                    <a:pt x="2934" y="3729"/>
                    <a:pt x="3002" y="3661"/>
                    <a:pt x="2911" y="3593"/>
                  </a:cubicBezTo>
                  <a:lnTo>
                    <a:pt x="2888" y="3639"/>
                  </a:lnTo>
                  <a:cubicBezTo>
                    <a:pt x="2865" y="3570"/>
                    <a:pt x="2865" y="3525"/>
                    <a:pt x="2956" y="3502"/>
                  </a:cubicBezTo>
                  <a:lnTo>
                    <a:pt x="2979" y="3570"/>
                  </a:lnTo>
                  <a:cubicBezTo>
                    <a:pt x="2979" y="3457"/>
                    <a:pt x="2979" y="3388"/>
                    <a:pt x="2911" y="3320"/>
                  </a:cubicBezTo>
                  <a:lnTo>
                    <a:pt x="2911" y="3343"/>
                  </a:lnTo>
                  <a:cubicBezTo>
                    <a:pt x="2821" y="3231"/>
                    <a:pt x="2731" y="2674"/>
                    <a:pt x="2619" y="2573"/>
                  </a:cubicBezTo>
                  <a:lnTo>
                    <a:pt x="2619" y="2573"/>
                  </a:lnTo>
                  <a:lnTo>
                    <a:pt x="2706" y="2592"/>
                  </a:lnTo>
                  <a:cubicBezTo>
                    <a:pt x="2706" y="2388"/>
                    <a:pt x="2570" y="1433"/>
                    <a:pt x="2615" y="1274"/>
                  </a:cubicBezTo>
                  <a:cubicBezTo>
                    <a:pt x="2624" y="1237"/>
                    <a:pt x="2641" y="1226"/>
                    <a:pt x="2659" y="1226"/>
                  </a:cubicBezTo>
                  <a:cubicBezTo>
                    <a:pt x="2685" y="1226"/>
                    <a:pt x="2715" y="1251"/>
                    <a:pt x="2729" y="1251"/>
                  </a:cubicBezTo>
                  <a:cubicBezTo>
                    <a:pt x="2683" y="1160"/>
                    <a:pt x="2661" y="1205"/>
                    <a:pt x="2661" y="1137"/>
                  </a:cubicBezTo>
                  <a:lnTo>
                    <a:pt x="2661" y="1137"/>
                  </a:lnTo>
                  <a:lnTo>
                    <a:pt x="2706" y="1160"/>
                  </a:lnTo>
                  <a:lnTo>
                    <a:pt x="2706" y="1160"/>
                  </a:lnTo>
                  <a:lnTo>
                    <a:pt x="2683" y="1092"/>
                  </a:lnTo>
                  <a:cubicBezTo>
                    <a:pt x="2683" y="1137"/>
                    <a:pt x="2592" y="1114"/>
                    <a:pt x="2524" y="1137"/>
                  </a:cubicBezTo>
                  <a:lnTo>
                    <a:pt x="2524" y="1046"/>
                  </a:lnTo>
                  <a:lnTo>
                    <a:pt x="2592" y="1046"/>
                  </a:lnTo>
                  <a:cubicBezTo>
                    <a:pt x="2592" y="1023"/>
                    <a:pt x="2433" y="1001"/>
                    <a:pt x="2456" y="910"/>
                  </a:cubicBezTo>
                  <a:cubicBezTo>
                    <a:pt x="2479" y="751"/>
                    <a:pt x="2433" y="591"/>
                    <a:pt x="2433" y="432"/>
                  </a:cubicBezTo>
                  <a:lnTo>
                    <a:pt x="2433" y="432"/>
                  </a:lnTo>
                  <a:lnTo>
                    <a:pt x="2524" y="500"/>
                  </a:lnTo>
                  <a:lnTo>
                    <a:pt x="2524" y="432"/>
                  </a:lnTo>
                  <a:cubicBezTo>
                    <a:pt x="2516" y="440"/>
                    <a:pt x="2510" y="443"/>
                    <a:pt x="2504" y="443"/>
                  </a:cubicBezTo>
                  <a:cubicBezTo>
                    <a:pt x="2484" y="443"/>
                    <a:pt x="2477" y="399"/>
                    <a:pt x="2466" y="399"/>
                  </a:cubicBezTo>
                  <a:cubicBezTo>
                    <a:pt x="2463" y="399"/>
                    <a:pt x="2460" y="402"/>
                    <a:pt x="2456" y="409"/>
                  </a:cubicBezTo>
                  <a:cubicBezTo>
                    <a:pt x="2320" y="296"/>
                    <a:pt x="2433" y="137"/>
                    <a:pt x="2342" y="46"/>
                  </a:cubicBezTo>
                  <a:cubicBezTo>
                    <a:pt x="2206" y="46"/>
                    <a:pt x="296" y="46"/>
                    <a:pt x="159" y="68"/>
                  </a:cubicBezTo>
                  <a:lnTo>
                    <a:pt x="15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48"/>
            <p:cNvSpPr/>
            <p:nvPr/>
          </p:nvSpPr>
          <p:spPr>
            <a:xfrm rot="-2172959" flipH="1">
              <a:off x="8688247" y="872723"/>
              <a:ext cx="2161" cy="3602"/>
            </a:xfrm>
            <a:custGeom>
              <a:avLst/>
              <a:gdLst/>
              <a:ahLst/>
              <a:cxnLst/>
              <a:rect l="l" t="t" r="r" b="b"/>
              <a:pathLst>
                <a:path w="69" h="115" extrusionOk="0">
                  <a:moveTo>
                    <a:pt x="69" y="1"/>
                  </a:moveTo>
                  <a:cubicBezTo>
                    <a:pt x="23" y="46"/>
                    <a:pt x="1" y="69"/>
                    <a:pt x="1" y="115"/>
                  </a:cubicBezTo>
                  <a:cubicBezTo>
                    <a:pt x="69" y="92"/>
                    <a:pt x="69" y="46"/>
                    <a:pt x="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48"/>
            <p:cNvSpPr/>
            <p:nvPr/>
          </p:nvSpPr>
          <p:spPr>
            <a:xfrm rot="-2172959" flipH="1">
              <a:off x="8687398" y="873697"/>
              <a:ext cx="31" cy="31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48"/>
            <p:cNvSpPr/>
            <p:nvPr/>
          </p:nvSpPr>
          <p:spPr>
            <a:xfrm rot="-2172959" flipH="1">
              <a:off x="8577178" y="602240"/>
              <a:ext cx="31" cy="752"/>
            </a:xfrm>
            <a:custGeom>
              <a:avLst/>
              <a:gdLst/>
              <a:ahLst/>
              <a:cxnLst/>
              <a:rect l="l" t="t" r="r" b="b"/>
              <a:pathLst>
                <a:path w="1" h="24" extrusionOk="0">
                  <a:moveTo>
                    <a:pt x="1" y="1"/>
                  </a:moveTo>
                  <a:lnTo>
                    <a:pt x="1" y="2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48"/>
            <p:cNvSpPr/>
            <p:nvPr/>
          </p:nvSpPr>
          <p:spPr>
            <a:xfrm rot="-2172959" flipH="1">
              <a:off x="8594922" y="591771"/>
              <a:ext cx="84796" cy="295641"/>
            </a:xfrm>
            <a:custGeom>
              <a:avLst/>
              <a:gdLst/>
              <a:ahLst/>
              <a:cxnLst/>
              <a:rect l="l" t="t" r="r" b="b"/>
              <a:pathLst>
                <a:path w="2707" h="9438" extrusionOk="0">
                  <a:moveTo>
                    <a:pt x="387" y="0"/>
                  </a:moveTo>
                  <a:lnTo>
                    <a:pt x="364" y="91"/>
                  </a:lnTo>
                  <a:cubicBezTo>
                    <a:pt x="366" y="91"/>
                    <a:pt x="367" y="91"/>
                    <a:pt x="369" y="91"/>
                  </a:cubicBezTo>
                  <a:lnTo>
                    <a:pt x="369" y="91"/>
                  </a:lnTo>
                  <a:lnTo>
                    <a:pt x="387" y="0"/>
                  </a:lnTo>
                  <a:close/>
                  <a:moveTo>
                    <a:pt x="2229" y="2956"/>
                  </a:moveTo>
                  <a:lnTo>
                    <a:pt x="2365" y="3002"/>
                  </a:lnTo>
                  <a:lnTo>
                    <a:pt x="2365" y="3002"/>
                  </a:lnTo>
                  <a:lnTo>
                    <a:pt x="2297" y="3047"/>
                  </a:lnTo>
                  <a:lnTo>
                    <a:pt x="2229" y="2956"/>
                  </a:lnTo>
                  <a:close/>
                  <a:moveTo>
                    <a:pt x="2525" y="9028"/>
                  </a:moveTo>
                  <a:lnTo>
                    <a:pt x="2525" y="9070"/>
                  </a:lnTo>
                  <a:lnTo>
                    <a:pt x="2525" y="9070"/>
                  </a:lnTo>
                  <a:cubicBezTo>
                    <a:pt x="2515" y="9048"/>
                    <a:pt x="2494" y="9043"/>
                    <a:pt x="2525" y="9028"/>
                  </a:cubicBezTo>
                  <a:close/>
                  <a:moveTo>
                    <a:pt x="319" y="68"/>
                  </a:moveTo>
                  <a:cubicBezTo>
                    <a:pt x="296" y="137"/>
                    <a:pt x="251" y="182"/>
                    <a:pt x="319" y="205"/>
                  </a:cubicBezTo>
                  <a:cubicBezTo>
                    <a:pt x="305" y="218"/>
                    <a:pt x="294" y="222"/>
                    <a:pt x="283" y="222"/>
                  </a:cubicBezTo>
                  <a:cubicBezTo>
                    <a:pt x="272" y="222"/>
                    <a:pt x="261" y="218"/>
                    <a:pt x="250" y="218"/>
                  </a:cubicBezTo>
                  <a:cubicBezTo>
                    <a:pt x="237" y="218"/>
                    <a:pt x="223" y="224"/>
                    <a:pt x="205" y="250"/>
                  </a:cubicBezTo>
                  <a:cubicBezTo>
                    <a:pt x="228" y="296"/>
                    <a:pt x="273" y="341"/>
                    <a:pt x="228" y="387"/>
                  </a:cubicBezTo>
                  <a:cubicBezTo>
                    <a:pt x="137" y="500"/>
                    <a:pt x="296" y="591"/>
                    <a:pt x="205" y="682"/>
                  </a:cubicBezTo>
                  <a:cubicBezTo>
                    <a:pt x="160" y="705"/>
                    <a:pt x="205" y="796"/>
                    <a:pt x="160" y="842"/>
                  </a:cubicBezTo>
                  <a:cubicBezTo>
                    <a:pt x="160" y="842"/>
                    <a:pt x="171" y="836"/>
                    <a:pt x="182" y="836"/>
                  </a:cubicBezTo>
                  <a:cubicBezTo>
                    <a:pt x="194" y="836"/>
                    <a:pt x="205" y="842"/>
                    <a:pt x="205" y="864"/>
                  </a:cubicBezTo>
                  <a:cubicBezTo>
                    <a:pt x="160" y="932"/>
                    <a:pt x="205" y="1001"/>
                    <a:pt x="137" y="1046"/>
                  </a:cubicBezTo>
                  <a:lnTo>
                    <a:pt x="205" y="1114"/>
                  </a:lnTo>
                  <a:cubicBezTo>
                    <a:pt x="160" y="1387"/>
                    <a:pt x="91" y="2479"/>
                    <a:pt x="114" y="2752"/>
                  </a:cubicBezTo>
                  <a:lnTo>
                    <a:pt x="91" y="2752"/>
                  </a:lnTo>
                  <a:cubicBezTo>
                    <a:pt x="91" y="3184"/>
                    <a:pt x="23" y="4048"/>
                    <a:pt x="91" y="4503"/>
                  </a:cubicBezTo>
                  <a:cubicBezTo>
                    <a:pt x="23" y="4548"/>
                    <a:pt x="23" y="4662"/>
                    <a:pt x="1" y="4730"/>
                  </a:cubicBezTo>
                  <a:cubicBezTo>
                    <a:pt x="20" y="4711"/>
                    <a:pt x="35" y="4704"/>
                    <a:pt x="46" y="4704"/>
                  </a:cubicBezTo>
                  <a:cubicBezTo>
                    <a:pt x="61" y="4704"/>
                    <a:pt x="69" y="4717"/>
                    <a:pt x="69" y="4730"/>
                  </a:cubicBezTo>
                  <a:cubicBezTo>
                    <a:pt x="46" y="4957"/>
                    <a:pt x="114" y="4753"/>
                    <a:pt x="137" y="4957"/>
                  </a:cubicBezTo>
                  <a:cubicBezTo>
                    <a:pt x="182" y="5230"/>
                    <a:pt x="114" y="6185"/>
                    <a:pt x="69" y="6413"/>
                  </a:cubicBezTo>
                  <a:cubicBezTo>
                    <a:pt x="137" y="6526"/>
                    <a:pt x="69" y="6686"/>
                    <a:pt x="137" y="6799"/>
                  </a:cubicBezTo>
                  <a:lnTo>
                    <a:pt x="114" y="6799"/>
                  </a:lnTo>
                  <a:cubicBezTo>
                    <a:pt x="137" y="6845"/>
                    <a:pt x="114" y="7072"/>
                    <a:pt x="114" y="7277"/>
                  </a:cubicBezTo>
                  <a:cubicBezTo>
                    <a:pt x="114" y="7482"/>
                    <a:pt x="114" y="7709"/>
                    <a:pt x="137" y="7777"/>
                  </a:cubicBezTo>
                  <a:lnTo>
                    <a:pt x="137" y="7754"/>
                  </a:lnTo>
                  <a:lnTo>
                    <a:pt x="137" y="7754"/>
                  </a:lnTo>
                  <a:cubicBezTo>
                    <a:pt x="205" y="7891"/>
                    <a:pt x="114" y="7868"/>
                    <a:pt x="91" y="7982"/>
                  </a:cubicBezTo>
                  <a:cubicBezTo>
                    <a:pt x="100" y="7980"/>
                    <a:pt x="108" y="7979"/>
                    <a:pt x="115" y="7979"/>
                  </a:cubicBezTo>
                  <a:cubicBezTo>
                    <a:pt x="194" y="7979"/>
                    <a:pt x="251" y="8077"/>
                    <a:pt x="251" y="8118"/>
                  </a:cubicBezTo>
                  <a:lnTo>
                    <a:pt x="228" y="8118"/>
                  </a:lnTo>
                  <a:cubicBezTo>
                    <a:pt x="251" y="8187"/>
                    <a:pt x="342" y="8323"/>
                    <a:pt x="364" y="8414"/>
                  </a:cubicBezTo>
                  <a:lnTo>
                    <a:pt x="319" y="8414"/>
                  </a:lnTo>
                  <a:cubicBezTo>
                    <a:pt x="364" y="8505"/>
                    <a:pt x="364" y="8664"/>
                    <a:pt x="364" y="8732"/>
                  </a:cubicBezTo>
                  <a:cubicBezTo>
                    <a:pt x="364" y="8869"/>
                    <a:pt x="273" y="9096"/>
                    <a:pt x="364" y="9278"/>
                  </a:cubicBezTo>
                  <a:lnTo>
                    <a:pt x="228" y="9437"/>
                  </a:lnTo>
                  <a:cubicBezTo>
                    <a:pt x="228" y="9437"/>
                    <a:pt x="2093" y="9437"/>
                    <a:pt x="2479" y="9164"/>
                  </a:cubicBezTo>
                  <a:lnTo>
                    <a:pt x="2525" y="9164"/>
                  </a:lnTo>
                  <a:lnTo>
                    <a:pt x="2525" y="9119"/>
                  </a:lnTo>
                  <a:cubicBezTo>
                    <a:pt x="2534" y="9092"/>
                    <a:pt x="2542" y="9083"/>
                    <a:pt x="2551" y="9083"/>
                  </a:cubicBezTo>
                  <a:cubicBezTo>
                    <a:pt x="2565" y="9083"/>
                    <a:pt x="2579" y="9105"/>
                    <a:pt x="2593" y="9119"/>
                  </a:cubicBezTo>
                  <a:lnTo>
                    <a:pt x="2616" y="9051"/>
                  </a:lnTo>
                  <a:lnTo>
                    <a:pt x="2593" y="9073"/>
                  </a:lnTo>
                  <a:cubicBezTo>
                    <a:pt x="2570" y="9028"/>
                    <a:pt x="2525" y="9005"/>
                    <a:pt x="2547" y="8960"/>
                  </a:cubicBezTo>
                  <a:cubicBezTo>
                    <a:pt x="2547" y="8914"/>
                    <a:pt x="2616" y="8960"/>
                    <a:pt x="2638" y="8891"/>
                  </a:cubicBezTo>
                  <a:cubicBezTo>
                    <a:pt x="2638" y="8528"/>
                    <a:pt x="2684" y="8187"/>
                    <a:pt x="2661" y="7823"/>
                  </a:cubicBezTo>
                  <a:lnTo>
                    <a:pt x="2661" y="7823"/>
                  </a:lnTo>
                  <a:lnTo>
                    <a:pt x="2684" y="7845"/>
                  </a:lnTo>
                  <a:cubicBezTo>
                    <a:pt x="2661" y="7732"/>
                    <a:pt x="2661" y="7641"/>
                    <a:pt x="2638" y="7550"/>
                  </a:cubicBezTo>
                  <a:lnTo>
                    <a:pt x="2707" y="7504"/>
                  </a:lnTo>
                  <a:lnTo>
                    <a:pt x="2707" y="7504"/>
                  </a:lnTo>
                  <a:cubicBezTo>
                    <a:pt x="2706" y="7505"/>
                    <a:pt x="2705" y="7505"/>
                    <a:pt x="2704" y="7505"/>
                  </a:cubicBezTo>
                  <a:cubicBezTo>
                    <a:pt x="2659" y="7505"/>
                    <a:pt x="2616" y="6959"/>
                    <a:pt x="2638" y="6959"/>
                  </a:cubicBezTo>
                  <a:lnTo>
                    <a:pt x="2547" y="6959"/>
                  </a:lnTo>
                  <a:cubicBezTo>
                    <a:pt x="2547" y="6845"/>
                    <a:pt x="2661" y="6913"/>
                    <a:pt x="2638" y="6822"/>
                  </a:cubicBezTo>
                  <a:cubicBezTo>
                    <a:pt x="2502" y="6777"/>
                    <a:pt x="2661" y="6663"/>
                    <a:pt x="2570" y="6617"/>
                  </a:cubicBezTo>
                  <a:cubicBezTo>
                    <a:pt x="2593" y="6617"/>
                    <a:pt x="2593" y="6572"/>
                    <a:pt x="2638" y="6572"/>
                  </a:cubicBezTo>
                  <a:cubicBezTo>
                    <a:pt x="2570" y="6572"/>
                    <a:pt x="2616" y="6526"/>
                    <a:pt x="2593" y="6504"/>
                  </a:cubicBezTo>
                  <a:lnTo>
                    <a:pt x="2593" y="6504"/>
                  </a:lnTo>
                  <a:lnTo>
                    <a:pt x="2547" y="6526"/>
                  </a:lnTo>
                  <a:lnTo>
                    <a:pt x="2525" y="6458"/>
                  </a:lnTo>
                  <a:lnTo>
                    <a:pt x="2616" y="6436"/>
                  </a:lnTo>
                  <a:cubicBezTo>
                    <a:pt x="2638" y="6254"/>
                    <a:pt x="2707" y="5389"/>
                    <a:pt x="2684" y="5208"/>
                  </a:cubicBezTo>
                  <a:lnTo>
                    <a:pt x="2684" y="5208"/>
                  </a:lnTo>
                  <a:cubicBezTo>
                    <a:pt x="2616" y="5230"/>
                    <a:pt x="2661" y="5276"/>
                    <a:pt x="2570" y="5299"/>
                  </a:cubicBezTo>
                  <a:cubicBezTo>
                    <a:pt x="2525" y="5253"/>
                    <a:pt x="2593" y="5230"/>
                    <a:pt x="2547" y="5208"/>
                  </a:cubicBezTo>
                  <a:cubicBezTo>
                    <a:pt x="2661" y="5185"/>
                    <a:pt x="2570" y="5094"/>
                    <a:pt x="2707" y="5048"/>
                  </a:cubicBezTo>
                  <a:lnTo>
                    <a:pt x="2638" y="5026"/>
                  </a:lnTo>
                  <a:lnTo>
                    <a:pt x="2684" y="5003"/>
                  </a:lnTo>
                  <a:cubicBezTo>
                    <a:pt x="2593" y="4776"/>
                    <a:pt x="2638" y="4957"/>
                    <a:pt x="2661" y="4753"/>
                  </a:cubicBezTo>
                  <a:cubicBezTo>
                    <a:pt x="2661" y="4639"/>
                    <a:pt x="2570" y="4571"/>
                    <a:pt x="2616" y="4525"/>
                  </a:cubicBezTo>
                  <a:lnTo>
                    <a:pt x="2547" y="4525"/>
                  </a:lnTo>
                  <a:cubicBezTo>
                    <a:pt x="2616" y="4525"/>
                    <a:pt x="2502" y="4434"/>
                    <a:pt x="2570" y="4434"/>
                  </a:cubicBezTo>
                  <a:cubicBezTo>
                    <a:pt x="2570" y="4394"/>
                    <a:pt x="2570" y="4317"/>
                    <a:pt x="2506" y="4317"/>
                  </a:cubicBezTo>
                  <a:cubicBezTo>
                    <a:pt x="2502" y="4317"/>
                    <a:pt x="2497" y="4317"/>
                    <a:pt x="2492" y="4318"/>
                  </a:cubicBezTo>
                  <a:lnTo>
                    <a:pt x="2492" y="4318"/>
                  </a:lnTo>
                  <a:cubicBezTo>
                    <a:pt x="2521" y="4307"/>
                    <a:pt x="2541" y="4263"/>
                    <a:pt x="2568" y="4263"/>
                  </a:cubicBezTo>
                  <a:cubicBezTo>
                    <a:pt x="2576" y="4263"/>
                    <a:pt x="2584" y="4266"/>
                    <a:pt x="2593" y="4275"/>
                  </a:cubicBezTo>
                  <a:lnTo>
                    <a:pt x="2593" y="4207"/>
                  </a:lnTo>
                  <a:lnTo>
                    <a:pt x="2570" y="4230"/>
                  </a:lnTo>
                  <a:cubicBezTo>
                    <a:pt x="2547" y="4139"/>
                    <a:pt x="2638" y="4093"/>
                    <a:pt x="2547" y="4025"/>
                  </a:cubicBezTo>
                  <a:lnTo>
                    <a:pt x="2525" y="4048"/>
                  </a:lnTo>
                  <a:cubicBezTo>
                    <a:pt x="2525" y="4002"/>
                    <a:pt x="2502" y="3934"/>
                    <a:pt x="2593" y="3934"/>
                  </a:cubicBezTo>
                  <a:lnTo>
                    <a:pt x="2616" y="3980"/>
                  </a:lnTo>
                  <a:cubicBezTo>
                    <a:pt x="2638" y="3889"/>
                    <a:pt x="2616" y="3820"/>
                    <a:pt x="2593" y="3752"/>
                  </a:cubicBezTo>
                  <a:lnTo>
                    <a:pt x="2570" y="3775"/>
                  </a:lnTo>
                  <a:cubicBezTo>
                    <a:pt x="2502" y="3661"/>
                    <a:pt x="2456" y="3116"/>
                    <a:pt x="2365" y="3002"/>
                  </a:cubicBezTo>
                  <a:lnTo>
                    <a:pt x="2365" y="3002"/>
                  </a:lnTo>
                  <a:lnTo>
                    <a:pt x="2434" y="3025"/>
                  </a:lnTo>
                  <a:cubicBezTo>
                    <a:pt x="2434" y="2843"/>
                    <a:pt x="2479" y="1933"/>
                    <a:pt x="2547" y="1774"/>
                  </a:cubicBezTo>
                  <a:cubicBezTo>
                    <a:pt x="2563" y="1751"/>
                    <a:pt x="2580" y="1744"/>
                    <a:pt x="2597" y="1744"/>
                  </a:cubicBezTo>
                  <a:cubicBezTo>
                    <a:pt x="2631" y="1744"/>
                    <a:pt x="2661" y="1774"/>
                    <a:pt x="2661" y="1774"/>
                  </a:cubicBezTo>
                  <a:cubicBezTo>
                    <a:pt x="2661" y="1683"/>
                    <a:pt x="2593" y="1728"/>
                    <a:pt x="2616" y="1660"/>
                  </a:cubicBezTo>
                  <a:lnTo>
                    <a:pt x="2616" y="1660"/>
                  </a:lnTo>
                  <a:lnTo>
                    <a:pt x="2684" y="1683"/>
                  </a:lnTo>
                  <a:lnTo>
                    <a:pt x="2661" y="1615"/>
                  </a:lnTo>
                  <a:cubicBezTo>
                    <a:pt x="2650" y="1637"/>
                    <a:pt x="2621" y="1643"/>
                    <a:pt x="2590" y="1643"/>
                  </a:cubicBezTo>
                  <a:cubicBezTo>
                    <a:pt x="2559" y="1643"/>
                    <a:pt x="2525" y="1637"/>
                    <a:pt x="2502" y="1637"/>
                  </a:cubicBezTo>
                  <a:lnTo>
                    <a:pt x="2525" y="1546"/>
                  </a:lnTo>
                  <a:lnTo>
                    <a:pt x="2570" y="1569"/>
                  </a:lnTo>
                  <a:cubicBezTo>
                    <a:pt x="2570" y="1546"/>
                    <a:pt x="2434" y="1501"/>
                    <a:pt x="2456" y="1410"/>
                  </a:cubicBezTo>
                  <a:cubicBezTo>
                    <a:pt x="2502" y="1274"/>
                    <a:pt x="2502" y="1114"/>
                    <a:pt x="2547" y="955"/>
                  </a:cubicBezTo>
                  <a:lnTo>
                    <a:pt x="2593" y="1046"/>
                  </a:lnTo>
                  <a:lnTo>
                    <a:pt x="2616" y="978"/>
                  </a:lnTo>
                  <a:lnTo>
                    <a:pt x="2616" y="978"/>
                  </a:lnTo>
                  <a:cubicBezTo>
                    <a:pt x="2610" y="981"/>
                    <a:pt x="2606" y="982"/>
                    <a:pt x="2603" y="982"/>
                  </a:cubicBezTo>
                  <a:cubicBezTo>
                    <a:pt x="2578" y="982"/>
                    <a:pt x="2587" y="929"/>
                    <a:pt x="2576" y="929"/>
                  </a:cubicBezTo>
                  <a:cubicBezTo>
                    <a:pt x="2575" y="929"/>
                    <a:pt x="2573" y="930"/>
                    <a:pt x="2570" y="932"/>
                  </a:cubicBezTo>
                  <a:cubicBezTo>
                    <a:pt x="2456" y="796"/>
                    <a:pt x="2593" y="682"/>
                    <a:pt x="2502" y="569"/>
                  </a:cubicBezTo>
                  <a:cubicBezTo>
                    <a:pt x="2389" y="546"/>
                    <a:pt x="538" y="100"/>
                    <a:pt x="369" y="91"/>
                  </a:cubicBezTo>
                  <a:lnTo>
                    <a:pt x="369" y="91"/>
                  </a:lnTo>
                  <a:lnTo>
                    <a:pt x="364" y="114"/>
                  </a:lnTo>
                  <a:lnTo>
                    <a:pt x="433" y="114"/>
                  </a:lnTo>
                  <a:cubicBezTo>
                    <a:pt x="455" y="205"/>
                    <a:pt x="387" y="137"/>
                    <a:pt x="387" y="205"/>
                  </a:cubicBezTo>
                  <a:cubicBezTo>
                    <a:pt x="319" y="205"/>
                    <a:pt x="319" y="137"/>
                    <a:pt x="319" y="6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48"/>
            <p:cNvSpPr/>
            <p:nvPr/>
          </p:nvSpPr>
          <p:spPr>
            <a:xfrm rot="-2172959" flipH="1">
              <a:off x="8288950" y="378402"/>
              <a:ext cx="2161" cy="2882"/>
            </a:xfrm>
            <a:custGeom>
              <a:avLst/>
              <a:gdLst/>
              <a:ahLst/>
              <a:cxnLst/>
              <a:rect l="l" t="t" r="r" b="b"/>
              <a:pathLst>
                <a:path w="69" h="92" extrusionOk="0">
                  <a:moveTo>
                    <a:pt x="69" y="1"/>
                  </a:moveTo>
                  <a:lnTo>
                    <a:pt x="69" y="1"/>
                  </a:lnTo>
                  <a:cubicBezTo>
                    <a:pt x="23" y="23"/>
                    <a:pt x="1" y="69"/>
                    <a:pt x="1" y="92"/>
                  </a:cubicBezTo>
                  <a:cubicBezTo>
                    <a:pt x="46" y="92"/>
                    <a:pt x="69" y="46"/>
                    <a:pt x="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48"/>
            <p:cNvSpPr/>
            <p:nvPr/>
          </p:nvSpPr>
          <p:spPr>
            <a:xfrm rot="-2172959" flipH="1">
              <a:off x="8288314" y="379306"/>
              <a:ext cx="31" cy="31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48"/>
            <p:cNvSpPr/>
            <p:nvPr/>
          </p:nvSpPr>
          <p:spPr>
            <a:xfrm rot="-2172959" flipH="1">
              <a:off x="8201402" y="148164"/>
              <a:ext cx="31" cy="752"/>
            </a:xfrm>
            <a:custGeom>
              <a:avLst/>
              <a:gdLst/>
              <a:ahLst/>
              <a:cxnLst/>
              <a:rect l="l" t="t" r="r" b="b"/>
              <a:pathLst>
                <a:path w="1" h="24" extrusionOk="0">
                  <a:moveTo>
                    <a:pt x="0" y="0"/>
                  </a:moveTo>
                  <a:lnTo>
                    <a:pt x="0" y="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48"/>
            <p:cNvSpPr/>
            <p:nvPr/>
          </p:nvSpPr>
          <p:spPr>
            <a:xfrm rot="-2172959" flipH="1">
              <a:off x="8192735" y="143128"/>
              <a:ext cx="94036" cy="245678"/>
            </a:xfrm>
            <a:custGeom>
              <a:avLst/>
              <a:gdLst/>
              <a:ahLst/>
              <a:cxnLst/>
              <a:rect l="l" t="t" r="r" b="b"/>
              <a:pathLst>
                <a:path w="3002" h="7843" extrusionOk="0">
                  <a:moveTo>
                    <a:pt x="2783" y="5569"/>
                  </a:moveTo>
                  <a:cubicBezTo>
                    <a:pt x="2787" y="5571"/>
                    <a:pt x="2792" y="5573"/>
                    <a:pt x="2797" y="5575"/>
                  </a:cubicBezTo>
                  <a:cubicBezTo>
                    <a:pt x="2792" y="5572"/>
                    <a:pt x="2788" y="5570"/>
                    <a:pt x="2783" y="5569"/>
                  </a:cubicBezTo>
                  <a:close/>
                  <a:moveTo>
                    <a:pt x="2342" y="7689"/>
                  </a:moveTo>
                  <a:lnTo>
                    <a:pt x="2324" y="7745"/>
                  </a:lnTo>
                  <a:lnTo>
                    <a:pt x="2324" y="7745"/>
                  </a:lnTo>
                  <a:cubicBezTo>
                    <a:pt x="2330" y="7708"/>
                    <a:pt x="2281" y="7689"/>
                    <a:pt x="2342" y="7689"/>
                  </a:cubicBezTo>
                  <a:close/>
                  <a:moveTo>
                    <a:pt x="2446" y="1"/>
                  </a:moveTo>
                  <a:cubicBezTo>
                    <a:pt x="2108" y="1"/>
                    <a:pt x="467" y="120"/>
                    <a:pt x="341" y="162"/>
                  </a:cubicBezTo>
                  <a:lnTo>
                    <a:pt x="341" y="117"/>
                  </a:lnTo>
                  <a:lnTo>
                    <a:pt x="319" y="185"/>
                  </a:lnTo>
                  <a:lnTo>
                    <a:pt x="387" y="185"/>
                  </a:lnTo>
                  <a:cubicBezTo>
                    <a:pt x="432" y="231"/>
                    <a:pt x="341" y="208"/>
                    <a:pt x="364" y="253"/>
                  </a:cubicBezTo>
                  <a:cubicBezTo>
                    <a:pt x="296" y="253"/>
                    <a:pt x="273" y="208"/>
                    <a:pt x="273" y="185"/>
                  </a:cubicBezTo>
                  <a:lnTo>
                    <a:pt x="273" y="185"/>
                  </a:lnTo>
                  <a:cubicBezTo>
                    <a:pt x="273" y="208"/>
                    <a:pt x="228" y="253"/>
                    <a:pt x="296" y="253"/>
                  </a:cubicBezTo>
                  <a:cubicBezTo>
                    <a:pt x="273" y="299"/>
                    <a:pt x="228" y="276"/>
                    <a:pt x="205" y="322"/>
                  </a:cubicBezTo>
                  <a:cubicBezTo>
                    <a:pt x="228" y="344"/>
                    <a:pt x="273" y="367"/>
                    <a:pt x="250" y="390"/>
                  </a:cubicBezTo>
                  <a:lnTo>
                    <a:pt x="228" y="390"/>
                  </a:lnTo>
                  <a:cubicBezTo>
                    <a:pt x="182" y="481"/>
                    <a:pt x="341" y="504"/>
                    <a:pt x="296" y="595"/>
                  </a:cubicBezTo>
                  <a:lnTo>
                    <a:pt x="273" y="572"/>
                  </a:lnTo>
                  <a:lnTo>
                    <a:pt x="273" y="572"/>
                  </a:lnTo>
                  <a:cubicBezTo>
                    <a:pt x="228" y="617"/>
                    <a:pt x="296" y="640"/>
                    <a:pt x="250" y="708"/>
                  </a:cubicBezTo>
                  <a:lnTo>
                    <a:pt x="319" y="708"/>
                  </a:lnTo>
                  <a:cubicBezTo>
                    <a:pt x="296" y="754"/>
                    <a:pt x="341" y="776"/>
                    <a:pt x="273" y="822"/>
                  </a:cubicBezTo>
                  <a:lnTo>
                    <a:pt x="341" y="867"/>
                  </a:lnTo>
                  <a:cubicBezTo>
                    <a:pt x="341" y="1072"/>
                    <a:pt x="432" y="1913"/>
                    <a:pt x="410" y="2141"/>
                  </a:cubicBezTo>
                  <a:lnTo>
                    <a:pt x="387" y="2141"/>
                  </a:lnTo>
                  <a:cubicBezTo>
                    <a:pt x="410" y="2459"/>
                    <a:pt x="364" y="3164"/>
                    <a:pt x="410" y="3551"/>
                  </a:cubicBezTo>
                  <a:cubicBezTo>
                    <a:pt x="341" y="3596"/>
                    <a:pt x="341" y="3664"/>
                    <a:pt x="319" y="3733"/>
                  </a:cubicBezTo>
                  <a:lnTo>
                    <a:pt x="387" y="3733"/>
                  </a:lnTo>
                  <a:cubicBezTo>
                    <a:pt x="364" y="3915"/>
                    <a:pt x="432" y="3755"/>
                    <a:pt x="432" y="3937"/>
                  </a:cubicBezTo>
                  <a:cubicBezTo>
                    <a:pt x="478" y="4142"/>
                    <a:pt x="319" y="4938"/>
                    <a:pt x="250" y="5120"/>
                  </a:cubicBezTo>
                  <a:cubicBezTo>
                    <a:pt x="319" y="5211"/>
                    <a:pt x="250" y="5347"/>
                    <a:pt x="296" y="5438"/>
                  </a:cubicBezTo>
                  <a:lnTo>
                    <a:pt x="273" y="5438"/>
                  </a:lnTo>
                  <a:cubicBezTo>
                    <a:pt x="296" y="5529"/>
                    <a:pt x="137" y="6120"/>
                    <a:pt x="159" y="6257"/>
                  </a:cubicBezTo>
                  <a:lnTo>
                    <a:pt x="159" y="6234"/>
                  </a:lnTo>
                  <a:lnTo>
                    <a:pt x="159" y="6234"/>
                  </a:lnTo>
                  <a:cubicBezTo>
                    <a:pt x="205" y="6348"/>
                    <a:pt x="114" y="6325"/>
                    <a:pt x="68" y="6416"/>
                  </a:cubicBezTo>
                  <a:cubicBezTo>
                    <a:pt x="182" y="6416"/>
                    <a:pt x="228" y="6507"/>
                    <a:pt x="228" y="6552"/>
                  </a:cubicBezTo>
                  <a:lnTo>
                    <a:pt x="205" y="6552"/>
                  </a:lnTo>
                  <a:cubicBezTo>
                    <a:pt x="205" y="6598"/>
                    <a:pt x="296" y="6734"/>
                    <a:pt x="296" y="6825"/>
                  </a:cubicBezTo>
                  <a:lnTo>
                    <a:pt x="228" y="6803"/>
                  </a:lnTo>
                  <a:lnTo>
                    <a:pt x="228" y="6803"/>
                  </a:lnTo>
                  <a:cubicBezTo>
                    <a:pt x="273" y="6893"/>
                    <a:pt x="250" y="7030"/>
                    <a:pt x="250" y="7075"/>
                  </a:cubicBezTo>
                  <a:cubicBezTo>
                    <a:pt x="205" y="7212"/>
                    <a:pt x="114" y="7394"/>
                    <a:pt x="159" y="7576"/>
                  </a:cubicBezTo>
                  <a:lnTo>
                    <a:pt x="0" y="7667"/>
                  </a:lnTo>
                  <a:lnTo>
                    <a:pt x="0" y="7689"/>
                  </a:lnTo>
                  <a:cubicBezTo>
                    <a:pt x="0" y="7689"/>
                    <a:pt x="478" y="7758"/>
                    <a:pt x="978" y="7803"/>
                  </a:cubicBezTo>
                  <a:cubicBezTo>
                    <a:pt x="1240" y="7826"/>
                    <a:pt x="1507" y="7843"/>
                    <a:pt x="1734" y="7843"/>
                  </a:cubicBezTo>
                  <a:cubicBezTo>
                    <a:pt x="1962" y="7843"/>
                    <a:pt x="2149" y="7826"/>
                    <a:pt x="2251" y="7780"/>
                  </a:cubicBezTo>
                  <a:lnTo>
                    <a:pt x="2320" y="7803"/>
                  </a:lnTo>
                  <a:lnTo>
                    <a:pt x="2320" y="7758"/>
                  </a:lnTo>
                  <a:cubicBezTo>
                    <a:pt x="2329" y="7738"/>
                    <a:pt x="2339" y="7731"/>
                    <a:pt x="2349" y="7731"/>
                  </a:cubicBezTo>
                  <a:cubicBezTo>
                    <a:pt x="2362" y="7731"/>
                    <a:pt x="2375" y="7744"/>
                    <a:pt x="2388" y="7758"/>
                  </a:cubicBezTo>
                  <a:lnTo>
                    <a:pt x="2433" y="7712"/>
                  </a:lnTo>
                  <a:lnTo>
                    <a:pt x="2388" y="7712"/>
                  </a:lnTo>
                  <a:lnTo>
                    <a:pt x="2365" y="7621"/>
                  </a:lnTo>
                  <a:cubicBezTo>
                    <a:pt x="2365" y="7598"/>
                    <a:pt x="2382" y="7598"/>
                    <a:pt x="2402" y="7598"/>
                  </a:cubicBezTo>
                  <a:cubicBezTo>
                    <a:pt x="2422" y="7598"/>
                    <a:pt x="2445" y="7598"/>
                    <a:pt x="2456" y="7576"/>
                  </a:cubicBezTo>
                  <a:cubicBezTo>
                    <a:pt x="2524" y="7303"/>
                    <a:pt x="2615" y="7007"/>
                    <a:pt x="2638" y="6689"/>
                  </a:cubicBezTo>
                  <a:lnTo>
                    <a:pt x="2661" y="6689"/>
                  </a:lnTo>
                  <a:cubicBezTo>
                    <a:pt x="2661" y="6598"/>
                    <a:pt x="2684" y="6507"/>
                    <a:pt x="2661" y="6439"/>
                  </a:cubicBezTo>
                  <a:lnTo>
                    <a:pt x="2752" y="6393"/>
                  </a:lnTo>
                  <a:lnTo>
                    <a:pt x="2752" y="6393"/>
                  </a:lnTo>
                  <a:cubicBezTo>
                    <a:pt x="2751" y="6394"/>
                    <a:pt x="2750" y="6394"/>
                    <a:pt x="2749" y="6394"/>
                  </a:cubicBezTo>
                  <a:cubicBezTo>
                    <a:pt x="2708" y="6394"/>
                    <a:pt x="2752" y="5915"/>
                    <a:pt x="2752" y="5893"/>
                  </a:cubicBezTo>
                  <a:lnTo>
                    <a:pt x="2661" y="5893"/>
                  </a:lnTo>
                  <a:cubicBezTo>
                    <a:pt x="2684" y="5802"/>
                    <a:pt x="2775" y="5870"/>
                    <a:pt x="2775" y="5779"/>
                  </a:cubicBezTo>
                  <a:cubicBezTo>
                    <a:pt x="2638" y="5734"/>
                    <a:pt x="2797" y="5643"/>
                    <a:pt x="2729" y="5597"/>
                  </a:cubicBezTo>
                  <a:cubicBezTo>
                    <a:pt x="2747" y="5597"/>
                    <a:pt x="2751" y="5568"/>
                    <a:pt x="2775" y="5568"/>
                  </a:cubicBezTo>
                  <a:cubicBezTo>
                    <a:pt x="2777" y="5568"/>
                    <a:pt x="2780" y="5569"/>
                    <a:pt x="2783" y="5569"/>
                  </a:cubicBezTo>
                  <a:lnTo>
                    <a:pt x="2783" y="5569"/>
                  </a:lnTo>
                  <a:cubicBezTo>
                    <a:pt x="2736" y="5548"/>
                    <a:pt x="2775" y="5526"/>
                    <a:pt x="2775" y="5484"/>
                  </a:cubicBezTo>
                  <a:lnTo>
                    <a:pt x="2775" y="5484"/>
                  </a:lnTo>
                  <a:lnTo>
                    <a:pt x="2729" y="5506"/>
                  </a:lnTo>
                  <a:lnTo>
                    <a:pt x="2706" y="5438"/>
                  </a:lnTo>
                  <a:lnTo>
                    <a:pt x="2775" y="5438"/>
                  </a:lnTo>
                  <a:cubicBezTo>
                    <a:pt x="2820" y="5279"/>
                    <a:pt x="2979" y="4483"/>
                    <a:pt x="2956" y="4324"/>
                  </a:cubicBezTo>
                  <a:cubicBezTo>
                    <a:pt x="2911" y="4324"/>
                    <a:pt x="2934" y="4392"/>
                    <a:pt x="2843" y="4392"/>
                  </a:cubicBezTo>
                  <a:cubicBezTo>
                    <a:pt x="2797" y="4347"/>
                    <a:pt x="2865" y="4324"/>
                    <a:pt x="2820" y="4301"/>
                  </a:cubicBezTo>
                  <a:cubicBezTo>
                    <a:pt x="2956" y="4301"/>
                    <a:pt x="2865" y="4210"/>
                    <a:pt x="3002" y="4187"/>
                  </a:cubicBezTo>
                  <a:lnTo>
                    <a:pt x="2934" y="4165"/>
                  </a:lnTo>
                  <a:lnTo>
                    <a:pt x="2979" y="4142"/>
                  </a:lnTo>
                  <a:cubicBezTo>
                    <a:pt x="2911" y="3937"/>
                    <a:pt x="2934" y="4096"/>
                    <a:pt x="2979" y="3915"/>
                  </a:cubicBezTo>
                  <a:cubicBezTo>
                    <a:pt x="2979" y="3801"/>
                    <a:pt x="2865" y="3733"/>
                    <a:pt x="2911" y="3687"/>
                  </a:cubicBezTo>
                  <a:lnTo>
                    <a:pt x="2843" y="3687"/>
                  </a:lnTo>
                  <a:cubicBezTo>
                    <a:pt x="2911" y="3687"/>
                    <a:pt x="2820" y="3596"/>
                    <a:pt x="2888" y="3596"/>
                  </a:cubicBezTo>
                  <a:cubicBezTo>
                    <a:pt x="2868" y="3576"/>
                    <a:pt x="2884" y="3502"/>
                    <a:pt x="2823" y="3502"/>
                  </a:cubicBezTo>
                  <a:cubicBezTo>
                    <a:pt x="2816" y="3502"/>
                    <a:pt x="2807" y="3503"/>
                    <a:pt x="2797" y="3505"/>
                  </a:cubicBezTo>
                  <a:cubicBezTo>
                    <a:pt x="2832" y="3488"/>
                    <a:pt x="2853" y="3444"/>
                    <a:pt x="2881" y="3444"/>
                  </a:cubicBezTo>
                  <a:cubicBezTo>
                    <a:pt x="2890" y="3444"/>
                    <a:pt x="2900" y="3449"/>
                    <a:pt x="2911" y="3460"/>
                  </a:cubicBezTo>
                  <a:lnTo>
                    <a:pt x="2911" y="3392"/>
                  </a:lnTo>
                  <a:lnTo>
                    <a:pt x="2865" y="3437"/>
                  </a:lnTo>
                  <a:cubicBezTo>
                    <a:pt x="2865" y="3346"/>
                    <a:pt x="2934" y="3301"/>
                    <a:pt x="2865" y="3232"/>
                  </a:cubicBezTo>
                  <a:lnTo>
                    <a:pt x="2820" y="3255"/>
                  </a:lnTo>
                  <a:cubicBezTo>
                    <a:pt x="2820" y="3210"/>
                    <a:pt x="2820" y="3164"/>
                    <a:pt x="2911" y="3141"/>
                  </a:cubicBezTo>
                  <a:lnTo>
                    <a:pt x="2934" y="3210"/>
                  </a:lnTo>
                  <a:cubicBezTo>
                    <a:pt x="2956" y="3119"/>
                    <a:pt x="2934" y="3050"/>
                    <a:pt x="2911" y="2982"/>
                  </a:cubicBezTo>
                  <a:lnTo>
                    <a:pt x="2888" y="3005"/>
                  </a:lnTo>
                  <a:cubicBezTo>
                    <a:pt x="2820" y="2914"/>
                    <a:pt x="2775" y="2391"/>
                    <a:pt x="2661" y="2300"/>
                  </a:cubicBezTo>
                  <a:lnTo>
                    <a:pt x="2593" y="2345"/>
                  </a:lnTo>
                  <a:lnTo>
                    <a:pt x="2547" y="2255"/>
                  </a:lnTo>
                  <a:lnTo>
                    <a:pt x="2752" y="2323"/>
                  </a:lnTo>
                  <a:cubicBezTo>
                    <a:pt x="2752" y="2232"/>
                    <a:pt x="2752" y="1982"/>
                    <a:pt x="2752" y="1732"/>
                  </a:cubicBezTo>
                  <a:cubicBezTo>
                    <a:pt x="2729" y="1459"/>
                    <a:pt x="2729" y="1208"/>
                    <a:pt x="2752" y="1140"/>
                  </a:cubicBezTo>
                  <a:cubicBezTo>
                    <a:pt x="2771" y="1111"/>
                    <a:pt x="2795" y="1103"/>
                    <a:pt x="2816" y="1103"/>
                  </a:cubicBezTo>
                  <a:cubicBezTo>
                    <a:pt x="2843" y="1103"/>
                    <a:pt x="2865" y="1118"/>
                    <a:pt x="2865" y="1118"/>
                  </a:cubicBezTo>
                  <a:cubicBezTo>
                    <a:pt x="2843" y="1049"/>
                    <a:pt x="2797" y="1095"/>
                    <a:pt x="2797" y="1027"/>
                  </a:cubicBezTo>
                  <a:lnTo>
                    <a:pt x="2865" y="1027"/>
                  </a:lnTo>
                  <a:lnTo>
                    <a:pt x="2865" y="981"/>
                  </a:lnTo>
                  <a:cubicBezTo>
                    <a:pt x="2820" y="1004"/>
                    <a:pt x="2752" y="1004"/>
                    <a:pt x="2684" y="1027"/>
                  </a:cubicBezTo>
                  <a:lnTo>
                    <a:pt x="2706" y="936"/>
                  </a:lnTo>
                  <a:lnTo>
                    <a:pt x="2752" y="936"/>
                  </a:lnTo>
                  <a:cubicBezTo>
                    <a:pt x="2752" y="913"/>
                    <a:pt x="2593" y="890"/>
                    <a:pt x="2638" y="822"/>
                  </a:cubicBezTo>
                  <a:cubicBezTo>
                    <a:pt x="2661" y="685"/>
                    <a:pt x="2615" y="504"/>
                    <a:pt x="2615" y="367"/>
                  </a:cubicBezTo>
                  <a:lnTo>
                    <a:pt x="2615" y="367"/>
                  </a:lnTo>
                  <a:lnTo>
                    <a:pt x="2684" y="413"/>
                  </a:lnTo>
                  <a:lnTo>
                    <a:pt x="2706" y="344"/>
                  </a:lnTo>
                  <a:lnTo>
                    <a:pt x="2706" y="344"/>
                  </a:lnTo>
                  <a:cubicBezTo>
                    <a:pt x="2692" y="354"/>
                    <a:pt x="2682" y="357"/>
                    <a:pt x="2675" y="357"/>
                  </a:cubicBezTo>
                  <a:cubicBezTo>
                    <a:pt x="2650" y="357"/>
                    <a:pt x="2654" y="318"/>
                    <a:pt x="2644" y="318"/>
                  </a:cubicBezTo>
                  <a:cubicBezTo>
                    <a:pt x="2643" y="318"/>
                    <a:pt x="2641" y="319"/>
                    <a:pt x="2638" y="322"/>
                  </a:cubicBezTo>
                  <a:cubicBezTo>
                    <a:pt x="2502" y="231"/>
                    <a:pt x="2593" y="71"/>
                    <a:pt x="2502" y="3"/>
                  </a:cubicBezTo>
                  <a:cubicBezTo>
                    <a:pt x="2493" y="2"/>
                    <a:pt x="2474" y="1"/>
                    <a:pt x="24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48"/>
            <p:cNvSpPr/>
            <p:nvPr/>
          </p:nvSpPr>
          <p:spPr>
            <a:xfrm rot="-2172959" flipH="1">
              <a:off x="8393186" y="815730"/>
              <a:ext cx="2882" cy="3571"/>
            </a:xfrm>
            <a:custGeom>
              <a:avLst/>
              <a:gdLst/>
              <a:ahLst/>
              <a:cxnLst/>
              <a:rect l="l" t="t" r="r" b="b"/>
              <a:pathLst>
                <a:path w="92" h="114" extrusionOk="0">
                  <a:moveTo>
                    <a:pt x="91" y="0"/>
                  </a:moveTo>
                  <a:lnTo>
                    <a:pt x="91" y="0"/>
                  </a:lnTo>
                  <a:cubicBezTo>
                    <a:pt x="23" y="23"/>
                    <a:pt x="0" y="68"/>
                    <a:pt x="23" y="114"/>
                  </a:cubicBezTo>
                  <a:cubicBezTo>
                    <a:pt x="68" y="91"/>
                    <a:pt x="68" y="23"/>
                    <a:pt x="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48"/>
            <p:cNvSpPr/>
            <p:nvPr/>
          </p:nvSpPr>
          <p:spPr>
            <a:xfrm rot="-2172959" flipH="1">
              <a:off x="8392203" y="816263"/>
              <a:ext cx="31" cy="752"/>
            </a:xfrm>
            <a:custGeom>
              <a:avLst/>
              <a:gdLst/>
              <a:ahLst/>
              <a:cxnLst/>
              <a:rect l="l" t="t" r="r" b="b"/>
              <a:pathLst>
                <a:path w="1" h="24" extrusionOk="0">
                  <a:moveTo>
                    <a:pt x="0" y="0"/>
                  </a:moveTo>
                  <a:lnTo>
                    <a:pt x="0" y="0"/>
                  </a:lnTo>
                  <a:lnTo>
                    <a:pt x="0" y="2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48"/>
            <p:cNvSpPr/>
            <p:nvPr/>
          </p:nvSpPr>
          <p:spPr>
            <a:xfrm rot="-2172959" flipH="1">
              <a:off x="8301230" y="543602"/>
              <a:ext cx="752" cy="752"/>
            </a:xfrm>
            <a:custGeom>
              <a:avLst/>
              <a:gdLst/>
              <a:ahLst/>
              <a:cxnLst/>
              <a:rect l="l" t="t" r="r" b="b"/>
              <a:pathLst>
                <a:path w="24" h="24" extrusionOk="0">
                  <a:moveTo>
                    <a:pt x="0" y="0"/>
                  </a:moveTo>
                  <a:lnTo>
                    <a:pt x="23" y="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48"/>
            <p:cNvSpPr/>
            <p:nvPr/>
          </p:nvSpPr>
          <p:spPr>
            <a:xfrm rot="-2172959" flipH="1">
              <a:off x="8299283" y="541866"/>
              <a:ext cx="96198" cy="281138"/>
            </a:xfrm>
            <a:custGeom>
              <a:avLst/>
              <a:gdLst/>
              <a:ahLst/>
              <a:cxnLst/>
              <a:rect l="l" t="t" r="r" b="b"/>
              <a:pathLst>
                <a:path w="3071" h="8975" extrusionOk="0">
                  <a:moveTo>
                    <a:pt x="182" y="1"/>
                  </a:moveTo>
                  <a:lnTo>
                    <a:pt x="160" y="69"/>
                  </a:lnTo>
                  <a:cubicBezTo>
                    <a:pt x="162" y="69"/>
                    <a:pt x="165" y="69"/>
                    <a:pt x="169" y="69"/>
                  </a:cubicBezTo>
                  <a:lnTo>
                    <a:pt x="169" y="69"/>
                  </a:lnTo>
                  <a:lnTo>
                    <a:pt x="182" y="1"/>
                  </a:lnTo>
                  <a:close/>
                  <a:moveTo>
                    <a:pt x="2388" y="2616"/>
                  </a:moveTo>
                  <a:lnTo>
                    <a:pt x="2516" y="2644"/>
                  </a:lnTo>
                  <a:lnTo>
                    <a:pt x="2516" y="2644"/>
                  </a:lnTo>
                  <a:lnTo>
                    <a:pt x="2456" y="2684"/>
                  </a:lnTo>
                  <a:lnTo>
                    <a:pt x="2388" y="2616"/>
                  </a:lnTo>
                  <a:close/>
                  <a:moveTo>
                    <a:pt x="2843" y="8710"/>
                  </a:moveTo>
                  <a:lnTo>
                    <a:pt x="2825" y="8766"/>
                  </a:lnTo>
                  <a:lnTo>
                    <a:pt x="2825" y="8766"/>
                  </a:lnTo>
                  <a:cubicBezTo>
                    <a:pt x="2831" y="8729"/>
                    <a:pt x="2782" y="8710"/>
                    <a:pt x="2843" y="8710"/>
                  </a:cubicBezTo>
                  <a:close/>
                  <a:moveTo>
                    <a:pt x="114" y="69"/>
                  </a:moveTo>
                  <a:cubicBezTo>
                    <a:pt x="91" y="137"/>
                    <a:pt x="46" y="183"/>
                    <a:pt x="114" y="206"/>
                  </a:cubicBezTo>
                  <a:cubicBezTo>
                    <a:pt x="103" y="228"/>
                    <a:pt x="86" y="228"/>
                    <a:pt x="69" y="228"/>
                  </a:cubicBezTo>
                  <a:cubicBezTo>
                    <a:pt x="52" y="228"/>
                    <a:pt x="35" y="228"/>
                    <a:pt x="23" y="251"/>
                  </a:cubicBezTo>
                  <a:cubicBezTo>
                    <a:pt x="46" y="296"/>
                    <a:pt x="91" y="342"/>
                    <a:pt x="69" y="387"/>
                  </a:cubicBezTo>
                  <a:lnTo>
                    <a:pt x="46" y="387"/>
                  </a:lnTo>
                  <a:cubicBezTo>
                    <a:pt x="1" y="501"/>
                    <a:pt x="160" y="569"/>
                    <a:pt x="91" y="660"/>
                  </a:cubicBezTo>
                  <a:lnTo>
                    <a:pt x="69" y="660"/>
                  </a:lnTo>
                  <a:cubicBezTo>
                    <a:pt x="46" y="706"/>
                    <a:pt x="91" y="774"/>
                    <a:pt x="46" y="842"/>
                  </a:cubicBezTo>
                  <a:cubicBezTo>
                    <a:pt x="59" y="829"/>
                    <a:pt x="80" y="816"/>
                    <a:pt x="95" y="816"/>
                  </a:cubicBezTo>
                  <a:cubicBezTo>
                    <a:pt x="106" y="816"/>
                    <a:pt x="114" y="823"/>
                    <a:pt x="114" y="842"/>
                  </a:cubicBezTo>
                  <a:cubicBezTo>
                    <a:pt x="69" y="910"/>
                    <a:pt x="114" y="956"/>
                    <a:pt x="69" y="1024"/>
                  </a:cubicBezTo>
                  <a:lnTo>
                    <a:pt x="137" y="1070"/>
                  </a:lnTo>
                  <a:cubicBezTo>
                    <a:pt x="114" y="1343"/>
                    <a:pt x="228" y="2366"/>
                    <a:pt x="251" y="2639"/>
                  </a:cubicBezTo>
                  <a:lnTo>
                    <a:pt x="228" y="2639"/>
                  </a:lnTo>
                  <a:cubicBezTo>
                    <a:pt x="273" y="3025"/>
                    <a:pt x="296" y="3867"/>
                    <a:pt x="387" y="4276"/>
                  </a:cubicBezTo>
                  <a:cubicBezTo>
                    <a:pt x="319" y="4344"/>
                    <a:pt x="342" y="4435"/>
                    <a:pt x="319" y="4503"/>
                  </a:cubicBezTo>
                  <a:cubicBezTo>
                    <a:pt x="328" y="4484"/>
                    <a:pt x="342" y="4477"/>
                    <a:pt x="355" y="4477"/>
                  </a:cubicBezTo>
                  <a:cubicBezTo>
                    <a:pt x="372" y="4477"/>
                    <a:pt x="387" y="4490"/>
                    <a:pt x="387" y="4503"/>
                  </a:cubicBezTo>
                  <a:cubicBezTo>
                    <a:pt x="387" y="4708"/>
                    <a:pt x="433" y="4503"/>
                    <a:pt x="455" y="4731"/>
                  </a:cubicBezTo>
                  <a:cubicBezTo>
                    <a:pt x="524" y="4958"/>
                    <a:pt x="478" y="5868"/>
                    <a:pt x="433" y="6095"/>
                  </a:cubicBezTo>
                  <a:cubicBezTo>
                    <a:pt x="524" y="6186"/>
                    <a:pt x="455" y="6345"/>
                    <a:pt x="524" y="6459"/>
                  </a:cubicBezTo>
                  <a:lnTo>
                    <a:pt x="501" y="6436"/>
                  </a:lnTo>
                  <a:lnTo>
                    <a:pt x="501" y="6436"/>
                  </a:lnTo>
                  <a:cubicBezTo>
                    <a:pt x="524" y="6550"/>
                    <a:pt x="455" y="7232"/>
                    <a:pt x="501" y="7369"/>
                  </a:cubicBezTo>
                  <a:cubicBezTo>
                    <a:pt x="569" y="7482"/>
                    <a:pt x="455" y="7460"/>
                    <a:pt x="433" y="7551"/>
                  </a:cubicBezTo>
                  <a:cubicBezTo>
                    <a:pt x="546" y="7551"/>
                    <a:pt x="592" y="7641"/>
                    <a:pt x="592" y="7687"/>
                  </a:cubicBezTo>
                  <a:cubicBezTo>
                    <a:pt x="592" y="7755"/>
                    <a:pt x="683" y="7869"/>
                    <a:pt x="705" y="7983"/>
                  </a:cubicBezTo>
                  <a:lnTo>
                    <a:pt x="637" y="7983"/>
                  </a:lnTo>
                  <a:cubicBezTo>
                    <a:pt x="705" y="8051"/>
                    <a:pt x="683" y="8210"/>
                    <a:pt x="705" y="8278"/>
                  </a:cubicBezTo>
                  <a:cubicBezTo>
                    <a:pt x="683" y="8415"/>
                    <a:pt x="592" y="8619"/>
                    <a:pt x="660" y="8801"/>
                  </a:cubicBezTo>
                  <a:lnTo>
                    <a:pt x="501" y="8915"/>
                  </a:lnTo>
                  <a:lnTo>
                    <a:pt x="524" y="8938"/>
                  </a:lnTo>
                  <a:cubicBezTo>
                    <a:pt x="524" y="8938"/>
                    <a:pt x="1031" y="8975"/>
                    <a:pt x="1572" y="8975"/>
                  </a:cubicBezTo>
                  <a:cubicBezTo>
                    <a:pt x="2067" y="8975"/>
                    <a:pt x="2590" y="8944"/>
                    <a:pt x="2775" y="8824"/>
                  </a:cubicBezTo>
                  <a:lnTo>
                    <a:pt x="2820" y="8824"/>
                  </a:lnTo>
                  <a:lnTo>
                    <a:pt x="2820" y="8778"/>
                  </a:lnTo>
                  <a:cubicBezTo>
                    <a:pt x="2828" y="8763"/>
                    <a:pt x="2835" y="8758"/>
                    <a:pt x="2844" y="8758"/>
                  </a:cubicBezTo>
                  <a:cubicBezTo>
                    <a:pt x="2861" y="8758"/>
                    <a:pt x="2881" y="8778"/>
                    <a:pt x="2911" y="8778"/>
                  </a:cubicBezTo>
                  <a:lnTo>
                    <a:pt x="2934" y="8710"/>
                  </a:lnTo>
                  <a:lnTo>
                    <a:pt x="2888" y="8733"/>
                  </a:lnTo>
                  <a:cubicBezTo>
                    <a:pt x="2888" y="8710"/>
                    <a:pt x="2820" y="8665"/>
                    <a:pt x="2843" y="8619"/>
                  </a:cubicBezTo>
                  <a:cubicBezTo>
                    <a:pt x="2866" y="8574"/>
                    <a:pt x="2934" y="8619"/>
                    <a:pt x="2934" y="8551"/>
                  </a:cubicBezTo>
                  <a:cubicBezTo>
                    <a:pt x="2979" y="8187"/>
                    <a:pt x="3025" y="7846"/>
                    <a:pt x="3002" y="7482"/>
                  </a:cubicBezTo>
                  <a:lnTo>
                    <a:pt x="3002" y="7482"/>
                  </a:lnTo>
                  <a:lnTo>
                    <a:pt x="3048" y="7505"/>
                  </a:lnTo>
                  <a:cubicBezTo>
                    <a:pt x="3025" y="7391"/>
                    <a:pt x="3025" y="7300"/>
                    <a:pt x="3002" y="7187"/>
                  </a:cubicBezTo>
                  <a:lnTo>
                    <a:pt x="3070" y="7141"/>
                  </a:lnTo>
                  <a:lnTo>
                    <a:pt x="3070" y="7141"/>
                  </a:lnTo>
                  <a:cubicBezTo>
                    <a:pt x="3070" y="7142"/>
                    <a:pt x="3069" y="7142"/>
                    <a:pt x="3068" y="7142"/>
                  </a:cubicBezTo>
                  <a:cubicBezTo>
                    <a:pt x="3025" y="7142"/>
                    <a:pt x="3025" y="6595"/>
                    <a:pt x="3025" y="6595"/>
                  </a:cubicBezTo>
                  <a:lnTo>
                    <a:pt x="2934" y="6573"/>
                  </a:lnTo>
                  <a:cubicBezTo>
                    <a:pt x="2934" y="6482"/>
                    <a:pt x="3048" y="6550"/>
                    <a:pt x="3025" y="6459"/>
                  </a:cubicBezTo>
                  <a:cubicBezTo>
                    <a:pt x="2888" y="6414"/>
                    <a:pt x="3025" y="6277"/>
                    <a:pt x="2957" y="6254"/>
                  </a:cubicBezTo>
                  <a:cubicBezTo>
                    <a:pt x="2957" y="6254"/>
                    <a:pt x="2957" y="6209"/>
                    <a:pt x="3002" y="6209"/>
                  </a:cubicBezTo>
                  <a:cubicBezTo>
                    <a:pt x="2934" y="6186"/>
                    <a:pt x="3002" y="6163"/>
                    <a:pt x="2979" y="6118"/>
                  </a:cubicBezTo>
                  <a:lnTo>
                    <a:pt x="2979" y="6118"/>
                  </a:lnTo>
                  <a:lnTo>
                    <a:pt x="2934" y="6141"/>
                  </a:lnTo>
                  <a:lnTo>
                    <a:pt x="2911" y="6072"/>
                  </a:lnTo>
                  <a:lnTo>
                    <a:pt x="2979" y="6072"/>
                  </a:lnTo>
                  <a:cubicBezTo>
                    <a:pt x="3002" y="5891"/>
                    <a:pt x="3048" y="5004"/>
                    <a:pt x="3002" y="4799"/>
                  </a:cubicBezTo>
                  <a:lnTo>
                    <a:pt x="3002" y="4799"/>
                  </a:lnTo>
                  <a:cubicBezTo>
                    <a:pt x="2957" y="4822"/>
                    <a:pt x="3002" y="4890"/>
                    <a:pt x="2911" y="4913"/>
                  </a:cubicBezTo>
                  <a:cubicBezTo>
                    <a:pt x="2866" y="4867"/>
                    <a:pt x="2934" y="4844"/>
                    <a:pt x="2866" y="4822"/>
                  </a:cubicBezTo>
                  <a:cubicBezTo>
                    <a:pt x="3002" y="4799"/>
                    <a:pt x="2888" y="4685"/>
                    <a:pt x="3025" y="4663"/>
                  </a:cubicBezTo>
                  <a:lnTo>
                    <a:pt x="2957" y="4640"/>
                  </a:lnTo>
                  <a:lnTo>
                    <a:pt x="3002" y="4617"/>
                  </a:lnTo>
                  <a:cubicBezTo>
                    <a:pt x="2911" y="4390"/>
                    <a:pt x="2957" y="4572"/>
                    <a:pt x="2979" y="4367"/>
                  </a:cubicBezTo>
                  <a:cubicBezTo>
                    <a:pt x="2957" y="4230"/>
                    <a:pt x="2866" y="4185"/>
                    <a:pt x="2888" y="4117"/>
                  </a:cubicBezTo>
                  <a:lnTo>
                    <a:pt x="2820" y="4117"/>
                  </a:lnTo>
                  <a:cubicBezTo>
                    <a:pt x="2888" y="4117"/>
                    <a:pt x="2775" y="4049"/>
                    <a:pt x="2843" y="4026"/>
                  </a:cubicBezTo>
                  <a:cubicBezTo>
                    <a:pt x="2843" y="4007"/>
                    <a:pt x="2843" y="3924"/>
                    <a:pt x="2790" y="3924"/>
                  </a:cubicBezTo>
                  <a:cubicBezTo>
                    <a:pt x="2779" y="3924"/>
                    <a:pt x="2767" y="3927"/>
                    <a:pt x="2752" y="3935"/>
                  </a:cubicBezTo>
                  <a:cubicBezTo>
                    <a:pt x="2786" y="3918"/>
                    <a:pt x="2807" y="3864"/>
                    <a:pt x="2834" y="3864"/>
                  </a:cubicBezTo>
                  <a:cubicBezTo>
                    <a:pt x="2843" y="3864"/>
                    <a:pt x="2854" y="3871"/>
                    <a:pt x="2866" y="3889"/>
                  </a:cubicBezTo>
                  <a:lnTo>
                    <a:pt x="2843" y="3798"/>
                  </a:lnTo>
                  <a:lnTo>
                    <a:pt x="2820" y="3844"/>
                  </a:lnTo>
                  <a:cubicBezTo>
                    <a:pt x="2820" y="3753"/>
                    <a:pt x="2888" y="3685"/>
                    <a:pt x="2798" y="3617"/>
                  </a:cubicBezTo>
                  <a:lnTo>
                    <a:pt x="2752" y="3662"/>
                  </a:lnTo>
                  <a:cubicBezTo>
                    <a:pt x="2752" y="3594"/>
                    <a:pt x="2752" y="3548"/>
                    <a:pt x="2843" y="3526"/>
                  </a:cubicBezTo>
                  <a:lnTo>
                    <a:pt x="2866" y="3594"/>
                  </a:lnTo>
                  <a:cubicBezTo>
                    <a:pt x="2866" y="3480"/>
                    <a:pt x="2843" y="3435"/>
                    <a:pt x="2798" y="3344"/>
                  </a:cubicBezTo>
                  <a:lnTo>
                    <a:pt x="2798" y="3389"/>
                  </a:lnTo>
                  <a:cubicBezTo>
                    <a:pt x="2709" y="3279"/>
                    <a:pt x="2643" y="2764"/>
                    <a:pt x="2535" y="2649"/>
                  </a:cubicBezTo>
                  <a:lnTo>
                    <a:pt x="2535" y="2649"/>
                  </a:lnTo>
                  <a:lnTo>
                    <a:pt x="2593" y="2661"/>
                  </a:lnTo>
                  <a:cubicBezTo>
                    <a:pt x="2570" y="2480"/>
                    <a:pt x="2502" y="1547"/>
                    <a:pt x="2547" y="1388"/>
                  </a:cubicBezTo>
                  <a:cubicBezTo>
                    <a:pt x="2563" y="1365"/>
                    <a:pt x="2580" y="1358"/>
                    <a:pt x="2597" y="1358"/>
                  </a:cubicBezTo>
                  <a:cubicBezTo>
                    <a:pt x="2631" y="1358"/>
                    <a:pt x="2661" y="1388"/>
                    <a:pt x="2661" y="1388"/>
                  </a:cubicBezTo>
                  <a:cubicBezTo>
                    <a:pt x="2638" y="1297"/>
                    <a:pt x="2593" y="1343"/>
                    <a:pt x="2593" y="1274"/>
                  </a:cubicBezTo>
                  <a:lnTo>
                    <a:pt x="2593" y="1274"/>
                  </a:lnTo>
                  <a:lnTo>
                    <a:pt x="2661" y="1297"/>
                  </a:lnTo>
                  <a:lnTo>
                    <a:pt x="2638" y="1229"/>
                  </a:lnTo>
                  <a:cubicBezTo>
                    <a:pt x="2616" y="1274"/>
                    <a:pt x="2547" y="1252"/>
                    <a:pt x="2479" y="1274"/>
                  </a:cubicBezTo>
                  <a:lnTo>
                    <a:pt x="2479" y="1183"/>
                  </a:lnTo>
                  <a:lnTo>
                    <a:pt x="2547" y="1183"/>
                  </a:lnTo>
                  <a:cubicBezTo>
                    <a:pt x="2547" y="1161"/>
                    <a:pt x="2388" y="1138"/>
                    <a:pt x="2411" y="1047"/>
                  </a:cubicBezTo>
                  <a:cubicBezTo>
                    <a:pt x="2434" y="910"/>
                    <a:pt x="2411" y="751"/>
                    <a:pt x="2434" y="615"/>
                  </a:cubicBezTo>
                  <a:lnTo>
                    <a:pt x="2502" y="660"/>
                  </a:lnTo>
                  <a:lnTo>
                    <a:pt x="2525" y="592"/>
                  </a:lnTo>
                  <a:lnTo>
                    <a:pt x="2525" y="592"/>
                  </a:lnTo>
                  <a:cubicBezTo>
                    <a:pt x="2511" y="601"/>
                    <a:pt x="2500" y="605"/>
                    <a:pt x="2493" y="605"/>
                  </a:cubicBezTo>
                  <a:cubicBezTo>
                    <a:pt x="2468" y="605"/>
                    <a:pt x="2472" y="566"/>
                    <a:pt x="2463" y="566"/>
                  </a:cubicBezTo>
                  <a:cubicBezTo>
                    <a:pt x="2461" y="566"/>
                    <a:pt x="2459" y="567"/>
                    <a:pt x="2456" y="569"/>
                  </a:cubicBezTo>
                  <a:cubicBezTo>
                    <a:pt x="2320" y="456"/>
                    <a:pt x="2434" y="319"/>
                    <a:pt x="2343" y="228"/>
                  </a:cubicBezTo>
                  <a:cubicBezTo>
                    <a:pt x="2231" y="228"/>
                    <a:pt x="365" y="75"/>
                    <a:pt x="169" y="69"/>
                  </a:cubicBezTo>
                  <a:lnTo>
                    <a:pt x="169" y="69"/>
                  </a:lnTo>
                  <a:lnTo>
                    <a:pt x="160" y="115"/>
                  </a:lnTo>
                  <a:lnTo>
                    <a:pt x="228" y="115"/>
                  </a:lnTo>
                  <a:cubicBezTo>
                    <a:pt x="239" y="149"/>
                    <a:pt x="228" y="149"/>
                    <a:pt x="214" y="149"/>
                  </a:cubicBezTo>
                  <a:cubicBezTo>
                    <a:pt x="199" y="149"/>
                    <a:pt x="182" y="149"/>
                    <a:pt x="182" y="183"/>
                  </a:cubicBezTo>
                  <a:cubicBezTo>
                    <a:pt x="176" y="186"/>
                    <a:pt x="171" y="187"/>
                    <a:pt x="165" y="187"/>
                  </a:cubicBezTo>
                  <a:cubicBezTo>
                    <a:pt x="131" y="187"/>
                    <a:pt x="114" y="128"/>
                    <a:pt x="114" y="6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76" name="Google Shape;1676;p48"/>
          <p:cNvSpPr/>
          <p:nvPr/>
        </p:nvSpPr>
        <p:spPr>
          <a:xfrm rot="8805980">
            <a:off x="39066" y="1818760"/>
            <a:ext cx="565453" cy="565453"/>
          </a:xfrm>
          <a:custGeom>
            <a:avLst/>
            <a:gdLst/>
            <a:ahLst/>
            <a:cxnLst/>
            <a:rect l="l" t="t" r="r" b="b"/>
            <a:pathLst>
              <a:path w="19106" h="19106" extrusionOk="0">
                <a:moveTo>
                  <a:pt x="9565" y="1"/>
                </a:moveTo>
                <a:cubicBezTo>
                  <a:pt x="4269" y="1"/>
                  <a:pt x="1" y="4269"/>
                  <a:pt x="1" y="9564"/>
                </a:cubicBezTo>
                <a:cubicBezTo>
                  <a:pt x="1" y="14837"/>
                  <a:pt x="4269" y="19105"/>
                  <a:pt x="9565" y="19105"/>
                </a:cubicBezTo>
                <a:cubicBezTo>
                  <a:pt x="14837" y="19105"/>
                  <a:pt x="19106" y="14837"/>
                  <a:pt x="19106" y="9564"/>
                </a:cubicBezTo>
                <a:cubicBezTo>
                  <a:pt x="19106" y="4269"/>
                  <a:pt x="14837" y="1"/>
                  <a:pt x="95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7" name="Google Shape;1677;p48"/>
          <p:cNvSpPr/>
          <p:nvPr/>
        </p:nvSpPr>
        <p:spPr>
          <a:xfrm rot="7755094">
            <a:off x="8265374" y="3498746"/>
            <a:ext cx="330800" cy="330800"/>
          </a:xfrm>
          <a:custGeom>
            <a:avLst/>
            <a:gdLst/>
            <a:ahLst/>
            <a:cxnLst/>
            <a:rect l="l" t="t" r="r" b="b"/>
            <a:pathLst>
              <a:path w="19106" h="19106" extrusionOk="0">
                <a:moveTo>
                  <a:pt x="9565" y="1"/>
                </a:moveTo>
                <a:cubicBezTo>
                  <a:pt x="4269" y="1"/>
                  <a:pt x="1" y="4269"/>
                  <a:pt x="1" y="9564"/>
                </a:cubicBezTo>
                <a:cubicBezTo>
                  <a:pt x="1" y="14837"/>
                  <a:pt x="4269" y="19105"/>
                  <a:pt x="9565" y="19105"/>
                </a:cubicBezTo>
                <a:cubicBezTo>
                  <a:pt x="14837" y="19105"/>
                  <a:pt x="19106" y="14837"/>
                  <a:pt x="19106" y="9564"/>
                </a:cubicBezTo>
                <a:cubicBezTo>
                  <a:pt x="19106" y="4269"/>
                  <a:pt x="14837" y="1"/>
                  <a:pt x="9565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8" name="Google Shape;1678;p48"/>
          <p:cNvSpPr/>
          <p:nvPr/>
        </p:nvSpPr>
        <p:spPr>
          <a:xfrm rot="7754077">
            <a:off x="44334" y="1369936"/>
            <a:ext cx="217870" cy="217900"/>
          </a:xfrm>
          <a:custGeom>
            <a:avLst/>
            <a:gdLst/>
            <a:ahLst/>
            <a:cxnLst/>
            <a:rect l="l" t="t" r="r" b="b"/>
            <a:pathLst>
              <a:path w="19106" h="19106" extrusionOk="0">
                <a:moveTo>
                  <a:pt x="9565" y="1"/>
                </a:moveTo>
                <a:cubicBezTo>
                  <a:pt x="4269" y="1"/>
                  <a:pt x="1" y="4269"/>
                  <a:pt x="1" y="9564"/>
                </a:cubicBezTo>
                <a:cubicBezTo>
                  <a:pt x="1" y="14837"/>
                  <a:pt x="4269" y="19105"/>
                  <a:pt x="9565" y="19105"/>
                </a:cubicBezTo>
                <a:cubicBezTo>
                  <a:pt x="14837" y="19105"/>
                  <a:pt x="19106" y="14837"/>
                  <a:pt x="19106" y="9564"/>
                </a:cubicBezTo>
                <a:cubicBezTo>
                  <a:pt x="19106" y="4269"/>
                  <a:pt x="14837" y="1"/>
                  <a:pt x="956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TextBox 4">
            <a:extLst>
              <a:ext uri="{FF2B5EF4-FFF2-40B4-BE49-F238E27FC236}">
                <a16:creationId xmlns:a16="http://schemas.microsoft.com/office/drawing/2014/main" id="{FB2D86E1-98CE-871B-8A00-951445B453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307442" y="284459"/>
            <a:ext cx="9305926" cy="784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th-TH" altLang="en-US" sz="4500" b="1" dirty="0">
                <a:solidFill>
                  <a:srgbClr val="002060"/>
                </a:solidFill>
                <a:latin typeface="DilleniaUPC" panose="02020603050405020304" pitchFamily="18" charset="-34"/>
                <a:cs typeface="DilleniaUPC" panose="02020603050405020304" pitchFamily="18" charset="-34"/>
              </a:rPr>
              <a:t>วิดีโอการสัมภาษณ์</a:t>
            </a:r>
            <a:r>
              <a:rPr lang="en-US" altLang="en-US" sz="4500" b="1" dirty="0">
                <a:solidFill>
                  <a:srgbClr val="002060"/>
                </a:solidFill>
                <a:latin typeface="DilleniaUPC" panose="02020603050405020304" pitchFamily="18" charset="-34"/>
                <a:cs typeface="DilleniaUPC" panose="02020603050405020304" pitchFamily="18" charset="-34"/>
              </a:rPr>
              <a:t> (Video Interview)</a:t>
            </a:r>
            <a:endParaRPr lang="th-TH" altLang="en-US" sz="4500" b="1" dirty="0">
              <a:solidFill>
                <a:srgbClr val="002060"/>
              </a:solidFill>
              <a:latin typeface="DilleniaUPC" panose="02020603050405020304" pitchFamily="18" charset="-34"/>
              <a:cs typeface="DilleniaUPC" panose="02020603050405020304" pitchFamily="18" charset="-34"/>
            </a:endParaRPr>
          </a:p>
        </p:txBody>
      </p:sp>
      <p:pic>
        <p:nvPicPr>
          <p:cNvPr id="5" name="video-1657160481">
            <a:hlinkClick r:id="" action="ppaction://media"/>
            <a:extLst>
              <a:ext uri="{FF2B5EF4-FFF2-40B4-BE49-F238E27FC236}">
                <a16:creationId xmlns:a16="http://schemas.microsoft.com/office/drawing/2014/main" id="{E538FE63-991A-DFE1-C92B-829A965F017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174146" y="1567501"/>
            <a:ext cx="4844139" cy="2690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30669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024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56098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2" name="Google Shape;1612;p48"/>
          <p:cNvGrpSpPr/>
          <p:nvPr/>
        </p:nvGrpSpPr>
        <p:grpSpPr>
          <a:xfrm>
            <a:off x="933750" y="1005925"/>
            <a:ext cx="3426250" cy="3503575"/>
            <a:chOff x="933750" y="1005925"/>
            <a:chExt cx="3426250" cy="3503575"/>
          </a:xfrm>
        </p:grpSpPr>
        <p:sp>
          <p:nvSpPr>
            <p:cNvPr id="1613" name="Google Shape;1613;p48"/>
            <p:cNvSpPr/>
            <p:nvPr/>
          </p:nvSpPr>
          <p:spPr>
            <a:xfrm>
              <a:off x="933750" y="1005925"/>
              <a:ext cx="3381300" cy="3381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48"/>
            <p:cNvSpPr/>
            <p:nvPr/>
          </p:nvSpPr>
          <p:spPr>
            <a:xfrm>
              <a:off x="3528100" y="3677600"/>
              <a:ext cx="831900" cy="831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15" name="Google Shape;1615;p48"/>
          <p:cNvGrpSpPr/>
          <p:nvPr/>
        </p:nvGrpSpPr>
        <p:grpSpPr>
          <a:xfrm>
            <a:off x="7960775" y="-721085"/>
            <a:ext cx="1727186" cy="1727018"/>
            <a:chOff x="7941900" y="-738260"/>
            <a:chExt cx="1727186" cy="1727018"/>
          </a:xfrm>
        </p:grpSpPr>
        <p:sp>
          <p:nvSpPr>
            <p:cNvPr id="1616" name="Google Shape;1616;p48"/>
            <p:cNvSpPr/>
            <p:nvPr/>
          </p:nvSpPr>
          <p:spPr>
            <a:xfrm rot="-2172959" flipH="1">
              <a:off x="9255473" y="277367"/>
              <a:ext cx="2161" cy="4323"/>
            </a:xfrm>
            <a:custGeom>
              <a:avLst/>
              <a:gdLst/>
              <a:ahLst/>
              <a:cxnLst/>
              <a:rect l="l" t="t" r="r" b="b"/>
              <a:pathLst>
                <a:path w="69" h="138" extrusionOk="0">
                  <a:moveTo>
                    <a:pt x="68" y="1"/>
                  </a:moveTo>
                  <a:lnTo>
                    <a:pt x="68" y="1"/>
                  </a:lnTo>
                  <a:cubicBezTo>
                    <a:pt x="23" y="46"/>
                    <a:pt x="0" y="69"/>
                    <a:pt x="23" y="137"/>
                  </a:cubicBezTo>
                  <a:cubicBezTo>
                    <a:pt x="68" y="92"/>
                    <a:pt x="68" y="46"/>
                    <a:pt x="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48"/>
            <p:cNvSpPr/>
            <p:nvPr/>
          </p:nvSpPr>
          <p:spPr>
            <a:xfrm rot="-2172959" flipH="1">
              <a:off x="9254411" y="278411"/>
              <a:ext cx="31" cy="31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48"/>
            <p:cNvSpPr/>
            <p:nvPr/>
          </p:nvSpPr>
          <p:spPr>
            <a:xfrm rot="-2172959" flipH="1">
              <a:off x="9163352" y="6249"/>
              <a:ext cx="31" cy="1472"/>
            </a:xfrm>
            <a:custGeom>
              <a:avLst/>
              <a:gdLst/>
              <a:ahLst/>
              <a:cxnLst/>
              <a:rect l="l" t="t" r="r" b="b"/>
              <a:pathLst>
                <a:path w="1" h="47" extrusionOk="0">
                  <a:moveTo>
                    <a:pt x="0" y="1"/>
                  </a:moveTo>
                  <a:lnTo>
                    <a:pt x="0" y="4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48"/>
            <p:cNvSpPr/>
            <p:nvPr/>
          </p:nvSpPr>
          <p:spPr>
            <a:xfrm rot="-2172959" flipH="1">
              <a:off x="9166482" y="3133"/>
              <a:ext cx="93347" cy="287089"/>
            </a:xfrm>
            <a:custGeom>
              <a:avLst/>
              <a:gdLst/>
              <a:ahLst/>
              <a:cxnLst/>
              <a:rect l="l" t="t" r="r" b="b"/>
              <a:pathLst>
                <a:path w="2980" h="9165" extrusionOk="0">
                  <a:moveTo>
                    <a:pt x="56" y="823"/>
                  </a:moveTo>
                  <a:cubicBezTo>
                    <a:pt x="50" y="828"/>
                    <a:pt x="46" y="835"/>
                    <a:pt x="46" y="841"/>
                  </a:cubicBezTo>
                  <a:cubicBezTo>
                    <a:pt x="50" y="836"/>
                    <a:pt x="53" y="829"/>
                    <a:pt x="56" y="823"/>
                  </a:cubicBezTo>
                  <a:close/>
                  <a:moveTo>
                    <a:pt x="2275" y="2752"/>
                  </a:moveTo>
                  <a:lnTo>
                    <a:pt x="2402" y="2780"/>
                  </a:lnTo>
                  <a:lnTo>
                    <a:pt x="2402" y="2780"/>
                  </a:lnTo>
                  <a:lnTo>
                    <a:pt x="2343" y="2820"/>
                  </a:lnTo>
                  <a:lnTo>
                    <a:pt x="2275" y="2752"/>
                  </a:lnTo>
                  <a:close/>
                  <a:moveTo>
                    <a:pt x="2843" y="8687"/>
                  </a:moveTo>
                  <a:lnTo>
                    <a:pt x="2843" y="8717"/>
                  </a:lnTo>
                  <a:lnTo>
                    <a:pt x="2843" y="8717"/>
                  </a:lnTo>
                  <a:cubicBezTo>
                    <a:pt x="2833" y="8697"/>
                    <a:pt x="2813" y="8687"/>
                    <a:pt x="2843" y="8687"/>
                  </a:cubicBezTo>
                  <a:close/>
                  <a:moveTo>
                    <a:pt x="228" y="0"/>
                  </a:moveTo>
                  <a:lnTo>
                    <a:pt x="182" y="91"/>
                  </a:lnTo>
                  <a:lnTo>
                    <a:pt x="251" y="114"/>
                  </a:lnTo>
                  <a:cubicBezTo>
                    <a:pt x="273" y="148"/>
                    <a:pt x="262" y="148"/>
                    <a:pt x="248" y="148"/>
                  </a:cubicBezTo>
                  <a:cubicBezTo>
                    <a:pt x="234" y="148"/>
                    <a:pt x="217" y="148"/>
                    <a:pt x="228" y="182"/>
                  </a:cubicBezTo>
                  <a:cubicBezTo>
                    <a:pt x="160" y="182"/>
                    <a:pt x="137" y="114"/>
                    <a:pt x="137" y="68"/>
                  </a:cubicBezTo>
                  <a:lnTo>
                    <a:pt x="137" y="68"/>
                  </a:lnTo>
                  <a:cubicBezTo>
                    <a:pt x="137" y="114"/>
                    <a:pt x="92" y="159"/>
                    <a:pt x="160" y="182"/>
                  </a:cubicBezTo>
                  <a:cubicBezTo>
                    <a:pt x="137" y="205"/>
                    <a:pt x="114" y="205"/>
                    <a:pt x="94" y="205"/>
                  </a:cubicBezTo>
                  <a:cubicBezTo>
                    <a:pt x="74" y="205"/>
                    <a:pt x="57" y="205"/>
                    <a:pt x="46" y="227"/>
                  </a:cubicBezTo>
                  <a:cubicBezTo>
                    <a:pt x="69" y="273"/>
                    <a:pt x="114" y="341"/>
                    <a:pt x="92" y="387"/>
                  </a:cubicBezTo>
                  <a:lnTo>
                    <a:pt x="69" y="387"/>
                  </a:lnTo>
                  <a:cubicBezTo>
                    <a:pt x="1" y="500"/>
                    <a:pt x="160" y="569"/>
                    <a:pt x="92" y="659"/>
                  </a:cubicBezTo>
                  <a:lnTo>
                    <a:pt x="69" y="659"/>
                  </a:lnTo>
                  <a:cubicBezTo>
                    <a:pt x="48" y="680"/>
                    <a:pt x="84" y="758"/>
                    <a:pt x="56" y="823"/>
                  </a:cubicBezTo>
                  <a:lnTo>
                    <a:pt x="56" y="823"/>
                  </a:lnTo>
                  <a:cubicBezTo>
                    <a:pt x="62" y="818"/>
                    <a:pt x="70" y="815"/>
                    <a:pt x="78" y="815"/>
                  </a:cubicBezTo>
                  <a:cubicBezTo>
                    <a:pt x="91" y="815"/>
                    <a:pt x="105" y="822"/>
                    <a:pt x="114" y="841"/>
                  </a:cubicBezTo>
                  <a:cubicBezTo>
                    <a:pt x="69" y="910"/>
                    <a:pt x="92" y="978"/>
                    <a:pt x="46" y="1023"/>
                  </a:cubicBezTo>
                  <a:lnTo>
                    <a:pt x="114" y="1092"/>
                  </a:lnTo>
                  <a:cubicBezTo>
                    <a:pt x="92" y="1342"/>
                    <a:pt x="114" y="2410"/>
                    <a:pt x="137" y="2683"/>
                  </a:cubicBezTo>
                  <a:cubicBezTo>
                    <a:pt x="160" y="3093"/>
                    <a:pt x="160" y="3934"/>
                    <a:pt x="228" y="4366"/>
                  </a:cubicBezTo>
                  <a:cubicBezTo>
                    <a:pt x="182" y="4434"/>
                    <a:pt x="182" y="4525"/>
                    <a:pt x="160" y="4593"/>
                  </a:cubicBezTo>
                  <a:cubicBezTo>
                    <a:pt x="179" y="4574"/>
                    <a:pt x="194" y="4567"/>
                    <a:pt x="205" y="4567"/>
                  </a:cubicBezTo>
                  <a:cubicBezTo>
                    <a:pt x="220" y="4567"/>
                    <a:pt x="228" y="4580"/>
                    <a:pt x="228" y="4593"/>
                  </a:cubicBezTo>
                  <a:cubicBezTo>
                    <a:pt x="228" y="4798"/>
                    <a:pt x="273" y="4616"/>
                    <a:pt x="296" y="4821"/>
                  </a:cubicBezTo>
                  <a:cubicBezTo>
                    <a:pt x="364" y="5071"/>
                    <a:pt x="342" y="6003"/>
                    <a:pt x="296" y="6208"/>
                  </a:cubicBezTo>
                  <a:cubicBezTo>
                    <a:pt x="387" y="6322"/>
                    <a:pt x="319" y="6481"/>
                    <a:pt x="387" y="6595"/>
                  </a:cubicBezTo>
                  <a:lnTo>
                    <a:pt x="364" y="6572"/>
                  </a:lnTo>
                  <a:lnTo>
                    <a:pt x="364" y="6572"/>
                  </a:lnTo>
                  <a:cubicBezTo>
                    <a:pt x="387" y="6640"/>
                    <a:pt x="387" y="6845"/>
                    <a:pt x="387" y="7049"/>
                  </a:cubicBezTo>
                  <a:cubicBezTo>
                    <a:pt x="387" y="7254"/>
                    <a:pt x="387" y="7481"/>
                    <a:pt x="410" y="7550"/>
                  </a:cubicBezTo>
                  <a:lnTo>
                    <a:pt x="433" y="7527"/>
                  </a:lnTo>
                  <a:lnTo>
                    <a:pt x="433" y="7527"/>
                  </a:lnTo>
                  <a:cubicBezTo>
                    <a:pt x="501" y="7641"/>
                    <a:pt x="387" y="7641"/>
                    <a:pt x="364" y="7732"/>
                  </a:cubicBezTo>
                  <a:cubicBezTo>
                    <a:pt x="375" y="7730"/>
                    <a:pt x="384" y="7729"/>
                    <a:pt x="394" y="7729"/>
                  </a:cubicBezTo>
                  <a:cubicBezTo>
                    <a:pt x="490" y="7729"/>
                    <a:pt x="546" y="7827"/>
                    <a:pt x="546" y="7868"/>
                  </a:cubicBezTo>
                  <a:lnTo>
                    <a:pt x="524" y="7868"/>
                  </a:lnTo>
                  <a:cubicBezTo>
                    <a:pt x="546" y="7914"/>
                    <a:pt x="637" y="8050"/>
                    <a:pt x="660" y="8164"/>
                  </a:cubicBezTo>
                  <a:lnTo>
                    <a:pt x="615" y="8164"/>
                  </a:lnTo>
                  <a:cubicBezTo>
                    <a:pt x="683" y="8232"/>
                    <a:pt x="683" y="8391"/>
                    <a:pt x="683" y="8459"/>
                  </a:cubicBezTo>
                  <a:cubicBezTo>
                    <a:pt x="683" y="8596"/>
                    <a:pt x="592" y="8823"/>
                    <a:pt x="683" y="9005"/>
                  </a:cubicBezTo>
                  <a:lnTo>
                    <a:pt x="546" y="9141"/>
                  </a:lnTo>
                  <a:lnTo>
                    <a:pt x="569" y="9164"/>
                  </a:lnTo>
                  <a:cubicBezTo>
                    <a:pt x="569" y="9164"/>
                    <a:pt x="2434" y="9096"/>
                    <a:pt x="2798" y="8800"/>
                  </a:cubicBezTo>
                  <a:lnTo>
                    <a:pt x="2843" y="8800"/>
                  </a:lnTo>
                  <a:lnTo>
                    <a:pt x="2843" y="8755"/>
                  </a:lnTo>
                  <a:cubicBezTo>
                    <a:pt x="2853" y="8736"/>
                    <a:pt x="2862" y="8729"/>
                    <a:pt x="2872" y="8729"/>
                  </a:cubicBezTo>
                  <a:cubicBezTo>
                    <a:pt x="2885" y="8729"/>
                    <a:pt x="2898" y="8742"/>
                    <a:pt x="2911" y="8755"/>
                  </a:cubicBezTo>
                  <a:lnTo>
                    <a:pt x="2934" y="8687"/>
                  </a:lnTo>
                  <a:lnTo>
                    <a:pt x="2911" y="8709"/>
                  </a:lnTo>
                  <a:cubicBezTo>
                    <a:pt x="2889" y="8687"/>
                    <a:pt x="2843" y="8641"/>
                    <a:pt x="2866" y="8618"/>
                  </a:cubicBezTo>
                  <a:cubicBezTo>
                    <a:pt x="2866" y="8550"/>
                    <a:pt x="2934" y="8596"/>
                    <a:pt x="2934" y="8528"/>
                  </a:cubicBezTo>
                  <a:cubicBezTo>
                    <a:pt x="2957" y="8186"/>
                    <a:pt x="2980" y="7845"/>
                    <a:pt x="2934" y="7504"/>
                  </a:cubicBezTo>
                  <a:lnTo>
                    <a:pt x="2980" y="7504"/>
                  </a:lnTo>
                  <a:cubicBezTo>
                    <a:pt x="2934" y="7413"/>
                    <a:pt x="2934" y="7322"/>
                    <a:pt x="2911" y="7231"/>
                  </a:cubicBezTo>
                  <a:lnTo>
                    <a:pt x="2980" y="7186"/>
                  </a:lnTo>
                  <a:lnTo>
                    <a:pt x="2980" y="7186"/>
                  </a:lnTo>
                  <a:cubicBezTo>
                    <a:pt x="2979" y="7186"/>
                    <a:pt x="2978" y="7187"/>
                    <a:pt x="2977" y="7187"/>
                  </a:cubicBezTo>
                  <a:cubicBezTo>
                    <a:pt x="2932" y="7187"/>
                    <a:pt x="2889" y="6662"/>
                    <a:pt x="2911" y="6640"/>
                  </a:cubicBezTo>
                  <a:lnTo>
                    <a:pt x="2820" y="6640"/>
                  </a:lnTo>
                  <a:cubicBezTo>
                    <a:pt x="2798" y="6526"/>
                    <a:pt x="2911" y="6617"/>
                    <a:pt x="2889" y="6504"/>
                  </a:cubicBezTo>
                  <a:cubicBezTo>
                    <a:pt x="2752" y="6481"/>
                    <a:pt x="2889" y="6344"/>
                    <a:pt x="2820" y="6322"/>
                  </a:cubicBezTo>
                  <a:cubicBezTo>
                    <a:pt x="2843" y="6322"/>
                    <a:pt x="2843" y="6276"/>
                    <a:pt x="2889" y="6276"/>
                  </a:cubicBezTo>
                  <a:cubicBezTo>
                    <a:pt x="2798" y="6254"/>
                    <a:pt x="2866" y="6231"/>
                    <a:pt x="2843" y="6185"/>
                  </a:cubicBezTo>
                  <a:lnTo>
                    <a:pt x="2843" y="6185"/>
                  </a:lnTo>
                  <a:lnTo>
                    <a:pt x="2798" y="6208"/>
                  </a:lnTo>
                  <a:lnTo>
                    <a:pt x="2775" y="6140"/>
                  </a:lnTo>
                  <a:lnTo>
                    <a:pt x="2843" y="6140"/>
                  </a:lnTo>
                  <a:cubicBezTo>
                    <a:pt x="2866" y="5958"/>
                    <a:pt x="2911" y="5094"/>
                    <a:pt x="2866" y="4912"/>
                  </a:cubicBezTo>
                  <a:lnTo>
                    <a:pt x="2866" y="4912"/>
                  </a:lnTo>
                  <a:cubicBezTo>
                    <a:pt x="2798" y="4935"/>
                    <a:pt x="2843" y="5003"/>
                    <a:pt x="2752" y="5026"/>
                  </a:cubicBezTo>
                  <a:cubicBezTo>
                    <a:pt x="2707" y="4957"/>
                    <a:pt x="2775" y="4935"/>
                    <a:pt x="2707" y="4912"/>
                  </a:cubicBezTo>
                  <a:cubicBezTo>
                    <a:pt x="2843" y="4889"/>
                    <a:pt x="2752" y="4798"/>
                    <a:pt x="2866" y="4775"/>
                  </a:cubicBezTo>
                  <a:lnTo>
                    <a:pt x="2798" y="4753"/>
                  </a:lnTo>
                  <a:lnTo>
                    <a:pt x="2843" y="4730"/>
                  </a:lnTo>
                  <a:cubicBezTo>
                    <a:pt x="2775" y="4503"/>
                    <a:pt x="2798" y="4684"/>
                    <a:pt x="2820" y="4480"/>
                  </a:cubicBezTo>
                  <a:cubicBezTo>
                    <a:pt x="2820" y="4366"/>
                    <a:pt x="2707" y="4298"/>
                    <a:pt x="2752" y="4230"/>
                  </a:cubicBezTo>
                  <a:lnTo>
                    <a:pt x="2752" y="4230"/>
                  </a:lnTo>
                  <a:lnTo>
                    <a:pt x="2684" y="4252"/>
                  </a:lnTo>
                  <a:cubicBezTo>
                    <a:pt x="2752" y="4230"/>
                    <a:pt x="2638" y="4161"/>
                    <a:pt x="2707" y="4161"/>
                  </a:cubicBezTo>
                  <a:cubicBezTo>
                    <a:pt x="2707" y="4125"/>
                    <a:pt x="2707" y="4058"/>
                    <a:pt x="2658" y="4058"/>
                  </a:cubicBezTo>
                  <a:cubicBezTo>
                    <a:pt x="2647" y="4058"/>
                    <a:pt x="2633" y="4062"/>
                    <a:pt x="2616" y="4070"/>
                  </a:cubicBezTo>
                  <a:cubicBezTo>
                    <a:pt x="2652" y="4052"/>
                    <a:pt x="2674" y="3990"/>
                    <a:pt x="2693" y="3990"/>
                  </a:cubicBezTo>
                  <a:cubicBezTo>
                    <a:pt x="2698" y="3990"/>
                    <a:pt x="2702" y="3993"/>
                    <a:pt x="2707" y="4002"/>
                  </a:cubicBezTo>
                  <a:lnTo>
                    <a:pt x="2707" y="3934"/>
                  </a:lnTo>
                  <a:lnTo>
                    <a:pt x="2684" y="3957"/>
                  </a:lnTo>
                  <a:cubicBezTo>
                    <a:pt x="2684" y="3866"/>
                    <a:pt x="2752" y="3820"/>
                    <a:pt x="2661" y="3752"/>
                  </a:cubicBezTo>
                  <a:lnTo>
                    <a:pt x="2638" y="3798"/>
                  </a:lnTo>
                  <a:cubicBezTo>
                    <a:pt x="2616" y="3729"/>
                    <a:pt x="2616" y="3684"/>
                    <a:pt x="2707" y="3661"/>
                  </a:cubicBezTo>
                  <a:lnTo>
                    <a:pt x="2729" y="3729"/>
                  </a:lnTo>
                  <a:cubicBezTo>
                    <a:pt x="2729" y="3616"/>
                    <a:pt x="2729" y="3570"/>
                    <a:pt x="2684" y="3479"/>
                  </a:cubicBezTo>
                  <a:lnTo>
                    <a:pt x="2684" y="3525"/>
                  </a:lnTo>
                  <a:cubicBezTo>
                    <a:pt x="2595" y="3414"/>
                    <a:pt x="2528" y="2914"/>
                    <a:pt x="2420" y="2784"/>
                  </a:cubicBezTo>
                  <a:lnTo>
                    <a:pt x="2420" y="2784"/>
                  </a:lnTo>
                  <a:lnTo>
                    <a:pt x="2479" y="2797"/>
                  </a:lnTo>
                  <a:cubicBezTo>
                    <a:pt x="2456" y="2615"/>
                    <a:pt x="2456" y="1706"/>
                    <a:pt x="2502" y="1546"/>
                  </a:cubicBezTo>
                  <a:cubicBezTo>
                    <a:pt x="2517" y="1531"/>
                    <a:pt x="2535" y="1526"/>
                    <a:pt x="2552" y="1526"/>
                  </a:cubicBezTo>
                  <a:cubicBezTo>
                    <a:pt x="2585" y="1526"/>
                    <a:pt x="2616" y="1546"/>
                    <a:pt x="2616" y="1546"/>
                  </a:cubicBezTo>
                  <a:cubicBezTo>
                    <a:pt x="2593" y="1478"/>
                    <a:pt x="2547" y="1501"/>
                    <a:pt x="2547" y="1433"/>
                  </a:cubicBezTo>
                  <a:lnTo>
                    <a:pt x="2547" y="1433"/>
                  </a:lnTo>
                  <a:lnTo>
                    <a:pt x="2616" y="1455"/>
                  </a:lnTo>
                  <a:lnTo>
                    <a:pt x="2616" y="1410"/>
                  </a:lnTo>
                  <a:cubicBezTo>
                    <a:pt x="2593" y="1421"/>
                    <a:pt x="2565" y="1421"/>
                    <a:pt x="2533" y="1421"/>
                  </a:cubicBezTo>
                  <a:cubicBezTo>
                    <a:pt x="2502" y="1421"/>
                    <a:pt x="2468" y="1421"/>
                    <a:pt x="2434" y="1433"/>
                  </a:cubicBezTo>
                  <a:lnTo>
                    <a:pt x="2456" y="1342"/>
                  </a:lnTo>
                  <a:lnTo>
                    <a:pt x="2502" y="1342"/>
                  </a:lnTo>
                  <a:cubicBezTo>
                    <a:pt x="2502" y="1342"/>
                    <a:pt x="2366" y="1296"/>
                    <a:pt x="2388" y="1205"/>
                  </a:cubicBezTo>
                  <a:cubicBezTo>
                    <a:pt x="2411" y="1069"/>
                    <a:pt x="2411" y="910"/>
                    <a:pt x="2434" y="773"/>
                  </a:cubicBezTo>
                  <a:lnTo>
                    <a:pt x="2502" y="841"/>
                  </a:lnTo>
                  <a:lnTo>
                    <a:pt x="2525" y="773"/>
                  </a:lnTo>
                  <a:lnTo>
                    <a:pt x="2525" y="773"/>
                  </a:lnTo>
                  <a:cubicBezTo>
                    <a:pt x="2517" y="776"/>
                    <a:pt x="2510" y="777"/>
                    <a:pt x="2505" y="777"/>
                  </a:cubicBezTo>
                  <a:cubicBezTo>
                    <a:pt x="2467" y="777"/>
                    <a:pt x="2474" y="724"/>
                    <a:pt x="2463" y="724"/>
                  </a:cubicBezTo>
                  <a:cubicBezTo>
                    <a:pt x="2461" y="724"/>
                    <a:pt x="2459" y="725"/>
                    <a:pt x="2456" y="728"/>
                  </a:cubicBezTo>
                  <a:cubicBezTo>
                    <a:pt x="2320" y="614"/>
                    <a:pt x="2456" y="500"/>
                    <a:pt x="2366" y="387"/>
                  </a:cubicBezTo>
                  <a:cubicBezTo>
                    <a:pt x="2252" y="387"/>
                    <a:pt x="342" y="68"/>
                    <a:pt x="205" y="68"/>
                  </a:cubicBezTo>
                  <a:lnTo>
                    <a:pt x="2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48"/>
            <p:cNvSpPr/>
            <p:nvPr/>
          </p:nvSpPr>
          <p:spPr>
            <a:xfrm rot="-2172959" flipH="1">
              <a:off x="8558869" y="-307545"/>
              <a:ext cx="2882" cy="4291"/>
            </a:xfrm>
            <a:custGeom>
              <a:avLst/>
              <a:gdLst/>
              <a:ahLst/>
              <a:cxnLst/>
              <a:rect l="l" t="t" r="r" b="b"/>
              <a:pathLst>
                <a:path w="92" h="137" extrusionOk="0">
                  <a:moveTo>
                    <a:pt x="91" y="0"/>
                  </a:moveTo>
                  <a:lnTo>
                    <a:pt x="91" y="0"/>
                  </a:lnTo>
                  <a:cubicBezTo>
                    <a:pt x="23" y="46"/>
                    <a:pt x="0" y="91"/>
                    <a:pt x="23" y="137"/>
                  </a:cubicBezTo>
                  <a:cubicBezTo>
                    <a:pt x="68" y="91"/>
                    <a:pt x="68" y="46"/>
                    <a:pt x="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48"/>
            <p:cNvSpPr/>
            <p:nvPr/>
          </p:nvSpPr>
          <p:spPr>
            <a:xfrm rot="-2172959" flipH="1">
              <a:off x="8557886" y="-306292"/>
              <a:ext cx="31" cy="31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48"/>
            <p:cNvSpPr/>
            <p:nvPr/>
          </p:nvSpPr>
          <p:spPr>
            <a:xfrm rot="-2172959" flipH="1">
              <a:off x="8467611" y="-578225"/>
              <a:ext cx="31" cy="720"/>
            </a:xfrm>
            <a:custGeom>
              <a:avLst/>
              <a:gdLst/>
              <a:ahLst/>
              <a:cxnLst/>
              <a:rect l="l" t="t" r="r" b="b"/>
              <a:pathLst>
                <a:path w="1" h="23" extrusionOk="0">
                  <a:moveTo>
                    <a:pt x="0" y="0"/>
                  </a:moveTo>
                  <a:lnTo>
                    <a:pt x="0" y="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48"/>
            <p:cNvSpPr/>
            <p:nvPr/>
          </p:nvSpPr>
          <p:spPr>
            <a:xfrm rot="-2172959" flipH="1">
              <a:off x="8470519" y="-582020"/>
              <a:ext cx="93347" cy="287089"/>
            </a:xfrm>
            <a:custGeom>
              <a:avLst/>
              <a:gdLst/>
              <a:ahLst/>
              <a:cxnLst/>
              <a:rect l="l" t="t" r="r" b="b"/>
              <a:pathLst>
                <a:path w="2980" h="9165" extrusionOk="0">
                  <a:moveTo>
                    <a:pt x="54" y="829"/>
                  </a:moveTo>
                  <a:lnTo>
                    <a:pt x="54" y="829"/>
                  </a:lnTo>
                  <a:cubicBezTo>
                    <a:pt x="49" y="832"/>
                    <a:pt x="46" y="836"/>
                    <a:pt x="46" y="842"/>
                  </a:cubicBezTo>
                  <a:cubicBezTo>
                    <a:pt x="49" y="838"/>
                    <a:pt x="52" y="833"/>
                    <a:pt x="54" y="829"/>
                  </a:cubicBezTo>
                  <a:close/>
                  <a:moveTo>
                    <a:pt x="2843" y="8687"/>
                  </a:moveTo>
                  <a:lnTo>
                    <a:pt x="2843" y="8724"/>
                  </a:lnTo>
                  <a:lnTo>
                    <a:pt x="2843" y="8724"/>
                  </a:lnTo>
                  <a:cubicBezTo>
                    <a:pt x="2833" y="8697"/>
                    <a:pt x="2813" y="8687"/>
                    <a:pt x="2843" y="8687"/>
                  </a:cubicBezTo>
                  <a:close/>
                  <a:moveTo>
                    <a:pt x="228" y="1"/>
                  </a:moveTo>
                  <a:lnTo>
                    <a:pt x="183" y="114"/>
                  </a:lnTo>
                  <a:lnTo>
                    <a:pt x="274" y="114"/>
                  </a:lnTo>
                  <a:cubicBezTo>
                    <a:pt x="296" y="182"/>
                    <a:pt x="228" y="137"/>
                    <a:pt x="228" y="205"/>
                  </a:cubicBezTo>
                  <a:cubicBezTo>
                    <a:pt x="160" y="205"/>
                    <a:pt x="160" y="137"/>
                    <a:pt x="137" y="69"/>
                  </a:cubicBezTo>
                  <a:lnTo>
                    <a:pt x="137" y="69"/>
                  </a:lnTo>
                  <a:cubicBezTo>
                    <a:pt x="137" y="137"/>
                    <a:pt x="92" y="182"/>
                    <a:pt x="160" y="205"/>
                  </a:cubicBezTo>
                  <a:cubicBezTo>
                    <a:pt x="153" y="219"/>
                    <a:pt x="142" y="222"/>
                    <a:pt x="130" y="222"/>
                  </a:cubicBezTo>
                  <a:cubicBezTo>
                    <a:pt x="117" y="222"/>
                    <a:pt x="102" y="218"/>
                    <a:pt x="88" y="218"/>
                  </a:cubicBezTo>
                  <a:cubicBezTo>
                    <a:pt x="71" y="218"/>
                    <a:pt x="55" y="224"/>
                    <a:pt x="46" y="251"/>
                  </a:cubicBezTo>
                  <a:cubicBezTo>
                    <a:pt x="69" y="296"/>
                    <a:pt x="137" y="342"/>
                    <a:pt x="92" y="387"/>
                  </a:cubicBezTo>
                  <a:lnTo>
                    <a:pt x="69" y="387"/>
                  </a:lnTo>
                  <a:cubicBezTo>
                    <a:pt x="1" y="501"/>
                    <a:pt x="160" y="569"/>
                    <a:pt x="92" y="683"/>
                  </a:cubicBezTo>
                  <a:lnTo>
                    <a:pt x="69" y="660"/>
                  </a:lnTo>
                  <a:lnTo>
                    <a:pt x="69" y="660"/>
                  </a:lnTo>
                  <a:cubicBezTo>
                    <a:pt x="48" y="703"/>
                    <a:pt x="86" y="765"/>
                    <a:pt x="54" y="829"/>
                  </a:cubicBezTo>
                  <a:lnTo>
                    <a:pt x="54" y="829"/>
                  </a:lnTo>
                  <a:cubicBezTo>
                    <a:pt x="58" y="826"/>
                    <a:pt x="65" y="825"/>
                    <a:pt x="72" y="825"/>
                  </a:cubicBezTo>
                  <a:cubicBezTo>
                    <a:pt x="86" y="825"/>
                    <a:pt x="103" y="831"/>
                    <a:pt x="114" y="842"/>
                  </a:cubicBezTo>
                  <a:cubicBezTo>
                    <a:pt x="69" y="933"/>
                    <a:pt x="92" y="978"/>
                    <a:pt x="46" y="1024"/>
                  </a:cubicBezTo>
                  <a:lnTo>
                    <a:pt x="114" y="1092"/>
                  </a:lnTo>
                  <a:cubicBezTo>
                    <a:pt x="92" y="1365"/>
                    <a:pt x="114" y="2434"/>
                    <a:pt x="137" y="2707"/>
                  </a:cubicBezTo>
                  <a:lnTo>
                    <a:pt x="137" y="2684"/>
                  </a:lnTo>
                  <a:cubicBezTo>
                    <a:pt x="160" y="3093"/>
                    <a:pt x="160" y="3957"/>
                    <a:pt x="228" y="4367"/>
                  </a:cubicBezTo>
                  <a:cubicBezTo>
                    <a:pt x="183" y="4435"/>
                    <a:pt x="183" y="4526"/>
                    <a:pt x="183" y="4594"/>
                  </a:cubicBezTo>
                  <a:cubicBezTo>
                    <a:pt x="192" y="4575"/>
                    <a:pt x="202" y="4568"/>
                    <a:pt x="210" y="4568"/>
                  </a:cubicBezTo>
                  <a:cubicBezTo>
                    <a:pt x="221" y="4568"/>
                    <a:pt x="228" y="4581"/>
                    <a:pt x="228" y="4594"/>
                  </a:cubicBezTo>
                  <a:cubicBezTo>
                    <a:pt x="228" y="4821"/>
                    <a:pt x="274" y="4617"/>
                    <a:pt x="296" y="4821"/>
                  </a:cubicBezTo>
                  <a:cubicBezTo>
                    <a:pt x="365" y="5072"/>
                    <a:pt x="342" y="6004"/>
                    <a:pt x="296" y="6231"/>
                  </a:cubicBezTo>
                  <a:cubicBezTo>
                    <a:pt x="387" y="6345"/>
                    <a:pt x="342" y="6481"/>
                    <a:pt x="387" y="6595"/>
                  </a:cubicBezTo>
                  <a:lnTo>
                    <a:pt x="365" y="6595"/>
                  </a:lnTo>
                  <a:cubicBezTo>
                    <a:pt x="387" y="6641"/>
                    <a:pt x="387" y="6845"/>
                    <a:pt x="387" y="7050"/>
                  </a:cubicBezTo>
                  <a:cubicBezTo>
                    <a:pt x="387" y="7277"/>
                    <a:pt x="387" y="7482"/>
                    <a:pt x="410" y="7550"/>
                  </a:cubicBezTo>
                  <a:lnTo>
                    <a:pt x="433" y="7527"/>
                  </a:lnTo>
                  <a:lnTo>
                    <a:pt x="433" y="7527"/>
                  </a:lnTo>
                  <a:cubicBezTo>
                    <a:pt x="501" y="7664"/>
                    <a:pt x="387" y="7641"/>
                    <a:pt x="365" y="7755"/>
                  </a:cubicBezTo>
                  <a:cubicBezTo>
                    <a:pt x="377" y="7752"/>
                    <a:pt x="389" y="7751"/>
                    <a:pt x="400" y="7751"/>
                  </a:cubicBezTo>
                  <a:cubicBezTo>
                    <a:pt x="492" y="7751"/>
                    <a:pt x="547" y="7828"/>
                    <a:pt x="547" y="7869"/>
                  </a:cubicBezTo>
                  <a:lnTo>
                    <a:pt x="524" y="7869"/>
                  </a:lnTo>
                  <a:cubicBezTo>
                    <a:pt x="547" y="7937"/>
                    <a:pt x="637" y="8050"/>
                    <a:pt x="683" y="8164"/>
                  </a:cubicBezTo>
                  <a:lnTo>
                    <a:pt x="615" y="8164"/>
                  </a:lnTo>
                  <a:cubicBezTo>
                    <a:pt x="683" y="8232"/>
                    <a:pt x="683" y="8414"/>
                    <a:pt x="683" y="8460"/>
                  </a:cubicBezTo>
                  <a:cubicBezTo>
                    <a:pt x="683" y="8596"/>
                    <a:pt x="615" y="8824"/>
                    <a:pt x="706" y="9006"/>
                  </a:cubicBezTo>
                  <a:lnTo>
                    <a:pt x="547" y="9165"/>
                  </a:lnTo>
                  <a:lnTo>
                    <a:pt x="569" y="9165"/>
                  </a:lnTo>
                  <a:cubicBezTo>
                    <a:pt x="569" y="9165"/>
                    <a:pt x="2434" y="9097"/>
                    <a:pt x="2798" y="8824"/>
                  </a:cubicBezTo>
                  <a:lnTo>
                    <a:pt x="2843" y="8824"/>
                  </a:lnTo>
                  <a:lnTo>
                    <a:pt x="2843" y="8778"/>
                  </a:lnTo>
                  <a:cubicBezTo>
                    <a:pt x="2853" y="8749"/>
                    <a:pt x="2863" y="8741"/>
                    <a:pt x="2874" y="8741"/>
                  </a:cubicBezTo>
                  <a:cubicBezTo>
                    <a:pt x="2890" y="8741"/>
                    <a:pt x="2908" y="8755"/>
                    <a:pt x="2934" y="8755"/>
                  </a:cubicBezTo>
                  <a:lnTo>
                    <a:pt x="2957" y="8687"/>
                  </a:lnTo>
                  <a:lnTo>
                    <a:pt x="2911" y="8710"/>
                  </a:lnTo>
                  <a:cubicBezTo>
                    <a:pt x="2889" y="8687"/>
                    <a:pt x="2843" y="8664"/>
                    <a:pt x="2866" y="8619"/>
                  </a:cubicBezTo>
                  <a:cubicBezTo>
                    <a:pt x="2866" y="8551"/>
                    <a:pt x="2957" y="8596"/>
                    <a:pt x="2957" y="8528"/>
                  </a:cubicBezTo>
                  <a:cubicBezTo>
                    <a:pt x="2957" y="8187"/>
                    <a:pt x="2980" y="7846"/>
                    <a:pt x="2934" y="7505"/>
                  </a:cubicBezTo>
                  <a:lnTo>
                    <a:pt x="2934" y="7505"/>
                  </a:lnTo>
                  <a:lnTo>
                    <a:pt x="2980" y="7527"/>
                  </a:lnTo>
                  <a:cubicBezTo>
                    <a:pt x="2934" y="7414"/>
                    <a:pt x="2934" y="7323"/>
                    <a:pt x="2911" y="7232"/>
                  </a:cubicBezTo>
                  <a:lnTo>
                    <a:pt x="2980" y="7186"/>
                  </a:lnTo>
                  <a:lnTo>
                    <a:pt x="2980" y="7186"/>
                  </a:lnTo>
                  <a:cubicBezTo>
                    <a:pt x="2979" y="7187"/>
                    <a:pt x="2978" y="7187"/>
                    <a:pt x="2977" y="7187"/>
                  </a:cubicBezTo>
                  <a:cubicBezTo>
                    <a:pt x="2932" y="7187"/>
                    <a:pt x="2889" y="6663"/>
                    <a:pt x="2911" y="6663"/>
                  </a:cubicBezTo>
                  <a:lnTo>
                    <a:pt x="2821" y="6663"/>
                  </a:lnTo>
                  <a:cubicBezTo>
                    <a:pt x="2798" y="6550"/>
                    <a:pt x="2911" y="6618"/>
                    <a:pt x="2889" y="6527"/>
                  </a:cubicBezTo>
                  <a:cubicBezTo>
                    <a:pt x="2752" y="6481"/>
                    <a:pt x="2911" y="6368"/>
                    <a:pt x="2821" y="6322"/>
                  </a:cubicBezTo>
                  <a:cubicBezTo>
                    <a:pt x="2843" y="6322"/>
                    <a:pt x="2843" y="6277"/>
                    <a:pt x="2889" y="6277"/>
                  </a:cubicBezTo>
                  <a:cubicBezTo>
                    <a:pt x="2798" y="6277"/>
                    <a:pt x="2866" y="6231"/>
                    <a:pt x="2843" y="6209"/>
                  </a:cubicBezTo>
                  <a:lnTo>
                    <a:pt x="2843" y="6209"/>
                  </a:lnTo>
                  <a:lnTo>
                    <a:pt x="2798" y="6231"/>
                  </a:lnTo>
                  <a:lnTo>
                    <a:pt x="2775" y="6163"/>
                  </a:lnTo>
                  <a:lnTo>
                    <a:pt x="2843" y="6140"/>
                  </a:lnTo>
                  <a:cubicBezTo>
                    <a:pt x="2866" y="5958"/>
                    <a:pt x="2911" y="5117"/>
                    <a:pt x="2866" y="4912"/>
                  </a:cubicBezTo>
                  <a:lnTo>
                    <a:pt x="2866" y="4912"/>
                  </a:lnTo>
                  <a:cubicBezTo>
                    <a:pt x="2798" y="4935"/>
                    <a:pt x="2843" y="5003"/>
                    <a:pt x="2752" y="5026"/>
                  </a:cubicBezTo>
                  <a:cubicBezTo>
                    <a:pt x="2707" y="4981"/>
                    <a:pt x="2775" y="4958"/>
                    <a:pt x="2730" y="4935"/>
                  </a:cubicBezTo>
                  <a:cubicBezTo>
                    <a:pt x="2843" y="4912"/>
                    <a:pt x="2752" y="4821"/>
                    <a:pt x="2889" y="4776"/>
                  </a:cubicBezTo>
                  <a:lnTo>
                    <a:pt x="2798" y="4753"/>
                  </a:lnTo>
                  <a:lnTo>
                    <a:pt x="2843" y="4730"/>
                  </a:lnTo>
                  <a:cubicBezTo>
                    <a:pt x="2775" y="4503"/>
                    <a:pt x="2821" y="4685"/>
                    <a:pt x="2821" y="4480"/>
                  </a:cubicBezTo>
                  <a:cubicBezTo>
                    <a:pt x="2821" y="4367"/>
                    <a:pt x="2707" y="4321"/>
                    <a:pt x="2752" y="4253"/>
                  </a:cubicBezTo>
                  <a:lnTo>
                    <a:pt x="2684" y="4253"/>
                  </a:lnTo>
                  <a:cubicBezTo>
                    <a:pt x="2752" y="4253"/>
                    <a:pt x="2639" y="4185"/>
                    <a:pt x="2707" y="4162"/>
                  </a:cubicBezTo>
                  <a:cubicBezTo>
                    <a:pt x="2707" y="4143"/>
                    <a:pt x="2707" y="4060"/>
                    <a:pt x="2654" y="4060"/>
                  </a:cubicBezTo>
                  <a:cubicBezTo>
                    <a:pt x="2643" y="4060"/>
                    <a:pt x="2631" y="4064"/>
                    <a:pt x="2616" y="4071"/>
                  </a:cubicBezTo>
                  <a:cubicBezTo>
                    <a:pt x="2649" y="4054"/>
                    <a:pt x="2670" y="4001"/>
                    <a:pt x="2697" y="4001"/>
                  </a:cubicBezTo>
                  <a:cubicBezTo>
                    <a:pt x="2707" y="4001"/>
                    <a:pt x="2718" y="4007"/>
                    <a:pt x="2730" y="4026"/>
                  </a:cubicBezTo>
                  <a:lnTo>
                    <a:pt x="2707" y="3935"/>
                  </a:lnTo>
                  <a:lnTo>
                    <a:pt x="2684" y="3980"/>
                  </a:lnTo>
                  <a:cubicBezTo>
                    <a:pt x="2684" y="3889"/>
                    <a:pt x="2752" y="3821"/>
                    <a:pt x="2661" y="3775"/>
                  </a:cubicBezTo>
                  <a:lnTo>
                    <a:pt x="2639" y="3798"/>
                  </a:lnTo>
                  <a:cubicBezTo>
                    <a:pt x="2616" y="3753"/>
                    <a:pt x="2616" y="3684"/>
                    <a:pt x="2707" y="3662"/>
                  </a:cubicBezTo>
                  <a:lnTo>
                    <a:pt x="2730" y="3730"/>
                  </a:lnTo>
                  <a:cubicBezTo>
                    <a:pt x="2730" y="3639"/>
                    <a:pt x="2730" y="3571"/>
                    <a:pt x="2684" y="3502"/>
                  </a:cubicBezTo>
                  <a:lnTo>
                    <a:pt x="2684" y="3525"/>
                  </a:lnTo>
                  <a:cubicBezTo>
                    <a:pt x="2593" y="3434"/>
                    <a:pt x="2525" y="2889"/>
                    <a:pt x="2411" y="2798"/>
                  </a:cubicBezTo>
                  <a:lnTo>
                    <a:pt x="2343" y="2843"/>
                  </a:lnTo>
                  <a:lnTo>
                    <a:pt x="2275" y="2752"/>
                  </a:lnTo>
                  <a:lnTo>
                    <a:pt x="2479" y="2798"/>
                  </a:lnTo>
                  <a:cubicBezTo>
                    <a:pt x="2457" y="2638"/>
                    <a:pt x="2457" y="1729"/>
                    <a:pt x="2502" y="1570"/>
                  </a:cubicBezTo>
                  <a:cubicBezTo>
                    <a:pt x="2522" y="1540"/>
                    <a:pt x="2545" y="1532"/>
                    <a:pt x="2566" y="1532"/>
                  </a:cubicBezTo>
                  <a:cubicBezTo>
                    <a:pt x="2594" y="1532"/>
                    <a:pt x="2616" y="1547"/>
                    <a:pt x="2616" y="1547"/>
                  </a:cubicBezTo>
                  <a:cubicBezTo>
                    <a:pt x="2593" y="1479"/>
                    <a:pt x="2548" y="1524"/>
                    <a:pt x="2570" y="1456"/>
                  </a:cubicBezTo>
                  <a:lnTo>
                    <a:pt x="2570" y="1456"/>
                  </a:lnTo>
                  <a:lnTo>
                    <a:pt x="2616" y="1479"/>
                  </a:lnTo>
                  <a:lnTo>
                    <a:pt x="2616" y="1410"/>
                  </a:lnTo>
                  <a:cubicBezTo>
                    <a:pt x="2605" y="1433"/>
                    <a:pt x="2576" y="1439"/>
                    <a:pt x="2542" y="1439"/>
                  </a:cubicBezTo>
                  <a:cubicBezTo>
                    <a:pt x="2508" y="1439"/>
                    <a:pt x="2468" y="1433"/>
                    <a:pt x="2434" y="1433"/>
                  </a:cubicBezTo>
                  <a:lnTo>
                    <a:pt x="2457" y="1365"/>
                  </a:lnTo>
                  <a:lnTo>
                    <a:pt x="2502" y="1365"/>
                  </a:lnTo>
                  <a:cubicBezTo>
                    <a:pt x="2502" y="1342"/>
                    <a:pt x="2366" y="1297"/>
                    <a:pt x="2388" y="1229"/>
                  </a:cubicBezTo>
                  <a:cubicBezTo>
                    <a:pt x="2434" y="1069"/>
                    <a:pt x="2411" y="933"/>
                    <a:pt x="2434" y="774"/>
                  </a:cubicBezTo>
                  <a:lnTo>
                    <a:pt x="2502" y="842"/>
                  </a:lnTo>
                  <a:lnTo>
                    <a:pt x="2525" y="774"/>
                  </a:lnTo>
                  <a:lnTo>
                    <a:pt x="2525" y="774"/>
                  </a:lnTo>
                  <a:cubicBezTo>
                    <a:pt x="2511" y="783"/>
                    <a:pt x="2501" y="787"/>
                    <a:pt x="2493" y="787"/>
                  </a:cubicBezTo>
                  <a:cubicBezTo>
                    <a:pt x="2468" y="787"/>
                    <a:pt x="2473" y="747"/>
                    <a:pt x="2463" y="747"/>
                  </a:cubicBezTo>
                  <a:cubicBezTo>
                    <a:pt x="2461" y="747"/>
                    <a:pt x="2459" y="748"/>
                    <a:pt x="2457" y="751"/>
                  </a:cubicBezTo>
                  <a:cubicBezTo>
                    <a:pt x="2320" y="637"/>
                    <a:pt x="2457" y="501"/>
                    <a:pt x="2366" y="410"/>
                  </a:cubicBezTo>
                  <a:cubicBezTo>
                    <a:pt x="2252" y="387"/>
                    <a:pt x="342" y="92"/>
                    <a:pt x="205" y="69"/>
                  </a:cubicBezTo>
                  <a:lnTo>
                    <a:pt x="22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1624;p48"/>
            <p:cNvSpPr/>
            <p:nvPr/>
          </p:nvSpPr>
          <p:spPr>
            <a:xfrm rot="-2172959" flipH="1">
              <a:off x="9203355" y="572970"/>
              <a:ext cx="2882" cy="3602"/>
            </a:xfrm>
            <a:custGeom>
              <a:avLst/>
              <a:gdLst/>
              <a:ahLst/>
              <a:cxnLst/>
              <a:rect l="l" t="t" r="r" b="b"/>
              <a:pathLst>
                <a:path w="92" h="115" extrusionOk="0">
                  <a:moveTo>
                    <a:pt x="91" y="1"/>
                  </a:moveTo>
                  <a:lnTo>
                    <a:pt x="91" y="1"/>
                  </a:lnTo>
                  <a:cubicBezTo>
                    <a:pt x="23" y="24"/>
                    <a:pt x="0" y="69"/>
                    <a:pt x="0" y="115"/>
                  </a:cubicBezTo>
                  <a:cubicBezTo>
                    <a:pt x="68" y="92"/>
                    <a:pt x="68" y="46"/>
                    <a:pt x="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48"/>
            <p:cNvSpPr/>
            <p:nvPr/>
          </p:nvSpPr>
          <p:spPr>
            <a:xfrm rot="-2172959" flipH="1">
              <a:off x="9202575" y="574157"/>
              <a:ext cx="31" cy="31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48"/>
            <p:cNvSpPr/>
            <p:nvPr/>
          </p:nvSpPr>
          <p:spPr>
            <a:xfrm rot="-2172959" flipH="1">
              <a:off x="9115436" y="328191"/>
              <a:ext cx="31" cy="720"/>
            </a:xfrm>
            <a:custGeom>
              <a:avLst/>
              <a:gdLst/>
              <a:ahLst/>
              <a:cxnLst/>
              <a:rect l="l" t="t" r="r" b="b"/>
              <a:pathLst>
                <a:path w="1" h="23" extrusionOk="0">
                  <a:moveTo>
                    <a:pt x="1" y="0"/>
                  </a:moveTo>
                  <a:lnTo>
                    <a:pt x="1" y="2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1627;p48"/>
            <p:cNvSpPr/>
            <p:nvPr/>
          </p:nvSpPr>
          <p:spPr>
            <a:xfrm rot="-2172959" flipH="1">
              <a:off x="9112766" y="326951"/>
              <a:ext cx="89056" cy="253729"/>
            </a:xfrm>
            <a:custGeom>
              <a:avLst/>
              <a:gdLst/>
              <a:ahLst/>
              <a:cxnLst/>
              <a:rect l="l" t="t" r="r" b="b"/>
              <a:pathLst>
                <a:path w="2843" h="8100" extrusionOk="0">
                  <a:moveTo>
                    <a:pt x="57" y="714"/>
                  </a:moveTo>
                  <a:cubicBezTo>
                    <a:pt x="50" y="716"/>
                    <a:pt x="46" y="721"/>
                    <a:pt x="46" y="728"/>
                  </a:cubicBezTo>
                  <a:cubicBezTo>
                    <a:pt x="50" y="724"/>
                    <a:pt x="54" y="719"/>
                    <a:pt x="57" y="714"/>
                  </a:cubicBezTo>
                  <a:close/>
                  <a:moveTo>
                    <a:pt x="2431" y="7931"/>
                  </a:moveTo>
                  <a:cubicBezTo>
                    <a:pt x="2436" y="7931"/>
                    <a:pt x="2443" y="7933"/>
                    <a:pt x="2456" y="7937"/>
                  </a:cubicBezTo>
                  <a:lnTo>
                    <a:pt x="2437" y="7993"/>
                  </a:lnTo>
                  <a:lnTo>
                    <a:pt x="2437" y="7993"/>
                  </a:lnTo>
                  <a:cubicBezTo>
                    <a:pt x="2443" y="7960"/>
                    <a:pt x="2412" y="7931"/>
                    <a:pt x="2431" y="7931"/>
                  </a:cubicBezTo>
                  <a:close/>
                  <a:moveTo>
                    <a:pt x="205" y="1"/>
                  </a:moveTo>
                  <a:lnTo>
                    <a:pt x="182" y="91"/>
                  </a:lnTo>
                  <a:lnTo>
                    <a:pt x="250" y="91"/>
                  </a:lnTo>
                  <a:cubicBezTo>
                    <a:pt x="273" y="160"/>
                    <a:pt x="205" y="114"/>
                    <a:pt x="205" y="160"/>
                  </a:cubicBezTo>
                  <a:cubicBezTo>
                    <a:pt x="159" y="160"/>
                    <a:pt x="137" y="114"/>
                    <a:pt x="137" y="46"/>
                  </a:cubicBezTo>
                  <a:lnTo>
                    <a:pt x="137" y="46"/>
                  </a:lnTo>
                  <a:cubicBezTo>
                    <a:pt x="137" y="91"/>
                    <a:pt x="91" y="137"/>
                    <a:pt x="159" y="160"/>
                  </a:cubicBezTo>
                  <a:cubicBezTo>
                    <a:pt x="137" y="182"/>
                    <a:pt x="114" y="182"/>
                    <a:pt x="94" y="182"/>
                  </a:cubicBezTo>
                  <a:cubicBezTo>
                    <a:pt x="74" y="182"/>
                    <a:pt x="57" y="182"/>
                    <a:pt x="46" y="205"/>
                  </a:cubicBezTo>
                  <a:cubicBezTo>
                    <a:pt x="68" y="251"/>
                    <a:pt x="114" y="296"/>
                    <a:pt x="91" y="342"/>
                  </a:cubicBezTo>
                  <a:lnTo>
                    <a:pt x="68" y="342"/>
                  </a:lnTo>
                  <a:cubicBezTo>
                    <a:pt x="0" y="433"/>
                    <a:pt x="159" y="501"/>
                    <a:pt x="91" y="592"/>
                  </a:cubicBezTo>
                  <a:lnTo>
                    <a:pt x="68" y="569"/>
                  </a:lnTo>
                  <a:lnTo>
                    <a:pt x="68" y="569"/>
                  </a:lnTo>
                  <a:cubicBezTo>
                    <a:pt x="48" y="610"/>
                    <a:pt x="82" y="669"/>
                    <a:pt x="57" y="714"/>
                  </a:cubicBezTo>
                  <a:lnTo>
                    <a:pt x="57" y="714"/>
                  </a:lnTo>
                  <a:cubicBezTo>
                    <a:pt x="61" y="712"/>
                    <a:pt x="66" y="711"/>
                    <a:pt x="71" y="711"/>
                  </a:cubicBezTo>
                  <a:cubicBezTo>
                    <a:pt x="85" y="711"/>
                    <a:pt x="102" y="717"/>
                    <a:pt x="114" y="728"/>
                  </a:cubicBezTo>
                  <a:cubicBezTo>
                    <a:pt x="68" y="796"/>
                    <a:pt x="114" y="842"/>
                    <a:pt x="46" y="887"/>
                  </a:cubicBezTo>
                  <a:lnTo>
                    <a:pt x="114" y="956"/>
                  </a:lnTo>
                  <a:cubicBezTo>
                    <a:pt x="91" y="1183"/>
                    <a:pt x="159" y="2138"/>
                    <a:pt x="159" y="2365"/>
                  </a:cubicBezTo>
                  <a:lnTo>
                    <a:pt x="137" y="2365"/>
                  </a:lnTo>
                  <a:cubicBezTo>
                    <a:pt x="159" y="2729"/>
                    <a:pt x="137" y="3457"/>
                    <a:pt x="205" y="3844"/>
                  </a:cubicBezTo>
                  <a:cubicBezTo>
                    <a:pt x="137" y="3889"/>
                    <a:pt x="159" y="3980"/>
                    <a:pt x="137" y="4048"/>
                  </a:cubicBezTo>
                  <a:lnTo>
                    <a:pt x="205" y="4048"/>
                  </a:lnTo>
                  <a:cubicBezTo>
                    <a:pt x="182" y="4230"/>
                    <a:pt x="227" y="4048"/>
                    <a:pt x="250" y="4253"/>
                  </a:cubicBezTo>
                  <a:cubicBezTo>
                    <a:pt x="296" y="4458"/>
                    <a:pt x="227" y="5253"/>
                    <a:pt x="159" y="5435"/>
                  </a:cubicBezTo>
                  <a:cubicBezTo>
                    <a:pt x="250" y="5549"/>
                    <a:pt x="182" y="5663"/>
                    <a:pt x="227" y="5776"/>
                  </a:cubicBezTo>
                  <a:lnTo>
                    <a:pt x="205" y="5754"/>
                  </a:lnTo>
                  <a:lnTo>
                    <a:pt x="205" y="5754"/>
                  </a:lnTo>
                  <a:cubicBezTo>
                    <a:pt x="250" y="5867"/>
                    <a:pt x="137" y="6459"/>
                    <a:pt x="182" y="6572"/>
                  </a:cubicBezTo>
                  <a:cubicBezTo>
                    <a:pt x="227" y="6663"/>
                    <a:pt x="137" y="6663"/>
                    <a:pt x="114" y="6732"/>
                  </a:cubicBezTo>
                  <a:cubicBezTo>
                    <a:pt x="205" y="6732"/>
                    <a:pt x="273" y="6822"/>
                    <a:pt x="273" y="6868"/>
                  </a:cubicBezTo>
                  <a:lnTo>
                    <a:pt x="250" y="6868"/>
                  </a:lnTo>
                  <a:cubicBezTo>
                    <a:pt x="273" y="6913"/>
                    <a:pt x="341" y="7027"/>
                    <a:pt x="364" y="7118"/>
                  </a:cubicBezTo>
                  <a:lnTo>
                    <a:pt x="296" y="7118"/>
                  </a:lnTo>
                  <a:cubicBezTo>
                    <a:pt x="364" y="7186"/>
                    <a:pt x="341" y="7323"/>
                    <a:pt x="341" y="7368"/>
                  </a:cubicBezTo>
                  <a:cubicBezTo>
                    <a:pt x="318" y="7505"/>
                    <a:pt x="205" y="7664"/>
                    <a:pt x="273" y="7846"/>
                  </a:cubicBezTo>
                  <a:lnTo>
                    <a:pt x="114" y="7937"/>
                  </a:lnTo>
                  <a:lnTo>
                    <a:pt x="137" y="7937"/>
                  </a:lnTo>
                  <a:cubicBezTo>
                    <a:pt x="137" y="7937"/>
                    <a:pt x="1153" y="8100"/>
                    <a:pt x="1844" y="8100"/>
                  </a:cubicBezTo>
                  <a:cubicBezTo>
                    <a:pt x="2083" y="8100"/>
                    <a:pt x="2283" y="8080"/>
                    <a:pt x="2388" y="8028"/>
                  </a:cubicBezTo>
                  <a:lnTo>
                    <a:pt x="2433" y="8050"/>
                  </a:lnTo>
                  <a:lnTo>
                    <a:pt x="2433" y="8005"/>
                  </a:lnTo>
                  <a:cubicBezTo>
                    <a:pt x="2443" y="7986"/>
                    <a:pt x="2452" y="7979"/>
                    <a:pt x="2464" y="7979"/>
                  </a:cubicBezTo>
                  <a:cubicBezTo>
                    <a:pt x="2479" y="7979"/>
                    <a:pt x="2498" y="7992"/>
                    <a:pt x="2524" y="8005"/>
                  </a:cubicBezTo>
                  <a:lnTo>
                    <a:pt x="2547" y="7959"/>
                  </a:lnTo>
                  <a:lnTo>
                    <a:pt x="2524" y="7959"/>
                  </a:lnTo>
                  <a:lnTo>
                    <a:pt x="2479" y="7869"/>
                  </a:lnTo>
                  <a:cubicBezTo>
                    <a:pt x="2479" y="7834"/>
                    <a:pt x="2501" y="7834"/>
                    <a:pt x="2524" y="7834"/>
                  </a:cubicBezTo>
                  <a:cubicBezTo>
                    <a:pt x="2547" y="7834"/>
                    <a:pt x="2570" y="7834"/>
                    <a:pt x="2570" y="7800"/>
                  </a:cubicBezTo>
                  <a:cubicBezTo>
                    <a:pt x="2615" y="7482"/>
                    <a:pt x="2683" y="7164"/>
                    <a:pt x="2683" y="6845"/>
                  </a:cubicBezTo>
                  <a:lnTo>
                    <a:pt x="2706" y="6845"/>
                  </a:lnTo>
                  <a:cubicBezTo>
                    <a:pt x="2706" y="6754"/>
                    <a:pt x="2706" y="6663"/>
                    <a:pt x="2683" y="6572"/>
                  </a:cubicBezTo>
                  <a:lnTo>
                    <a:pt x="2774" y="6550"/>
                  </a:lnTo>
                  <a:cubicBezTo>
                    <a:pt x="2729" y="6550"/>
                    <a:pt x="2729" y="6049"/>
                    <a:pt x="2752" y="6027"/>
                  </a:cubicBezTo>
                  <a:lnTo>
                    <a:pt x="2638" y="6027"/>
                  </a:lnTo>
                  <a:cubicBezTo>
                    <a:pt x="2638" y="5936"/>
                    <a:pt x="2752" y="6004"/>
                    <a:pt x="2729" y="5913"/>
                  </a:cubicBezTo>
                  <a:cubicBezTo>
                    <a:pt x="2592" y="5867"/>
                    <a:pt x="2752" y="5754"/>
                    <a:pt x="2683" y="5731"/>
                  </a:cubicBezTo>
                  <a:cubicBezTo>
                    <a:pt x="2683" y="5731"/>
                    <a:pt x="2706" y="5685"/>
                    <a:pt x="2752" y="5685"/>
                  </a:cubicBezTo>
                  <a:cubicBezTo>
                    <a:pt x="2661" y="5663"/>
                    <a:pt x="2729" y="5640"/>
                    <a:pt x="2706" y="5617"/>
                  </a:cubicBezTo>
                  <a:lnTo>
                    <a:pt x="2661" y="5617"/>
                  </a:lnTo>
                  <a:lnTo>
                    <a:pt x="2638" y="5572"/>
                  </a:lnTo>
                  <a:lnTo>
                    <a:pt x="2706" y="5572"/>
                  </a:lnTo>
                  <a:cubicBezTo>
                    <a:pt x="2752" y="5390"/>
                    <a:pt x="2843" y="4594"/>
                    <a:pt x="2797" y="4412"/>
                  </a:cubicBezTo>
                  <a:lnTo>
                    <a:pt x="2797" y="4412"/>
                  </a:lnTo>
                  <a:cubicBezTo>
                    <a:pt x="2752" y="4435"/>
                    <a:pt x="2774" y="4503"/>
                    <a:pt x="2683" y="4526"/>
                  </a:cubicBezTo>
                  <a:cubicBezTo>
                    <a:pt x="2638" y="4458"/>
                    <a:pt x="2706" y="4458"/>
                    <a:pt x="2661" y="4435"/>
                  </a:cubicBezTo>
                  <a:cubicBezTo>
                    <a:pt x="2797" y="4412"/>
                    <a:pt x="2706" y="4321"/>
                    <a:pt x="2843" y="4298"/>
                  </a:cubicBezTo>
                  <a:lnTo>
                    <a:pt x="2752" y="4276"/>
                  </a:lnTo>
                  <a:lnTo>
                    <a:pt x="2797" y="4253"/>
                  </a:lnTo>
                  <a:cubicBezTo>
                    <a:pt x="2729" y="4048"/>
                    <a:pt x="2774" y="4207"/>
                    <a:pt x="2797" y="4025"/>
                  </a:cubicBezTo>
                  <a:cubicBezTo>
                    <a:pt x="2774" y="3935"/>
                    <a:pt x="2683" y="3866"/>
                    <a:pt x="2729" y="3821"/>
                  </a:cubicBezTo>
                  <a:lnTo>
                    <a:pt x="2661" y="3821"/>
                  </a:lnTo>
                  <a:cubicBezTo>
                    <a:pt x="2729" y="3821"/>
                    <a:pt x="2615" y="3753"/>
                    <a:pt x="2683" y="3730"/>
                  </a:cubicBezTo>
                  <a:cubicBezTo>
                    <a:pt x="2665" y="3712"/>
                    <a:pt x="2676" y="3649"/>
                    <a:pt x="2634" y="3649"/>
                  </a:cubicBezTo>
                  <a:cubicBezTo>
                    <a:pt x="2624" y="3649"/>
                    <a:pt x="2610" y="3653"/>
                    <a:pt x="2592" y="3662"/>
                  </a:cubicBezTo>
                  <a:cubicBezTo>
                    <a:pt x="2627" y="3644"/>
                    <a:pt x="2648" y="3601"/>
                    <a:pt x="2667" y="3601"/>
                  </a:cubicBezTo>
                  <a:cubicBezTo>
                    <a:pt x="2672" y="3601"/>
                    <a:pt x="2678" y="3605"/>
                    <a:pt x="2683" y="3616"/>
                  </a:cubicBezTo>
                  <a:lnTo>
                    <a:pt x="2683" y="3548"/>
                  </a:lnTo>
                  <a:lnTo>
                    <a:pt x="2661" y="3571"/>
                  </a:lnTo>
                  <a:cubicBezTo>
                    <a:pt x="2661" y="3480"/>
                    <a:pt x="2729" y="3434"/>
                    <a:pt x="2638" y="3389"/>
                  </a:cubicBezTo>
                  <a:lnTo>
                    <a:pt x="2615" y="3411"/>
                  </a:lnTo>
                  <a:cubicBezTo>
                    <a:pt x="2615" y="3366"/>
                    <a:pt x="2592" y="3321"/>
                    <a:pt x="2683" y="3298"/>
                  </a:cubicBezTo>
                  <a:lnTo>
                    <a:pt x="2706" y="3343"/>
                  </a:lnTo>
                  <a:cubicBezTo>
                    <a:pt x="2706" y="3275"/>
                    <a:pt x="2706" y="3207"/>
                    <a:pt x="2661" y="3139"/>
                  </a:cubicBezTo>
                  <a:lnTo>
                    <a:pt x="2661" y="3161"/>
                  </a:lnTo>
                  <a:cubicBezTo>
                    <a:pt x="2570" y="3070"/>
                    <a:pt x="2524" y="2593"/>
                    <a:pt x="2411" y="2502"/>
                  </a:cubicBezTo>
                  <a:lnTo>
                    <a:pt x="2342" y="2547"/>
                  </a:lnTo>
                  <a:lnTo>
                    <a:pt x="2297" y="2456"/>
                  </a:lnTo>
                  <a:lnTo>
                    <a:pt x="2297" y="2456"/>
                  </a:lnTo>
                  <a:lnTo>
                    <a:pt x="2479" y="2525"/>
                  </a:lnTo>
                  <a:cubicBezTo>
                    <a:pt x="2479" y="2365"/>
                    <a:pt x="2456" y="1547"/>
                    <a:pt x="2501" y="1410"/>
                  </a:cubicBezTo>
                  <a:cubicBezTo>
                    <a:pt x="2517" y="1388"/>
                    <a:pt x="2534" y="1380"/>
                    <a:pt x="2552" y="1380"/>
                  </a:cubicBezTo>
                  <a:cubicBezTo>
                    <a:pt x="2587" y="1380"/>
                    <a:pt x="2623" y="1410"/>
                    <a:pt x="2638" y="1410"/>
                  </a:cubicBezTo>
                  <a:cubicBezTo>
                    <a:pt x="2615" y="1319"/>
                    <a:pt x="2570" y="1365"/>
                    <a:pt x="2570" y="1297"/>
                  </a:cubicBezTo>
                  <a:lnTo>
                    <a:pt x="2570" y="1297"/>
                  </a:lnTo>
                  <a:lnTo>
                    <a:pt x="2638" y="1319"/>
                  </a:lnTo>
                  <a:lnTo>
                    <a:pt x="2615" y="1274"/>
                  </a:lnTo>
                  <a:cubicBezTo>
                    <a:pt x="2604" y="1285"/>
                    <a:pt x="2575" y="1285"/>
                    <a:pt x="2544" y="1285"/>
                  </a:cubicBezTo>
                  <a:cubicBezTo>
                    <a:pt x="2513" y="1285"/>
                    <a:pt x="2479" y="1285"/>
                    <a:pt x="2456" y="1297"/>
                  </a:cubicBezTo>
                  <a:lnTo>
                    <a:pt x="2456" y="1228"/>
                  </a:lnTo>
                  <a:lnTo>
                    <a:pt x="2501" y="1228"/>
                  </a:lnTo>
                  <a:cubicBezTo>
                    <a:pt x="2524" y="1206"/>
                    <a:pt x="2365" y="1183"/>
                    <a:pt x="2388" y="1092"/>
                  </a:cubicBezTo>
                  <a:cubicBezTo>
                    <a:pt x="2433" y="978"/>
                    <a:pt x="2411" y="842"/>
                    <a:pt x="2433" y="705"/>
                  </a:cubicBezTo>
                  <a:lnTo>
                    <a:pt x="2501" y="774"/>
                  </a:lnTo>
                  <a:lnTo>
                    <a:pt x="2524" y="705"/>
                  </a:lnTo>
                  <a:lnTo>
                    <a:pt x="2524" y="705"/>
                  </a:lnTo>
                  <a:cubicBezTo>
                    <a:pt x="2514" y="709"/>
                    <a:pt x="2507" y="710"/>
                    <a:pt x="2500" y="710"/>
                  </a:cubicBezTo>
                  <a:cubicBezTo>
                    <a:pt x="2462" y="710"/>
                    <a:pt x="2476" y="660"/>
                    <a:pt x="2456" y="660"/>
                  </a:cubicBezTo>
                  <a:cubicBezTo>
                    <a:pt x="2320" y="569"/>
                    <a:pt x="2456" y="455"/>
                    <a:pt x="2365" y="364"/>
                  </a:cubicBezTo>
                  <a:cubicBezTo>
                    <a:pt x="2251" y="364"/>
                    <a:pt x="341" y="69"/>
                    <a:pt x="205" y="69"/>
                  </a:cubicBezTo>
                  <a:lnTo>
                    <a:pt x="20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48"/>
            <p:cNvSpPr/>
            <p:nvPr/>
          </p:nvSpPr>
          <p:spPr>
            <a:xfrm rot="-2172959" flipH="1">
              <a:off x="8937490" y="723500"/>
              <a:ext cx="2882" cy="3602"/>
            </a:xfrm>
            <a:custGeom>
              <a:avLst/>
              <a:gdLst/>
              <a:ahLst/>
              <a:cxnLst/>
              <a:rect l="l" t="t" r="r" b="b"/>
              <a:pathLst>
                <a:path w="92" h="115" extrusionOk="0">
                  <a:moveTo>
                    <a:pt x="91" y="1"/>
                  </a:moveTo>
                  <a:lnTo>
                    <a:pt x="91" y="1"/>
                  </a:lnTo>
                  <a:cubicBezTo>
                    <a:pt x="23" y="46"/>
                    <a:pt x="0" y="69"/>
                    <a:pt x="0" y="115"/>
                  </a:cubicBezTo>
                  <a:cubicBezTo>
                    <a:pt x="69" y="92"/>
                    <a:pt x="69" y="46"/>
                    <a:pt x="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48"/>
            <p:cNvSpPr/>
            <p:nvPr/>
          </p:nvSpPr>
          <p:spPr>
            <a:xfrm rot="-2172959" flipH="1">
              <a:off x="8936711" y="724687"/>
              <a:ext cx="31" cy="31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48"/>
            <p:cNvSpPr/>
            <p:nvPr/>
          </p:nvSpPr>
          <p:spPr>
            <a:xfrm rot="-2172959" flipH="1">
              <a:off x="8858964" y="490367"/>
              <a:ext cx="31" cy="752"/>
            </a:xfrm>
            <a:custGeom>
              <a:avLst/>
              <a:gdLst/>
              <a:ahLst/>
              <a:cxnLst/>
              <a:rect l="l" t="t" r="r" b="b"/>
              <a:pathLst>
                <a:path w="1" h="24" extrusionOk="0">
                  <a:moveTo>
                    <a:pt x="0" y="1"/>
                  </a:moveTo>
                  <a:lnTo>
                    <a:pt x="0" y="2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48"/>
            <p:cNvSpPr/>
            <p:nvPr/>
          </p:nvSpPr>
          <p:spPr>
            <a:xfrm rot="-2172959" flipH="1">
              <a:off x="8851171" y="490823"/>
              <a:ext cx="89776" cy="238474"/>
            </a:xfrm>
            <a:custGeom>
              <a:avLst/>
              <a:gdLst/>
              <a:ahLst/>
              <a:cxnLst/>
              <a:rect l="l" t="t" r="r" b="b"/>
              <a:pathLst>
                <a:path w="2866" h="7613" extrusionOk="0">
                  <a:moveTo>
                    <a:pt x="205" y="0"/>
                  </a:moveTo>
                  <a:lnTo>
                    <a:pt x="182" y="46"/>
                  </a:lnTo>
                  <a:cubicBezTo>
                    <a:pt x="185" y="46"/>
                    <a:pt x="187" y="46"/>
                    <a:pt x="190" y="47"/>
                  </a:cubicBezTo>
                  <a:lnTo>
                    <a:pt x="190" y="47"/>
                  </a:lnTo>
                  <a:lnTo>
                    <a:pt x="205" y="0"/>
                  </a:lnTo>
                  <a:close/>
                  <a:moveTo>
                    <a:pt x="2479" y="7459"/>
                  </a:moveTo>
                  <a:lnTo>
                    <a:pt x="2461" y="7514"/>
                  </a:lnTo>
                  <a:lnTo>
                    <a:pt x="2461" y="7514"/>
                  </a:lnTo>
                  <a:cubicBezTo>
                    <a:pt x="2467" y="7477"/>
                    <a:pt x="2418" y="7459"/>
                    <a:pt x="2479" y="7459"/>
                  </a:cubicBezTo>
                  <a:close/>
                  <a:moveTo>
                    <a:pt x="137" y="46"/>
                  </a:moveTo>
                  <a:cubicBezTo>
                    <a:pt x="114" y="91"/>
                    <a:pt x="69" y="136"/>
                    <a:pt x="137" y="159"/>
                  </a:cubicBezTo>
                  <a:cubicBezTo>
                    <a:pt x="126" y="182"/>
                    <a:pt x="109" y="182"/>
                    <a:pt x="92" y="182"/>
                  </a:cubicBezTo>
                  <a:cubicBezTo>
                    <a:pt x="74" y="182"/>
                    <a:pt x="57" y="182"/>
                    <a:pt x="46" y="205"/>
                  </a:cubicBezTo>
                  <a:cubicBezTo>
                    <a:pt x="46" y="227"/>
                    <a:pt x="114" y="273"/>
                    <a:pt x="69" y="318"/>
                  </a:cubicBezTo>
                  <a:cubicBezTo>
                    <a:pt x="1" y="409"/>
                    <a:pt x="160" y="478"/>
                    <a:pt x="92" y="546"/>
                  </a:cubicBezTo>
                  <a:lnTo>
                    <a:pt x="69" y="546"/>
                  </a:lnTo>
                  <a:cubicBezTo>
                    <a:pt x="23" y="569"/>
                    <a:pt x="69" y="637"/>
                    <a:pt x="46" y="682"/>
                  </a:cubicBezTo>
                  <a:lnTo>
                    <a:pt x="114" y="705"/>
                  </a:lnTo>
                  <a:cubicBezTo>
                    <a:pt x="69" y="750"/>
                    <a:pt x="92" y="796"/>
                    <a:pt x="46" y="841"/>
                  </a:cubicBezTo>
                  <a:lnTo>
                    <a:pt x="114" y="910"/>
                  </a:lnTo>
                  <a:cubicBezTo>
                    <a:pt x="92" y="1114"/>
                    <a:pt x="160" y="2001"/>
                    <a:pt x="160" y="2229"/>
                  </a:cubicBezTo>
                  <a:lnTo>
                    <a:pt x="137" y="2229"/>
                  </a:lnTo>
                  <a:cubicBezTo>
                    <a:pt x="160" y="2570"/>
                    <a:pt x="137" y="3275"/>
                    <a:pt x="228" y="3616"/>
                  </a:cubicBezTo>
                  <a:cubicBezTo>
                    <a:pt x="160" y="3684"/>
                    <a:pt x="160" y="3752"/>
                    <a:pt x="160" y="3820"/>
                  </a:cubicBezTo>
                  <a:lnTo>
                    <a:pt x="205" y="3820"/>
                  </a:lnTo>
                  <a:cubicBezTo>
                    <a:pt x="205" y="3980"/>
                    <a:pt x="251" y="3820"/>
                    <a:pt x="273" y="4002"/>
                  </a:cubicBezTo>
                  <a:cubicBezTo>
                    <a:pt x="319" y="4207"/>
                    <a:pt x="251" y="4957"/>
                    <a:pt x="182" y="5117"/>
                  </a:cubicBezTo>
                  <a:cubicBezTo>
                    <a:pt x="273" y="5207"/>
                    <a:pt x="205" y="5344"/>
                    <a:pt x="251" y="5435"/>
                  </a:cubicBezTo>
                  <a:lnTo>
                    <a:pt x="228" y="5412"/>
                  </a:lnTo>
                  <a:lnTo>
                    <a:pt x="228" y="5412"/>
                  </a:lnTo>
                  <a:cubicBezTo>
                    <a:pt x="273" y="5526"/>
                    <a:pt x="160" y="6072"/>
                    <a:pt x="205" y="6185"/>
                  </a:cubicBezTo>
                  <a:lnTo>
                    <a:pt x="205" y="6163"/>
                  </a:lnTo>
                  <a:lnTo>
                    <a:pt x="205" y="6163"/>
                  </a:lnTo>
                  <a:cubicBezTo>
                    <a:pt x="251" y="6276"/>
                    <a:pt x="160" y="6254"/>
                    <a:pt x="137" y="6344"/>
                  </a:cubicBezTo>
                  <a:cubicBezTo>
                    <a:pt x="147" y="6342"/>
                    <a:pt x="156" y="6341"/>
                    <a:pt x="165" y="6341"/>
                  </a:cubicBezTo>
                  <a:cubicBezTo>
                    <a:pt x="238" y="6341"/>
                    <a:pt x="276" y="6418"/>
                    <a:pt x="296" y="6458"/>
                  </a:cubicBezTo>
                  <a:lnTo>
                    <a:pt x="273" y="6458"/>
                  </a:lnTo>
                  <a:cubicBezTo>
                    <a:pt x="273" y="6504"/>
                    <a:pt x="364" y="6617"/>
                    <a:pt x="387" y="6686"/>
                  </a:cubicBezTo>
                  <a:lnTo>
                    <a:pt x="319" y="6686"/>
                  </a:lnTo>
                  <a:cubicBezTo>
                    <a:pt x="387" y="6754"/>
                    <a:pt x="342" y="6890"/>
                    <a:pt x="364" y="6936"/>
                  </a:cubicBezTo>
                  <a:cubicBezTo>
                    <a:pt x="342" y="7049"/>
                    <a:pt x="228" y="7209"/>
                    <a:pt x="296" y="7368"/>
                  </a:cubicBezTo>
                  <a:lnTo>
                    <a:pt x="137" y="7459"/>
                  </a:lnTo>
                  <a:lnTo>
                    <a:pt x="160" y="7459"/>
                  </a:lnTo>
                  <a:cubicBezTo>
                    <a:pt x="160" y="7459"/>
                    <a:pt x="1196" y="7612"/>
                    <a:pt x="1887" y="7612"/>
                  </a:cubicBezTo>
                  <a:cubicBezTo>
                    <a:pt x="2117" y="7612"/>
                    <a:pt x="2309" y="7595"/>
                    <a:pt x="2411" y="7550"/>
                  </a:cubicBezTo>
                  <a:lnTo>
                    <a:pt x="2456" y="7572"/>
                  </a:lnTo>
                  <a:lnTo>
                    <a:pt x="2456" y="7527"/>
                  </a:lnTo>
                  <a:cubicBezTo>
                    <a:pt x="2466" y="7508"/>
                    <a:pt x="2476" y="7501"/>
                    <a:pt x="2487" y="7501"/>
                  </a:cubicBezTo>
                  <a:cubicBezTo>
                    <a:pt x="2503" y="7501"/>
                    <a:pt x="2521" y="7514"/>
                    <a:pt x="2547" y="7527"/>
                  </a:cubicBezTo>
                  <a:lnTo>
                    <a:pt x="2570" y="7481"/>
                  </a:lnTo>
                  <a:lnTo>
                    <a:pt x="2525" y="7504"/>
                  </a:lnTo>
                  <a:lnTo>
                    <a:pt x="2502" y="7391"/>
                  </a:lnTo>
                  <a:cubicBezTo>
                    <a:pt x="2502" y="7368"/>
                    <a:pt x="2519" y="7368"/>
                    <a:pt x="2539" y="7368"/>
                  </a:cubicBezTo>
                  <a:cubicBezTo>
                    <a:pt x="2559" y="7368"/>
                    <a:pt x="2582" y="7368"/>
                    <a:pt x="2593" y="7345"/>
                  </a:cubicBezTo>
                  <a:cubicBezTo>
                    <a:pt x="2638" y="7049"/>
                    <a:pt x="2707" y="6754"/>
                    <a:pt x="2707" y="6435"/>
                  </a:cubicBezTo>
                  <a:lnTo>
                    <a:pt x="2729" y="6458"/>
                  </a:lnTo>
                  <a:cubicBezTo>
                    <a:pt x="2707" y="6344"/>
                    <a:pt x="2729" y="6276"/>
                    <a:pt x="2707" y="6185"/>
                  </a:cubicBezTo>
                  <a:lnTo>
                    <a:pt x="2775" y="6163"/>
                  </a:lnTo>
                  <a:cubicBezTo>
                    <a:pt x="2729" y="6163"/>
                    <a:pt x="2752" y="5685"/>
                    <a:pt x="2752" y="5685"/>
                  </a:cubicBezTo>
                  <a:lnTo>
                    <a:pt x="2661" y="5662"/>
                  </a:lnTo>
                  <a:cubicBezTo>
                    <a:pt x="2661" y="5571"/>
                    <a:pt x="2775" y="5640"/>
                    <a:pt x="2752" y="5549"/>
                  </a:cubicBezTo>
                  <a:cubicBezTo>
                    <a:pt x="2616" y="5526"/>
                    <a:pt x="2775" y="5412"/>
                    <a:pt x="2707" y="5389"/>
                  </a:cubicBezTo>
                  <a:cubicBezTo>
                    <a:pt x="2707" y="5389"/>
                    <a:pt x="2707" y="5344"/>
                    <a:pt x="2752" y="5344"/>
                  </a:cubicBezTo>
                  <a:cubicBezTo>
                    <a:pt x="2684" y="5344"/>
                    <a:pt x="2752" y="5298"/>
                    <a:pt x="2729" y="5276"/>
                  </a:cubicBezTo>
                  <a:lnTo>
                    <a:pt x="2729" y="5276"/>
                  </a:lnTo>
                  <a:lnTo>
                    <a:pt x="2684" y="5298"/>
                  </a:lnTo>
                  <a:lnTo>
                    <a:pt x="2661" y="5230"/>
                  </a:lnTo>
                  <a:lnTo>
                    <a:pt x="2729" y="5230"/>
                  </a:lnTo>
                  <a:cubicBezTo>
                    <a:pt x="2752" y="5071"/>
                    <a:pt x="2866" y="4321"/>
                    <a:pt x="2820" y="4161"/>
                  </a:cubicBezTo>
                  <a:lnTo>
                    <a:pt x="2820" y="4161"/>
                  </a:lnTo>
                  <a:cubicBezTo>
                    <a:pt x="2775" y="4184"/>
                    <a:pt x="2798" y="4230"/>
                    <a:pt x="2707" y="4252"/>
                  </a:cubicBezTo>
                  <a:cubicBezTo>
                    <a:pt x="2661" y="4207"/>
                    <a:pt x="2729" y="4184"/>
                    <a:pt x="2684" y="4161"/>
                  </a:cubicBezTo>
                  <a:cubicBezTo>
                    <a:pt x="2820" y="4139"/>
                    <a:pt x="2707" y="4070"/>
                    <a:pt x="2843" y="4025"/>
                  </a:cubicBezTo>
                  <a:lnTo>
                    <a:pt x="2775" y="4025"/>
                  </a:lnTo>
                  <a:lnTo>
                    <a:pt x="2820" y="4002"/>
                  </a:lnTo>
                  <a:cubicBezTo>
                    <a:pt x="2752" y="3798"/>
                    <a:pt x="2775" y="3957"/>
                    <a:pt x="2798" y="3775"/>
                  </a:cubicBezTo>
                  <a:cubicBezTo>
                    <a:pt x="2798" y="3684"/>
                    <a:pt x="2707" y="3638"/>
                    <a:pt x="2729" y="3593"/>
                  </a:cubicBezTo>
                  <a:lnTo>
                    <a:pt x="2661" y="3593"/>
                  </a:lnTo>
                  <a:cubicBezTo>
                    <a:pt x="2729" y="3593"/>
                    <a:pt x="2616" y="3525"/>
                    <a:pt x="2684" y="3502"/>
                  </a:cubicBezTo>
                  <a:cubicBezTo>
                    <a:pt x="2684" y="3482"/>
                    <a:pt x="2701" y="3429"/>
                    <a:pt x="2647" y="3429"/>
                  </a:cubicBezTo>
                  <a:cubicBezTo>
                    <a:pt x="2639" y="3429"/>
                    <a:pt x="2628" y="3431"/>
                    <a:pt x="2616" y="3434"/>
                  </a:cubicBezTo>
                  <a:cubicBezTo>
                    <a:pt x="2650" y="3417"/>
                    <a:pt x="2659" y="3373"/>
                    <a:pt x="2680" y="3373"/>
                  </a:cubicBezTo>
                  <a:cubicBezTo>
                    <a:pt x="2687" y="3373"/>
                    <a:pt x="2696" y="3377"/>
                    <a:pt x="2707" y="3388"/>
                  </a:cubicBezTo>
                  <a:lnTo>
                    <a:pt x="2707" y="3320"/>
                  </a:lnTo>
                  <a:lnTo>
                    <a:pt x="2684" y="3343"/>
                  </a:lnTo>
                  <a:cubicBezTo>
                    <a:pt x="2661" y="3275"/>
                    <a:pt x="2729" y="3229"/>
                    <a:pt x="2661" y="3184"/>
                  </a:cubicBezTo>
                  <a:lnTo>
                    <a:pt x="2616" y="3206"/>
                  </a:lnTo>
                  <a:cubicBezTo>
                    <a:pt x="2616" y="3161"/>
                    <a:pt x="2616" y="3115"/>
                    <a:pt x="2707" y="3093"/>
                  </a:cubicBezTo>
                  <a:lnTo>
                    <a:pt x="2729" y="3138"/>
                  </a:lnTo>
                  <a:cubicBezTo>
                    <a:pt x="2729" y="3070"/>
                    <a:pt x="2729" y="3024"/>
                    <a:pt x="2684" y="2956"/>
                  </a:cubicBezTo>
                  <a:lnTo>
                    <a:pt x="2684" y="2979"/>
                  </a:lnTo>
                  <a:cubicBezTo>
                    <a:pt x="2593" y="2888"/>
                    <a:pt x="2525" y="2433"/>
                    <a:pt x="2411" y="2365"/>
                  </a:cubicBezTo>
                  <a:lnTo>
                    <a:pt x="2343" y="2388"/>
                  </a:lnTo>
                  <a:lnTo>
                    <a:pt x="2297" y="2320"/>
                  </a:lnTo>
                  <a:lnTo>
                    <a:pt x="2502" y="2365"/>
                  </a:lnTo>
                  <a:cubicBezTo>
                    <a:pt x="2502" y="2229"/>
                    <a:pt x="2456" y="1455"/>
                    <a:pt x="2502" y="1319"/>
                  </a:cubicBezTo>
                  <a:cubicBezTo>
                    <a:pt x="2517" y="1304"/>
                    <a:pt x="2535" y="1299"/>
                    <a:pt x="2552" y="1299"/>
                  </a:cubicBezTo>
                  <a:cubicBezTo>
                    <a:pt x="2588" y="1299"/>
                    <a:pt x="2623" y="1319"/>
                    <a:pt x="2638" y="1319"/>
                  </a:cubicBezTo>
                  <a:cubicBezTo>
                    <a:pt x="2616" y="1251"/>
                    <a:pt x="2570" y="1296"/>
                    <a:pt x="2570" y="1228"/>
                  </a:cubicBezTo>
                  <a:lnTo>
                    <a:pt x="2570" y="1228"/>
                  </a:lnTo>
                  <a:lnTo>
                    <a:pt x="2638" y="1251"/>
                  </a:lnTo>
                  <a:lnTo>
                    <a:pt x="2616" y="1205"/>
                  </a:lnTo>
                  <a:cubicBezTo>
                    <a:pt x="2604" y="1217"/>
                    <a:pt x="2576" y="1217"/>
                    <a:pt x="2545" y="1217"/>
                  </a:cubicBezTo>
                  <a:cubicBezTo>
                    <a:pt x="2513" y="1217"/>
                    <a:pt x="2479" y="1217"/>
                    <a:pt x="2456" y="1228"/>
                  </a:cubicBezTo>
                  <a:lnTo>
                    <a:pt x="2456" y="1160"/>
                  </a:lnTo>
                  <a:lnTo>
                    <a:pt x="2502" y="1160"/>
                  </a:lnTo>
                  <a:cubicBezTo>
                    <a:pt x="2525" y="1137"/>
                    <a:pt x="2366" y="1114"/>
                    <a:pt x="2388" y="1046"/>
                  </a:cubicBezTo>
                  <a:cubicBezTo>
                    <a:pt x="2434" y="910"/>
                    <a:pt x="2411" y="796"/>
                    <a:pt x="2434" y="660"/>
                  </a:cubicBezTo>
                  <a:lnTo>
                    <a:pt x="2502" y="728"/>
                  </a:lnTo>
                  <a:lnTo>
                    <a:pt x="2502" y="682"/>
                  </a:lnTo>
                  <a:cubicBezTo>
                    <a:pt x="2497" y="685"/>
                    <a:pt x="2493" y="686"/>
                    <a:pt x="2489" y="686"/>
                  </a:cubicBezTo>
                  <a:cubicBezTo>
                    <a:pt x="2465" y="686"/>
                    <a:pt x="2473" y="633"/>
                    <a:pt x="2463" y="633"/>
                  </a:cubicBezTo>
                  <a:cubicBezTo>
                    <a:pt x="2461" y="633"/>
                    <a:pt x="2459" y="634"/>
                    <a:pt x="2456" y="637"/>
                  </a:cubicBezTo>
                  <a:cubicBezTo>
                    <a:pt x="2320" y="546"/>
                    <a:pt x="2434" y="432"/>
                    <a:pt x="2366" y="364"/>
                  </a:cubicBezTo>
                  <a:cubicBezTo>
                    <a:pt x="2231" y="341"/>
                    <a:pt x="375" y="76"/>
                    <a:pt x="190" y="47"/>
                  </a:cubicBezTo>
                  <a:lnTo>
                    <a:pt x="190" y="47"/>
                  </a:lnTo>
                  <a:lnTo>
                    <a:pt x="182" y="68"/>
                  </a:lnTo>
                  <a:lnTo>
                    <a:pt x="251" y="91"/>
                  </a:lnTo>
                  <a:cubicBezTo>
                    <a:pt x="262" y="125"/>
                    <a:pt x="251" y="125"/>
                    <a:pt x="236" y="125"/>
                  </a:cubicBezTo>
                  <a:cubicBezTo>
                    <a:pt x="222" y="125"/>
                    <a:pt x="205" y="125"/>
                    <a:pt x="205" y="159"/>
                  </a:cubicBezTo>
                  <a:cubicBezTo>
                    <a:pt x="137" y="159"/>
                    <a:pt x="137" y="114"/>
                    <a:pt x="137" y="4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48"/>
            <p:cNvSpPr/>
            <p:nvPr/>
          </p:nvSpPr>
          <p:spPr>
            <a:xfrm rot="-2172959" flipH="1">
              <a:off x="9471363" y="125847"/>
              <a:ext cx="31" cy="720"/>
            </a:xfrm>
            <a:custGeom>
              <a:avLst/>
              <a:gdLst/>
              <a:ahLst/>
              <a:cxnLst/>
              <a:rect l="l" t="t" r="r" b="b"/>
              <a:pathLst>
                <a:path w="1" h="23" extrusionOk="0">
                  <a:moveTo>
                    <a:pt x="0" y="0"/>
                  </a:moveTo>
                  <a:lnTo>
                    <a:pt x="0" y="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48"/>
            <p:cNvSpPr/>
            <p:nvPr/>
          </p:nvSpPr>
          <p:spPr>
            <a:xfrm rot="-2172959" flipH="1">
              <a:off x="9463561" y="126275"/>
              <a:ext cx="89776" cy="238474"/>
            </a:xfrm>
            <a:custGeom>
              <a:avLst/>
              <a:gdLst/>
              <a:ahLst/>
              <a:cxnLst/>
              <a:rect l="l" t="t" r="r" b="b"/>
              <a:pathLst>
                <a:path w="2866" h="7613" extrusionOk="0">
                  <a:moveTo>
                    <a:pt x="228" y="0"/>
                  </a:moveTo>
                  <a:lnTo>
                    <a:pt x="183" y="69"/>
                  </a:lnTo>
                  <a:lnTo>
                    <a:pt x="251" y="69"/>
                  </a:lnTo>
                  <a:cubicBezTo>
                    <a:pt x="296" y="137"/>
                    <a:pt x="205" y="91"/>
                    <a:pt x="228" y="137"/>
                  </a:cubicBezTo>
                  <a:cubicBezTo>
                    <a:pt x="160" y="137"/>
                    <a:pt x="137" y="91"/>
                    <a:pt x="137" y="46"/>
                  </a:cubicBezTo>
                  <a:lnTo>
                    <a:pt x="137" y="46"/>
                  </a:lnTo>
                  <a:cubicBezTo>
                    <a:pt x="137" y="91"/>
                    <a:pt x="92" y="137"/>
                    <a:pt x="160" y="137"/>
                  </a:cubicBezTo>
                  <a:cubicBezTo>
                    <a:pt x="148" y="160"/>
                    <a:pt x="126" y="160"/>
                    <a:pt x="103" y="160"/>
                  </a:cubicBezTo>
                  <a:cubicBezTo>
                    <a:pt x="80" y="160"/>
                    <a:pt x="57" y="160"/>
                    <a:pt x="46" y="182"/>
                  </a:cubicBezTo>
                  <a:cubicBezTo>
                    <a:pt x="69" y="228"/>
                    <a:pt x="137" y="273"/>
                    <a:pt x="92" y="319"/>
                  </a:cubicBezTo>
                  <a:lnTo>
                    <a:pt x="69" y="296"/>
                  </a:lnTo>
                  <a:lnTo>
                    <a:pt x="69" y="296"/>
                  </a:lnTo>
                  <a:cubicBezTo>
                    <a:pt x="1" y="410"/>
                    <a:pt x="160" y="455"/>
                    <a:pt x="92" y="546"/>
                  </a:cubicBezTo>
                  <a:lnTo>
                    <a:pt x="92" y="523"/>
                  </a:lnTo>
                  <a:cubicBezTo>
                    <a:pt x="46" y="569"/>
                    <a:pt x="92" y="614"/>
                    <a:pt x="46" y="683"/>
                  </a:cubicBezTo>
                  <a:lnTo>
                    <a:pt x="114" y="683"/>
                  </a:lnTo>
                  <a:cubicBezTo>
                    <a:pt x="69" y="751"/>
                    <a:pt x="114" y="796"/>
                    <a:pt x="69" y="842"/>
                  </a:cubicBezTo>
                  <a:lnTo>
                    <a:pt x="114" y="887"/>
                  </a:lnTo>
                  <a:cubicBezTo>
                    <a:pt x="114" y="1115"/>
                    <a:pt x="160" y="2001"/>
                    <a:pt x="160" y="2229"/>
                  </a:cubicBezTo>
                  <a:lnTo>
                    <a:pt x="160" y="2206"/>
                  </a:lnTo>
                  <a:cubicBezTo>
                    <a:pt x="183" y="2547"/>
                    <a:pt x="160" y="3252"/>
                    <a:pt x="228" y="3616"/>
                  </a:cubicBezTo>
                  <a:cubicBezTo>
                    <a:pt x="160" y="3661"/>
                    <a:pt x="183" y="3752"/>
                    <a:pt x="160" y="3798"/>
                  </a:cubicBezTo>
                  <a:lnTo>
                    <a:pt x="228" y="3798"/>
                  </a:lnTo>
                  <a:cubicBezTo>
                    <a:pt x="205" y="3980"/>
                    <a:pt x="273" y="3821"/>
                    <a:pt x="296" y="3980"/>
                  </a:cubicBezTo>
                  <a:cubicBezTo>
                    <a:pt x="342" y="4184"/>
                    <a:pt x="251" y="4935"/>
                    <a:pt x="205" y="5117"/>
                  </a:cubicBezTo>
                  <a:cubicBezTo>
                    <a:pt x="273" y="5208"/>
                    <a:pt x="205" y="5321"/>
                    <a:pt x="273" y="5412"/>
                  </a:cubicBezTo>
                  <a:lnTo>
                    <a:pt x="251" y="5412"/>
                  </a:lnTo>
                  <a:cubicBezTo>
                    <a:pt x="273" y="5503"/>
                    <a:pt x="183" y="6072"/>
                    <a:pt x="205" y="6186"/>
                  </a:cubicBezTo>
                  <a:lnTo>
                    <a:pt x="228" y="6163"/>
                  </a:lnTo>
                  <a:lnTo>
                    <a:pt x="228" y="6163"/>
                  </a:lnTo>
                  <a:cubicBezTo>
                    <a:pt x="273" y="6254"/>
                    <a:pt x="183" y="6254"/>
                    <a:pt x="137" y="6322"/>
                  </a:cubicBezTo>
                  <a:cubicBezTo>
                    <a:pt x="251" y="6322"/>
                    <a:pt x="296" y="6413"/>
                    <a:pt x="296" y="6436"/>
                  </a:cubicBezTo>
                  <a:lnTo>
                    <a:pt x="273" y="6436"/>
                  </a:lnTo>
                  <a:cubicBezTo>
                    <a:pt x="296" y="6481"/>
                    <a:pt x="387" y="6595"/>
                    <a:pt x="387" y="6686"/>
                  </a:cubicBezTo>
                  <a:lnTo>
                    <a:pt x="342" y="6686"/>
                  </a:lnTo>
                  <a:cubicBezTo>
                    <a:pt x="387" y="6754"/>
                    <a:pt x="364" y="6868"/>
                    <a:pt x="364" y="6936"/>
                  </a:cubicBezTo>
                  <a:cubicBezTo>
                    <a:pt x="342" y="7027"/>
                    <a:pt x="251" y="7209"/>
                    <a:pt x="319" y="7345"/>
                  </a:cubicBezTo>
                  <a:lnTo>
                    <a:pt x="160" y="7436"/>
                  </a:lnTo>
                  <a:lnTo>
                    <a:pt x="160" y="7459"/>
                  </a:lnTo>
                  <a:cubicBezTo>
                    <a:pt x="160" y="7459"/>
                    <a:pt x="1209" y="7613"/>
                    <a:pt x="1896" y="7613"/>
                  </a:cubicBezTo>
                  <a:cubicBezTo>
                    <a:pt x="2125" y="7613"/>
                    <a:pt x="2314" y="7595"/>
                    <a:pt x="2411" y="7550"/>
                  </a:cubicBezTo>
                  <a:lnTo>
                    <a:pt x="2479" y="7550"/>
                  </a:lnTo>
                  <a:lnTo>
                    <a:pt x="2457" y="7505"/>
                  </a:lnTo>
                  <a:cubicBezTo>
                    <a:pt x="2490" y="7471"/>
                    <a:pt x="2462" y="7450"/>
                    <a:pt x="2463" y="7450"/>
                  </a:cubicBezTo>
                  <a:lnTo>
                    <a:pt x="2463" y="7450"/>
                  </a:lnTo>
                  <a:cubicBezTo>
                    <a:pt x="2463" y="7450"/>
                    <a:pt x="2467" y="7453"/>
                    <a:pt x="2479" y="7459"/>
                  </a:cubicBezTo>
                  <a:lnTo>
                    <a:pt x="2479" y="7505"/>
                  </a:lnTo>
                  <a:cubicBezTo>
                    <a:pt x="2486" y="7490"/>
                    <a:pt x="2493" y="7485"/>
                    <a:pt x="2500" y="7485"/>
                  </a:cubicBezTo>
                  <a:cubicBezTo>
                    <a:pt x="2516" y="7485"/>
                    <a:pt x="2532" y="7512"/>
                    <a:pt x="2547" y="7527"/>
                  </a:cubicBezTo>
                  <a:lnTo>
                    <a:pt x="2570" y="7459"/>
                  </a:lnTo>
                  <a:lnTo>
                    <a:pt x="2547" y="7482"/>
                  </a:lnTo>
                  <a:lnTo>
                    <a:pt x="2502" y="7391"/>
                  </a:lnTo>
                  <a:cubicBezTo>
                    <a:pt x="2502" y="7345"/>
                    <a:pt x="2593" y="7391"/>
                    <a:pt x="2593" y="7323"/>
                  </a:cubicBezTo>
                  <a:cubicBezTo>
                    <a:pt x="2638" y="7027"/>
                    <a:pt x="2729" y="6731"/>
                    <a:pt x="2707" y="6436"/>
                  </a:cubicBezTo>
                  <a:lnTo>
                    <a:pt x="2752" y="6436"/>
                  </a:lnTo>
                  <a:cubicBezTo>
                    <a:pt x="2729" y="6345"/>
                    <a:pt x="2729" y="6254"/>
                    <a:pt x="2707" y="6186"/>
                  </a:cubicBezTo>
                  <a:lnTo>
                    <a:pt x="2798" y="6140"/>
                  </a:lnTo>
                  <a:lnTo>
                    <a:pt x="2798" y="6140"/>
                  </a:lnTo>
                  <a:cubicBezTo>
                    <a:pt x="2797" y="6141"/>
                    <a:pt x="2796" y="6141"/>
                    <a:pt x="2795" y="6141"/>
                  </a:cubicBezTo>
                  <a:cubicBezTo>
                    <a:pt x="2752" y="6141"/>
                    <a:pt x="2753" y="5663"/>
                    <a:pt x="2775" y="5663"/>
                  </a:cubicBezTo>
                  <a:lnTo>
                    <a:pt x="2684" y="5663"/>
                  </a:lnTo>
                  <a:cubicBezTo>
                    <a:pt x="2684" y="5572"/>
                    <a:pt x="2798" y="5640"/>
                    <a:pt x="2775" y="5549"/>
                  </a:cubicBezTo>
                  <a:cubicBezTo>
                    <a:pt x="2638" y="5503"/>
                    <a:pt x="2775" y="5412"/>
                    <a:pt x="2707" y="5367"/>
                  </a:cubicBezTo>
                  <a:cubicBezTo>
                    <a:pt x="2729" y="5367"/>
                    <a:pt x="2729" y="5344"/>
                    <a:pt x="2775" y="5344"/>
                  </a:cubicBezTo>
                  <a:cubicBezTo>
                    <a:pt x="2707" y="5321"/>
                    <a:pt x="2752" y="5299"/>
                    <a:pt x="2729" y="5276"/>
                  </a:cubicBezTo>
                  <a:lnTo>
                    <a:pt x="2684" y="5276"/>
                  </a:lnTo>
                  <a:lnTo>
                    <a:pt x="2661" y="5231"/>
                  </a:lnTo>
                  <a:lnTo>
                    <a:pt x="2752" y="5231"/>
                  </a:lnTo>
                  <a:cubicBezTo>
                    <a:pt x="2775" y="5071"/>
                    <a:pt x="2866" y="4321"/>
                    <a:pt x="2843" y="4139"/>
                  </a:cubicBezTo>
                  <a:lnTo>
                    <a:pt x="2843" y="4139"/>
                  </a:lnTo>
                  <a:cubicBezTo>
                    <a:pt x="2775" y="4162"/>
                    <a:pt x="2820" y="4207"/>
                    <a:pt x="2729" y="4230"/>
                  </a:cubicBezTo>
                  <a:cubicBezTo>
                    <a:pt x="2684" y="4184"/>
                    <a:pt x="2752" y="4162"/>
                    <a:pt x="2684" y="4162"/>
                  </a:cubicBezTo>
                  <a:cubicBezTo>
                    <a:pt x="2820" y="4139"/>
                    <a:pt x="2729" y="4048"/>
                    <a:pt x="2866" y="4025"/>
                  </a:cubicBezTo>
                  <a:lnTo>
                    <a:pt x="2798" y="4003"/>
                  </a:lnTo>
                  <a:lnTo>
                    <a:pt x="2843" y="3980"/>
                  </a:lnTo>
                  <a:cubicBezTo>
                    <a:pt x="2752" y="3798"/>
                    <a:pt x="2798" y="3934"/>
                    <a:pt x="2820" y="3775"/>
                  </a:cubicBezTo>
                  <a:cubicBezTo>
                    <a:pt x="2820" y="3684"/>
                    <a:pt x="2707" y="3616"/>
                    <a:pt x="2752" y="3571"/>
                  </a:cubicBezTo>
                  <a:lnTo>
                    <a:pt x="2684" y="3571"/>
                  </a:lnTo>
                  <a:cubicBezTo>
                    <a:pt x="2752" y="3571"/>
                    <a:pt x="2638" y="3502"/>
                    <a:pt x="2707" y="3502"/>
                  </a:cubicBezTo>
                  <a:cubicBezTo>
                    <a:pt x="2707" y="3482"/>
                    <a:pt x="2707" y="3408"/>
                    <a:pt x="2642" y="3408"/>
                  </a:cubicBezTo>
                  <a:cubicBezTo>
                    <a:pt x="2639" y="3408"/>
                    <a:pt x="2636" y="3408"/>
                    <a:pt x="2632" y="3408"/>
                  </a:cubicBezTo>
                  <a:lnTo>
                    <a:pt x="2632" y="3408"/>
                  </a:lnTo>
                  <a:cubicBezTo>
                    <a:pt x="2662" y="3397"/>
                    <a:pt x="2682" y="3361"/>
                    <a:pt x="2711" y="3361"/>
                  </a:cubicBezTo>
                  <a:cubicBezTo>
                    <a:pt x="2717" y="3361"/>
                    <a:pt x="2723" y="3363"/>
                    <a:pt x="2729" y="3366"/>
                  </a:cubicBezTo>
                  <a:lnTo>
                    <a:pt x="2707" y="3320"/>
                  </a:lnTo>
                  <a:lnTo>
                    <a:pt x="2684" y="3343"/>
                  </a:lnTo>
                  <a:cubicBezTo>
                    <a:pt x="2684" y="3252"/>
                    <a:pt x="2752" y="3229"/>
                    <a:pt x="2661" y="3161"/>
                  </a:cubicBezTo>
                  <a:lnTo>
                    <a:pt x="2638" y="3184"/>
                  </a:lnTo>
                  <a:cubicBezTo>
                    <a:pt x="2638" y="3138"/>
                    <a:pt x="2616" y="3093"/>
                    <a:pt x="2707" y="3093"/>
                  </a:cubicBezTo>
                  <a:lnTo>
                    <a:pt x="2729" y="3138"/>
                  </a:lnTo>
                  <a:cubicBezTo>
                    <a:pt x="2752" y="3047"/>
                    <a:pt x="2729" y="3002"/>
                    <a:pt x="2684" y="2934"/>
                  </a:cubicBezTo>
                  <a:lnTo>
                    <a:pt x="2684" y="2957"/>
                  </a:lnTo>
                  <a:cubicBezTo>
                    <a:pt x="2593" y="2866"/>
                    <a:pt x="2547" y="2434"/>
                    <a:pt x="2434" y="2343"/>
                  </a:cubicBezTo>
                  <a:lnTo>
                    <a:pt x="2366" y="2388"/>
                  </a:lnTo>
                  <a:lnTo>
                    <a:pt x="2297" y="2297"/>
                  </a:lnTo>
                  <a:lnTo>
                    <a:pt x="2502" y="2343"/>
                  </a:lnTo>
                  <a:cubicBezTo>
                    <a:pt x="2502" y="2206"/>
                    <a:pt x="2479" y="1456"/>
                    <a:pt x="2525" y="1319"/>
                  </a:cubicBezTo>
                  <a:cubicBezTo>
                    <a:pt x="2540" y="1297"/>
                    <a:pt x="2558" y="1289"/>
                    <a:pt x="2574" y="1289"/>
                  </a:cubicBezTo>
                  <a:cubicBezTo>
                    <a:pt x="2608" y="1289"/>
                    <a:pt x="2638" y="1319"/>
                    <a:pt x="2638" y="1319"/>
                  </a:cubicBezTo>
                  <a:cubicBezTo>
                    <a:pt x="2616" y="1251"/>
                    <a:pt x="2570" y="1274"/>
                    <a:pt x="2570" y="1228"/>
                  </a:cubicBezTo>
                  <a:lnTo>
                    <a:pt x="2638" y="1228"/>
                  </a:lnTo>
                  <a:lnTo>
                    <a:pt x="2616" y="1183"/>
                  </a:lnTo>
                  <a:cubicBezTo>
                    <a:pt x="2604" y="1206"/>
                    <a:pt x="2582" y="1211"/>
                    <a:pt x="2553" y="1211"/>
                  </a:cubicBezTo>
                  <a:cubicBezTo>
                    <a:pt x="2525" y="1211"/>
                    <a:pt x="2491" y="1206"/>
                    <a:pt x="2457" y="1206"/>
                  </a:cubicBezTo>
                  <a:lnTo>
                    <a:pt x="2479" y="1137"/>
                  </a:lnTo>
                  <a:lnTo>
                    <a:pt x="2525" y="1137"/>
                  </a:lnTo>
                  <a:cubicBezTo>
                    <a:pt x="2525" y="1137"/>
                    <a:pt x="2366" y="1092"/>
                    <a:pt x="2411" y="1024"/>
                  </a:cubicBezTo>
                  <a:cubicBezTo>
                    <a:pt x="2434" y="910"/>
                    <a:pt x="2411" y="773"/>
                    <a:pt x="2434" y="660"/>
                  </a:cubicBezTo>
                  <a:lnTo>
                    <a:pt x="2502" y="705"/>
                  </a:lnTo>
                  <a:lnTo>
                    <a:pt x="2525" y="660"/>
                  </a:lnTo>
                  <a:lnTo>
                    <a:pt x="2525" y="660"/>
                  </a:lnTo>
                  <a:cubicBezTo>
                    <a:pt x="2515" y="663"/>
                    <a:pt x="2507" y="665"/>
                    <a:pt x="2500" y="665"/>
                  </a:cubicBezTo>
                  <a:cubicBezTo>
                    <a:pt x="2469" y="665"/>
                    <a:pt x="2473" y="632"/>
                    <a:pt x="2464" y="632"/>
                  </a:cubicBezTo>
                  <a:cubicBezTo>
                    <a:pt x="2462" y="632"/>
                    <a:pt x="2460" y="634"/>
                    <a:pt x="2457" y="637"/>
                  </a:cubicBezTo>
                  <a:cubicBezTo>
                    <a:pt x="2320" y="523"/>
                    <a:pt x="2457" y="432"/>
                    <a:pt x="2366" y="341"/>
                  </a:cubicBezTo>
                  <a:cubicBezTo>
                    <a:pt x="2252" y="319"/>
                    <a:pt x="342" y="69"/>
                    <a:pt x="205" y="46"/>
                  </a:cubicBezTo>
                  <a:lnTo>
                    <a:pt x="2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48"/>
            <p:cNvSpPr/>
            <p:nvPr/>
          </p:nvSpPr>
          <p:spPr>
            <a:xfrm rot="-2172959" flipH="1">
              <a:off x="8268334" y="6548"/>
              <a:ext cx="2882" cy="2882"/>
            </a:xfrm>
            <a:custGeom>
              <a:avLst/>
              <a:gdLst/>
              <a:ahLst/>
              <a:cxnLst/>
              <a:rect l="l" t="t" r="r" b="b"/>
              <a:pathLst>
                <a:path w="92" h="92" extrusionOk="0">
                  <a:moveTo>
                    <a:pt x="91" y="1"/>
                  </a:moveTo>
                  <a:lnTo>
                    <a:pt x="91" y="1"/>
                  </a:lnTo>
                  <a:cubicBezTo>
                    <a:pt x="23" y="23"/>
                    <a:pt x="0" y="46"/>
                    <a:pt x="0" y="91"/>
                  </a:cubicBezTo>
                  <a:cubicBezTo>
                    <a:pt x="68" y="69"/>
                    <a:pt x="68" y="46"/>
                    <a:pt x="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48"/>
            <p:cNvSpPr/>
            <p:nvPr/>
          </p:nvSpPr>
          <p:spPr>
            <a:xfrm rot="-2172959" flipH="1">
              <a:off x="8267767" y="7666"/>
              <a:ext cx="31" cy="31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48"/>
            <p:cNvSpPr/>
            <p:nvPr/>
          </p:nvSpPr>
          <p:spPr>
            <a:xfrm rot="-2172959" flipH="1">
              <a:off x="8189976" y="-226886"/>
              <a:ext cx="752" cy="752"/>
            </a:xfrm>
            <a:custGeom>
              <a:avLst/>
              <a:gdLst/>
              <a:ahLst/>
              <a:cxnLst/>
              <a:rect l="l" t="t" r="r" b="b"/>
              <a:pathLst>
                <a:path w="24" h="24" extrusionOk="0">
                  <a:moveTo>
                    <a:pt x="1" y="0"/>
                  </a:moveTo>
                  <a:lnTo>
                    <a:pt x="24" y="2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48"/>
            <p:cNvSpPr/>
            <p:nvPr/>
          </p:nvSpPr>
          <p:spPr>
            <a:xfrm rot="-2172959" flipH="1">
              <a:off x="8182859" y="-226436"/>
              <a:ext cx="89056" cy="238474"/>
            </a:xfrm>
            <a:custGeom>
              <a:avLst/>
              <a:gdLst/>
              <a:ahLst/>
              <a:cxnLst/>
              <a:rect l="l" t="t" r="r" b="b"/>
              <a:pathLst>
                <a:path w="2843" h="7613" extrusionOk="0">
                  <a:moveTo>
                    <a:pt x="205" y="1"/>
                  </a:moveTo>
                  <a:lnTo>
                    <a:pt x="182" y="46"/>
                  </a:lnTo>
                  <a:cubicBezTo>
                    <a:pt x="184" y="46"/>
                    <a:pt x="187" y="47"/>
                    <a:pt x="189" y="47"/>
                  </a:cubicBezTo>
                  <a:lnTo>
                    <a:pt x="189" y="47"/>
                  </a:lnTo>
                  <a:lnTo>
                    <a:pt x="205" y="1"/>
                  </a:lnTo>
                  <a:close/>
                  <a:moveTo>
                    <a:pt x="2454" y="7453"/>
                  </a:moveTo>
                  <a:cubicBezTo>
                    <a:pt x="2458" y="7453"/>
                    <a:pt x="2466" y="7455"/>
                    <a:pt x="2479" y="7459"/>
                  </a:cubicBezTo>
                  <a:lnTo>
                    <a:pt x="2460" y="7515"/>
                  </a:lnTo>
                  <a:lnTo>
                    <a:pt x="2460" y="7515"/>
                  </a:lnTo>
                  <a:cubicBezTo>
                    <a:pt x="2466" y="7483"/>
                    <a:pt x="2435" y="7453"/>
                    <a:pt x="2454" y="7453"/>
                  </a:cubicBezTo>
                  <a:close/>
                  <a:moveTo>
                    <a:pt x="137" y="46"/>
                  </a:moveTo>
                  <a:cubicBezTo>
                    <a:pt x="114" y="92"/>
                    <a:pt x="68" y="137"/>
                    <a:pt x="137" y="160"/>
                  </a:cubicBezTo>
                  <a:cubicBezTo>
                    <a:pt x="131" y="165"/>
                    <a:pt x="125" y="167"/>
                    <a:pt x="118" y="167"/>
                  </a:cubicBezTo>
                  <a:cubicBezTo>
                    <a:pt x="106" y="167"/>
                    <a:pt x="91" y="161"/>
                    <a:pt x="78" y="161"/>
                  </a:cubicBezTo>
                  <a:cubicBezTo>
                    <a:pt x="66" y="161"/>
                    <a:pt x="54" y="166"/>
                    <a:pt x="46" y="183"/>
                  </a:cubicBezTo>
                  <a:cubicBezTo>
                    <a:pt x="46" y="228"/>
                    <a:pt x="114" y="273"/>
                    <a:pt x="68" y="319"/>
                  </a:cubicBezTo>
                  <a:cubicBezTo>
                    <a:pt x="0" y="410"/>
                    <a:pt x="159" y="455"/>
                    <a:pt x="91" y="546"/>
                  </a:cubicBezTo>
                  <a:lnTo>
                    <a:pt x="68" y="524"/>
                  </a:lnTo>
                  <a:cubicBezTo>
                    <a:pt x="23" y="569"/>
                    <a:pt x="68" y="637"/>
                    <a:pt x="46" y="683"/>
                  </a:cubicBezTo>
                  <a:lnTo>
                    <a:pt x="91" y="683"/>
                  </a:lnTo>
                  <a:cubicBezTo>
                    <a:pt x="68" y="751"/>
                    <a:pt x="91" y="796"/>
                    <a:pt x="46" y="842"/>
                  </a:cubicBezTo>
                  <a:lnTo>
                    <a:pt x="114" y="887"/>
                  </a:lnTo>
                  <a:cubicBezTo>
                    <a:pt x="91" y="1115"/>
                    <a:pt x="159" y="2002"/>
                    <a:pt x="159" y="2229"/>
                  </a:cubicBezTo>
                  <a:lnTo>
                    <a:pt x="137" y="2206"/>
                  </a:lnTo>
                  <a:lnTo>
                    <a:pt x="137" y="2206"/>
                  </a:lnTo>
                  <a:cubicBezTo>
                    <a:pt x="159" y="2570"/>
                    <a:pt x="137" y="3252"/>
                    <a:pt x="205" y="3616"/>
                  </a:cubicBezTo>
                  <a:cubicBezTo>
                    <a:pt x="159" y="3662"/>
                    <a:pt x="159" y="3753"/>
                    <a:pt x="137" y="3798"/>
                  </a:cubicBezTo>
                  <a:lnTo>
                    <a:pt x="205" y="3798"/>
                  </a:lnTo>
                  <a:cubicBezTo>
                    <a:pt x="205" y="3980"/>
                    <a:pt x="250" y="3821"/>
                    <a:pt x="273" y="3980"/>
                  </a:cubicBezTo>
                  <a:cubicBezTo>
                    <a:pt x="319" y="4185"/>
                    <a:pt x="228" y="4935"/>
                    <a:pt x="182" y="5117"/>
                  </a:cubicBezTo>
                  <a:cubicBezTo>
                    <a:pt x="273" y="5208"/>
                    <a:pt x="205" y="5322"/>
                    <a:pt x="250" y="5413"/>
                  </a:cubicBezTo>
                  <a:lnTo>
                    <a:pt x="228" y="5413"/>
                  </a:lnTo>
                  <a:cubicBezTo>
                    <a:pt x="250" y="5504"/>
                    <a:pt x="159" y="6072"/>
                    <a:pt x="182" y="6186"/>
                  </a:cubicBezTo>
                  <a:lnTo>
                    <a:pt x="205" y="6163"/>
                  </a:lnTo>
                  <a:lnTo>
                    <a:pt x="205" y="6163"/>
                  </a:lnTo>
                  <a:cubicBezTo>
                    <a:pt x="250" y="6254"/>
                    <a:pt x="159" y="6254"/>
                    <a:pt x="137" y="6322"/>
                  </a:cubicBezTo>
                  <a:cubicBezTo>
                    <a:pt x="228" y="6322"/>
                    <a:pt x="273" y="6413"/>
                    <a:pt x="296" y="6436"/>
                  </a:cubicBezTo>
                  <a:lnTo>
                    <a:pt x="273" y="6436"/>
                  </a:lnTo>
                  <a:cubicBezTo>
                    <a:pt x="273" y="6481"/>
                    <a:pt x="364" y="6595"/>
                    <a:pt x="364" y="6686"/>
                  </a:cubicBezTo>
                  <a:lnTo>
                    <a:pt x="319" y="6686"/>
                  </a:lnTo>
                  <a:cubicBezTo>
                    <a:pt x="387" y="6754"/>
                    <a:pt x="341" y="6868"/>
                    <a:pt x="364" y="6936"/>
                  </a:cubicBezTo>
                  <a:cubicBezTo>
                    <a:pt x="319" y="7027"/>
                    <a:pt x="228" y="7209"/>
                    <a:pt x="296" y="7368"/>
                  </a:cubicBezTo>
                  <a:lnTo>
                    <a:pt x="137" y="7437"/>
                  </a:lnTo>
                  <a:lnTo>
                    <a:pt x="159" y="7459"/>
                  </a:lnTo>
                  <a:cubicBezTo>
                    <a:pt x="159" y="7459"/>
                    <a:pt x="1195" y="7613"/>
                    <a:pt x="1886" y="7613"/>
                  </a:cubicBezTo>
                  <a:cubicBezTo>
                    <a:pt x="2116" y="7613"/>
                    <a:pt x="2308" y="7596"/>
                    <a:pt x="2411" y="7550"/>
                  </a:cubicBezTo>
                  <a:lnTo>
                    <a:pt x="2456" y="7550"/>
                  </a:lnTo>
                  <a:lnTo>
                    <a:pt x="2456" y="7528"/>
                  </a:lnTo>
                  <a:cubicBezTo>
                    <a:pt x="2458" y="7524"/>
                    <a:pt x="2459" y="7521"/>
                    <a:pt x="2460" y="7518"/>
                  </a:cubicBezTo>
                  <a:lnTo>
                    <a:pt x="2460" y="7518"/>
                  </a:lnTo>
                  <a:cubicBezTo>
                    <a:pt x="2467" y="7498"/>
                    <a:pt x="2475" y="7491"/>
                    <a:pt x="2484" y="7491"/>
                  </a:cubicBezTo>
                  <a:cubicBezTo>
                    <a:pt x="2500" y="7491"/>
                    <a:pt x="2519" y="7514"/>
                    <a:pt x="2547" y="7528"/>
                  </a:cubicBezTo>
                  <a:lnTo>
                    <a:pt x="2570" y="7482"/>
                  </a:lnTo>
                  <a:lnTo>
                    <a:pt x="2524" y="7482"/>
                  </a:lnTo>
                  <a:lnTo>
                    <a:pt x="2479" y="7391"/>
                  </a:lnTo>
                  <a:cubicBezTo>
                    <a:pt x="2502" y="7346"/>
                    <a:pt x="2570" y="7391"/>
                    <a:pt x="2593" y="7323"/>
                  </a:cubicBezTo>
                  <a:cubicBezTo>
                    <a:pt x="2638" y="7027"/>
                    <a:pt x="2706" y="6732"/>
                    <a:pt x="2706" y="6436"/>
                  </a:cubicBezTo>
                  <a:lnTo>
                    <a:pt x="2729" y="6436"/>
                  </a:lnTo>
                  <a:cubicBezTo>
                    <a:pt x="2706" y="6345"/>
                    <a:pt x="2729" y="6254"/>
                    <a:pt x="2706" y="6186"/>
                  </a:cubicBezTo>
                  <a:lnTo>
                    <a:pt x="2774" y="6140"/>
                  </a:lnTo>
                  <a:lnTo>
                    <a:pt x="2774" y="6140"/>
                  </a:lnTo>
                  <a:cubicBezTo>
                    <a:pt x="2773" y="6141"/>
                    <a:pt x="2772" y="6141"/>
                    <a:pt x="2771" y="6141"/>
                  </a:cubicBezTo>
                  <a:cubicBezTo>
                    <a:pt x="2730" y="6141"/>
                    <a:pt x="2752" y="5685"/>
                    <a:pt x="2752" y="5663"/>
                  </a:cubicBezTo>
                  <a:lnTo>
                    <a:pt x="2661" y="5663"/>
                  </a:lnTo>
                  <a:cubicBezTo>
                    <a:pt x="2661" y="5572"/>
                    <a:pt x="2774" y="5640"/>
                    <a:pt x="2752" y="5549"/>
                  </a:cubicBezTo>
                  <a:cubicBezTo>
                    <a:pt x="2615" y="5504"/>
                    <a:pt x="2774" y="5413"/>
                    <a:pt x="2706" y="5367"/>
                  </a:cubicBezTo>
                  <a:cubicBezTo>
                    <a:pt x="2706" y="5367"/>
                    <a:pt x="2706" y="5344"/>
                    <a:pt x="2752" y="5344"/>
                  </a:cubicBezTo>
                  <a:cubicBezTo>
                    <a:pt x="2683" y="5322"/>
                    <a:pt x="2752" y="5299"/>
                    <a:pt x="2729" y="5276"/>
                  </a:cubicBezTo>
                  <a:lnTo>
                    <a:pt x="2683" y="5276"/>
                  </a:lnTo>
                  <a:lnTo>
                    <a:pt x="2661" y="5231"/>
                  </a:lnTo>
                  <a:lnTo>
                    <a:pt x="2729" y="5231"/>
                  </a:lnTo>
                  <a:cubicBezTo>
                    <a:pt x="2752" y="5072"/>
                    <a:pt x="2843" y="4321"/>
                    <a:pt x="2820" y="4139"/>
                  </a:cubicBezTo>
                  <a:lnTo>
                    <a:pt x="2820" y="4139"/>
                  </a:lnTo>
                  <a:cubicBezTo>
                    <a:pt x="2774" y="4162"/>
                    <a:pt x="2797" y="4230"/>
                    <a:pt x="2706" y="4230"/>
                  </a:cubicBezTo>
                  <a:cubicBezTo>
                    <a:pt x="2661" y="4185"/>
                    <a:pt x="2729" y="4162"/>
                    <a:pt x="2683" y="4162"/>
                  </a:cubicBezTo>
                  <a:cubicBezTo>
                    <a:pt x="2820" y="4139"/>
                    <a:pt x="2706" y="4048"/>
                    <a:pt x="2843" y="4026"/>
                  </a:cubicBezTo>
                  <a:lnTo>
                    <a:pt x="2774" y="4003"/>
                  </a:lnTo>
                  <a:lnTo>
                    <a:pt x="2820" y="3980"/>
                  </a:lnTo>
                  <a:cubicBezTo>
                    <a:pt x="2752" y="3798"/>
                    <a:pt x="2774" y="3935"/>
                    <a:pt x="2797" y="3775"/>
                  </a:cubicBezTo>
                  <a:cubicBezTo>
                    <a:pt x="2797" y="3684"/>
                    <a:pt x="2683" y="3639"/>
                    <a:pt x="2729" y="3571"/>
                  </a:cubicBezTo>
                  <a:lnTo>
                    <a:pt x="2661" y="3571"/>
                  </a:lnTo>
                  <a:cubicBezTo>
                    <a:pt x="2729" y="3571"/>
                    <a:pt x="2615" y="3503"/>
                    <a:pt x="2683" y="3503"/>
                  </a:cubicBezTo>
                  <a:cubicBezTo>
                    <a:pt x="2683" y="3482"/>
                    <a:pt x="2683" y="3408"/>
                    <a:pt x="2619" y="3408"/>
                  </a:cubicBezTo>
                  <a:cubicBezTo>
                    <a:pt x="2616" y="3408"/>
                    <a:pt x="2613" y="3408"/>
                    <a:pt x="2609" y="3409"/>
                  </a:cubicBezTo>
                  <a:lnTo>
                    <a:pt x="2609" y="3409"/>
                  </a:lnTo>
                  <a:cubicBezTo>
                    <a:pt x="2634" y="3399"/>
                    <a:pt x="2653" y="3373"/>
                    <a:pt x="2676" y="3373"/>
                  </a:cubicBezTo>
                  <a:cubicBezTo>
                    <a:pt x="2685" y="3373"/>
                    <a:pt x="2695" y="3377"/>
                    <a:pt x="2706" y="3389"/>
                  </a:cubicBezTo>
                  <a:lnTo>
                    <a:pt x="2706" y="3321"/>
                  </a:lnTo>
                  <a:lnTo>
                    <a:pt x="2683" y="3343"/>
                  </a:lnTo>
                  <a:cubicBezTo>
                    <a:pt x="2661" y="3252"/>
                    <a:pt x="2729" y="3230"/>
                    <a:pt x="2661" y="3161"/>
                  </a:cubicBezTo>
                  <a:lnTo>
                    <a:pt x="2615" y="3184"/>
                  </a:lnTo>
                  <a:cubicBezTo>
                    <a:pt x="2615" y="3139"/>
                    <a:pt x="2615" y="3116"/>
                    <a:pt x="2706" y="3093"/>
                  </a:cubicBezTo>
                  <a:lnTo>
                    <a:pt x="2729" y="3139"/>
                  </a:lnTo>
                  <a:cubicBezTo>
                    <a:pt x="2729" y="3048"/>
                    <a:pt x="2729" y="3002"/>
                    <a:pt x="2683" y="2934"/>
                  </a:cubicBezTo>
                  <a:lnTo>
                    <a:pt x="2683" y="2957"/>
                  </a:lnTo>
                  <a:cubicBezTo>
                    <a:pt x="2593" y="2866"/>
                    <a:pt x="2524" y="2434"/>
                    <a:pt x="2411" y="2343"/>
                  </a:cubicBezTo>
                  <a:lnTo>
                    <a:pt x="2342" y="2388"/>
                  </a:lnTo>
                  <a:lnTo>
                    <a:pt x="2297" y="2297"/>
                  </a:lnTo>
                  <a:lnTo>
                    <a:pt x="2502" y="2366"/>
                  </a:lnTo>
                  <a:cubicBezTo>
                    <a:pt x="2502" y="2206"/>
                    <a:pt x="2456" y="1456"/>
                    <a:pt x="2502" y="1320"/>
                  </a:cubicBezTo>
                  <a:cubicBezTo>
                    <a:pt x="2517" y="1304"/>
                    <a:pt x="2534" y="1299"/>
                    <a:pt x="2552" y="1299"/>
                  </a:cubicBezTo>
                  <a:cubicBezTo>
                    <a:pt x="2587" y="1299"/>
                    <a:pt x="2623" y="1320"/>
                    <a:pt x="2638" y="1320"/>
                  </a:cubicBezTo>
                  <a:cubicBezTo>
                    <a:pt x="2615" y="1251"/>
                    <a:pt x="2547" y="1274"/>
                    <a:pt x="2570" y="1229"/>
                  </a:cubicBezTo>
                  <a:lnTo>
                    <a:pt x="2570" y="1229"/>
                  </a:lnTo>
                  <a:lnTo>
                    <a:pt x="2638" y="1251"/>
                  </a:lnTo>
                  <a:lnTo>
                    <a:pt x="2615" y="1183"/>
                  </a:lnTo>
                  <a:cubicBezTo>
                    <a:pt x="2604" y="1206"/>
                    <a:pt x="2575" y="1211"/>
                    <a:pt x="2544" y="1211"/>
                  </a:cubicBezTo>
                  <a:cubicBezTo>
                    <a:pt x="2513" y="1211"/>
                    <a:pt x="2479" y="1206"/>
                    <a:pt x="2456" y="1206"/>
                  </a:cubicBezTo>
                  <a:lnTo>
                    <a:pt x="2456" y="1138"/>
                  </a:lnTo>
                  <a:lnTo>
                    <a:pt x="2502" y="1138"/>
                  </a:lnTo>
                  <a:cubicBezTo>
                    <a:pt x="2502" y="1138"/>
                    <a:pt x="2365" y="1092"/>
                    <a:pt x="2388" y="1024"/>
                  </a:cubicBezTo>
                  <a:cubicBezTo>
                    <a:pt x="2411" y="910"/>
                    <a:pt x="2411" y="774"/>
                    <a:pt x="2411" y="660"/>
                  </a:cubicBezTo>
                  <a:lnTo>
                    <a:pt x="2479" y="706"/>
                  </a:lnTo>
                  <a:lnTo>
                    <a:pt x="2502" y="660"/>
                  </a:lnTo>
                  <a:lnTo>
                    <a:pt x="2502" y="660"/>
                  </a:lnTo>
                  <a:cubicBezTo>
                    <a:pt x="2495" y="663"/>
                    <a:pt x="2490" y="665"/>
                    <a:pt x="2486" y="665"/>
                  </a:cubicBezTo>
                  <a:cubicBezTo>
                    <a:pt x="2466" y="665"/>
                    <a:pt x="2472" y="633"/>
                    <a:pt x="2464" y="633"/>
                  </a:cubicBezTo>
                  <a:cubicBezTo>
                    <a:pt x="2462" y="633"/>
                    <a:pt x="2459" y="634"/>
                    <a:pt x="2456" y="637"/>
                  </a:cubicBezTo>
                  <a:cubicBezTo>
                    <a:pt x="2320" y="524"/>
                    <a:pt x="2433" y="433"/>
                    <a:pt x="2342" y="342"/>
                  </a:cubicBezTo>
                  <a:cubicBezTo>
                    <a:pt x="2230" y="319"/>
                    <a:pt x="375" y="76"/>
                    <a:pt x="189" y="47"/>
                  </a:cubicBezTo>
                  <a:lnTo>
                    <a:pt x="189" y="47"/>
                  </a:lnTo>
                  <a:lnTo>
                    <a:pt x="182" y="69"/>
                  </a:lnTo>
                  <a:lnTo>
                    <a:pt x="250" y="69"/>
                  </a:lnTo>
                  <a:cubicBezTo>
                    <a:pt x="273" y="137"/>
                    <a:pt x="205" y="92"/>
                    <a:pt x="205" y="160"/>
                  </a:cubicBezTo>
                  <a:cubicBezTo>
                    <a:pt x="137" y="160"/>
                    <a:pt x="137" y="92"/>
                    <a:pt x="137" y="4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48"/>
            <p:cNvSpPr/>
            <p:nvPr/>
          </p:nvSpPr>
          <p:spPr>
            <a:xfrm rot="-2172959" flipH="1">
              <a:off x="8537428" y="-26265"/>
              <a:ext cx="2882" cy="2882"/>
            </a:xfrm>
            <a:custGeom>
              <a:avLst/>
              <a:gdLst/>
              <a:ahLst/>
              <a:cxnLst/>
              <a:rect l="l" t="t" r="r" b="b"/>
              <a:pathLst>
                <a:path w="92" h="92" extrusionOk="0">
                  <a:moveTo>
                    <a:pt x="91" y="0"/>
                  </a:moveTo>
                  <a:lnTo>
                    <a:pt x="91" y="0"/>
                  </a:lnTo>
                  <a:cubicBezTo>
                    <a:pt x="23" y="23"/>
                    <a:pt x="0" y="46"/>
                    <a:pt x="23" y="91"/>
                  </a:cubicBezTo>
                  <a:cubicBezTo>
                    <a:pt x="69" y="68"/>
                    <a:pt x="91" y="46"/>
                    <a:pt x="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48"/>
            <p:cNvSpPr/>
            <p:nvPr/>
          </p:nvSpPr>
          <p:spPr>
            <a:xfrm rot="-2172959" flipH="1">
              <a:off x="8536861" y="-25147"/>
              <a:ext cx="31" cy="31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48"/>
            <p:cNvSpPr/>
            <p:nvPr/>
          </p:nvSpPr>
          <p:spPr>
            <a:xfrm rot="-2172959" flipH="1">
              <a:off x="8459121" y="-259511"/>
              <a:ext cx="31" cy="752"/>
            </a:xfrm>
            <a:custGeom>
              <a:avLst/>
              <a:gdLst/>
              <a:ahLst/>
              <a:cxnLst/>
              <a:rect l="l" t="t" r="r" b="b"/>
              <a:pathLst>
                <a:path w="1" h="24" extrusionOk="0">
                  <a:moveTo>
                    <a:pt x="1" y="1"/>
                  </a:moveTo>
                  <a:lnTo>
                    <a:pt x="1" y="2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48"/>
            <p:cNvSpPr/>
            <p:nvPr/>
          </p:nvSpPr>
          <p:spPr>
            <a:xfrm rot="-2172959" flipH="1">
              <a:off x="8451090" y="-259687"/>
              <a:ext cx="89776" cy="239194"/>
            </a:xfrm>
            <a:custGeom>
              <a:avLst/>
              <a:gdLst/>
              <a:ahLst/>
              <a:cxnLst/>
              <a:rect l="l" t="t" r="r" b="b"/>
              <a:pathLst>
                <a:path w="2866" h="7636" extrusionOk="0">
                  <a:moveTo>
                    <a:pt x="205" y="0"/>
                  </a:moveTo>
                  <a:lnTo>
                    <a:pt x="182" y="91"/>
                  </a:lnTo>
                  <a:lnTo>
                    <a:pt x="251" y="91"/>
                  </a:lnTo>
                  <a:cubicBezTo>
                    <a:pt x="273" y="160"/>
                    <a:pt x="205" y="114"/>
                    <a:pt x="205" y="160"/>
                  </a:cubicBezTo>
                  <a:cubicBezTo>
                    <a:pt x="160" y="160"/>
                    <a:pt x="137" y="114"/>
                    <a:pt x="137" y="69"/>
                  </a:cubicBezTo>
                  <a:lnTo>
                    <a:pt x="137" y="69"/>
                  </a:lnTo>
                  <a:cubicBezTo>
                    <a:pt x="137" y="114"/>
                    <a:pt x="91" y="160"/>
                    <a:pt x="160" y="160"/>
                  </a:cubicBezTo>
                  <a:cubicBezTo>
                    <a:pt x="137" y="182"/>
                    <a:pt x="114" y="182"/>
                    <a:pt x="94" y="182"/>
                  </a:cubicBezTo>
                  <a:cubicBezTo>
                    <a:pt x="74" y="182"/>
                    <a:pt x="57" y="182"/>
                    <a:pt x="46" y="205"/>
                  </a:cubicBezTo>
                  <a:cubicBezTo>
                    <a:pt x="69" y="251"/>
                    <a:pt x="114" y="296"/>
                    <a:pt x="91" y="319"/>
                  </a:cubicBezTo>
                  <a:lnTo>
                    <a:pt x="69" y="319"/>
                  </a:lnTo>
                  <a:cubicBezTo>
                    <a:pt x="1" y="410"/>
                    <a:pt x="160" y="478"/>
                    <a:pt x="91" y="569"/>
                  </a:cubicBezTo>
                  <a:lnTo>
                    <a:pt x="69" y="546"/>
                  </a:lnTo>
                  <a:lnTo>
                    <a:pt x="69" y="546"/>
                  </a:lnTo>
                  <a:cubicBezTo>
                    <a:pt x="46" y="592"/>
                    <a:pt x="91" y="637"/>
                    <a:pt x="46" y="705"/>
                  </a:cubicBezTo>
                  <a:lnTo>
                    <a:pt x="114" y="705"/>
                  </a:lnTo>
                  <a:cubicBezTo>
                    <a:pt x="69" y="774"/>
                    <a:pt x="114" y="819"/>
                    <a:pt x="69" y="865"/>
                  </a:cubicBezTo>
                  <a:lnTo>
                    <a:pt x="114" y="910"/>
                  </a:lnTo>
                  <a:cubicBezTo>
                    <a:pt x="91" y="1137"/>
                    <a:pt x="160" y="2024"/>
                    <a:pt x="160" y="2252"/>
                  </a:cubicBezTo>
                  <a:lnTo>
                    <a:pt x="160" y="2229"/>
                  </a:lnTo>
                  <a:cubicBezTo>
                    <a:pt x="182" y="2570"/>
                    <a:pt x="160" y="3275"/>
                    <a:pt x="228" y="3639"/>
                  </a:cubicBezTo>
                  <a:cubicBezTo>
                    <a:pt x="160" y="3684"/>
                    <a:pt x="182" y="3775"/>
                    <a:pt x="160" y="3821"/>
                  </a:cubicBezTo>
                  <a:lnTo>
                    <a:pt x="228" y="3821"/>
                  </a:lnTo>
                  <a:cubicBezTo>
                    <a:pt x="205" y="4003"/>
                    <a:pt x="273" y="3844"/>
                    <a:pt x="273" y="4003"/>
                  </a:cubicBezTo>
                  <a:cubicBezTo>
                    <a:pt x="342" y="4207"/>
                    <a:pt x="251" y="4958"/>
                    <a:pt x="205" y="5140"/>
                  </a:cubicBezTo>
                  <a:cubicBezTo>
                    <a:pt x="273" y="5231"/>
                    <a:pt x="205" y="5344"/>
                    <a:pt x="273" y="5435"/>
                  </a:cubicBezTo>
                  <a:lnTo>
                    <a:pt x="251" y="5435"/>
                  </a:lnTo>
                  <a:cubicBezTo>
                    <a:pt x="273" y="5526"/>
                    <a:pt x="182" y="6072"/>
                    <a:pt x="205" y="6208"/>
                  </a:cubicBezTo>
                  <a:lnTo>
                    <a:pt x="205" y="6186"/>
                  </a:lnTo>
                  <a:lnTo>
                    <a:pt x="205" y="6186"/>
                  </a:lnTo>
                  <a:cubicBezTo>
                    <a:pt x="273" y="6277"/>
                    <a:pt x="182" y="6277"/>
                    <a:pt x="137" y="6345"/>
                  </a:cubicBezTo>
                  <a:cubicBezTo>
                    <a:pt x="228" y="6345"/>
                    <a:pt x="296" y="6436"/>
                    <a:pt x="296" y="6459"/>
                  </a:cubicBezTo>
                  <a:lnTo>
                    <a:pt x="273" y="6459"/>
                  </a:lnTo>
                  <a:cubicBezTo>
                    <a:pt x="296" y="6504"/>
                    <a:pt x="364" y="6618"/>
                    <a:pt x="387" y="6709"/>
                  </a:cubicBezTo>
                  <a:lnTo>
                    <a:pt x="342" y="6709"/>
                  </a:lnTo>
                  <a:cubicBezTo>
                    <a:pt x="387" y="6777"/>
                    <a:pt x="364" y="6891"/>
                    <a:pt x="364" y="6959"/>
                  </a:cubicBezTo>
                  <a:cubicBezTo>
                    <a:pt x="342" y="7050"/>
                    <a:pt x="251" y="7232"/>
                    <a:pt x="319" y="7368"/>
                  </a:cubicBezTo>
                  <a:lnTo>
                    <a:pt x="160" y="7459"/>
                  </a:lnTo>
                  <a:lnTo>
                    <a:pt x="160" y="7482"/>
                  </a:lnTo>
                  <a:cubicBezTo>
                    <a:pt x="160" y="7482"/>
                    <a:pt x="1209" y="7635"/>
                    <a:pt x="1896" y="7635"/>
                  </a:cubicBezTo>
                  <a:cubicBezTo>
                    <a:pt x="2125" y="7635"/>
                    <a:pt x="2314" y="7618"/>
                    <a:pt x="2411" y="7573"/>
                  </a:cubicBezTo>
                  <a:lnTo>
                    <a:pt x="2456" y="7573"/>
                  </a:lnTo>
                  <a:lnTo>
                    <a:pt x="2456" y="7550"/>
                  </a:lnTo>
                  <a:cubicBezTo>
                    <a:pt x="2473" y="7499"/>
                    <a:pt x="2452" y="7473"/>
                    <a:pt x="2460" y="7473"/>
                  </a:cubicBezTo>
                  <a:cubicBezTo>
                    <a:pt x="2462" y="7473"/>
                    <a:pt x="2468" y="7476"/>
                    <a:pt x="2479" y="7482"/>
                  </a:cubicBezTo>
                  <a:lnTo>
                    <a:pt x="2479" y="7527"/>
                  </a:lnTo>
                  <a:cubicBezTo>
                    <a:pt x="2479" y="7513"/>
                    <a:pt x="2484" y="7508"/>
                    <a:pt x="2490" y="7508"/>
                  </a:cubicBezTo>
                  <a:cubicBezTo>
                    <a:pt x="2505" y="7508"/>
                    <a:pt x="2532" y="7534"/>
                    <a:pt x="2547" y="7550"/>
                  </a:cubicBezTo>
                  <a:lnTo>
                    <a:pt x="2570" y="7482"/>
                  </a:lnTo>
                  <a:lnTo>
                    <a:pt x="2547" y="7505"/>
                  </a:lnTo>
                  <a:lnTo>
                    <a:pt x="2502" y="7414"/>
                  </a:lnTo>
                  <a:cubicBezTo>
                    <a:pt x="2502" y="7368"/>
                    <a:pt x="2593" y="7414"/>
                    <a:pt x="2593" y="7345"/>
                  </a:cubicBezTo>
                  <a:cubicBezTo>
                    <a:pt x="2638" y="7050"/>
                    <a:pt x="2707" y="6754"/>
                    <a:pt x="2707" y="6459"/>
                  </a:cubicBezTo>
                  <a:lnTo>
                    <a:pt x="2752" y="6459"/>
                  </a:lnTo>
                  <a:cubicBezTo>
                    <a:pt x="2729" y="6368"/>
                    <a:pt x="2729" y="6277"/>
                    <a:pt x="2707" y="6208"/>
                  </a:cubicBezTo>
                  <a:lnTo>
                    <a:pt x="2798" y="6163"/>
                  </a:lnTo>
                  <a:lnTo>
                    <a:pt x="2798" y="6163"/>
                  </a:lnTo>
                  <a:cubicBezTo>
                    <a:pt x="2797" y="6163"/>
                    <a:pt x="2796" y="6164"/>
                    <a:pt x="2795" y="6164"/>
                  </a:cubicBezTo>
                  <a:cubicBezTo>
                    <a:pt x="2752" y="6164"/>
                    <a:pt x="2753" y="5685"/>
                    <a:pt x="2775" y="5685"/>
                  </a:cubicBezTo>
                  <a:lnTo>
                    <a:pt x="2684" y="5685"/>
                  </a:lnTo>
                  <a:cubicBezTo>
                    <a:pt x="2684" y="5594"/>
                    <a:pt x="2775" y="5663"/>
                    <a:pt x="2752" y="5572"/>
                  </a:cubicBezTo>
                  <a:cubicBezTo>
                    <a:pt x="2638" y="5526"/>
                    <a:pt x="2775" y="5435"/>
                    <a:pt x="2707" y="5390"/>
                  </a:cubicBezTo>
                  <a:cubicBezTo>
                    <a:pt x="2729" y="5390"/>
                    <a:pt x="2729" y="5367"/>
                    <a:pt x="2775" y="5367"/>
                  </a:cubicBezTo>
                  <a:cubicBezTo>
                    <a:pt x="2684" y="5344"/>
                    <a:pt x="2752" y="5322"/>
                    <a:pt x="2729" y="5299"/>
                  </a:cubicBezTo>
                  <a:lnTo>
                    <a:pt x="2684" y="5299"/>
                  </a:lnTo>
                  <a:lnTo>
                    <a:pt x="2661" y="5253"/>
                  </a:lnTo>
                  <a:lnTo>
                    <a:pt x="2729" y="5253"/>
                  </a:lnTo>
                  <a:cubicBezTo>
                    <a:pt x="2775" y="5094"/>
                    <a:pt x="2866" y="4344"/>
                    <a:pt x="2843" y="4162"/>
                  </a:cubicBezTo>
                  <a:lnTo>
                    <a:pt x="2843" y="4162"/>
                  </a:lnTo>
                  <a:cubicBezTo>
                    <a:pt x="2775" y="4185"/>
                    <a:pt x="2820" y="4230"/>
                    <a:pt x="2729" y="4253"/>
                  </a:cubicBezTo>
                  <a:cubicBezTo>
                    <a:pt x="2684" y="4207"/>
                    <a:pt x="2752" y="4185"/>
                    <a:pt x="2684" y="4185"/>
                  </a:cubicBezTo>
                  <a:cubicBezTo>
                    <a:pt x="2820" y="4162"/>
                    <a:pt x="2729" y="4071"/>
                    <a:pt x="2866" y="4048"/>
                  </a:cubicBezTo>
                  <a:lnTo>
                    <a:pt x="2775" y="4025"/>
                  </a:lnTo>
                  <a:lnTo>
                    <a:pt x="2820" y="4003"/>
                  </a:lnTo>
                  <a:cubicBezTo>
                    <a:pt x="2752" y="3821"/>
                    <a:pt x="2798" y="3957"/>
                    <a:pt x="2820" y="3798"/>
                  </a:cubicBezTo>
                  <a:cubicBezTo>
                    <a:pt x="2798" y="3684"/>
                    <a:pt x="2707" y="3639"/>
                    <a:pt x="2752" y="3593"/>
                  </a:cubicBezTo>
                  <a:lnTo>
                    <a:pt x="2684" y="3593"/>
                  </a:lnTo>
                  <a:cubicBezTo>
                    <a:pt x="2752" y="3593"/>
                    <a:pt x="2638" y="3525"/>
                    <a:pt x="2707" y="3525"/>
                  </a:cubicBezTo>
                  <a:cubicBezTo>
                    <a:pt x="2686" y="3505"/>
                    <a:pt x="2702" y="3431"/>
                    <a:pt x="2642" y="3431"/>
                  </a:cubicBezTo>
                  <a:cubicBezTo>
                    <a:pt x="2639" y="3431"/>
                    <a:pt x="2635" y="3431"/>
                    <a:pt x="2632" y="3431"/>
                  </a:cubicBezTo>
                  <a:lnTo>
                    <a:pt x="2632" y="3431"/>
                  </a:lnTo>
                  <a:cubicBezTo>
                    <a:pt x="2661" y="3420"/>
                    <a:pt x="2680" y="3384"/>
                    <a:pt x="2697" y="3384"/>
                  </a:cubicBezTo>
                  <a:cubicBezTo>
                    <a:pt x="2700" y="3384"/>
                    <a:pt x="2703" y="3385"/>
                    <a:pt x="2707" y="3389"/>
                  </a:cubicBezTo>
                  <a:lnTo>
                    <a:pt x="2707" y="3343"/>
                  </a:lnTo>
                  <a:lnTo>
                    <a:pt x="2684" y="3366"/>
                  </a:lnTo>
                  <a:cubicBezTo>
                    <a:pt x="2684" y="3275"/>
                    <a:pt x="2752" y="3230"/>
                    <a:pt x="2661" y="3184"/>
                  </a:cubicBezTo>
                  <a:lnTo>
                    <a:pt x="2638" y="3207"/>
                  </a:lnTo>
                  <a:cubicBezTo>
                    <a:pt x="2638" y="3161"/>
                    <a:pt x="2616" y="3116"/>
                    <a:pt x="2707" y="3116"/>
                  </a:cubicBezTo>
                  <a:lnTo>
                    <a:pt x="2729" y="3161"/>
                  </a:lnTo>
                  <a:cubicBezTo>
                    <a:pt x="2729" y="3070"/>
                    <a:pt x="2729" y="3025"/>
                    <a:pt x="2684" y="2957"/>
                  </a:cubicBezTo>
                  <a:lnTo>
                    <a:pt x="2684" y="2979"/>
                  </a:lnTo>
                  <a:cubicBezTo>
                    <a:pt x="2593" y="2888"/>
                    <a:pt x="2547" y="2456"/>
                    <a:pt x="2434" y="2365"/>
                  </a:cubicBezTo>
                  <a:lnTo>
                    <a:pt x="2365" y="2388"/>
                  </a:lnTo>
                  <a:lnTo>
                    <a:pt x="2297" y="2320"/>
                  </a:lnTo>
                  <a:lnTo>
                    <a:pt x="2502" y="2365"/>
                  </a:lnTo>
                  <a:cubicBezTo>
                    <a:pt x="2502" y="2229"/>
                    <a:pt x="2479" y="1479"/>
                    <a:pt x="2525" y="1342"/>
                  </a:cubicBezTo>
                  <a:cubicBezTo>
                    <a:pt x="2532" y="1319"/>
                    <a:pt x="2547" y="1312"/>
                    <a:pt x="2564" y="1312"/>
                  </a:cubicBezTo>
                  <a:cubicBezTo>
                    <a:pt x="2598" y="1312"/>
                    <a:pt x="2638" y="1342"/>
                    <a:pt x="2638" y="1342"/>
                  </a:cubicBezTo>
                  <a:cubicBezTo>
                    <a:pt x="2616" y="1274"/>
                    <a:pt x="2570" y="1297"/>
                    <a:pt x="2570" y="1251"/>
                  </a:cubicBezTo>
                  <a:lnTo>
                    <a:pt x="2638" y="1251"/>
                  </a:lnTo>
                  <a:lnTo>
                    <a:pt x="2616" y="1206"/>
                  </a:lnTo>
                  <a:cubicBezTo>
                    <a:pt x="2604" y="1228"/>
                    <a:pt x="2576" y="1234"/>
                    <a:pt x="2545" y="1234"/>
                  </a:cubicBezTo>
                  <a:cubicBezTo>
                    <a:pt x="2513" y="1234"/>
                    <a:pt x="2479" y="1228"/>
                    <a:pt x="2456" y="1228"/>
                  </a:cubicBezTo>
                  <a:lnTo>
                    <a:pt x="2456" y="1160"/>
                  </a:lnTo>
                  <a:lnTo>
                    <a:pt x="2525" y="1160"/>
                  </a:lnTo>
                  <a:cubicBezTo>
                    <a:pt x="2525" y="1160"/>
                    <a:pt x="2365" y="1115"/>
                    <a:pt x="2411" y="1047"/>
                  </a:cubicBezTo>
                  <a:cubicBezTo>
                    <a:pt x="2434" y="933"/>
                    <a:pt x="2411" y="796"/>
                    <a:pt x="2434" y="683"/>
                  </a:cubicBezTo>
                  <a:lnTo>
                    <a:pt x="2502" y="728"/>
                  </a:lnTo>
                  <a:lnTo>
                    <a:pt x="2525" y="683"/>
                  </a:lnTo>
                  <a:lnTo>
                    <a:pt x="2525" y="683"/>
                  </a:lnTo>
                  <a:cubicBezTo>
                    <a:pt x="2515" y="686"/>
                    <a:pt x="2507" y="687"/>
                    <a:pt x="2500" y="687"/>
                  </a:cubicBezTo>
                  <a:cubicBezTo>
                    <a:pt x="2469" y="687"/>
                    <a:pt x="2473" y="655"/>
                    <a:pt x="2464" y="655"/>
                  </a:cubicBezTo>
                  <a:cubicBezTo>
                    <a:pt x="2462" y="655"/>
                    <a:pt x="2460" y="657"/>
                    <a:pt x="2456" y="660"/>
                  </a:cubicBezTo>
                  <a:cubicBezTo>
                    <a:pt x="2320" y="546"/>
                    <a:pt x="2456" y="455"/>
                    <a:pt x="2365" y="364"/>
                  </a:cubicBezTo>
                  <a:cubicBezTo>
                    <a:pt x="2252" y="342"/>
                    <a:pt x="342" y="91"/>
                    <a:pt x="205" y="69"/>
                  </a:cubicBezTo>
                  <a:lnTo>
                    <a:pt x="20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48"/>
            <p:cNvSpPr/>
            <p:nvPr/>
          </p:nvSpPr>
          <p:spPr>
            <a:xfrm rot="-2172959" flipH="1">
              <a:off x="8877775" y="377900"/>
              <a:ext cx="2882" cy="3602"/>
            </a:xfrm>
            <a:custGeom>
              <a:avLst/>
              <a:gdLst/>
              <a:ahLst/>
              <a:cxnLst/>
              <a:rect l="l" t="t" r="r" b="b"/>
              <a:pathLst>
                <a:path w="92" h="115" extrusionOk="0">
                  <a:moveTo>
                    <a:pt x="91" y="1"/>
                  </a:moveTo>
                  <a:lnTo>
                    <a:pt x="91" y="1"/>
                  </a:lnTo>
                  <a:cubicBezTo>
                    <a:pt x="23" y="46"/>
                    <a:pt x="0" y="69"/>
                    <a:pt x="0" y="114"/>
                  </a:cubicBezTo>
                  <a:cubicBezTo>
                    <a:pt x="69" y="92"/>
                    <a:pt x="69" y="46"/>
                    <a:pt x="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48"/>
            <p:cNvSpPr/>
            <p:nvPr/>
          </p:nvSpPr>
          <p:spPr>
            <a:xfrm rot="-2172959" flipH="1">
              <a:off x="8876995" y="379087"/>
              <a:ext cx="31" cy="31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48"/>
            <p:cNvSpPr/>
            <p:nvPr/>
          </p:nvSpPr>
          <p:spPr>
            <a:xfrm rot="-2172959" flipH="1">
              <a:off x="8775647" y="116155"/>
              <a:ext cx="31" cy="720"/>
            </a:xfrm>
            <a:custGeom>
              <a:avLst/>
              <a:gdLst/>
              <a:ahLst/>
              <a:cxnLst/>
              <a:rect l="l" t="t" r="r" b="b"/>
              <a:pathLst>
                <a:path w="1" h="23" extrusionOk="0">
                  <a:moveTo>
                    <a:pt x="0" y="0"/>
                  </a:moveTo>
                  <a:lnTo>
                    <a:pt x="0" y="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48"/>
            <p:cNvSpPr/>
            <p:nvPr/>
          </p:nvSpPr>
          <p:spPr>
            <a:xfrm rot="-2172959" flipH="1">
              <a:off x="8780361" y="112490"/>
              <a:ext cx="88367" cy="276533"/>
            </a:xfrm>
            <a:custGeom>
              <a:avLst/>
              <a:gdLst/>
              <a:ahLst/>
              <a:cxnLst/>
              <a:rect l="l" t="t" r="r" b="b"/>
              <a:pathLst>
                <a:path w="2821" h="8828" extrusionOk="0">
                  <a:moveTo>
                    <a:pt x="56" y="778"/>
                  </a:moveTo>
                  <a:cubicBezTo>
                    <a:pt x="50" y="783"/>
                    <a:pt x="46" y="789"/>
                    <a:pt x="46" y="796"/>
                  </a:cubicBezTo>
                  <a:cubicBezTo>
                    <a:pt x="50" y="790"/>
                    <a:pt x="54" y="784"/>
                    <a:pt x="56" y="778"/>
                  </a:cubicBezTo>
                  <a:close/>
                  <a:moveTo>
                    <a:pt x="2275" y="2661"/>
                  </a:moveTo>
                  <a:lnTo>
                    <a:pt x="2411" y="2706"/>
                  </a:lnTo>
                  <a:lnTo>
                    <a:pt x="2411" y="2706"/>
                  </a:lnTo>
                  <a:lnTo>
                    <a:pt x="2320" y="2752"/>
                  </a:lnTo>
                  <a:lnTo>
                    <a:pt x="2275" y="2661"/>
                  </a:lnTo>
                  <a:close/>
                  <a:moveTo>
                    <a:pt x="205" y="0"/>
                  </a:moveTo>
                  <a:lnTo>
                    <a:pt x="183" y="91"/>
                  </a:lnTo>
                  <a:lnTo>
                    <a:pt x="251" y="91"/>
                  </a:lnTo>
                  <a:cubicBezTo>
                    <a:pt x="274" y="159"/>
                    <a:pt x="205" y="114"/>
                    <a:pt x="205" y="182"/>
                  </a:cubicBezTo>
                  <a:cubicBezTo>
                    <a:pt x="160" y="182"/>
                    <a:pt x="137" y="114"/>
                    <a:pt x="137" y="46"/>
                  </a:cubicBezTo>
                  <a:cubicBezTo>
                    <a:pt x="137" y="114"/>
                    <a:pt x="92" y="159"/>
                    <a:pt x="137" y="182"/>
                  </a:cubicBezTo>
                  <a:cubicBezTo>
                    <a:pt x="130" y="196"/>
                    <a:pt x="122" y="199"/>
                    <a:pt x="112" y="199"/>
                  </a:cubicBezTo>
                  <a:cubicBezTo>
                    <a:pt x="102" y="199"/>
                    <a:pt x="91" y="195"/>
                    <a:pt x="80" y="195"/>
                  </a:cubicBezTo>
                  <a:cubicBezTo>
                    <a:pt x="67" y="195"/>
                    <a:pt x="55" y="201"/>
                    <a:pt x="46" y="228"/>
                  </a:cubicBezTo>
                  <a:cubicBezTo>
                    <a:pt x="69" y="250"/>
                    <a:pt x="114" y="319"/>
                    <a:pt x="92" y="364"/>
                  </a:cubicBezTo>
                  <a:lnTo>
                    <a:pt x="69" y="364"/>
                  </a:lnTo>
                  <a:cubicBezTo>
                    <a:pt x="1" y="455"/>
                    <a:pt x="160" y="523"/>
                    <a:pt x="92" y="637"/>
                  </a:cubicBezTo>
                  <a:lnTo>
                    <a:pt x="69" y="614"/>
                  </a:lnTo>
                  <a:lnTo>
                    <a:pt x="69" y="614"/>
                  </a:lnTo>
                  <a:cubicBezTo>
                    <a:pt x="48" y="656"/>
                    <a:pt x="84" y="716"/>
                    <a:pt x="56" y="778"/>
                  </a:cubicBezTo>
                  <a:lnTo>
                    <a:pt x="56" y="778"/>
                  </a:lnTo>
                  <a:cubicBezTo>
                    <a:pt x="62" y="773"/>
                    <a:pt x="70" y="770"/>
                    <a:pt x="79" y="770"/>
                  </a:cubicBezTo>
                  <a:cubicBezTo>
                    <a:pt x="91" y="770"/>
                    <a:pt x="105" y="777"/>
                    <a:pt x="114" y="796"/>
                  </a:cubicBezTo>
                  <a:cubicBezTo>
                    <a:pt x="69" y="864"/>
                    <a:pt x="92" y="910"/>
                    <a:pt x="46" y="978"/>
                  </a:cubicBezTo>
                  <a:lnTo>
                    <a:pt x="114" y="1024"/>
                  </a:lnTo>
                  <a:cubicBezTo>
                    <a:pt x="92" y="1271"/>
                    <a:pt x="136" y="2301"/>
                    <a:pt x="137" y="2563"/>
                  </a:cubicBezTo>
                  <a:lnTo>
                    <a:pt x="137" y="2563"/>
                  </a:lnTo>
                  <a:cubicBezTo>
                    <a:pt x="137" y="2977"/>
                    <a:pt x="115" y="3780"/>
                    <a:pt x="183" y="4184"/>
                  </a:cubicBezTo>
                  <a:cubicBezTo>
                    <a:pt x="114" y="4230"/>
                    <a:pt x="137" y="4321"/>
                    <a:pt x="114" y="4389"/>
                  </a:cubicBezTo>
                  <a:cubicBezTo>
                    <a:pt x="124" y="4370"/>
                    <a:pt x="138" y="4363"/>
                    <a:pt x="150" y="4363"/>
                  </a:cubicBezTo>
                  <a:cubicBezTo>
                    <a:pt x="168" y="4363"/>
                    <a:pt x="183" y="4376"/>
                    <a:pt x="183" y="4389"/>
                  </a:cubicBezTo>
                  <a:cubicBezTo>
                    <a:pt x="160" y="4594"/>
                    <a:pt x="228" y="4412"/>
                    <a:pt x="228" y="4616"/>
                  </a:cubicBezTo>
                  <a:cubicBezTo>
                    <a:pt x="274" y="4844"/>
                    <a:pt x="183" y="5731"/>
                    <a:pt x="137" y="5935"/>
                  </a:cubicBezTo>
                  <a:cubicBezTo>
                    <a:pt x="228" y="6026"/>
                    <a:pt x="160" y="6163"/>
                    <a:pt x="205" y="6276"/>
                  </a:cubicBezTo>
                  <a:lnTo>
                    <a:pt x="183" y="6276"/>
                  </a:lnTo>
                  <a:cubicBezTo>
                    <a:pt x="205" y="6390"/>
                    <a:pt x="114" y="7027"/>
                    <a:pt x="137" y="7163"/>
                  </a:cubicBezTo>
                  <a:lnTo>
                    <a:pt x="160" y="7141"/>
                  </a:lnTo>
                  <a:lnTo>
                    <a:pt x="160" y="7141"/>
                  </a:lnTo>
                  <a:cubicBezTo>
                    <a:pt x="205" y="7277"/>
                    <a:pt x="114" y="7254"/>
                    <a:pt x="69" y="7345"/>
                  </a:cubicBezTo>
                  <a:cubicBezTo>
                    <a:pt x="79" y="7343"/>
                    <a:pt x="89" y="7342"/>
                    <a:pt x="98" y="7342"/>
                  </a:cubicBezTo>
                  <a:cubicBezTo>
                    <a:pt x="190" y="7342"/>
                    <a:pt x="228" y="7440"/>
                    <a:pt x="228" y="7482"/>
                  </a:cubicBezTo>
                  <a:lnTo>
                    <a:pt x="205" y="7459"/>
                  </a:lnTo>
                  <a:lnTo>
                    <a:pt x="205" y="7459"/>
                  </a:lnTo>
                  <a:cubicBezTo>
                    <a:pt x="228" y="7527"/>
                    <a:pt x="296" y="7664"/>
                    <a:pt x="319" y="7755"/>
                  </a:cubicBezTo>
                  <a:lnTo>
                    <a:pt x="274" y="7755"/>
                  </a:lnTo>
                  <a:cubicBezTo>
                    <a:pt x="319" y="7823"/>
                    <a:pt x="296" y="7982"/>
                    <a:pt x="296" y="8027"/>
                  </a:cubicBezTo>
                  <a:cubicBezTo>
                    <a:pt x="274" y="8164"/>
                    <a:pt x="160" y="8369"/>
                    <a:pt x="228" y="8550"/>
                  </a:cubicBezTo>
                  <a:lnTo>
                    <a:pt x="69" y="8641"/>
                  </a:lnTo>
                  <a:lnTo>
                    <a:pt x="92" y="8664"/>
                  </a:lnTo>
                  <a:cubicBezTo>
                    <a:pt x="92" y="8664"/>
                    <a:pt x="1108" y="8827"/>
                    <a:pt x="1799" y="8827"/>
                  </a:cubicBezTo>
                  <a:cubicBezTo>
                    <a:pt x="2038" y="8827"/>
                    <a:pt x="2238" y="8808"/>
                    <a:pt x="2343" y="8755"/>
                  </a:cubicBezTo>
                  <a:lnTo>
                    <a:pt x="2388" y="8755"/>
                  </a:lnTo>
                  <a:lnTo>
                    <a:pt x="2388" y="8710"/>
                  </a:lnTo>
                  <a:cubicBezTo>
                    <a:pt x="2411" y="8641"/>
                    <a:pt x="2366" y="8619"/>
                    <a:pt x="2411" y="8619"/>
                  </a:cubicBezTo>
                  <a:lnTo>
                    <a:pt x="2411" y="8710"/>
                  </a:lnTo>
                  <a:cubicBezTo>
                    <a:pt x="2411" y="8683"/>
                    <a:pt x="2415" y="8674"/>
                    <a:pt x="2422" y="8674"/>
                  </a:cubicBezTo>
                  <a:cubicBezTo>
                    <a:pt x="2433" y="8674"/>
                    <a:pt x="2452" y="8696"/>
                    <a:pt x="2479" y="8710"/>
                  </a:cubicBezTo>
                  <a:lnTo>
                    <a:pt x="2502" y="8641"/>
                  </a:lnTo>
                  <a:lnTo>
                    <a:pt x="2502" y="8641"/>
                  </a:lnTo>
                  <a:lnTo>
                    <a:pt x="2479" y="8664"/>
                  </a:lnTo>
                  <a:cubicBezTo>
                    <a:pt x="2457" y="8641"/>
                    <a:pt x="2411" y="8596"/>
                    <a:pt x="2434" y="8550"/>
                  </a:cubicBezTo>
                  <a:cubicBezTo>
                    <a:pt x="2434" y="8505"/>
                    <a:pt x="2525" y="8550"/>
                    <a:pt x="2525" y="8482"/>
                  </a:cubicBezTo>
                  <a:cubicBezTo>
                    <a:pt x="2570" y="8141"/>
                    <a:pt x="2639" y="7800"/>
                    <a:pt x="2639" y="7436"/>
                  </a:cubicBezTo>
                  <a:lnTo>
                    <a:pt x="2684" y="7459"/>
                  </a:lnTo>
                  <a:cubicBezTo>
                    <a:pt x="2661" y="7345"/>
                    <a:pt x="2661" y="7254"/>
                    <a:pt x="2639" y="7163"/>
                  </a:cubicBezTo>
                  <a:lnTo>
                    <a:pt x="2730" y="7118"/>
                  </a:lnTo>
                  <a:lnTo>
                    <a:pt x="2730" y="7118"/>
                  </a:lnTo>
                  <a:cubicBezTo>
                    <a:pt x="2729" y="7118"/>
                    <a:pt x="2728" y="7119"/>
                    <a:pt x="2727" y="7119"/>
                  </a:cubicBezTo>
                  <a:cubicBezTo>
                    <a:pt x="2685" y="7119"/>
                    <a:pt x="2707" y="6572"/>
                    <a:pt x="2707" y="6572"/>
                  </a:cubicBezTo>
                  <a:lnTo>
                    <a:pt x="2616" y="6549"/>
                  </a:lnTo>
                  <a:cubicBezTo>
                    <a:pt x="2616" y="6458"/>
                    <a:pt x="2730" y="6527"/>
                    <a:pt x="2707" y="6436"/>
                  </a:cubicBezTo>
                  <a:cubicBezTo>
                    <a:pt x="2570" y="6390"/>
                    <a:pt x="2730" y="6276"/>
                    <a:pt x="2661" y="6231"/>
                  </a:cubicBezTo>
                  <a:cubicBezTo>
                    <a:pt x="2661" y="6231"/>
                    <a:pt x="2661" y="6186"/>
                    <a:pt x="2707" y="6186"/>
                  </a:cubicBezTo>
                  <a:cubicBezTo>
                    <a:pt x="2639" y="6163"/>
                    <a:pt x="2684" y="6140"/>
                    <a:pt x="2684" y="6117"/>
                  </a:cubicBezTo>
                  <a:lnTo>
                    <a:pt x="2639" y="6117"/>
                  </a:lnTo>
                  <a:lnTo>
                    <a:pt x="2616" y="6049"/>
                  </a:lnTo>
                  <a:lnTo>
                    <a:pt x="2684" y="6049"/>
                  </a:lnTo>
                  <a:cubicBezTo>
                    <a:pt x="2707" y="5867"/>
                    <a:pt x="2820" y="5003"/>
                    <a:pt x="2775" y="4798"/>
                  </a:cubicBezTo>
                  <a:lnTo>
                    <a:pt x="2775" y="4798"/>
                  </a:lnTo>
                  <a:cubicBezTo>
                    <a:pt x="2730" y="4821"/>
                    <a:pt x="2752" y="4889"/>
                    <a:pt x="2661" y="4912"/>
                  </a:cubicBezTo>
                  <a:cubicBezTo>
                    <a:pt x="2616" y="4867"/>
                    <a:pt x="2684" y="4844"/>
                    <a:pt x="2639" y="4821"/>
                  </a:cubicBezTo>
                  <a:cubicBezTo>
                    <a:pt x="2775" y="4798"/>
                    <a:pt x="2684" y="4707"/>
                    <a:pt x="2820" y="4662"/>
                  </a:cubicBezTo>
                  <a:lnTo>
                    <a:pt x="2730" y="4662"/>
                  </a:lnTo>
                  <a:lnTo>
                    <a:pt x="2775" y="4639"/>
                  </a:lnTo>
                  <a:cubicBezTo>
                    <a:pt x="2707" y="4412"/>
                    <a:pt x="2752" y="4571"/>
                    <a:pt x="2775" y="4389"/>
                  </a:cubicBezTo>
                  <a:cubicBezTo>
                    <a:pt x="2752" y="4275"/>
                    <a:pt x="2661" y="4207"/>
                    <a:pt x="2707" y="4139"/>
                  </a:cubicBezTo>
                  <a:lnTo>
                    <a:pt x="2707" y="4139"/>
                  </a:lnTo>
                  <a:lnTo>
                    <a:pt x="2639" y="4162"/>
                  </a:lnTo>
                  <a:cubicBezTo>
                    <a:pt x="2707" y="4139"/>
                    <a:pt x="2593" y="4071"/>
                    <a:pt x="2661" y="4071"/>
                  </a:cubicBezTo>
                  <a:cubicBezTo>
                    <a:pt x="2661" y="4030"/>
                    <a:pt x="2661" y="3953"/>
                    <a:pt x="2597" y="3953"/>
                  </a:cubicBezTo>
                  <a:cubicBezTo>
                    <a:pt x="2593" y="3953"/>
                    <a:pt x="2588" y="3954"/>
                    <a:pt x="2584" y="3954"/>
                  </a:cubicBezTo>
                  <a:lnTo>
                    <a:pt x="2584" y="3954"/>
                  </a:lnTo>
                  <a:cubicBezTo>
                    <a:pt x="2612" y="3943"/>
                    <a:pt x="2632" y="3899"/>
                    <a:pt x="2659" y="3899"/>
                  </a:cubicBezTo>
                  <a:cubicBezTo>
                    <a:pt x="2667" y="3899"/>
                    <a:pt x="2675" y="3902"/>
                    <a:pt x="2684" y="3912"/>
                  </a:cubicBezTo>
                  <a:lnTo>
                    <a:pt x="2684" y="3843"/>
                  </a:lnTo>
                  <a:lnTo>
                    <a:pt x="2639" y="3889"/>
                  </a:lnTo>
                  <a:cubicBezTo>
                    <a:pt x="2639" y="3775"/>
                    <a:pt x="2707" y="3730"/>
                    <a:pt x="2639" y="3661"/>
                  </a:cubicBezTo>
                  <a:lnTo>
                    <a:pt x="2593" y="3707"/>
                  </a:lnTo>
                  <a:cubicBezTo>
                    <a:pt x="2593" y="3639"/>
                    <a:pt x="2593" y="3593"/>
                    <a:pt x="2684" y="3593"/>
                  </a:cubicBezTo>
                  <a:lnTo>
                    <a:pt x="2707" y="3639"/>
                  </a:lnTo>
                  <a:cubicBezTo>
                    <a:pt x="2707" y="3548"/>
                    <a:pt x="2707" y="3479"/>
                    <a:pt x="2661" y="3411"/>
                  </a:cubicBezTo>
                  <a:lnTo>
                    <a:pt x="2639" y="3434"/>
                  </a:lnTo>
                  <a:cubicBezTo>
                    <a:pt x="2570" y="3343"/>
                    <a:pt x="2502" y="2820"/>
                    <a:pt x="2411" y="2706"/>
                  </a:cubicBezTo>
                  <a:lnTo>
                    <a:pt x="2411" y="2706"/>
                  </a:lnTo>
                  <a:lnTo>
                    <a:pt x="2479" y="2729"/>
                  </a:lnTo>
                  <a:cubicBezTo>
                    <a:pt x="2479" y="2547"/>
                    <a:pt x="2457" y="1660"/>
                    <a:pt x="2502" y="1524"/>
                  </a:cubicBezTo>
                  <a:cubicBezTo>
                    <a:pt x="2522" y="1495"/>
                    <a:pt x="2545" y="1486"/>
                    <a:pt x="2566" y="1486"/>
                  </a:cubicBezTo>
                  <a:cubicBezTo>
                    <a:pt x="2594" y="1486"/>
                    <a:pt x="2616" y="1501"/>
                    <a:pt x="2616" y="1501"/>
                  </a:cubicBezTo>
                  <a:cubicBezTo>
                    <a:pt x="2593" y="1433"/>
                    <a:pt x="2548" y="1478"/>
                    <a:pt x="2570" y="1410"/>
                  </a:cubicBezTo>
                  <a:lnTo>
                    <a:pt x="2570" y="1410"/>
                  </a:lnTo>
                  <a:lnTo>
                    <a:pt x="2616" y="1433"/>
                  </a:lnTo>
                  <a:lnTo>
                    <a:pt x="2616" y="1365"/>
                  </a:lnTo>
                  <a:cubicBezTo>
                    <a:pt x="2604" y="1387"/>
                    <a:pt x="2576" y="1393"/>
                    <a:pt x="2542" y="1393"/>
                  </a:cubicBezTo>
                  <a:cubicBezTo>
                    <a:pt x="2508" y="1393"/>
                    <a:pt x="2468" y="1387"/>
                    <a:pt x="2434" y="1387"/>
                  </a:cubicBezTo>
                  <a:lnTo>
                    <a:pt x="2457" y="1319"/>
                  </a:lnTo>
                  <a:lnTo>
                    <a:pt x="2502" y="1319"/>
                  </a:lnTo>
                  <a:cubicBezTo>
                    <a:pt x="2502" y="1296"/>
                    <a:pt x="2366" y="1251"/>
                    <a:pt x="2388" y="1183"/>
                  </a:cubicBezTo>
                  <a:cubicBezTo>
                    <a:pt x="2411" y="1046"/>
                    <a:pt x="2411" y="887"/>
                    <a:pt x="2434" y="751"/>
                  </a:cubicBezTo>
                  <a:lnTo>
                    <a:pt x="2502" y="819"/>
                  </a:lnTo>
                  <a:lnTo>
                    <a:pt x="2502" y="751"/>
                  </a:lnTo>
                  <a:cubicBezTo>
                    <a:pt x="2497" y="753"/>
                    <a:pt x="2493" y="754"/>
                    <a:pt x="2489" y="754"/>
                  </a:cubicBezTo>
                  <a:cubicBezTo>
                    <a:pt x="2465" y="754"/>
                    <a:pt x="2474" y="702"/>
                    <a:pt x="2463" y="702"/>
                  </a:cubicBezTo>
                  <a:cubicBezTo>
                    <a:pt x="2461" y="702"/>
                    <a:pt x="2459" y="703"/>
                    <a:pt x="2457" y="705"/>
                  </a:cubicBezTo>
                  <a:cubicBezTo>
                    <a:pt x="2320" y="592"/>
                    <a:pt x="2457" y="478"/>
                    <a:pt x="2366" y="387"/>
                  </a:cubicBezTo>
                  <a:cubicBezTo>
                    <a:pt x="2252" y="364"/>
                    <a:pt x="342" y="68"/>
                    <a:pt x="205" y="46"/>
                  </a:cubicBezTo>
                  <a:lnTo>
                    <a:pt x="20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48"/>
            <p:cNvSpPr/>
            <p:nvPr/>
          </p:nvSpPr>
          <p:spPr>
            <a:xfrm rot="-2172959" flipH="1">
              <a:off x="9017699" y="-288620"/>
              <a:ext cx="2882" cy="4323"/>
            </a:xfrm>
            <a:custGeom>
              <a:avLst/>
              <a:gdLst/>
              <a:ahLst/>
              <a:cxnLst/>
              <a:rect l="l" t="t" r="r" b="b"/>
              <a:pathLst>
                <a:path w="92" h="138" extrusionOk="0">
                  <a:moveTo>
                    <a:pt x="91" y="1"/>
                  </a:moveTo>
                  <a:lnTo>
                    <a:pt x="91" y="1"/>
                  </a:lnTo>
                  <a:cubicBezTo>
                    <a:pt x="23" y="46"/>
                    <a:pt x="0" y="69"/>
                    <a:pt x="0" y="137"/>
                  </a:cubicBezTo>
                  <a:cubicBezTo>
                    <a:pt x="69" y="92"/>
                    <a:pt x="69" y="46"/>
                    <a:pt x="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48"/>
            <p:cNvSpPr/>
            <p:nvPr/>
          </p:nvSpPr>
          <p:spPr>
            <a:xfrm rot="-2172959" flipH="1">
              <a:off x="9016706" y="-287363"/>
              <a:ext cx="31" cy="31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48"/>
            <p:cNvSpPr/>
            <p:nvPr/>
          </p:nvSpPr>
          <p:spPr>
            <a:xfrm rot="-2172959" flipH="1">
              <a:off x="8915571" y="-550365"/>
              <a:ext cx="31" cy="1441"/>
            </a:xfrm>
            <a:custGeom>
              <a:avLst/>
              <a:gdLst/>
              <a:ahLst/>
              <a:cxnLst/>
              <a:rect l="l" t="t" r="r" b="b"/>
              <a:pathLst>
                <a:path w="1" h="46" extrusionOk="0">
                  <a:moveTo>
                    <a:pt x="0" y="0"/>
                  </a:moveTo>
                  <a:lnTo>
                    <a:pt x="0" y="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48"/>
            <p:cNvSpPr/>
            <p:nvPr/>
          </p:nvSpPr>
          <p:spPr>
            <a:xfrm rot="-2172959" flipH="1">
              <a:off x="8971866" y="-425773"/>
              <a:ext cx="88367" cy="276533"/>
            </a:xfrm>
            <a:custGeom>
              <a:avLst/>
              <a:gdLst/>
              <a:ahLst/>
              <a:cxnLst/>
              <a:rect l="l" t="t" r="r" b="b"/>
              <a:pathLst>
                <a:path w="2821" h="8828" extrusionOk="0">
                  <a:moveTo>
                    <a:pt x="56" y="778"/>
                  </a:moveTo>
                  <a:cubicBezTo>
                    <a:pt x="50" y="783"/>
                    <a:pt x="46" y="790"/>
                    <a:pt x="46" y="796"/>
                  </a:cubicBezTo>
                  <a:cubicBezTo>
                    <a:pt x="50" y="790"/>
                    <a:pt x="54" y="784"/>
                    <a:pt x="56" y="778"/>
                  </a:cubicBezTo>
                  <a:close/>
                  <a:moveTo>
                    <a:pt x="2275" y="2684"/>
                  </a:moveTo>
                  <a:lnTo>
                    <a:pt x="2403" y="2712"/>
                  </a:lnTo>
                  <a:lnTo>
                    <a:pt x="2403" y="2712"/>
                  </a:lnTo>
                  <a:lnTo>
                    <a:pt x="2343" y="2752"/>
                  </a:lnTo>
                  <a:lnTo>
                    <a:pt x="2275" y="2684"/>
                  </a:lnTo>
                  <a:close/>
                  <a:moveTo>
                    <a:pt x="228" y="0"/>
                  </a:moveTo>
                  <a:lnTo>
                    <a:pt x="183" y="91"/>
                  </a:lnTo>
                  <a:lnTo>
                    <a:pt x="251" y="91"/>
                  </a:lnTo>
                  <a:cubicBezTo>
                    <a:pt x="274" y="160"/>
                    <a:pt x="205" y="114"/>
                    <a:pt x="205" y="182"/>
                  </a:cubicBezTo>
                  <a:cubicBezTo>
                    <a:pt x="160" y="182"/>
                    <a:pt x="137" y="114"/>
                    <a:pt x="137" y="69"/>
                  </a:cubicBezTo>
                  <a:lnTo>
                    <a:pt x="137" y="69"/>
                  </a:lnTo>
                  <a:cubicBezTo>
                    <a:pt x="137" y="114"/>
                    <a:pt x="92" y="160"/>
                    <a:pt x="160" y="182"/>
                  </a:cubicBezTo>
                  <a:cubicBezTo>
                    <a:pt x="146" y="196"/>
                    <a:pt x="133" y="199"/>
                    <a:pt x="120" y="199"/>
                  </a:cubicBezTo>
                  <a:cubicBezTo>
                    <a:pt x="106" y="199"/>
                    <a:pt x="93" y="195"/>
                    <a:pt x="82" y="195"/>
                  </a:cubicBezTo>
                  <a:cubicBezTo>
                    <a:pt x="67" y="195"/>
                    <a:pt x="55" y="201"/>
                    <a:pt x="46" y="228"/>
                  </a:cubicBezTo>
                  <a:cubicBezTo>
                    <a:pt x="69" y="273"/>
                    <a:pt x="114" y="319"/>
                    <a:pt x="92" y="364"/>
                  </a:cubicBezTo>
                  <a:lnTo>
                    <a:pt x="69" y="364"/>
                  </a:lnTo>
                  <a:cubicBezTo>
                    <a:pt x="1" y="478"/>
                    <a:pt x="160" y="546"/>
                    <a:pt x="92" y="637"/>
                  </a:cubicBezTo>
                  <a:lnTo>
                    <a:pt x="69" y="614"/>
                  </a:lnTo>
                  <a:lnTo>
                    <a:pt x="69" y="614"/>
                  </a:lnTo>
                  <a:cubicBezTo>
                    <a:pt x="48" y="656"/>
                    <a:pt x="84" y="716"/>
                    <a:pt x="56" y="778"/>
                  </a:cubicBezTo>
                  <a:lnTo>
                    <a:pt x="56" y="778"/>
                  </a:lnTo>
                  <a:cubicBezTo>
                    <a:pt x="62" y="773"/>
                    <a:pt x="70" y="770"/>
                    <a:pt x="78" y="770"/>
                  </a:cubicBezTo>
                  <a:cubicBezTo>
                    <a:pt x="91" y="770"/>
                    <a:pt x="105" y="777"/>
                    <a:pt x="114" y="796"/>
                  </a:cubicBezTo>
                  <a:cubicBezTo>
                    <a:pt x="69" y="865"/>
                    <a:pt x="92" y="933"/>
                    <a:pt x="46" y="978"/>
                  </a:cubicBezTo>
                  <a:lnTo>
                    <a:pt x="114" y="1024"/>
                  </a:lnTo>
                  <a:cubicBezTo>
                    <a:pt x="92" y="1297"/>
                    <a:pt x="137" y="2320"/>
                    <a:pt x="137" y="2570"/>
                  </a:cubicBezTo>
                  <a:cubicBezTo>
                    <a:pt x="137" y="2957"/>
                    <a:pt x="114" y="3775"/>
                    <a:pt x="183" y="4185"/>
                  </a:cubicBezTo>
                  <a:cubicBezTo>
                    <a:pt x="114" y="4253"/>
                    <a:pt x="137" y="4321"/>
                    <a:pt x="114" y="4389"/>
                  </a:cubicBezTo>
                  <a:cubicBezTo>
                    <a:pt x="124" y="4380"/>
                    <a:pt x="137" y="4374"/>
                    <a:pt x="149" y="4374"/>
                  </a:cubicBezTo>
                  <a:cubicBezTo>
                    <a:pt x="167" y="4374"/>
                    <a:pt x="183" y="4385"/>
                    <a:pt x="183" y="4412"/>
                  </a:cubicBezTo>
                  <a:cubicBezTo>
                    <a:pt x="160" y="4594"/>
                    <a:pt x="228" y="4412"/>
                    <a:pt x="228" y="4617"/>
                  </a:cubicBezTo>
                  <a:cubicBezTo>
                    <a:pt x="296" y="4844"/>
                    <a:pt x="205" y="5731"/>
                    <a:pt x="137" y="5936"/>
                  </a:cubicBezTo>
                  <a:cubicBezTo>
                    <a:pt x="228" y="6049"/>
                    <a:pt x="160" y="6186"/>
                    <a:pt x="205" y="6277"/>
                  </a:cubicBezTo>
                  <a:lnTo>
                    <a:pt x="183" y="6277"/>
                  </a:lnTo>
                  <a:cubicBezTo>
                    <a:pt x="205" y="6390"/>
                    <a:pt x="114" y="7027"/>
                    <a:pt x="137" y="7164"/>
                  </a:cubicBezTo>
                  <a:lnTo>
                    <a:pt x="160" y="7164"/>
                  </a:lnTo>
                  <a:cubicBezTo>
                    <a:pt x="205" y="7277"/>
                    <a:pt x="114" y="7255"/>
                    <a:pt x="69" y="7345"/>
                  </a:cubicBezTo>
                  <a:cubicBezTo>
                    <a:pt x="183" y="7345"/>
                    <a:pt x="228" y="7436"/>
                    <a:pt x="228" y="7482"/>
                  </a:cubicBezTo>
                  <a:lnTo>
                    <a:pt x="205" y="7482"/>
                  </a:lnTo>
                  <a:cubicBezTo>
                    <a:pt x="228" y="7527"/>
                    <a:pt x="319" y="7664"/>
                    <a:pt x="319" y="7755"/>
                  </a:cubicBezTo>
                  <a:lnTo>
                    <a:pt x="274" y="7755"/>
                  </a:lnTo>
                  <a:cubicBezTo>
                    <a:pt x="319" y="7846"/>
                    <a:pt x="296" y="7982"/>
                    <a:pt x="296" y="8050"/>
                  </a:cubicBezTo>
                  <a:cubicBezTo>
                    <a:pt x="274" y="8164"/>
                    <a:pt x="183" y="8369"/>
                    <a:pt x="228" y="8551"/>
                  </a:cubicBezTo>
                  <a:lnTo>
                    <a:pt x="92" y="8642"/>
                  </a:lnTo>
                  <a:lnTo>
                    <a:pt x="92" y="8664"/>
                  </a:lnTo>
                  <a:cubicBezTo>
                    <a:pt x="92" y="8664"/>
                    <a:pt x="1108" y="8828"/>
                    <a:pt x="1799" y="8828"/>
                  </a:cubicBezTo>
                  <a:cubicBezTo>
                    <a:pt x="2038" y="8828"/>
                    <a:pt x="2238" y="8808"/>
                    <a:pt x="2343" y="8755"/>
                  </a:cubicBezTo>
                  <a:lnTo>
                    <a:pt x="2388" y="8755"/>
                  </a:lnTo>
                  <a:lnTo>
                    <a:pt x="2388" y="8710"/>
                  </a:lnTo>
                  <a:cubicBezTo>
                    <a:pt x="2407" y="8673"/>
                    <a:pt x="2380" y="8636"/>
                    <a:pt x="2394" y="8636"/>
                  </a:cubicBezTo>
                  <a:cubicBezTo>
                    <a:pt x="2397" y="8636"/>
                    <a:pt x="2403" y="8637"/>
                    <a:pt x="2411" y="8642"/>
                  </a:cubicBezTo>
                  <a:lnTo>
                    <a:pt x="2411" y="8710"/>
                  </a:lnTo>
                  <a:cubicBezTo>
                    <a:pt x="2411" y="8691"/>
                    <a:pt x="2419" y="8684"/>
                    <a:pt x="2430" y="8684"/>
                  </a:cubicBezTo>
                  <a:cubicBezTo>
                    <a:pt x="2445" y="8684"/>
                    <a:pt x="2466" y="8697"/>
                    <a:pt x="2479" y="8710"/>
                  </a:cubicBezTo>
                  <a:lnTo>
                    <a:pt x="2502" y="8664"/>
                  </a:lnTo>
                  <a:lnTo>
                    <a:pt x="2479" y="8664"/>
                  </a:lnTo>
                  <a:cubicBezTo>
                    <a:pt x="2457" y="8642"/>
                    <a:pt x="2411" y="8596"/>
                    <a:pt x="2434" y="8551"/>
                  </a:cubicBezTo>
                  <a:cubicBezTo>
                    <a:pt x="2434" y="8528"/>
                    <a:pt x="2457" y="8528"/>
                    <a:pt x="2479" y="8528"/>
                  </a:cubicBezTo>
                  <a:cubicBezTo>
                    <a:pt x="2502" y="8528"/>
                    <a:pt x="2525" y="8528"/>
                    <a:pt x="2525" y="8505"/>
                  </a:cubicBezTo>
                  <a:cubicBezTo>
                    <a:pt x="2570" y="8141"/>
                    <a:pt x="2661" y="7800"/>
                    <a:pt x="2661" y="7459"/>
                  </a:cubicBezTo>
                  <a:lnTo>
                    <a:pt x="2684" y="7459"/>
                  </a:lnTo>
                  <a:cubicBezTo>
                    <a:pt x="2661" y="7345"/>
                    <a:pt x="2684" y="7255"/>
                    <a:pt x="2661" y="7164"/>
                  </a:cubicBezTo>
                  <a:lnTo>
                    <a:pt x="2729" y="7118"/>
                  </a:lnTo>
                  <a:lnTo>
                    <a:pt x="2729" y="7118"/>
                  </a:lnTo>
                  <a:cubicBezTo>
                    <a:pt x="2729" y="7119"/>
                    <a:pt x="2728" y="7119"/>
                    <a:pt x="2727" y="7119"/>
                  </a:cubicBezTo>
                  <a:cubicBezTo>
                    <a:pt x="2685" y="7119"/>
                    <a:pt x="2707" y="6572"/>
                    <a:pt x="2707" y="6572"/>
                  </a:cubicBezTo>
                  <a:lnTo>
                    <a:pt x="2616" y="6550"/>
                  </a:lnTo>
                  <a:cubicBezTo>
                    <a:pt x="2616" y="6459"/>
                    <a:pt x="2729" y="6527"/>
                    <a:pt x="2707" y="6436"/>
                  </a:cubicBezTo>
                  <a:cubicBezTo>
                    <a:pt x="2570" y="6390"/>
                    <a:pt x="2729" y="6277"/>
                    <a:pt x="2661" y="6231"/>
                  </a:cubicBezTo>
                  <a:cubicBezTo>
                    <a:pt x="2661" y="6231"/>
                    <a:pt x="2661" y="6186"/>
                    <a:pt x="2707" y="6186"/>
                  </a:cubicBezTo>
                  <a:cubicBezTo>
                    <a:pt x="2638" y="6186"/>
                    <a:pt x="2707" y="6140"/>
                    <a:pt x="2684" y="6118"/>
                  </a:cubicBezTo>
                  <a:lnTo>
                    <a:pt x="2638" y="6118"/>
                  </a:lnTo>
                  <a:lnTo>
                    <a:pt x="2616" y="6049"/>
                  </a:lnTo>
                  <a:lnTo>
                    <a:pt x="2684" y="6049"/>
                  </a:lnTo>
                  <a:cubicBezTo>
                    <a:pt x="2707" y="5867"/>
                    <a:pt x="2820" y="5003"/>
                    <a:pt x="2775" y="4821"/>
                  </a:cubicBezTo>
                  <a:lnTo>
                    <a:pt x="2775" y="4821"/>
                  </a:lnTo>
                  <a:cubicBezTo>
                    <a:pt x="2729" y="4844"/>
                    <a:pt x="2775" y="4890"/>
                    <a:pt x="2684" y="4912"/>
                  </a:cubicBezTo>
                  <a:cubicBezTo>
                    <a:pt x="2616" y="4867"/>
                    <a:pt x="2684" y="4844"/>
                    <a:pt x="2638" y="4821"/>
                  </a:cubicBezTo>
                  <a:cubicBezTo>
                    <a:pt x="2775" y="4799"/>
                    <a:pt x="2684" y="4708"/>
                    <a:pt x="2820" y="4685"/>
                  </a:cubicBezTo>
                  <a:lnTo>
                    <a:pt x="2729" y="4662"/>
                  </a:lnTo>
                  <a:lnTo>
                    <a:pt x="2775" y="4639"/>
                  </a:lnTo>
                  <a:cubicBezTo>
                    <a:pt x="2707" y="4412"/>
                    <a:pt x="2752" y="4594"/>
                    <a:pt x="2775" y="4389"/>
                  </a:cubicBezTo>
                  <a:cubicBezTo>
                    <a:pt x="2775" y="4276"/>
                    <a:pt x="2661" y="4207"/>
                    <a:pt x="2707" y="4162"/>
                  </a:cubicBezTo>
                  <a:lnTo>
                    <a:pt x="2638" y="4162"/>
                  </a:lnTo>
                  <a:cubicBezTo>
                    <a:pt x="2707" y="4162"/>
                    <a:pt x="2593" y="4071"/>
                    <a:pt x="2661" y="4071"/>
                  </a:cubicBezTo>
                  <a:cubicBezTo>
                    <a:pt x="2661" y="4052"/>
                    <a:pt x="2661" y="3969"/>
                    <a:pt x="2608" y="3969"/>
                  </a:cubicBezTo>
                  <a:cubicBezTo>
                    <a:pt x="2598" y="3969"/>
                    <a:pt x="2585" y="3972"/>
                    <a:pt x="2570" y="3980"/>
                  </a:cubicBezTo>
                  <a:cubicBezTo>
                    <a:pt x="2604" y="3963"/>
                    <a:pt x="2625" y="3910"/>
                    <a:pt x="2652" y="3910"/>
                  </a:cubicBezTo>
                  <a:cubicBezTo>
                    <a:pt x="2662" y="3910"/>
                    <a:pt x="2672" y="3916"/>
                    <a:pt x="2684" y="3934"/>
                  </a:cubicBezTo>
                  <a:lnTo>
                    <a:pt x="2684" y="3844"/>
                  </a:lnTo>
                  <a:lnTo>
                    <a:pt x="2661" y="3889"/>
                  </a:lnTo>
                  <a:cubicBezTo>
                    <a:pt x="2638" y="3798"/>
                    <a:pt x="2707" y="3753"/>
                    <a:pt x="2638" y="3684"/>
                  </a:cubicBezTo>
                  <a:lnTo>
                    <a:pt x="2593" y="3707"/>
                  </a:lnTo>
                  <a:cubicBezTo>
                    <a:pt x="2593" y="3662"/>
                    <a:pt x="2593" y="3616"/>
                    <a:pt x="2684" y="3593"/>
                  </a:cubicBezTo>
                  <a:lnTo>
                    <a:pt x="2707" y="3639"/>
                  </a:lnTo>
                  <a:cubicBezTo>
                    <a:pt x="2707" y="3548"/>
                    <a:pt x="2707" y="3502"/>
                    <a:pt x="2661" y="3411"/>
                  </a:cubicBezTo>
                  <a:lnTo>
                    <a:pt x="2661" y="3434"/>
                  </a:lnTo>
                  <a:cubicBezTo>
                    <a:pt x="2572" y="3345"/>
                    <a:pt x="2505" y="2846"/>
                    <a:pt x="2418" y="2716"/>
                  </a:cubicBezTo>
                  <a:lnTo>
                    <a:pt x="2418" y="2716"/>
                  </a:lnTo>
                  <a:lnTo>
                    <a:pt x="2479" y="2729"/>
                  </a:lnTo>
                  <a:cubicBezTo>
                    <a:pt x="2479" y="2570"/>
                    <a:pt x="2457" y="1683"/>
                    <a:pt x="2502" y="1524"/>
                  </a:cubicBezTo>
                  <a:cubicBezTo>
                    <a:pt x="2520" y="1497"/>
                    <a:pt x="2541" y="1488"/>
                    <a:pt x="2562" y="1488"/>
                  </a:cubicBezTo>
                  <a:cubicBezTo>
                    <a:pt x="2594" y="1488"/>
                    <a:pt x="2625" y="1510"/>
                    <a:pt x="2638" y="1524"/>
                  </a:cubicBezTo>
                  <a:cubicBezTo>
                    <a:pt x="2593" y="1433"/>
                    <a:pt x="2548" y="1479"/>
                    <a:pt x="2570" y="1410"/>
                  </a:cubicBezTo>
                  <a:lnTo>
                    <a:pt x="2570" y="1410"/>
                  </a:lnTo>
                  <a:lnTo>
                    <a:pt x="2616" y="1433"/>
                  </a:lnTo>
                  <a:lnTo>
                    <a:pt x="2616" y="1365"/>
                  </a:lnTo>
                  <a:cubicBezTo>
                    <a:pt x="2604" y="1388"/>
                    <a:pt x="2576" y="1393"/>
                    <a:pt x="2545" y="1393"/>
                  </a:cubicBezTo>
                  <a:cubicBezTo>
                    <a:pt x="2513" y="1393"/>
                    <a:pt x="2479" y="1388"/>
                    <a:pt x="2457" y="1388"/>
                  </a:cubicBezTo>
                  <a:lnTo>
                    <a:pt x="2457" y="1319"/>
                  </a:lnTo>
                  <a:lnTo>
                    <a:pt x="2502" y="1319"/>
                  </a:lnTo>
                  <a:cubicBezTo>
                    <a:pt x="2502" y="1297"/>
                    <a:pt x="2366" y="1274"/>
                    <a:pt x="2388" y="1183"/>
                  </a:cubicBezTo>
                  <a:cubicBezTo>
                    <a:pt x="2434" y="1047"/>
                    <a:pt x="2411" y="887"/>
                    <a:pt x="2434" y="751"/>
                  </a:cubicBezTo>
                  <a:lnTo>
                    <a:pt x="2502" y="819"/>
                  </a:lnTo>
                  <a:lnTo>
                    <a:pt x="2525" y="751"/>
                  </a:lnTo>
                  <a:lnTo>
                    <a:pt x="2525" y="751"/>
                  </a:lnTo>
                  <a:cubicBezTo>
                    <a:pt x="2517" y="753"/>
                    <a:pt x="2510" y="755"/>
                    <a:pt x="2505" y="755"/>
                  </a:cubicBezTo>
                  <a:cubicBezTo>
                    <a:pt x="2471" y="755"/>
                    <a:pt x="2473" y="715"/>
                    <a:pt x="2466" y="715"/>
                  </a:cubicBezTo>
                  <a:cubicBezTo>
                    <a:pt x="2464" y="715"/>
                    <a:pt x="2461" y="719"/>
                    <a:pt x="2457" y="728"/>
                  </a:cubicBezTo>
                  <a:cubicBezTo>
                    <a:pt x="2320" y="614"/>
                    <a:pt x="2457" y="478"/>
                    <a:pt x="2366" y="387"/>
                  </a:cubicBezTo>
                  <a:cubicBezTo>
                    <a:pt x="2252" y="364"/>
                    <a:pt x="342" y="69"/>
                    <a:pt x="205" y="69"/>
                  </a:cubicBezTo>
                  <a:lnTo>
                    <a:pt x="2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48"/>
            <p:cNvSpPr/>
            <p:nvPr/>
          </p:nvSpPr>
          <p:spPr>
            <a:xfrm rot="-2172959" flipH="1">
              <a:off x="8044888" y="471551"/>
              <a:ext cx="2161" cy="3602"/>
            </a:xfrm>
            <a:custGeom>
              <a:avLst/>
              <a:gdLst/>
              <a:ahLst/>
              <a:cxnLst/>
              <a:rect l="l" t="t" r="r" b="b"/>
              <a:pathLst>
                <a:path w="69" h="115" extrusionOk="0">
                  <a:moveTo>
                    <a:pt x="69" y="1"/>
                  </a:moveTo>
                  <a:lnTo>
                    <a:pt x="69" y="1"/>
                  </a:lnTo>
                  <a:cubicBezTo>
                    <a:pt x="23" y="46"/>
                    <a:pt x="1" y="69"/>
                    <a:pt x="1" y="115"/>
                  </a:cubicBezTo>
                  <a:cubicBezTo>
                    <a:pt x="69" y="92"/>
                    <a:pt x="69" y="46"/>
                    <a:pt x="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1651;p48"/>
            <p:cNvSpPr/>
            <p:nvPr/>
          </p:nvSpPr>
          <p:spPr>
            <a:xfrm rot="-2172959" flipH="1">
              <a:off x="8044039" y="472525"/>
              <a:ext cx="31" cy="31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48"/>
            <p:cNvSpPr/>
            <p:nvPr/>
          </p:nvSpPr>
          <p:spPr>
            <a:xfrm rot="-2172959" flipH="1">
              <a:off x="7942109" y="210019"/>
              <a:ext cx="31" cy="720"/>
            </a:xfrm>
            <a:custGeom>
              <a:avLst/>
              <a:gdLst/>
              <a:ahLst/>
              <a:cxnLst/>
              <a:rect l="l" t="t" r="r" b="b"/>
              <a:pathLst>
                <a:path w="1" h="23" extrusionOk="0">
                  <a:moveTo>
                    <a:pt x="0" y="0"/>
                  </a:moveTo>
                  <a:lnTo>
                    <a:pt x="0" y="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48"/>
            <p:cNvSpPr/>
            <p:nvPr/>
          </p:nvSpPr>
          <p:spPr>
            <a:xfrm rot="-2172959" flipH="1">
              <a:off x="8626376" y="-739082"/>
              <a:ext cx="87646" cy="276533"/>
            </a:xfrm>
            <a:custGeom>
              <a:avLst/>
              <a:gdLst/>
              <a:ahLst/>
              <a:cxnLst/>
              <a:rect l="l" t="t" r="r" b="b"/>
              <a:pathLst>
                <a:path w="2798" h="8828" extrusionOk="0">
                  <a:moveTo>
                    <a:pt x="206" y="0"/>
                  </a:moveTo>
                  <a:lnTo>
                    <a:pt x="183" y="46"/>
                  </a:lnTo>
                  <a:cubicBezTo>
                    <a:pt x="186" y="46"/>
                    <a:pt x="189" y="47"/>
                    <a:pt x="194" y="48"/>
                  </a:cubicBezTo>
                  <a:lnTo>
                    <a:pt x="194" y="48"/>
                  </a:lnTo>
                  <a:lnTo>
                    <a:pt x="206" y="0"/>
                  </a:lnTo>
                  <a:close/>
                  <a:moveTo>
                    <a:pt x="2411" y="8619"/>
                  </a:moveTo>
                  <a:lnTo>
                    <a:pt x="2392" y="8695"/>
                  </a:lnTo>
                  <a:lnTo>
                    <a:pt x="2392" y="8695"/>
                  </a:lnTo>
                  <a:cubicBezTo>
                    <a:pt x="2402" y="8638"/>
                    <a:pt x="2348" y="8619"/>
                    <a:pt x="2411" y="8619"/>
                  </a:cubicBezTo>
                  <a:close/>
                  <a:moveTo>
                    <a:pt x="137" y="46"/>
                  </a:moveTo>
                  <a:cubicBezTo>
                    <a:pt x="115" y="114"/>
                    <a:pt x="69" y="160"/>
                    <a:pt x="137" y="182"/>
                  </a:cubicBezTo>
                  <a:cubicBezTo>
                    <a:pt x="131" y="196"/>
                    <a:pt x="122" y="199"/>
                    <a:pt x="112" y="199"/>
                  </a:cubicBezTo>
                  <a:cubicBezTo>
                    <a:pt x="102" y="199"/>
                    <a:pt x="91" y="195"/>
                    <a:pt x="81" y="195"/>
                  </a:cubicBezTo>
                  <a:cubicBezTo>
                    <a:pt x="68" y="195"/>
                    <a:pt x="55" y="201"/>
                    <a:pt x="46" y="228"/>
                  </a:cubicBezTo>
                  <a:cubicBezTo>
                    <a:pt x="46" y="251"/>
                    <a:pt x="115" y="319"/>
                    <a:pt x="69" y="364"/>
                  </a:cubicBezTo>
                  <a:cubicBezTo>
                    <a:pt x="1" y="455"/>
                    <a:pt x="160" y="523"/>
                    <a:pt x="92" y="637"/>
                  </a:cubicBezTo>
                  <a:lnTo>
                    <a:pt x="69" y="614"/>
                  </a:lnTo>
                  <a:cubicBezTo>
                    <a:pt x="24" y="660"/>
                    <a:pt x="69" y="728"/>
                    <a:pt x="24" y="796"/>
                  </a:cubicBezTo>
                  <a:cubicBezTo>
                    <a:pt x="37" y="783"/>
                    <a:pt x="58" y="770"/>
                    <a:pt x="73" y="770"/>
                  </a:cubicBezTo>
                  <a:cubicBezTo>
                    <a:pt x="84" y="770"/>
                    <a:pt x="92" y="777"/>
                    <a:pt x="92" y="796"/>
                  </a:cubicBezTo>
                  <a:cubicBezTo>
                    <a:pt x="46" y="865"/>
                    <a:pt x="92" y="910"/>
                    <a:pt x="46" y="978"/>
                  </a:cubicBezTo>
                  <a:lnTo>
                    <a:pt x="92" y="1024"/>
                  </a:lnTo>
                  <a:cubicBezTo>
                    <a:pt x="69" y="1274"/>
                    <a:pt x="137" y="2320"/>
                    <a:pt x="137" y="2570"/>
                  </a:cubicBezTo>
                  <a:lnTo>
                    <a:pt x="115" y="2547"/>
                  </a:lnTo>
                  <a:lnTo>
                    <a:pt x="115" y="2547"/>
                  </a:lnTo>
                  <a:cubicBezTo>
                    <a:pt x="137" y="2957"/>
                    <a:pt x="115" y="3775"/>
                    <a:pt x="183" y="4185"/>
                  </a:cubicBezTo>
                  <a:cubicBezTo>
                    <a:pt x="115" y="4230"/>
                    <a:pt x="115" y="4321"/>
                    <a:pt x="115" y="4389"/>
                  </a:cubicBezTo>
                  <a:cubicBezTo>
                    <a:pt x="124" y="4370"/>
                    <a:pt x="138" y="4363"/>
                    <a:pt x="149" y="4363"/>
                  </a:cubicBezTo>
                  <a:cubicBezTo>
                    <a:pt x="164" y="4363"/>
                    <a:pt x="173" y="4376"/>
                    <a:pt x="160" y="4389"/>
                  </a:cubicBezTo>
                  <a:cubicBezTo>
                    <a:pt x="160" y="4594"/>
                    <a:pt x="206" y="4412"/>
                    <a:pt x="228" y="4617"/>
                  </a:cubicBezTo>
                  <a:cubicBezTo>
                    <a:pt x="274" y="4844"/>
                    <a:pt x="183" y="5731"/>
                    <a:pt x="137" y="5936"/>
                  </a:cubicBezTo>
                  <a:cubicBezTo>
                    <a:pt x="206" y="6027"/>
                    <a:pt x="137" y="6163"/>
                    <a:pt x="206" y="6277"/>
                  </a:cubicBezTo>
                  <a:lnTo>
                    <a:pt x="183" y="6277"/>
                  </a:lnTo>
                  <a:cubicBezTo>
                    <a:pt x="206" y="6390"/>
                    <a:pt x="115" y="7027"/>
                    <a:pt x="137" y="7163"/>
                  </a:cubicBezTo>
                  <a:lnTo>
                    <a:pt x="137" y="7141"/>
                  </a:lnTo>
                  <a:lnTo>
                    <a:pt x="137" y="7141"/>
                  </a:lnTo>
                  <a:cubicBezTo>
                    <a:pt x="206" y="7277"/>
                    <a:pt x="92" y="7254"/>
                    <a:pt x="69" y="7345"/>
                  </a:cubicBezTo>
                  <a:cubicBezTo>
                    <a:pt x="77" y="7343"/>
                    <a:pt x="85" y="7342"/>
                    <a:pt x="93" y="7342"/>
                  </a:cubicBezTo>
                  <a:cubicBezTo>
                    <a:pt x="172" y="7342"/>
                    <a:pt x="228" y="7440"/>
                    <a:pt x="228" y="7482"/>
                  </a:cubicBezTo>
                  <a:lnTo>
                    <a:pt x="206" y="7459"/>
                  </a:lnTo>
                  <a:lnTo>
                    <a:pt x="206" y="7459"/>
                  </a:lnTo>
                  <a:cubicBezTo>
                    <a:pt x="228" y="7527"/>
                    <a:pt x="297" y="7664"/>
                    <a:pt x="319" y="7755"/>
                  </a:cubicBezTo>
                  <a:lnTo>
                    <a:pt x="251" y="7755"/>
                  </a:lnTo>
                  <a:cubicBezTo>
                    <a:pt x="319" y="7823"/>
                    <a:pt x="274" y="7982"/>
                    <a:pt x="297" y="8028"/>
                  </a:cubicBezTo>
                  <a:cubicBezTo>
                    <a:pt x="251" y="8164"/>
                    <a:pt x="160" y="8369"/>
                    <a:pt x="228" y="8551"/>
                  </a:cubicBezTo>
                  <a:lnTo>
                    <a:pt x="69" y="8642"/>
                  </a:lnTo>
                  <a:lnTo>
                    <a:pt x="92" y="8664"/>
                  </a:lnTo>
                  <a:cubicBezTo>
                    <a:pt x="92" y="8664"/>
                    <a:pt x="1108" y="8827"/>
                    <a:pt x="1799" y="8827"/>
                  </a:cubicBezTo>
                  <a:cubicBezTo>
                    <a:pt x="2038" y="8827"/>
                    <a:pt x="2238" y="8808"/>
                    <a:pt x="2343" y="8755"/>
                  </a:cubicBezTo>
                  <a:lnTo>
                    <a:pt x="2389" y="8755"/>
                  </a:lnTo>
                  <a:lnTo>
                    <a:pt x="2389" y="8710"/>
                  </a:lnTo>
                  <a:cubicBezTo>
                    <a:pt x="2398" y="8683"/>
                    <a:pt x="2406" y="8674"/>
                    <a:pt x="2415" y="8674"/>
                  </a:cubicBezTo>
                  <a:cubicBezTo>
                    <a:pt x="2429" y="8674"/>
                    <a:pt x="2443" y="8696"/>
                    <a:pt x="2457" y="8710"/>
                  </a:cubicBezTo>
                  <a:lnTo>
                    <a:pt x="2502" y="8642"/>
                  </a:lnTo>
                  <a:lnTo>
                    <a:pt x="2457" y="8664"/>
                  </a:lnTo>
                  <a:cubicBezTo>
                    <a:pt x="2434" y="8642"/>
                    <a:pt x="2389" y="8596"/>
                    <a:pt x="2411" y="8551"/>
                  </a:cubicBezTo>
                  <a:cubicBezTo>
                    <a:pt x="2434" y="8505"/>
                    <a:pt x="2502" y="8551"/>
                    <a:pt x="2525" y="8482"/>
                  </a:cubicBezTo>
                  <a:cubicBezTo>
                    <a:pt x="2571" y="8141"/>
                    <a:pt x="2639" y="7800"/>
                    <a:pt x="2639" y="7436"/>
                  </a:cubicBezTo>
                  <a:lnTo>
                    <a:pt x="2662" y="7459"/>
                  </a:lnTo>
                  <a:cubicBezTo>
                    <a:pt x="2662" y="7345"/>
                    <a:pt x="2662" y="7254"/>
                    <a:pt x="2639" y="7163"/>
                  </a:cubicBezTo>
                  <a:lnTo>
                    <a:pt x="2730" y="7118"/>
                  </a:lnTo>
                  <a:lnTo>
                    <a:pt x="2730" y="7118"/>
                  </a:lnTo>
                  <a:cubicBezTo>
                    <a:pt x="2729" y="7118"/>
                    <a:pt x="2728" y="7119"/>
                    <a:pt x="2727" y="7119"/>
                  </a:cubicBezTo>
                  <a:cubicBezTo>
                    <a:pt x="2684" y="7119"/>
                    <a:pt x="2685" y="6572"/>
                    <a:pt x="2707" y="6572"/>
                  </a:cubicBezTo>
                  <a:lnTo>
                    <a:pt x="2616" y="6550"/>
                  </a:lnTo>
                  <a:cubicBezTo>
                    <a:pt x="2616" y="6459"/>
                    <a:pt x="2707" y="6527"/>
                    <a:pt x="2707" y="6436"/>
                  </a:cubicBezTo>
                  <a:cubicBezTo>
                    <a:pt x="2571" y="6390"/>
                    <a:pt x="2707" y="6277"/>
                    <a:pt x="2639" y="6231"/>
                  </a:cubicBezTo>
                  <a:cubicBezTo>
                    <a:pt x="2662" y="6231"/>
                    <a:pt x="2662" y="6186"/>
                    <a:pt x="2707" y="6186"/>
                  </a:cubicBezTo>
                  <a:cubicBezTo>
                    <a:pt x="2639" y="6163"/>
                    <a:pt x="2684" y="6140"/>
                    <a:pt x="2662" y="6117"/>
                  </a:cubicBezTo>
                  <a:lnTo>
                    <a:pt x="2616" y="6117"/>
                  </a:lnTo>
                  <a:lnTo>
                    <a:pt x="2593" y="6049"/>
                  </a:lnTo>
                  <a:lnTo>
                    <a:pt x="2684" y="6049"/>
                  </a:lnTo>
                  <a:cubicBezTo>
                    <a:pt x="2707" y="5867"/>
                    <a:pt x="2798" y="5003"/>
                    <a:pt x="2775" y="4799"/>
                  </a:cubicBezTo>
                  <a:lnTo>
                    <a:pt x="2775" y="4799"/>
                  </a:lnTo>
                  <a:cubicBezTo>
                    <a:pt x="2707" y="4844"/>
                    <a:pt x="2752" y="4890"/>
                    <a:pt x="2662" y="4912"/>
                  </a:cubicBezTo>
                  <a:cubicBezTo>
                    <a:pt x="2616" y="4867"/>
                    <a:pt x="2684" y="4844"/>
                    <a:pt x="2639" y="4821"/>
                  </a:cubicBezTo>
                  <a:cubicBezTo>
                    <a:pt x="2775" y="4799"/>
                    <a:pt x="2662" y="4708"/>
                    <a:pt x="2798" y="4662"/>
                  </a:cubicBezTo>
                  <a:lnTo>
                    <a:pt x="2730" y="4662"/>
                  </a:lnTo>
                  <a:lnTo>
                    <a:pt x="2775" y="4639"/>
                  </a:lnTo>
                  <a:cubicBezTo>
                    <a:pt x="2707" y="4412"/>
                    <a:pt x="2730" y="4571"/>
                    <a:pt x="2752" y="4389"/>
                  </a:cubicBezTo>
                  <a:cubicBezTo>
                    <a:pt x="2752" y="4276"/>
                    <a:pt x="2662" y="4207"/>
                    <a:pt x="2684" y="4162"/>
                  </a:cubicBezTo>
                  <a:lnTo>
                    <a:pt x="2639" y="4162"/>
                  </a:lnTo>
                  <a:cubicBezTo>
                    <a:pt x="2684" y="4162"/>
                    <a:pt x="2593" y="4071"/>
                    <a:pt x="2662" y="4071"/>
                  </a:cubicBezTo>
                  <a:cubicBezTo>
                    <a:pt x="2643" y="4034"/>
                    <a:pt x="2655" y="3968"/>
                    <a:pt x="2611" y="3968"/>
                  </a:cubicBezTo>
                  <a:cubicBezTo>
                    <a:pt x="2601" y="3968"/>
                    <a:pt x="2588" y="3971"/>
                    <a:pt x="2571" y="3980"/>
                  </a:cubicBezTo>
                  <a:cubicBezTo>
                    <a:pt x="2607" y="3962"/>
                    <a:pt x="2629" y="3899"/>
                    <a:pt x="2648" y="3899"/>
                  </a:cubicBezTo>
                  <a:cubicBezTo>
                    <a:pt x="2653" y="3899"/>
                    <a:pt x="2657" y="3903"/>
                    <a:pt x="2662" y="3912"/>
                  </a:cubicBezTo>
                  <a:lnTo>
                    <a:pt x="2662" y="3843"/>
                  </a:lnTo>
                  <a:lnTo>
                    <a:pt x="2639" y="3889"/>
                  </a:lnTo>
                  <a:cubicBezTo>
                    <a:pt x="2639" y="3798"/>
                    <a:pt x="2707" y="3730"/>
                    <a:pt x="2616" y="3662"/>
                  </a:cubicBezTo>
                  <a:lnTo>
                    <a:pt x="2593" y="3707"/>
                  </a:lnTo>
                  <a:cubicBezTo>
                    <a:pt x="2593" y="3639"/>
                    <a:pt x="2571" y="3593"/>
                    <a:pt x="2662" y="3593"/>
                  </a:cubicBezTo>
                  <a:lnTo>
                    <a:pt x="2684" y="3639"/>
                  </a:lnTo>
                  <a:cubicBezTo>
                    <a:pt x="2684" y="3548"/>
                    <a:pt x="2684" y="3480"/>
                    <a:pt x="2639" y="3411"/>
                  </a:cubicBezTo>
                  <a:lnTo>
                    <a:pt x="2639" y="3434"/>
                  </a:lnTo>
                  <a:cubicBezTo>
                    <a:pt x="2548" y="3343"/>
                    <a:pt x="2502" y="2820"/>
                    <a:pt x="2389" y="2706"/>
                  </a:cubicBezTo>
                  <a:lnTo>
                    <a:pt x="2320" y="2752"/>
                  </a:lnTo>
                  <a:lnTo>
                    <a:pt x="2275" y="2661"/>
                  </a:lnTo>
                  <a:lnTo>
                    <a:pt x="2275" y="2661"/>
                  </a:lnTo>
                  <a:lnTo>
                    <a:pt x="2457" y="2729"/>
                  </a:lnTo>
                  <a:cubicBezTo>
                    <a:pt x="2457" y="2547"/>
                    <a:pt x="2434" y="1660"/>
                    <a:pt x="2502" y="1524"/>
                  </a:cubicBezTo>
                  <a:cubicBezTo>
                    <a:pt x="2522" y="1495"/>
                    <a:pt x="2546" y="1486"/>
                    <a:pt x="2566" y="1486"/>
                  </a:cubicBezTo>
                  <a:cubicBezTo>
                    <a:pt x="2594" y="1486"/>
                    <a:pt x="2616" y="1501"/>
                    <a:pt x="2616" y="1501"/>
                  </a:cubicBezTo>
                  <a:cubicBezTo>
                    <a:pt x="2593" y="1433"/>
                    <a:pt x="2548" y="1479"/>
                    <a:pt x="2548" y="1410"/>
                  </a:cubicBezTo>
                  <a:lnTo>
                    <a:pt x="2548" y="1410"/>
                  </a:lnTo>
                  <a:lnTo>
                    <a:pt x="2616" y="1433"/>
                  </a:lnTo>
                  <a:lnTo>
                    <a:pt x="2593" y="1365"/>
                  </a:lnTo>
                  <a:cubicBezTo>
                    <a:pt x="2582" y="1388"/>
                    <a:pt x="2559" y="1393"/>
                    <a:pt x="2531" y="1393"/>
                  </a:cubicBezTo>
                  <a:cubicBezTo>
                    <a:pt x="2502" y="1393"/>
                    <a:pt x="2468" y="1388"/>
                    <a:pt x="2434" y="1388"/>
                  </a:cubicBezTo>
                  <a:lnTo>
                    <a:pt x="2457" y="1319"/>
                  </a:lnTo>
                  <a:lnTo>
                    <a:pt x="2502" y="1319"/>
                  </a:lnTo>
                  <a:cubicBezTo>
                    <a:pt x="2502" y="1297"/>
                    <a:pt x="2343" y="1251"/>
                    <a:pt x="2389" y="1183"/>
                  </a:cubicBezTo>
                  <a:cubicBezTo>
                    <a:pt x="2411" y="1046"/>
                    <a:pt x="2389" y="887"/>
                    <a:pt x="2411" y="751"/>
                  </a:cubicBezTo>
                  <a:lnTo>
                    <a:pt x="2480" y="819"/>
                  </a:lnTo>
                  <a:lnTo>
                    <a:pt x="2502" y="751"/>
                  </a:lnTo>
                  <a:lnTo>
                    <a:pt x="2502" y="751"/>
                  </a:lnTo>
                  <a:cubicBezTo>
                    <a:pt x="2497" y="753"/>
                    <a:pt x="2493" y="755"/>
                    <a:pt x="2489" y="755"/>
                  </a:cubicBezTo>
                  <a:cubicBezTo>
                    <a:pt x="2465" y="755"/>
                    <a:pt x="2472" y="702"/>
                    <a:pt x="2447" y="702"/>
                  </a:cubicBezTo>
                  <a:cubicBezTo>
                    <a:pt x="2444" y="702"/>
                    <a:pt x="2439" y="703"/>
                    <a:pt x="2434" y="705"/>
                  </a:cubicBezTo>
                  <a:cubicBezTo>
                    <a:pt x="2320" y="592"/>
                    <a:pt x="2434" y="478"/>
                    <a:pt x="2343" y="387"/>
                  </a:cubicBezTo>
                  <a:cubicBezTo>
                    <a:pt x="2232" y="365"/>
                    <a:pt x="399" y="81"/>
                    <a:pt x="194" y="48"/>
                  </a:cubicBezTo>
                  <a:lnTo>
                    <a:pt x="194" y="48"/>
                  </a:lnTo>
                  <a:lnTo>
                    <a:pt x="183" y="91"/>
                  </a:lnTo>
                  <a:lnTo>
                    <a:pt x="251" y="91"/>
                  </a:lnTo>
                  <a:cubicBezTo>
                    <a:pt x="274" y="160"/>
                    <a:pt x="206" y="114"/>
                    <a:pt x="206" y="182"/>
                  </a:cubicBezTo>
                  <a:cubicBezTo>
                    <a:pt x="137" y="182"/>
                    <a:pt x="137" y="114"/>
                    <a:pt x="137" y="4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48"/>
            <p:cNvSpPr/>
            <p:nvPr/>
          </p:nvSpPr>
          <p:spPr>
            <a:xfrm rot="-2172959" flipH="1">
              <a:off x="8891218" y="13333"/>
              <a:ext cx="2193" cy="2882"/>
            </a:xfrm>
            <a:custGeom>
              <a:avLst/>
              <a:gdLst/>
              <a:ahLst/>
              <a:cxnLst/>
              <a:rect l="l" t="t" r="r" b="b"/>
              <a:pathLst>
                <a:path w="70" h="92" extrusionOk="0">
                  <a:moveTo>
                    <a:pt x="69" y="0"/>
                  </a:moveTo>
                  <a:lnTo>
                    <a:pt x="69" y="0"/>
                  </a:lnTo>
                  <a:cubicBezTo>
                    <a:pt x="24" y="23"/>
                    <a:pt x="1" y="46"/>
                    <a:pt x="1" y="91"/>
                  </a:cubicBezTo>
                  <a:cubicBezTo>
                    <a:pt x="69" y="68"/>
                    <a:pt x="69" y="23"/>
                    <a:pt x="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48"/>
            <p:cNvSpPr/>
            <p:nvPr/>
          </p:nvSpPr>
          <p:spPr>
            <a:xfrm rot="-2172959" flipH="1">
              <a:off x="8889962" y="14450"/>
              <a:ext cx="720" cy="31"/>
            </a:xfrm>
            <a:custGeom>
              <a:avLst/>
              <a:gdLst/>
              <a:ahLst/>
              <a:cxnLst/>
              <a:rect l="l" t="t" r="r" b="b"/>
              <a:pathLst>
                <a:path w="23" h="1" extrusionOk="0">
                  <a:moveTo>
                    <a:pt x="23" y="0"/>
                  </a:moveTo>
                  <a:lnTo>
                    <a:pt x="2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48"/>
            <p:cNvSpPr/>
            <p:nvPr/>
          </p:nvSpPr>
          <p:spPr>
            <a:xfrm rot="-2172959" flipH="1">
              <a:off x="8825483" y="-216097"/>
              <a:ext cx="31" cy="720"/>
            </a:xfrm>
            <a:custGeom>
              <a:avLst/>
              <a:gdLst/>
              <a:ahLst/>
              <a:cxnLst/>
              <a:rect l="l" t="t" r="r" b="b"/>
              <a:pathLst>
                <a:path w="1" h="23" extrusionOk="0">
                  <a:moveTo>
                    <a:pt x="1" y="0"/>
                  </a:moveTo>
                  <a:lnTo>
                    <a:pt x="1" y="2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1657;p48"/>
            <p:cNvSpPr/>
            <p:nvPr/>
          </p:nvSpPr>
          <p:spPr>
            <a:xfrm rot="-2172959" flipH="1">
              <a:off x="8808120" y="-212071"/>
              <a:ext cx="95477" cy="227479"/>
            </a:xfrm>
            <a:custGeom>
              <a:avLst/>
              <a:gdLst/>
              <a:ahLst/>
              <a:cxnLst/>
              <a:rect l="l" t="t" r="r" b="b"/>
              <a:pathLst>
                <a:path w="3048" h="7262" extrusionOk="0">
                  <a:moveTo>
                    <a:pt x="2388" y="2070"/>
                  </a:moveTo>
                  <a:lnTo>
                    <a:pt x="2499" y="2094"/>
                  </a:lnTo>
                  <a:lnTo>
                    <a:pt x="2499" y="2094"/>
                  </a:lnTo>
                  <a:lnTo>
                    <a:pt x="2434" y="2138"/>
                  </a:lnTo>
                  <a:lnTo>
                    <a:pt x="2388" y="2070"/>
                  </a:lnTo>
                  <a:close/>
                  <a:moveTo>
                    <a:pt x="2707" y="7095"/>
                  </a:moveTo>
                  <a:lnTo>
                    <a:pt x="2688" y="7151"/>
                  </a:lnTo>
                  <a:lnTo>
                    <a:pt x="2688" y="7151"/>
                  </a:lnTo>
                  <a:cubicBezTo>
                    <a:pt x="2694" y="7114"/>
                    <a:pt x="2645" y="7095"/>
                    <a:pt x="2707" y="7095"/>
                  </a:cubicBezTo>
                  <a:close/>
                  <a:moveTo>
                    <a:pt x="182" y="0"/>
                  </a:moveTo>
                  <a:lnTo>
                    <a:pt x="137" y="69"/>
                  </a:lnTo>
                  <a:lnTo>
                    <a:pt x="228" y="69"/>
                  </a:lnTo>
                  <a:cubicBezTo>
                    <a:pt x="251" y="137"/>
                    <a:pt x="182" y="91"/>
                    <a:pt x="182" y="137"/>
                  </a:cubicBezTo>
                  <a:cubicBezTo>
                    <a:pt x="173" y="140"/>
                    <a:pt x="165" y="141"/>
                    <a:pt x="158" y="141"/>
                  </a:cubicBezTo>
                  <a:cubicBezTo>
                    <a:pt x="114" y="141"/>
                    <a:pt x="111" y="85"/>
                    <a:pt x="92" y="46"/>
                  </a:cubicBezTo>
                  <a:lnTo>
                    <a:pt x="92" y="46"/>
                  </a:lnTo>
                  <a:cubicBezTo>
                    <a:pt x="92" y="91"/>
                    <a:pt x="46" y="137"/>
                    <a:pt x="114" y="160"/>
                  </a:cubicBezTo>
                  <a:cubicBezTo>
                    <a:pt x="92" y="182"/>
                    <a:pt x="46" y="160"/>
                    <a:pt x="23" y="205"/>
                  </a:cubicBezTo>
                  <a:cubicBezTo>
                    <a:pt x="46" y="228"/>
                    <a:pt x="92" y="273"/>
                    <a:pt x="69" y="319"/>
                  </a:cubicBezTo>
                  <a:lnTo>
                    <a:pt x="46" y="319"/>
                  </a:lnTo>
                  <a:cubicBezTo>
                    <a:pt x="1" y="410"/>
                    <a:pt x="160" y="432"/>
                    <a:pt x="92" y="523"/>
                  </a:cubicBezTo>
                  <a:lnTo>
                    <a:pt x="69" y="523"/>
                  </a:lnTo>
                  <a:cubicBezTo>
                    <a:pt x="23" y="546"/>
                    <a:pt x="92" y="614"/>
                    <a:pt x="46" y="660"/>
                  </a:cubicBezTo>
                  <a:lnTo>
                    <a:pt x="114" y="660"/>
                  </a:lnTo>
                  <a:cubicBezTo>
                    <a:pt x="69" y="728"/>
                    <a:pt x="114" y="774"/>
                    <a:pt x="69" y="819"/>
                  </a:cubicBezTo>
                  <a:lnTo>
                    <a:pt x="137" y="842"/>
                  </a:lnTo>
                  <a:cubicBezTo>
                    <a:pt x="114" y="1069"/>
                    <a:pt x="228" y="1888"/>
                    <a:pt x="251" y="2115"/>
                  </a:cubicBezTo>
                  <a:lnTo>
                    <a:pt x="228" y="2092"/>
                  </a:lnTo>
                  <a:lnTo>
                    <a:pt x="228" y="2092"/>
                  </a:lnTo>
                  <a:cubicBezTo>
                    <a:pt x="273" y="2411"/>
                    <a:pt x="296" y="3093"/>
                    <a:pt x="387" y="3411"/>
                  </a:cubicBezTo>
                  <a:cubicBezTo>
                    <a:pt x="319" y="3480"/>
                    <a:pt x="342" y="3548"/>
                    <a:pt x="319" y="3593"/>
                  </a:cubicBezTo>
                  <a:lnTo>
                    <a:pt x="387" y="3593"/>
                  </a:lnTo>
                  <a:cubicBezTo>
                    <a:pt x="387" y="3775"/>
                    <a:pt x="433" y="3616"/>
                    <a:pt x="455" y="3775"/>
                  </a:cubicBezTo>
                  <a:cubicBezTo>
                    <a:pt x="501" y="3957"/>
                    <a:pt x="433" y="4685"/>
                    <a:pt x="387" y="4867"/>
                  </a:cubicBezTo>
                  <a:cubicBezTo>
                    <a:pt x="478" y="4958"/>
                    <a:pt x="410" y="5049"/>
                    <a:pt x="455" y="5140"/>
                  </a:cubicBezTo>
                  <a:lnTo>
                    <a:pt x="433" y="5140"/>
                  </a:lnTo>
                  <a:cubicBezTo>
                    <a:pt x="455" y="5231"/>
                    <a:pt x="364" y="5776"/>
                    <a:pt x="410" y="5890"/>
                  </a:cubicBezTo>
                  <a:lnTo>
                    <a:pt x="410" y="5867"/>
                  </a:lnTo>
                  <a:lnTo>
                    <a:pt x="410" y="5867"/>
                  </a:lnTo>
                  <a:cubicBezTo>
                    <a:pt x="478" y="5958"/>
                    <a:pt x="364" y="5936"/>
                    <a:pt x="342" y="6026"/>
                  </a:cubicBezTo>
                  <a:cubicBezTo>
                    <a:pt x="433" y="6026"/>
                    <a:pt x="501" y="6095"/>
                    <a:pt x="501" y="6140"/>
                  </a:cubicBezTo>
                  <a:lnTo>
                    <a:pt x="478" y="6140"/>
                  </a:lnTo>
                  <a:cubicBezTo>
                    <a:pt x="501" y="6186"/>
                    <a:pt x="592" y="6299"/>
                    <a:pt x="592" y="6368"/>
                  </a:cubicBezTo>
                  <a:lnTo>
                    <a:pt x="546" y="6368"/>
                  </a:lnTo>
                  <a:cubicBezTo>
                    <a:pt x="592" y="6436"/>
                    <a:pt x="569" y="6549"/>
                    <a:pt x="569" y="6595"/>
                  </a:cubicBezTo>
                  <a:cubicBezTo>
                    <a:pt x="546" y="6709"/>
                    <a:pt x="455" y="6868"/>
                    <a:pt x="524" y="7004"/>
                  </a:cubicBezTo>
                  <a:lnTo>
                    <a:pt x="364" y="7095"/>
                  </a:lnTo>
                  <a:lnTo>
                    <a:pt x="387" y="7118"/>
                  </a:lnTo>
                  <a:cubicBezTo>
                    <a:pt x="387" y="7118"/>
                    <a:pt x="1447" y="7262"/>
                    <a:pt x="2138" y="7262"/>
                  </a:cubicBezTo>
                  <a:cubicBezTo>
                    <a:pt x="2357" y="7262"/>
                    <a:pt x="2540" y="7247"/>
                    <a:pt x="2638" y="7209"/>
                  </a:cubicBezTo>
                  <a:lnTo>
                    <a:pt x="2684" y="7209"/>
                  </a:lnTo>
                  <a:lnTo>
                    <a:pt x="2684" y="7163"/>
                  </a:lnTo>
                  <a:cubicBezTo>
                    <a:pt x="2691" y="7149"/>
                    <a:pt x="2698" y="7144"/>
                    <a:pt x="2706" y="7144"/>
                  </a:cubicBezTo>
                  <a:cubicBezTo>
                    <a:pt x="2723" y="7144"/>
                    <a:pt x="2743" y="7171"/>
                    <a:pt x="2775" y="7186"/>
                  </a:cubicBezTo>
                  <a:lnTo>
                    <a:pt x="2798" y="7118"/>
                  </a:lnTo>
                  <a:lnTo>
                    <a:pt x="2752" y="7141"/>
                  </a:lnTo>
                  <a:lnTo>
                    <a:pt x="2707" y="7050"/>
                  </a:lnTo>
                  <a:cubicBezTo>
                    <a:pt x="2729" y="7004"/>
                    <a:pt x="2798" y="7050"/>
                    <a:pt x="2820" y="6982"/>
                  </a:cubicBezTo>
                  <a:cubicBezTo>
                    <a:pt x="2866" y="6686"/>
                    <a:pt x="2934" y="6413"/>
                    <a:pt x="2911" y="6095"/>
                  </a:cubicBezTo>
                  <a:lnTo>
                    <a:pt x="2911" y="6095"/>
                  </a:lnTo>
                  <a:lnTo>
                    <a:pt x="2957" y="6117"/>
                  </a:lnTo>
                  <a:cubicBezTo>
                    <a:pt x="2934" y="6026"/>
                    <a:pt x="2934" y="5936"/>
                    <a:pt x="2911" y="5867"/>
                  </a:cubicBezTo>
                  <a:lnTo>
                    <a:pt x="3002" y="5822"/>
                  </a:lnTo>
                  <a:lnTo>
                    <a:pt x="3002" y="5822"/>
                  </a:lnTo>
                  <a:cubicBezTo>
                    <a:pt x="3001" y="5822"/>
                    <a:pt x="3000" y="5823"/>
                    <a:pt x="2999" y="5823"/>
                  </a:cubicBezTo>
                  <a:cubicBezTo>
                    <a:pt x="2957" y="5823"/>
                    <a:pt x="2957" y="5366"/>
                    <a:pt x="2957" y="5344"/>
                  </a:cubicBezTo>
                  <a:lnTo>
                    <a:pt x="2866" y="5344"/>
                  </a:lnTo>
                  <a:cubicBezTo>
                    <a:pt x="2866" y="5253"/>
                    <a:pt x="2979" y="5322"/>
                    <a:pt x="2957" y="5231"/>
                  </a:cubicBezTo>
                  <a:cubicBezTo>
                    <a:pt x="2820" y="5208"/>
                    <a:pt x="2979" y="5094"/>
                    <a:pt x="2911" y="5071"/>
                  </a:cubicBezTo>
                  <a:cubicBezTo>
                    <a:pt x="2911" y="5071"/>
                    <a:pt x="2911" y="5026"/>
                    <a:pt x="2957" y="5026"/>
                  </a:cubicBezTo>
                  <a:cubicBezTo>
                    <a:pt x="2889" y="5026"/>
                    <a:pt x="2934" y="5003"/>
                    <a:pt x="2934" y="4958"/>
                  </a:cubicBezTo>
                  <a:lnTo>
                    <a:pt x="2934" y="4958"/>
                  </a:lnTo>
                  <a:lnTo>
                    <a:pt x="2889" y="4980"/>
                  </a:lnTo>
                  <a:lnTo>
                    <a:pt x="2843" y="4912"/>
                  </a:lnTo>
                  <a:lnTo>
                    <a:pt x="2934" y="4912"/>
                  </a:lnTo>
                  <a:cubicBezTo>
                    <a:pt x="2957" y="4776"/>
                    <a:pt x="3048" y="4025"/>
                    <a:pt x="3002" y="3866"/>
                  </a:cubicBezTo>
                  <a:lnTo>
                    <a:pt x="3002" y="3866"/>
                  </a:lnTo>
                  <a:cubicBezTo>
                    <a:pt x="2957" y="3889"/>
                    <a:pt x="2979" y="3934"/>
                    <a:pt x="2889" y="3957"/>
                  </a:cubicBezTo>
                  <a:cubicBezTo>
                    <a:pt x="2843" y="3912"/>
                    <a:pt x="2911" y="3889"/>
                    <a:pt x="2866" y="3866"/>
                  </a:cubicBezTo>
                  <a:cubicBezTo>
                    <a:pt x="3002" y="3866"/>
                    <a:pt x="2889" y="3775"/>
                    <a:pt x="3025" y="3752"/>
                  </a:cubicBezTo>
                  <a:lnTo>
                    <a:pt x="2957" y="3730"/>
                  </a:lnTo>
                  <a:lnTo>
                    <a:pt x="3002" y="3707"/>
                  </a:lnTo>
                  <a:cubicBezTo>
                    <a:pt x="2911" y="3525"/>
                    <a:pt x="2957" y="3662"/>
                    <a:pt x="2979" y="3502"/>
                  </a:cubicBezTo>
                  <a:cubicBezTo>
                    <a:pt x="2957" y="3411"/>
                    <a:pt x="2866" y="3366"/>
                    <a:pt x="2889" y="3298"/>
                  </a:cubicBezTo>
                  <a:lnTo>
                    <a:pt x="2889" y="3298"/>
                  </a:lnTo>
                  <a:lnTo>
                    <a:pt x="2820" y="3320"/>
                  </a:lnTo>
                  <a:cubicBezTo>
                    <a:pt x="2889" y="3298"/>
                    <a:pt x="2775" y="3252"/>
                    <a:pt x="2843" y="3229"/>
                  </a:cubicBezTo>
                  <a:cubicBezTo>
                    <a:pt x="2843" y="3211"/>
                    <a:pt x="2843" y="3149"/>
                    <a:pt x="2796" y="3149"/>
                  </a:cubicBezTo>
                  <a:cubicBezTo>
                    <a:pt x="2784" y="3149"/>
                    <a:pt x="2770" y="3152"/>
                    <a:pt x="2752" y="3161"/>
                  </a:cubicBezTo>
                  <a:cubicBezTo>
                    <a:pt x="2787" y="3144"/>
                    <a:pt x="2808" y="3100"/>
                    <a:pt x="2836" y="3100"/>
                  </a:cubicBezTo>
                  <a:cubicBezTo>
                    <a:pt x="2845" y="3100"/>
                    <a:pt x="2855" y="3105"/>
                    <a:pt x="2866" y="3116"/>
                  </a:cubicBezTo>
                  <a:lnTo>
                    <a:pt x="2843" y="3048"/>
                  </a:lnTo>
                  <a:lnTo>
                    <a:pt x="2820" y="3070"/>
                  </a:lnTo>
                  <a:cubicBezTo>
                    <a:pt x="2820" y="3002"/>
                    <a:pt x="2889" y="2957"/>
                    <a:pt x="2798" y="2911"/>
                  </a:cubicBezTo>
                  <a:lnTo>
                    <a:pt x="2752" y="2934"/>
                  </a:lnTo>
                  <a:cubicBezTo>
                    <a:pt x="2752" y="2888"/>
                    <a:pt x="2752" y="2843"/>
                    <a:pt x="2843" y="2820"/>
                  </a:cubicBezTo>
                  <a:lnTo>
                    <a:pt x="2866" y="2866"/>
                  </a:lnTo>
                  <a:cubicBezTo>
                    <a:pt x="2866" y="2797"/>
                    <a:pt x="2843" y="2752"/>
                    <a:pt x="2798" y="2684"/>
                  </a:cubicBezTo>
                  <a:lnTo>
                    <a:pt x="2798" y="2706"/>
                  </a:lnTo>
                  <a:cubicBezTo>
                    <a:pt x="2708" y="2617"/>
                    <a:pt x="2618" y="2194"/>
                    <a:pt x="2506" y="2096"/>
                  </a:cubicBezTo>
                  <a:lnTo>
                    <a:pt x="2506" y="2096"/>
                  </a:lnTo>
                  <a:lnTo>
                    <a:pt x="2593" y="2115"/>
                  </a:lnTo>
                  <a:cubicBezTo>
                    <a:pt x="2570" y="1956"/>
                    <a:pt x="2502" y="1206"/>
                    <a:pt x="2547" y="1069"/>
                  </a:cubicBezTo>
                  <a:cubicBezTo>
                    <a:pt x="2563" y="1054"/>
                    <a:pt x="2580" y="1049"/>
                    <a:pt x="2597" y="1049"/>
                  </a:cubicBezTo>
                  <a:cubicBezTo>
                    <a:pt x="2631" y="1049"/>
                    <a:pt x="2661" y="1069"/>
                    <a:pt x="2661" y="1069"/>
                  </a:cubicBezTo>
                  <a:cubicBezTo>
                    <a:pt x="2638" y="1001"/>
                    <a:pt x="2593" y="1046"/>
                    <a:pt x="2593" y="978"/>
                  </a:cubicBezTo>
                  <a:lnTo>
                    <a:pt x="2593" y="978"/>
                  </a:lnTo>
                  <a:lnTo>
                    <a:pt x="2661" y="1001"/>
                  </a:lnTo>
                  <a:lnTo>
                    <a:pt x="2661" y="1001"/>
                  </a:lnTo>
                  <a:lnTo>
                    <a:pt x="2638" y="955"/>
                  </a:lnTo>
                  <a:cubicBezTo>
                    <a:pt x="2627" y="967"/>
                    <a:pt x="2599" y="967"/>
                    <a:pt x="2567" y="967"/>
                  </a:cubicBezTo>
                  <a:cubicBezTo>
                    <a:pt x="2536" y="967"/>
                    <a:pt x="2502" y="967"/>
                    <a:pt x="2479" y="978"/>
                  </a:cubicBezTo>
                  <a:lnTo>
                    <a:pt x="2479" y="910"/>
                  </a:lnTo>
                  <a:lnTo>
                    <a:pt x="2547" y="910"/>
                  </a:lnTo>
                  <a:cubicBezTo>
                    <a:pt x="2547" y="887"/>
                    <a:pt x="2388" y="865"/>
                    <a:pt x="2411" y="796"/>
                  </a:cubicBezTo>
                  <a:cubicBezTo>
                    <a:pt x="2434" y="683"/>
                    <a:pt x="2411" y="546"/>
                    <a:pt x="2434" y="432"/>
                  </a:cubicBezTo>
                  <a:lnTo>
                    <a:pt x="2502" y="478"/>
                  </a:lnTo>
                  <a:lnTo>
                    <a:pt x="2502" y="432"/>
                  </a:lnTo>
                  <a:cubicBezTo>
                    <a:pt x="2495" y="436"/>
                    <a:pt x="2490" y="437"/>
                    <a:pt x="2486" y="437"/>
                  </a:cubicBezTo>
                  <a:cubicBezTo>
                    <a:pt x="2466" y="437"/>
                    <a:pt x="2472" y="405"/>
                    <a:pt x="2464" y="405"/>
                  </a:cubicBezTo>
                  <a:cubicBezTo>
                    <a:pt x="2462" y="405"/>
                    <a:pt x="2460" y="406"/>
                    <a:pt x="2456" y="410"/>
                  </a:cubicBezTo>
                  <a:cubicBezTo>
                    <a:pt x="2320" y="319"/>
                    <a:pt x="2434" y="205"/>
                    <a:pt x="2343" y="137"/>
                  </a:cubicBezTo>
                  <a:cubicBezTo>
                    <a:pt x="2229" y="137"/>
                    <a:pt x="296" y="46"/>
                    <a:pt x="160" y="46"/>
                  </a:cubicBezTo>
                  <a:lnTo>
                    <a:pt x="18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48"/>
            <p:cNvSpPr/>
            <p:nvPr/>
          </p:nvSpPr>
          <p:spPr>
            <a:xfrm rot="-2172959" flipH="1">
              <a:off x="8611377" y="430911"/>
              <a:ext cx="2882" cy="4291"/>
            </a:xfrm>
            <a:custGeom>
              <a:avLst/>
              <a:gdLst/>
              <a:ahLst/>
              <a:cxnLst/>
              <a:rect l="l" t="t" r="r" b="b"/>
              <a:pathLst>
                <a:path w="92" h="137" extrusionOk="0">
                  <a:moveTo>
                    <a:pt x="91" y="1"/>
                  </a:moveTo>
                  <a:lnTo>
                    <a:pt x="91" y="1"/>
                  </a:lnTo>
                  <a:cubicBezTo>
                    <a:pt x="23" y="46"/>
                    <a:pt x="0" y="69"/>
                    <a:pt x="0" y="137"/>
                  </a:cubicBezTo>
                  <a:cubicBezTo>
                    <a:pt x="69" y="114"/>
                    <a:pt x="69" y="46"/>
                    <a:pt x="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48"/>
            <p:cNvSpPr/>
            <p:nvPr/>
          </p:nvSpPr>
          <p:spPr>
            <a:xfrm rot="-2172959" flipH="1">
              <a:off x="8610394" y="432165"/>
              <a:ext cx="31" cy="31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48"/>
            <p:cNvSpPr/>
            <p:nvPr/>
          </p:nvSpPr>
          <p:spPr>
            <a:xfrm rot="-2172959" flipH="1">
              <a:off x="8514842" y="154126"/>
              <a:ext cx="752" cy="720"/>
            </a:xfrm>
            <a:custGeom>
              <a:avLst/>
              <a:gdLst/>
              <a:ahLst/>
              <a:cxnLst/>
              <a:rect l="l" t="t" r="r" b="b"/>
              <a:pathLst>
                <a:path w="24" h="23" extrusionOk="0">
                  <a:moveTo>
                    <a:pt x="0" y="0"/>
                  </a:moveTo>
                  <a:lnTo>
                    <a:pt x="23" y="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48"/>
            <p:cNvSpPr/>
            <p:nvPr/>
          </p:nvSpPr>
          <p:spPr>
            <a:xfrm rot="-2172959" flipH="1">
              <a:off x="8511210" y="153176"/>
              <a:ext cx="99048" cy="286087"/>
            </a:xfrm>
            <a:custGeom>
              <a:avLst/>
              <a:gdLst/>
              <a:ahLst/>
              <a:cxnLst/>
              <a:rect l="l" t="t" r="r" b="b"/>
              <a:pathLst>
                <a:path w="3162" h="9133" extrusionOk="0">
                  <a:moveTo>
                    <a:pt x="159" y="1"/>
                  </a:moveTo>
                  <a:lnTo>
                    <a:pt x="137" y="69"/>
                  </a:lnTo>
                  <a:cubicBezTo>
                    <a:pt x="138" y="68"/>
                    <a:pt x="140" y="68"/>
                    <a:pt x="143" y="68"/>
                  </a:cubicBezTo>
                  <a:lnTo>
                    <a:pt x="143" y="68"/>
                  </a:lnTo>
                  <a:lnTo>
                    <a:pt x="159" y="1"/>
                  </a:lnTo>
                  <a:close/>
                  <a:moveTo>
                    <a:pt x="71" y="811"/>
                  </a:moveTo>
                  <a:lnTo>
                    <a:pt x="71" y="811"/>
                  </a:lnTo>
                  <a:cubicBezTo>
                    <a:pt x="69" y="813"/>
                    <a:pt x="68" y="816"/>
                    <a:pt x="68" y="819"/>
                  </a:cubicBezTo>
                  <a:cubicBezTo>
                    <a:pt x="69" y="816"/>
                    <a:pt x="70" y="814"/>
                    <a:pt x="71" y="811"/>
                  </a:cubicBezTo>
                  <a:close/>
                  <a:moveTo>
                    <a:pt x="2320" y="46"/>
                  </a:moveTo>
                  <a:cubicBezTo>
                    <a:pt x="2207" y="46"/>
                    <a:pt x="321" y="46"/>
                    <a:pt x="143" y="68"/>
                  </a:cubicBezTo>
                  <a:lnTo>
                    <a:pt x="143" y="68"/>
                  </a:lnTo>
                  <a:lnTo>
                    <a:pt x="137" y="91"/>
                  </a:lnTo>
                  <a:lnTo>
                    <a:pt x="205" y="91"/>
                  </a:lnTo>
                  <a:cubicBezTo>
                    <a:pt x="228" y="160"/>
                    <a:pt x="159" y="114"/>
                    <a:pt x="159" y="182"/>
                  </a:cubicBezTo>
                  <a:cubicBezTo>
                    <a:pt x="114" y="182"/>
                    <a:pt x="91" y="137"/>
                    <a:pt x="91" y="69"/>
                  </a:cubicBezTo>
                  <a:lnTo>
                    <a:pt x="91" y="69"/>
                  </a:lnTo>
                  <a:cubicBezTo>
                    <a:pt x="68" y="137"/>
                    <a:pt x="46" y="182"/>
                    <a:pt x="114" y="205"/>
                  </a:cubicBezTo>
                  <a:cubicBezTo>
                    <a:pt x="103" y="228"/>
                    <a:pt x="80" y="228"/>
                    <a:pt x="57" y="228"/>
                  </a:cubicBezTo>
                  <a:cubicBezTo>
                    <a:pt x="34" y="228"/>
                    <a:pt x="12" y="228"/>
                    <a:pt x="0" y="251"/>
                  </a:cubicBezTo>
                  <a:cubicBezTo>
                    <a:pt x="23" y="296"/>
                    <a:pt x="91" y="342"/>
                    <a:pt x="68" y="387"/>
                  </a:cubicBezTo>
                  <a:lnTo>
                    <a:pt x="46" y="387"/>
                  </a:lnTo>
                  <a:cubicBezTo>
                    <a:pt x="0" y="501"/>
                    <a:pt x="159" y="546"/>
                    <a:pt x="91" y="660"/>
                  </a:cubicBezTo>
                  <a:lnTo>
                    <a:pt x="68" y="660"/>
                  </a:lnTo>
                  <a:cubicBezTo>
                    <a:pt x="47" y="682"/>
                    <a:pt x="88" y="746"/>
                    <a:pt x="71" y="811"/>
                  </a:cubicBezTo>
                  <a:lnTo>
                    <a:pt x="71" y="811"/>
                  </a:lnTo>
                  <a:cubicBezTo>
                    <a:pt x="75" y="805"/>
                    <a:pt x="84" y="802"/>
                    <a:pt x="94" y="802"/>
                  </a:cubicBezTo>
                  <a:cubicBezTo>
                    <a:pt x="108" y="802"/>
                    <a:pt x="125" y="808"/>
                    <a:pt x="137" y="819"/>
                  </a:cubicBezTo>
                  <a:cubicBezTo>
                    <a:pt x="91" y="910"/>
                    <a:pt x="137" y="956"/>
                    <a:pt x="91" y="1001"/>
                  </a:cubicBezTo>
                  <a:lnTo>
                    <a:pt x="159" y="1069"/>
                  </a:lnTo>
                  <a:cubicBezTo>
                    <a:pt x="159" y="1319"/>
                    <a:pt x="341" y="2343"/>
                    <a:pt x="341" y="2616"/>
                  </a:cubicBezTo>
                  <a:cubicBezTo>
                    <a:pt x="387" y="3002"/>
                    <a:pt x="387" y="3844"/>
                    <a:pt x="500" y="4276"/>
                  </a:cubicBezTo>
                  <a:cubicBezTo>
                    <a:pt x="432" y="4321"/>
                    <a:pt x="455" y="4412"/>
                    <a:pt x="432" y="4480"/>
                  </a:cubicBezTo>
                  <a:cubicBezTo>
                    <a:pt x="442" y="4471"/>
                    <a:pt x="455" y="4465"/>
                    <a:pt x="467" y="4465"/>
                  </a:cubicBezTo>
                  <a:cubicBezTo>
                    <a:pt x="485" y="4465"/>
                    <a:pt x="500" y="4476"/>
                    <a:pt x="500" y="4503"/>
                  </a:cubicBezTo>
                  <a:cubicBezTo>
                    <a:pt x="500" y="4605"/>
                    <a:pt x="512" y="4605"/>
                    <a:pt x="526" y="4605"/>
                  </a:cubicBezTo>
                  <a:cubicBezTo>
                    <a:pt x="540" y="4605"/>
                    <a:pt x="557" y="4605"/>
                    <a:pt x="569" y="4708"/>
                  </a:cubicBezTo>
                  <a:cubicBezTo>
                    <a:pt x="637" y="4958"/>
                    <a:pt x="569" y="5890"/>
                    <a:pt x="523" y="6095"/>
                  </a:cubicBezTo>
                  <a:cubicBezTo>
                    <a:pt x="591" y="6209"/>
                    <a:pt x="523" y="6345"/>
                    <a:pt x="591" y="6459"/>
                  </a:cubicBezTo>
                  <a:lnTo>
                    <a:pt x="569" y="6459"/>
                  </a:lnTo>
                  <a:cubicBezTo>
                    <a:pt x="591" y="6572"/>
                    <a:pt x="523" y="7255"/>
                    <a:pt x="546" y="7391"/>
                  </a:cubicBezTo>
                  <a:cubicBezTo>
                    <a:pt x="591" y="7505"/>
                    <a:pt x="500" y="7482"/>
                    <a:pt x="478" y="7573"/>
                  </a:cubicBezTo>
                  <a:cubicBezTo>
                    <a:pt x="569" y="7573"/>
                    <a:pt x="614" y="7687"/>
                    <a:pt x="637" y="7709"/>
                  </a:cubicBezTo>
                  <a:lnTo>
                    <a:pt x="614" y="7709"/>
                  </a:lnTo>
                  <a:cubicBezTo>
                    <a:pt x="614" y="7778"/>
                    <a:pt x="705" y="7914"/>
                    <a:pt x="705" y="8028"/>
                  </a:cubicBezTo>
                  <a:lnTo>
                    <a:pt x="660" y="8005"/>
                  </a:lnTo>
                  <a:lnTo>
                    <a:pt x="660" y="8005"/>
                  </a:lnTo>
                  <a:cubicBezTo>
                    <a:pt x="705" y="8096"/>
                    <a:pt x="682" y="8255"/>
                    <a:pt x="682" y="8301"/>
                  </a:cubicBezTo>
                  <a:cubicBezTo>
                    <a:pt x="660" y="8437"/>
                    <a:pt x="569" y="8642"/>
                    <a:pt x="614" y="8846"/>
                  </a:cubicBezTo>
                  <a:lnTo>
                    <a:pt x="455" y="8937"/>
                  </a:lnTo>
                  <a:lnTo>
                    <a:pt x="478" y="8960"/>
                  </a:lnTo>
                  <a:cubicBezTo>
                    <a:pt x="478" y="8960"/>
                    <a:pt x="1478" y="9133"/>
                    <a:pt x="2168" y="9133"/>
                  </a:cubicBezTo>
                  <a:cubicBezTo>
                    <a:pt x="2414" y="9133"/>
                    <a:pt x="2621" y="9111"/>
                    <a:pt x="2729" y="9051"/>
                  </a:cubicBezTo>
                  <a:lnTo>
                    <a:pt x="2774" y="9051"/>
                  </a:lnTo>
                  <a:lnTo>
                    <a:pt x="2774" y="9006"/>
                  </a:lnTo>
                  <a:cubicBezTo>
                    <a:pt x="2797" y="8937"/>
                    <a:pt x="2752" y="8915"/>
                    <a:pt x="2797" y="8915"/>
                  </a:cubicBezTo>
                  <a:lnTo>
                    <a:pt x="2797" y="9006"/>
                  </a:lnTo>
                  <a:cubicBezTo>
                    <a:pt x="2797" y="8979"/>
                    <a:pt x="2804" y="8970"/>
                    <a:pt x="2814" y="8970"/>
                  </a:cubicBezTo>
                  <a:cubicBezTo>
                    <a:pt x="2829" y="8970"/>
                    <a:pt x="2852" y="8992"/>
                    <a:pt x="2865" y="9006"/>
                  </a:cubicBezTo>
                  <a:lnTo>
                    <a:pt x="2888" y="8937"/>
                  </a:lnTo>
                  <a:lnTo>
                    <a:pt x="2888" y="8937"/>
                  </a:lnTo>
                  <a:lnTo>
                    <a:pt x="2865" y="8960"/>
                  </a:lnTo>
                  <a:cubicBezTo>
                    <a:pt x="2843" y="8915"/>
                    <a:pt x="2797" y="8869"/>
                    <a:pt x="2820" y="8846"/>
                  </a:cubicBezTo>
                  <a:cubicBezTo>
                    <a:pt x="2820" y="8812"/>
                    <a:pt x="2843" y="8812"/>
                    <a:pt x="2865" y="8812"/>
                  </a:cubicBezTo>
                  <a:cubicBezTo>
                    <a:pt x="2888" y="8812"/>
                    <a:pt x="2911" y="8812"/>
                    <a:pt x="2911" y="8778"/>
                  </a:cubicBezTo>
                  <a:cubicBezTo>
                    <a:pt x="2979" y="8392"/>
                    <a:pt x="3047" y="8028"/>
                    <a:pt x="3047" y="7641"/>
                  </a:cubicBezTo>
                  <a:lnTo>
                    <a:pt x="3070" y="7664"/>
                  </a:lnTo>
                  <a:cubicBezTo>
                    <a:pt x="3070" y="7527"/>
                    <a:pt x="3070" y="7436"/>
                    <a:pt x="3047" y="7323"/>
                  </a:cubicBezTo>
                  <a:lnTo>
                    <a:pt x="3138" y="7277"/>
                  </a:lnTo>
                  <a:lnTo>
                    <a:pt x="3138" y="7277"/>
                  </a:lnTo>
                  <a:cubicBezTo>
                    <a:pt x="3137" y="7278"/>
                    <a:pt x="3137" y="7278"/>
                    <a:pt x="3136" y="7278"/>
                  </a:cubicBezTo>
                  <a:cubicBezTo>
                    <a:pt x="3093" y="7278"/>
                    <a:pt x="3093" y="6709"/>
                    <a:pt x="3093" y="6709"/>
                  </a:cubicBezTo>
                  <a:lnTo>
                    <a:pt x="3002" y="6686"/>
                  </a:lnTo>
                  <a:cubicBezTo>
                    <a:pt x="3002" y="6572"/>
                    <a:pt x="3116" y="6663"/>
                    <a:pt x="3093" y="6550"/>
                  </a:cubicBezTo>
                  <a:cubicBezTo>
                    <a:pt x="2956" y="6504"/>
                    <a:pt x="3116" y="6390"/>
                    <a:pt x="3025" y="6345"/>
                  </a:cubicBezTo>
                  <a:cubicBezTo>
                    <a:pt x="3047" y="6345"/>
                    <a:pt x="3047" y="6299"/>
                    <a:pt x="3093" y="6299"/>
                  </a:cubicBezTo>
                  <a:cubicBezTo>
                    <a:pt x="3025" y="6277"/>
                    <a:pt x="3070" y="6254"/>
                    <a:pt x="3047" y="6209"/>
                  </a:cubicBezTo>
                  <a:lnTo>
                    <a:pt x="3047" y="6209"/>
                  </a:lnTo>
                  <a:lnTo>
                    <a:pt x="3002" y="6231"/>
                  </a:lnTo>
                  <a:lnTo>
                    <a:pt x="2979" y="6163"/>
                  </a:lnTo>
                  <a:lnTo>
                    <a:pt x="3070" y="6163"/>
                  </a:lnTo>
                  <a:cubicBezTo>
                    <a:pt x="3093" y="5958"/>
                    <a:pt x="3161" y="5026"/>
                    <a:pt x="3138" y="4821"/>
                  </a:cubicBezTo>
                  <a:lnTo>
                    <a:pt x="3138" y="4821"/>
                  </a:lnTo>
                  <a:cubicBezTo>
                    <a:pt x="3070" y="4844"/>
                    <a:pt x="3116" y="4912"/>
                    <a:pt x="3025" y="4935"/>
                  </a:cubicBezTo>
                  <a:cubicBezTo>
                    <a:pt x="2979" y="4890"/>
                    <a:pt x="3047" y="4867"/>
                    <a:pt x="2979" y="4844"/>
                  </a:cubicBezTo>
                  <a:cubicBezTo>
                    <a:pt x="3116" y="4821"/>
                    <a:pt x="3025" y="4708"/>
                    <a:pt x="3138" y="4685"/>
                  </a:cubicBezTo>
                  <a:lnTo>
                    <a:pt x="3070" y="4662"/>
                  </a:lnTo>
                  <a:lnTo>
                    <a:pt x="3116" y="4639"/>
                  </a:lnTo>
                  <a:cubicBezTo>
                    <a:pt x="3025" y="4389"/>
                    <a:pt x="3070" y="4571"/>
                    <a:pt x="3093" y="4367"/>
                  </a:cubicBezTo>
                  <a:cubicBezTo>
                    <a:pt x="3070" y="4230"/>
                    <a:pt x="2979" y="4185"/>
                    <a:pt x="3002" y="4116"/>
                  </a:cubicBezTo>
                  <a:lnTo>
                    <a:pt x="2934" y="4116"/>
                  </a:lnTo>
                  <a:cubicBezTo>
                    <a:pt x="3002" y="4116"/>
                    <a:pt x="2888" y="4025"/>
                    <a:pt x="2956" y="4025"/>
                  </a:cubicBezTo>
                  <a:cubicBezTo>
                    <a:pt x="2956" y="3985"/>
                    <a:pt x="2956" y="3908"/>
                    <a:pt x="2892" y="3908"/>
                  </a:cubicBezTo>
                  <a:cubicBezTo>
                    <a:pt x="2888" y="3908"/>
                    <a:pt x="2883" y="3909"/>
                    <a:pt x="2879" y="3909"/>
                  </a:cubicBezTo>
                  <a:lnTo>
                    <a:pt x="2879" y="3909"/>
                  </a:lnTo>
                  <a:cubicBezTo>
                    <a:pt x="2907" y="3898"/>
                    <a:pt x="2926" y="3854"/>
                    <a:pt x="2943" y="3854"/>
                  </a:cubicBezTo>
                  <a:cubicBezTo>
                    <a:pt x="2947" y="3854"/>
                    <a:pt x="2952" y="3857"/>
                    <a:pt x="2956" y="3866"/>
                  </a:cubicBezTo>
                  <a:lnTo>
                    <a:pt x="2956" y="3775"/>
                  </a:lnTo>
                  <a:lnTo>
                    <a:pt x="2934" y="3821"/>
                  </a:lnTo>
                  <a:cubicBezTo>
                    <a:pt x="2911" y="3730"/>
                    <a:pt x="2979" y="3662"/>
                    <a:pt x="2911" y="3593"/>
                  </a:cubicBezTo>
                  <a:lnTo>
                    <a:pt x="2865" y="3639"/>
                  </a:lnTo>
                  <a:cubicBezTo>
                    <a:pt x="2865" y="3571"/>
                    <a:pt x="2843" y="3525"/>
                    <a:pt x="2934" y="3502"/>
                  </a:cubicBezTo>
                  <a:lnTo>
                    <a:pt x="2979" y="3548"/>
                  </a:lnTo>
                  <a:cubicBezTo>
                    <a:pt x="2956" y="3457"/>
                    <a:pt x="2956" y="3389"/>
                    <a:pt x="2911" y="3321"/>
                  </a:cubicBezTo>
                  <a:lnTo>
                    <a:pt x="2911" y="3343"/>
                  </a:lnTo>
                  <a:cubicBezTo>
                    <a:pt x="2820" y="3230"/>
                    <a:pt x="2729" y="2661"/>
                    <a:pt x="2615" y="2570"/>
                  </a:cubicBezTo>
                  <a:lnTo>
                    <a:pt x="2547" y="2616"/>
                  </a:lnTo>
                  <a:lnTo>
                    <a:pt x="2479" y="2547"/>
                  </a:lnTo>
                  <a:lnTo>
                    <a:pt x="2479" y="2547"/>
                  </a:lnTo>
                  <a:lnTo>
                    <a:pt x="2683" y="2570"/>
                  </a:lnTo>
                  <a:cubicBezTo>
                    <a:pt x="2683" y="2388"/>
                    <a:pt x="2570" y="1433"/>
                    <a:pt x="2593" y="1251"/>
                  </a:cubicBezTo>
                  <a:cubicBezTo>
                    <a:pt x="2600" y="1228"/>
                    <a:pt x="2615" y="1221"/>
                    <a:pt x="2632" y="1221"/>
                  </a:cubicBezTo>
                  <a:cubicBezTo>
                    <a:pt x="2666" y="1221"/>
                    <a:pt x="2706" y="1251"/>
                    <a:pt x="2706" y="1251"/>
                  </a:cubicBezTo>
                  <a:cubicBezTo>
                    <a:pt x="2683" y="1160"/>
                    <a:pt x="2638" y="1206"/>
                    <a:pt x="2638" y="1138"/>
                  </a:cubicBezTo>
                  <a:lnTo>
                    <a:pt x="2638" y="1138"/>
                  </a:lnTo>
                  <a:lnTo>
                    <a:pt x="2706" y="1160"/>
                  </a:lnTo>
                  <a:lnTo>
                    <a:pt x="2683" y="1092"/>
                  </a:lnTo>
                  <a:cubicBezTo>
                    <a:pt x="2661" y="1138"/>
                    <a:pt x="2570" y="1115"/>
                    <a:pt x="2524" y="1138"/>
                  </a:cubicBezTo>
                  <a:lnTo>
                    <a:pt x="2524" y="1047"/>
                  </a:lnTo>
                  <a:lnTo>
                    <a:pt x="2570" y="1047"/>
                  </a:lnTo>
                  <a:cubicBezTo>
                    <a:pt x="2570" y="1024"/>
                    <a:pt x="2411" y="1001"/>
                    <a:pt x="2433" y="910"/>
                  </a:cubicBezTo>
                  <a:cubicBezTo>
                    <a:pt x="2456" y="751"/>
                    <a:pt x="2433" y="592"/>
                    <a:pt x="2433" y="433"/>
                  </a:cubicBezTo>
                  <a:lnTo>
                    <a:pt x="2433" y="433"/>
                  </a:lnTo>
                  <a:lnTo>
                    <a:pt x="2502" y="501"/>
                  </a:lnTo>
                  <a:lnTo>
                    <a:pt x="2502" y="433"/>
                  </a:lnTo>
                  <a:cubicBezTo>
                    <a:pt x="2494" y="440"/>
                    <a:pt x="2488" y="444"/>
                    <a:pt x="2484" y="444"/>
                  </a:cubicBezTo>
                  <a:cubicBezTo>
                    <a:pt x="2467" y="444"/>
                    <a:pt x="2471" y="399"/>
                    <a:pt x="2464" y="399"/>
                  </a:cubicBezTo>
                  <a:cubicBezTo>
                    <a:pt x="2463" y="399"/>
                    <a:pt x="2460" y="402"/>
                    <a:pt x="2456" y="410"/>
                  </a:cubicBezTo>
                  <a:cubicBezTo>
                    <a:pt x="2297" y="296"/>
                    <a:pt x="2411" y="137"/>
                    <a:pt x="2320" y="4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48"/>
            <p:cNvSpPr/>
            <p:nvPr/>
          </p:nvSpPr>
          <p:spPr>
            <a:xfrm rot="-2172959" flipH="1">
              <a:off x="8527711" y="988070"/>
              <a:ext cx="31" cy="752"/>
            </a:xfrm>
            <a:custGeom>
              <a:avLst/>
              <a:gdLst/>
              <a:ahLst/>
              <a:cxnLst/>
              <a:rect l="l" t="t" r="r" b="b"/>
              <a:pathLst>
                <a:path w="1" h="24" extrusionOk="0">
                  <a:moveTo>
                    <a:pt x="0" y="1"/>
                  </a:moveTo>
                  <a:lnTo>
                    <a:pt x="0" y="2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48"/>
            <p:cNvSpPr/>
            <p:nvPr/>
          </p:nvSpPr>
          <p:spPr>
            <a:xfrm rot="-2172959" flipH="1">
              <a:off x="9494468" y="401507"/>
              <a:ext cx="99737" cy="286087"/>
            </a:xfrm>
            <a:custGeom>
              <a:avLst/>
              <a:gdLst/>
              <a:ahLst/>
              <a:cxnLst/>
              <a:rect l="l" t="t" r="r" b="b"/>
              <a:pathLst>
                <a:path w="3184" h="9133" extrusionOk="0">
                  <a:moveTo>
                    <a:pt x="2502" y="2547"/>
                  </a:moveTo>
                  <a:lnTo>
                    <a:pt x="2612" y="2572"/>
                  </a:lnTo>
                  <a:lnTo>
                    <a:pt x="2612" y="2572"/>
                  </a:lnTo>
                  <a:lnTo>
                    <a:pt x="2547" y="2615"/>
                  </a:lnTo>
                  <a:lnTo>
                    <a:pt x="2502" y="2547"/>
                  </a:lnTo>
                  <a:close/>
                  <a:moveTo>
                    <a:pt x="3138" y="7277"/>
                  </a:moveTo>
                  <a:lnTo>
                    <a:pt x="3137" y="7277"/>
                  </a:lnTo>
                  <a:lnTo>
                    <a:pt x="3137" y="7277"/>
                  </a:lnTo>
                  <a:cubicBezTo>
                    <a:pt x="3138" y="7277"/>
                    <a:pt x="3138" y="7277"/>
                    <a:pt x="3138" y="7277"/>
                  </a:cubicBezTo>
                  <a:close/>
                  <a:moveTo>
                    <a:pt x="2820" y="8914"/>
                  </a:moveTo>
                  <a:lnTo>
                    <a:pt x="2801" y="8990"/>
                  </a:lnTo>
                  <a:lnTo>
                    <a:pt x="2801" y="8990"/>
                  </a:lnTo>
                  <a:cubicBezTo>
                    <a:pt x="2810" y="8934"/>
                    <a:pt x="2757" y="8914"/>
                    <a:pt x="2820" y="8914"/>
                  </a:cubicBezTo>
                  <a:close/>
                  <a:moveTo>
                    <a:pt x="159" y="0"/>
                  </a:moveTo>
                  <a:lnTo>
                    <a:pt x="137" y="91"/>
                  </a:lnTo>
                  <a:lnTo>
                    <a:pt x="228" y="91"/>
                  </a:lnTo>
                  <a:cubicBezTo>
                    <a:pt x="250" y="159"/>
                    <a:pt x="182" y="114"/>
                    <a:pt x="182" y="182"/>
                  </a:cubicBezTo>
                  <a:cubicBezTo>
                    <a:pt x="114" y="182"/>
                    <a:pt x="114" y="137"/>
                    <a:pt x="91" y="68"/>
                  </a:cubicBezTo>
                  <a:lnTo>
                    <a:pt x="91" y="68"/>
                  </a:lnTo>
                  <a:cubicBezTo>
                    <a:pt x="91" y="137"/>
                    <a:pt x="46" y="182"/>
                    <a:pt x="114" y="205"/>
                  </a:cubicBezTo>
                  <a:cubicBezTo>
                    <a:pt x="102" y="228"/>
                    <a:pt x="85" y="228"/>
                    <a:pt x="68" y="228"/>
                  </a:cubicBezTo>
                  <a:cubicBezTo>
                    <a:pt x="51" y="228"/>
                    <a:pt x="34" y="228"/>
                    <a:pt x="23" y="250"/>
                  </a:cubicBezTo>
                  <a:cubicBezTo>
                    <a:pt x="46" y="296"/>
                    <a:pt x="114" y="341"/>
                    <a:pt x="68" y="387"/>
                  </a:cubicBezTo>
                  <a:cubicBezTo>
                    <a:pt x="0" y="500"/>
                    <a:pt x="159" y="546"/>
                    <a:pt x="114" y="660"/>
                  </a:cubicBezTo>
                  <a:lnTo>
                    <a:pt x="91" y="660"/>
                  </a:lnTo>
                  <a:cubicBezTo>
                    <a:pt x="68" y="682"/>
                    <a:pt x="114" y="751"/>
                    <a:pt x="68" y="819"/>
                  </a:cubicBezTo>
                  <a:cubicBezTo>
                    <a:pt x="80" y="807"/>
                    <a:pt x="97" y="802"/>
                    <a:pt x="111" y="802"/>
                  </a:cubicBezTo>
                  <a:cubicBezTo>
                    <a:pt x="125" y="802"/>
                    <a:pt x="137" y="807"/>
                    <a:pt x="137" y="819"/>
                  </a:cubicBezTo>
                  <a:cubicBezTo>
                    <a:pt x="114" y="910"/>
                    <a:pt x="159" y="955"/>
                    <a:pt x="114" y="1001"/>
                  </a:cubicBezTo>
                  <a:lnTo>
                    <a:pt x="182" y="1069"/>
                  </a:lnTo>
                  <a:cubicBezTo>
                    <a:pt x="182" y="1319"/>
                    <a:pt x="364" y="2342"/>
                    <a:pt x="364" y="2615"/>
                  </a:cubicBezTo>
                  <a:lnTo>
                    <a:pt x="341" y="2615"/>
                  </a:lnTo>
                  <a:cubicBezTo>
                    <a:pt x="387" y="3002"/>
                    <a:pt x="409" y="3843"/>
                    <a:pt x="500" y="4275"/>
                  </a:cubicBezTo>
                  <a:cubicBezTo>
                    <a:pt x="455" y="4343"/>
                    <a:pt x="455" y="4412"/>
                    <a:pt x="455" y="4480"/>
                  </a:cubicBezTo>
                  <a:cubicBezTo>
                    <a:pt x="464" y="4470"/>
                    <a:pt x="478" y="4465"/>
                    <a:pt x="490" y="4465"/>
                  </a:cubicBezTo>
                  <a:cubicBezTo>
                    <a:pt x="508" y="4465"/>
                    <a:pt x="523" y="4476"/>
                    <a:pt x="523" y="4503"/>
                  </a:cubicBezTo>
                  <a:cubicBezTo>
                    <a:pt x="523" y="4605"/>
                    <a:pt x="529" y="4605"/>
                    <a:pt x="540" y="4605"/>
                  </a:cubicBezTo>
                  <a:cubicBezTo>
                    <a:pt x="552" y="4605"/>
                    <a:pt x="569" y="4605"/>
                    <a:pt x="591" y="4707"/>
                  </a:cubicBezTo>
                  <a:cubicBezTo>
                    <a:pt x="637" y="4957"/>
                    <a:pt x="569" y="5890"/>
                    <a:pt x="523" y="6094"/>
                  </a:cubicBezTo>
                  <a:cubicBezTo>
                    <a:pt x="614" y="6208"/>
                    <a:pt x="546" y="6367"/>
                    <a:pt x="614" y="6481"/>
                  </a:cubicBezTo>
                  <a:lnTo>
                    <a:pt x="591" y="6458"/>
                  </a:lnTo>
                  <a:lnTo>
                    <a:pt x="591" y="6458"/>
                  </a:lnTo>
                  <a:cubicBezTo>
                    <a:pt x="614" y="6572"/>
                    <a:pt x="546" y="7254"/>
                    <a:pt x="546" y="7413"/>
                  </a:cubicBezTo>
                  <a:lnTo>
                    <a:pt x="569" y="7391"/>
                  </a:lnTo>
                  <a:lnTo>
                    <a:pt x="569" y="7391"/>
                  </a:lnTo>
                  <a:cubicBezTo>
                    <a:pt x="614" y="7504"/>
                    <a:pt x="523" y="7482"/>
                    <a:pt x="478" y="7573"/>
                  </a:cubicBezTo>
                  <a:cubicBezTo>
                    <a:pt x="591" y="7573"/>
                    <a:pt x="637" y="7686"/>
                    <a:pt x="637" y="7732"/>
                  </a:cubicBezTo>
                  <a:lnTo>
                    <a:pt x="614" y="7709"/>
                  </a:lnTo>
                  <a:lnTo>
                    <a:pt x="614" y="7709"/>
                  </a:lnTo>
                  <a:cubicBezTo>
                    <a:pt x="637" y="7777"/>
                    <a:pt x="728" y="7914"/>
                    <a:pt x="728" y="8027"/>
                  </a:cubicBezTo>
                  <a:lnTo>
                    <a:pt x="682" y="8005"/>
                  </a:lnTo>
                  <a:lnTo>
                    <a:pt x="682" y="8005"/>
                  </a:lnTo>
                  <a:cubicBezTo>
                    <a:pt x="728" y="8096"/>
                    <a:pt x="705" y="8255"/>
                    <a:pt x="705" y="8323"/>
                  </a:cubicBezTo>
                  <a:cubicBezTo>
                    <a:pt x="682" y="8437"/>
                    <a:pt x="569" y="8641"/>
                    <a:pt x="637" y="8846"/>
                  </a:cubicBezTo>
                  <a:lnTo>
                    <a:pt x="478" y="8937"/>
                  </a:lnTo>
                  <a:lnTo>
                    <a:pt x="500" y="8960"/>
                  </a:lnTo>
                  <a:cubicBezTo>
                    <a:pt x="500" y="8960"/>
                    <a:pt x="1500" y="9133"/>
                    <a:pt x="2191" y="9133"/>
                  </a:cubicBezTo>
                  <a:cubicBezTo>
                    <a:pt x="2437" y="9133"/>
                    <a:pt x="2644" y="9110"/>
                    <a:pt x="2752" y="9051"/>
                  </a:cubicBezTo>
                  <a:lnTo>
                    <a:pt x="2797" y="9051"/>
                  </a:lnTo>
                  <a:lnTo>
                    <a:pt x="2797" y="9005"/>
                  </a:lnTo>
                  <a:cubicBezTo>
                    <a:pt x="2806" y="8978"/>
                    <a:pt x="2815" y="8969"/>
                    <a:pt x="2825" y="8969"/>
                  </a:cubicBezTo>
                  <a:cubicBezTo>
                    <a:pt x="2841" y="8969"/>
                    <a:pt x="2860" y="8991"/>
                    <a:pt x="2888" y="9005"/>
                  </a:cubicBezTo>
                  <a:lnTo>
                    <a:pt x="2911" y="8937"/>
                  </a:lnTo>
                  <a:lnTo>
                    <a:pt x="2865" y="8960"/>
                  </a:lnTo>
                  <a:cubicBezTo>
                    <a:pt x="2865" y="8914"/>
                    <a:pt x="2797" y="8869"/>
                    <a:pt x="2843" y="8846"/>
                  </a:cubicBezTo>
                  <a:cubicBezTo>
                    <a:pt x="2843" y="8812"/>
                    <a:pt x="2860" y="8812"/>
                    <a:pt x="2880" y="8812"/>
                  </a:cubicBezTo>
                  <a:cubicBezTo>
                    <a:pt x="2899" y="8812"/>
                    <a:pt x="2922" y="8812"/>
                    <a:pt x="2934" y="8778"/>
                  </a:cubicBezTo>
                  <a:cubicBezTo>
                    <a:pt x="2979" y="8391"/>
                    <a:pt x="3070" y="8027"/>
                    <a:pt x="3070" y="7641"/>
                  </a:cubicBezTo>
                  <a:lnTo>
                    <a:pt x="3093" y="7663"/>
                  </a:lnTo>
                  <a:cubicBezTo>
                    <a:pt x="3070" y="7550"/>
                    <a:pt x="3093" y="7436"/>
                    <a:pt x="3070" y="7322"/>
                  </a:cubicBezTo>
                  <a:lnTo>
                    <a:pt x="3137" y="7277"/>
                  </a:lnTo>
                  <a:lnTo>
                    <a:pt x="3137" y="7277"/>
                  </a:lnTo>
                  <a:cubicBezTo>
                    <a:pt x="3137" y="7278"/>
                    <a:pt x="3137" y="7278"/>
                    <a:pt x="3137" y="7278"/>
                  </a:cubicBezTo>
                  <a:cubicBezTo>
                    <a:pt x="3115" y="7278"/>
                    <a:pt x="3115" y="6708"/>
                    <a:pt x="3115" y="6708"/>
                  </a:cubicBezTo>
                  <a:lnTo>
                    <a:pt x="3025" y="6686"/>
                  </a:lnTo>
                  <a:cubicBezTo>
                    <a:pt x="3025" y="6572"/>
                    <a:pt x="3138" y="6663"/>
                    <a:pt x="3115" y="6549"/>
                  </a:cubicBezTo>
                  <a:cubicBezTo>
                    <a:pt x="2979" y="6504"/>
                    <a:pt x="3115" y="6390"/>
                    <a:pt x="3047" y="6345"/>
                  </a:cubicBezTo>
                  <a:cubicBezTo>
                    <a:pt x="3070" y="6345"/>
                    <a:pt x="3070" y="6299"/>
                    <a:pt x="3115" y="6299"/>
                  </a:cubicBezTo>
                  <a:cubicBezTo>
                    <a:pt x="3025" y="6276"/>
                    <a:pt x="3093" y="6254"/>
                    <a:pt x="3070" y="6208"/>
                  </a:cubicBezTo>
                  <a:lnTo>
                    <a:pt x="3070" y="6208"/>
                  </a:lnTo>
                  <a:lnTo>
                    <a:pt x="3025" y="6231"/>
                  </a:lnTo>
                  <a:lnTo>
                    <a:pt x="3002" y="6163"/>
                  </a:lnTo>
                  <a:lnTo>
                    <a:pt x="3070" y="6163"/>
                  </a:lnTo>
                  <a:cubicBezTo>
                    <a:pt x="3093" y="5958"/>
                    <a:pt x="3184" y="5026"/>
                    <a:pt x="3138" y="4821"/>
                  </a:cubicBezTo>
                  <a:lnTo>
                    <a:pt x="3138" y="4821"/>
                  </a:lnTo>
                  <a:cubicBezTo>
                    <a:pt x="3093" y="4844"/>
                    <a:pt x="3115" y="4912"/>
                    <a:pt x="3025" y="4935"/>
                  </a:cubicBezTo>
                  <a:cubicBezTo>
                    <a:pt x="2979" y="4889"/>
                    <a:pt x="3047" y="4866"/>
                    <a:pt x="3002" y="4844"/>
                  </a:cubicBezTo>
                  <a:cubicBezTo>
                    <a:pt x="3138" y="4821"/>
                    <a:pt x="3025" y="4707"/>
                    <a:pt x="3161" y="4685"/>
                  </a:cubicBezTo>
                  <a:lnTo>
                    <a:pt x="3093" y="4662"/>
                  </a:lnTo>
                  <a:lnTo>
                    <a:pt x="3138" y="4639"/>
                  </a:lnTo>
                  <a:cubicBezTo>
                    <a:pt x="3047" y="4389"/>
                    <a:pt x="3093" y="4571"/>
                    <a:pt x="3115" y="4366"/>
                  </a:cubicBezTo>
                  <a:cubicBezTo>
                    <a:pt x="3093" y="4230"/>
                    <a:pt x="2979" y="4184"/>
                    <a:pt x="3025" y="4116"/>
                  </a:cubicBezTo>
                  <a:lnTo>
                    <a:pt x="2956" y="4116"/>
                  </a:lnTo>
                  <a:cubicBezTo>
                    <a:pt x="3025" y="4116"/>
                    <a:pt x="2911" y="4025"/>
                    <a:pt x="2979" y="4025"/>
                  </a:cubicBezTo>
                  <a:cubicBezTo>
                    <a:pt x="2959" y="3985"/>
                    <a:pt x="2957" y="3908"/>
                    <a:pt x="2908" y="3908"/>
                  </a:cubicBezTo>
                  <a:cubicBezTo>
                    <a:pt x="2906" y="3908"/>
                    <a:pt x="2904" y="3908"/>
                    <a:pt x="2902" y="3908"/>
                  </a:cubicBezTo>
                  <a:lnTo>
                    <a:pt x="2902" y="3908"/>
                  </a:lnTo>
                  <a:cubicBezTo>
                    <a:pt x="2927" y="3896"/>
                    <a:pt x="2935" y="3853"/>
                    <a:pt x="2956" y="3853"/>
                  </a:cubicBezTo>
                  <a:cubicBezTo>
                    <a:pt x="2963" y="3853"/>
                    <a:pt x="2970" y="3857"/>
                    <a:pt x="2979" y="3866"/>
                  </a:cubicBezTo>
                  <a:lnTo>
                    <a:pt x="2979" y="3775"/>
                  </a:lnTo>
                  <a:lnTo>
                    <a:pt x="2956" y="3820"/>
                  </a:lnTo>
                  <a:cubicBezTo>
                    <a:pt x="2934" y="3729"/>
                    <a:pt x="3002" y="3661"/>
                    <a:pt x="2911" y="3593"/>
                  </a:cubicBezTo>
                  <a:lnTo>
                    <a:pt x="2888" y="3639"/>
                  </a:lnTo>
                  <a:cubicBezTo>
                    <a:pt x="2865" y="3570"/>
                    <a:pt x="2865" y="3525"/>
                    <a:pt x="2956" y="3502"/>
                  </a:cubicBezTo>
                  <a:lnTo>
                    <a:pt x="2979" y="3570"/>
                  </a:lnTo>
                  <a:cubicBezTo>
                    <a:pt x="2979" y="3457"/>
                    <a:pt x="2979" y="3388"/>
                    <a:pt x="2911" y="3320"/>
                  </a:cubicBezTo>
                  <a:lnTo>
                    <a:pt x="2911" y="3343"/>
                  </a:lnTo>
                  <a:cubicBezTo>
                    <a:pt x="2821" y="3231"/>
                    <a:pt x="2731" y="2674"/>
                    <a:pt x="2619" y="2573"/>
                  </a:cubicBezTo>
                  <a:lnTo>
                    <a:pt x="2619" y="2573"/>
                  </a:lnTo>
                  <a:lnTo>
                    <a:pt x="2706" y="2592"/>
                  </a:lnTo>
                  <a:cubicBezTo>
                    <a:pt x="2706" y="2388"/>
                    <a:pt x="2570" y="1433"/>
                    <a:pt x="2615" y="1274"/>
                  </a:cubicBezTo>
                  <a:cubicBezTo>
                    <a:pt x="2624" y="1237"/>
                    <a:pt x="2641" y="1226"/>
                    <a:pt x="2659" y="1226"/>
                  </a:cubicBezTo>
                  <a:cubicBezTo>
                    <a:pt x="2685" y="1226"/>
                    <a:pt x="2715" y="1251"/>
                    <a:pt x="2729" y="1251"/>
                  </a:cubicBezTo>
                  <a:cubicBezTo>
                    <a:pt x="2683" y="1160"/>
                    <a:pt x="2661" y="1205"/>
                    <a:pt x="2661" y="1137"/>
                  </a:cubicBezTo>
                  <a:lnTo>
                    <a:pt x="2661" y="1137"/>
                  </a:lnTo>
                  <a:lnTo>
                    <a:pt x="2706" y="1160"/>
                  </a:lnTo>
                  <a:lnTo>
                    <a:pt x="2706" y="1160"/>
                  </a:lnTo>
                  <a:lnTo>
                    <a:pt x="2683" y="1092"/>
                  </a:lnTo>
                  <a:cubicBezTo>
                    <a:pt x="2683" y="1137"/>
                    <a:pt x="2592" y="1114"/>
                    <a:pt x="2524" y="1137"/>
                  </a:cubicBezTo>
                  <a:lnTo>
                    <a:pt x="2524" y="1046"/>
                  </a:lnTo>
                  <a:lnTo>
                    <a:pt x="2592" y="1046"/>
                  </a:lnTo>
                  <a:cubicBezTo>
                    <a:pt x="2592" y="1023"/>
                    <a:pt x="2433" y="1001"/>
                    <a:pt x="2456" y="910"/>
                  </a:cubicBezTo>
                  <a:cubicBezTo>
                    <a:pt x="2479" y="751"/>
                    <a:pt x="2433" y="591"/>
                    <a:pt x="2433" y="432"/>
                  </a:cubicBezTo>
                  <a:lnTo>
                    <a:pt x="2433" y="432"/>
                  </a:lnTo>
                  <a:lnTo>
                    <a:pt x="2524" y="500"/>
                  </a:lnTo>
                  <a:lnTo>
                    <a:pt x="2524" y="432"/>
                  </a:lnTo>
                  <a:cubicBezTo>
                    <a:pt x="2516" y="440"/>
                    <a:pt x="2510" y="443"/>
                    <a:pt x="2504" y="443"/>
                  </a:cubicBezTo>
                  <a:cubicBezTo>
                    <a:pt x="2484" y="443"/>
                    <a:pt x="2477" y="399"/>
                    <a:pt x="2466" y="399"/>
                  </a:cubicBezTo>
                  <a:cubicBezTo>
                    <a:pt x="2463" y="399"/>
                    <a:pt x="2460" y="402"/>
                    <a:pt x="2456" y="409"/>
                  </a:cubicBezTo>
                  <a:cubicBezTo>
                    <a:pt x="2320" y="296"/>
                    <a:pt x="2433" y="137"/>
                    <a:pt x="2342" y="46"/>
                  </a:cubicBezTo>
                  <a:cubicBezTo>
                    <a:pt x="2206" y="46"/>
                    <a:pt x="296" y="46"/>
                    <a:pt x="159" y="68"/>
                  </a:cubicBezTo>
                  <a:lnTo>
                    <a:pt x="15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48"/>
            <p:cNvSpPr/>
            <p:nvPr/>
          </p:nvSpPr>
          <p:spPr>
            <a:xfrm rot="-2172959" flipH="1">
              <a:off x="8688247" y="872723"/>
              <a:ext cx="2161" cy="3602"/>
            </a:xfrm>
            <a:custGeom>
              <a:avLst/>
              <a:gdLst/>
              <a:ahLst/>
              <a:cxnLst/>
              <a:rect l="l" t="t" r="r" b="b"/>
              <a:pathLst>
                <a:path w="69" h="115" extrusionOk="0">
                  <a:moveTo>
                    <a:pt x="69" y="1"/>
                  </a:moveTo>
                  <a:cubicBezTo>
                    <a:pt x="23" y="46"/>
                    <a:pt x="1" y="69"/>
                    <a:pt x="1" y="115"/>
                  </a:cubicBezTo>
                  <a:cubicBezTo>
                    <a:pt x="69" y="92"/>
                    <a:pt x="69" y="46"/>
                    <a:pt x="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48"/>
            <p:cNvSpPr/>
            <p:nvPr/>
          </p:nvSpPr>
          <p:spPr>
            <a:xfrm rot="-2172959" flipH="1">
              <a:off x="8687398" y="873697"/>
              <a:ext cx="31" cy="31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48"/>
            <p:cNvSpPr/>
            <p:nvPr/>
          </p:nvSpPr>
          <p:spPr>
            <a:xfrm rot="-2172959" flipH="1">
              <a:off x="8577178" y="602240"/>
              <a:ext cx="31" cy="752"/>
            </a:xfrm>
            <a:custGeom>
              <a:avLst/>
              <a:gdLst/>
              <a:ahLst/>
              <a:cxnLst/>
              <a:rect l="l" t="t" r="r" b="b"/>
              <a:pathLst>
                <a:path w="1" h="24" extrusionOk="0">
                  <a:moveTo>
                    <a:pt x="1" y="1"/>
                  </a:moveTo>
                  <a:lnTo>
                    <a:pt x="1" y="2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48"/>
            <p:cNvSpPr/>
            <p:nvPr/>
          </p:nvSpPr>
          <p:spPr>
            <a:xfrm rot="-2172959" flipH="1">
              <a:off x="8594922" y="591771"/>
              <a:ext cx="84796" cy="295641"/>
            </a:xfrm>
            <a:custGeom>
              <a:avLst/>
              <a:gdLst/>
              <a:ahLst/>
              <a:cxnLst/>
              <a:rect l="l" t="t" r="r" b="b"/>
              <a:pathLst>
                <a:path w="2707" h="9438" extrusionOk="0">
                  <a:moveTo>
                    <a:pt x="387" y="0"/>
                  </a:moveTo>
                  <a:lnTo>
                    <a:pt x="364" y="91"/>
                  </a:lnTo>
                  <a:cubicBezTo>
                    <a:pt x="366" y="91"/>
                    <a:pt x="367" y="91"/>
                    <a:pt x="369" y="91"/>
                  </a:cubicBezTo>
                  <a:lnTo>
                    <a:pt x="369" y="91"/>
                  </a:lnTo>
                  <a:lnTo>
                    <a:pt x="387" y="0"/>
                  </a:lnTo>
                  <a:close/>
                  <a:moveTo>
                    <a:pt x="2229" y="2956"/>
                  </a:moveTo>
                  <a:lnTo>
                    <a:pt x="2365" y="3002"/>
                  </a:lnTo>
                  <a:lnTo>
                    <a:pt x="2365" y="3002"/>
                  </a:lnTo>
                  <a:lnTo>
                    <a:pt x="2297" y="3047"/>
                  </a:lnTo>
                  <a:lnTo>
                    <a:pt x="2229" y="2956"/>
                  </a:lnTo>
                  <a:close/>
                  <a:moveTo>
                    <a:pt x="2525" y="9028"/>
                  </a:moveTo>
                  <a:lnTo>
                    <a:pt x="2525" y="9070"/>
                  </a:lnTo>
                  <a:lnTo>
                    <a:pt x="2525" y="9070"/>
                  </a:lnTo>
                  <a:cubicBezTo>
                    <a:pt x="2515" y="9048"/>
                    <a:pt x="2494" y="9043"/>
                    <a:pt x="2525" y="9028"/>
                  </a:cubicBezTo>
                  <a:close/>
                  <a:moveTo>
                    <a:pt x="319" y="68"/>
                  </a:moveTo>
                  <a:cubicBezTo>
                    <a:pt x="296" y="137"/>
                    <a:pt x="251" y="182"/>
                    <a:pt x="319" y="205"/>
                  </a:cubicBezTo>
                  <a:cubicBezTo>
                    <a:pt x="305" y="218"/>
                    <a:pt x="294" y="222"/>
                    <a:pt x="283" y="222"/>
                  </a:cubicBezTo>
                  <a:cubicBezTo>
                    <a:pt x="272" y="222"/>
                    <a:pt x="261" y="218"/>
                    <a:pt x="250" y="218"/>
                  </a:cubicBezTo>
                  <a:cubicBezTo>
                    <a:pt x="237" y="218"/>
                    <a:pt x="223" y="224"/>
                    <a:pt x="205" y="250"/>
                  </a:cubicBezTo>
                  <a:cubicBezTo>
                    <a:pt x="228" y="296"/>
                    <a:pt x="273" y="341"/>
                    <a:pt x="228" y="387"/>
                  </a:cubicBezTo>
                  <a:cubicBezTo>
                    <a:pt x="137" y="500"/>
                    <a:pt x="296" y="591"/>
                    <a:pt x="205" y="682"/>
                  </a:cubicBezTo>
                  <a:cubicBezTo>
                    <a:pt x="160" y="705"/>
                    <a:pt x="205" y="796"/>
                    <a:pt x="160" y="842"/>
                  </a:cubicBezTo>
                  <a:cubicBezTo>
                    <a:pt x="160" y="842"/>
                    <a:pt x="171" y="836"/>
                    <a:pt x="182" y="836"/>
                  </a:cubicBezTo>
                  <a:cubicBezTo>
                    <a:pt x="194" y="836"/>
                    <a:pt x="205" y="842"/>
                    <a:pt x="205" y="864"/>
                  </a:cubicBezTo>
                  <a:cubicBezTo>
                    <a:pt x="160" y="932"/>
                    <a:pt x="205" y="1001"/>
                    <a:pt x="137" y="1046"/>
                  </a:cubicBezTo>
                  <a:lnTo>
                    <a:pt x="205" y="1114"/>
                  </a:lnTo>
                  <a:cubicBezTo>
                    <a:pt x="160" y="1387"/>
                    <a:pt x="91" y="2479"/>
                    <a:pt x="114" y="2752"/>
                  </a:cubicBezTo>
                  <a:lnTo>
                    <a:pt x="91" y="2752"/>
                  </a:lnTo>
                  <a:cubicBezTo>
                    <a:pt x="91" y="3184"/>
                    <a:pt x="23" y="4048"/>
                    <a:pt x="91" y="4503"/>
                  </a:cubicBezTo>
                  <a:cubicBezTo>
                    <a:pt x="23" y="4548"/>
                    <a:pt x="23" y="4662"/>
                    <a:pt x="1" y="4730"/>
                  </a:cubicBezTo>
                  <a:cubicBezTo>
                    <a:pt x="20" y="4711"/>
                    <a:pt x="35" y="4704"/>
                    <a:pt x="46" y="4704"/>
                  </a:cubicBezTo>
                  <a:cubicBezTo>
                    <a:pt x="61" y="4704"/>
                    <a:pt x="69" y="4717"/>
                    <a:pt x="69" y="4730"/>
                  </a:cubicBezTo>
                  <a:cubicBezTo>
                    <a:pt x="46" y="4957"/>
                    <a:pt x="114" y="4753"/>
                    <a:pt x="137" y="4957"/>
                  </a:cubicBezTo>
                  <a:cubicBezTo>
                    <a:pt x="182" y="5230"/>
                    <a:pt x="114" y="6185"/>
                    <a:pt x="69" y="6413"/>
                  </a:cubicBezTo>
                  <a:cubicBezTo>
                    <a:pt x="137" y="6526"/>
                    <a:pt x="69" y="6686"/>
                    <a:pt x="137" y="6799"/>
                  </a:cubicBezTo>
                  <a:lnTo>
                    <a:pt x="114" y="6799"/>
                  </a:lnTo>
                  <a:cubicBezTo>
                    <a:pt x="137" y="6845"/>
                    <a:pt x="114" y="7072"/>
                    <a:pt x="114" y="7277"/>
                  </a:cubicBezTo>
                  <a:cubicBezTo>
                    <a:pt x="114" y="7482"/>
                    <a:pt x="114" y="7709"/>
                    <a:pt x="137" y="7777"/>
                  </a:cubicBezTo>
                  <a:lnTo>
                    <a:pt x="137" y="7754"/>
                  </a:lnTo>
                  <a:lnTo>
                    <a:pt x="137" y="7754"/>
                  </a:lnTo>
                  <a:cubicBezTo>
                    <a:pt x="205" y="7891"/>
                    <a:pt x="114" y="7868"/>
                    <a:pt x="91" y="7982"/>
                  </a:cubicBezTo>
                  <a:cubicBezTo>
                    <a:pt x="100" y="7980"/>
                    <a:pt x="108" y="7979"/>
                    <a:pt x="115" y="7979"/>
                  </a:cubicBezTo>
                  <a:cubicBezTo>
                    <a:pt x="194" y="7979"/>
                    <a:pt x="251" y="8077"/>
                    <a:pt x="251" y="8118"/>
                  </a:cubicBezTo>
                  <a:lnTo>
                    <a:pt x="228" y="8118"/>
                  </a:lnTo>
                  <a:cubicBezTo>
                    <a:pt x="251" y="8187"/>
                    <a:pt x="342" y="8323"/>
                    <a:pt x="364" y="8414"/>
                  </a:cubicBezTo>
                  <a:lnTo>
                    <a:pt x="319" y="8414"/>
                  </a:lnTo>
                  <a:cubicBezTo>
                    <a:pt x="364" y="8505"/>
                    <a:pt x="364" y="8664"/>
                    <a:pt x="364" y="8732"/>
                  </a:cubicBezTo>
                  <a:cubicBezTo>
                    <a:pt x="364" y="8869"/>
                    <a:pt x="273" y="9096"/>
                    <a:pt x="364" y="9278"/>
                  </a:cubicBezTo>
                  <a:lnTo>
                    <a:pt x="228" y="9437"/>
                  </a:lnTo>
                  <a:cubicBezTo>
                    <a:pt x="228" y="9437"/>
                    <a:pt x="2093" y="9437"/>
                    <a:pt x="2479" y="9164"/>
                  </a:cubicBezTo>
                  <a:lnTo>
                    <a:pt x="2525" y="9164"/>
                  </a:lnTo>
                  <a:lnTo>
                    <a:pt x="2525" y="9119"/>
                  </a:lnTo>
                  <a:cubicBezTo>
                    <a:pt x="2534" y="9092"/>
                    <a:pt x="2542" y="9083"/>
                    <a:pt x="2551" y="9083"/>
                  </a:cubicBezTo>
                  <a:cubicBezTo>
                    <a:pt x="2565" y="9083"/>
                    <a:pt x="2579" y="9105"/>
                    <a:pt x="2593" y="9119"/>
                  </a:cubicBezTo>
                  <a:lnTo>
                    <a:pt x="2616" y="9051"/>
                  </a:lnTo>
                  <a:lnTo>
                    <a:pt x="2593" y="9073"/>
                  </a:lnTo>
                  <a:cubicBezTo>
                    <a:pt x="2570" y="9028"/>
                    <a:pt x="2525" y="9005"/>
                    <a:pt x="2547" y="8960"/>
                  </a:cubicBezTo>
                  <a:cubicBezTo>
                    <a:pt x="2547" y="8914"/>
                    <a:pt x="2616" y="8960"/>
                    <a:pt x="2638" y="8891"/>
                  </a:cubicBezTo>
                  <a:cubicBezTo>
                    <a:pt x="2638" y="8528"/>
                    <a:pt x="2684" y="8187"/>
                    <a:pt x="2661" y="7823"/>
                  </a:cubicBezTo>
                  <a:lnTo>
                    <a:pt x="2661" y="7823"/>
                  </a:lnTo>
                  <a:lnTo>
                    <a:pt x="2684" y="7845"/>
                  </a:lnTo>
                  <a:cubicBezTo>
                    <a:pt x="2661" y="7732"/>
                    <a:pt x="2661" y="7641"/>
                    <a:pt x="2638" y="7550"/>
                  </a:cubicBezTo>
                  <a:lnTo>
                    <a:pt x="2707" y="7504"/>
                  </a:lnTo>
                  <a:lnTo>
                    <a:pt x="2707" y="7504"/>
                  </a:lnTo>
                  <a:cubicBezTo>
                    <a:pt x="2706" y="7505"/>
                    <a:pt x="2705" y="7505"/>
                    <a:pt x="2704" y="7505"/>
                  </a:cubicBezTo>
                  <a:cubicBezTo>
                    <a:pt x="2659" y="7505"/>
                    <a:pt x="2616" y="6959"/>
                    <a:pt x="2638" y="6959"/>
                  </a:cubicBezTo>
                  <a:lnTo>
                    <a:pt x="2547" y="6959"/>
                  </a:lnTo>
                  <a:cubicBezTo>
                    <a:pt x="2547" y="6845"/>
                    <a:pt x="2661" y="6913"/>
                    <a:pt x="2638" y="6822"/>
                  </a:cubicBezTo>
                  <a:cubicBezTo>
                    <a:pt x="2502" y="6777"/>
                    <a:pt x="2661" y="6663"/>
                    <a:pt x="2570" y="6617"/>
                  </a:cubicBezTo>
                  <a:cubicBezTo>
                    <a:pt x="2593" y="6617"/>
                    <a:pt x="2593" y="6572"/>
                    <a:pt x="2638" y="6572"/>
                  </a:cubicBezTo>
                  <a:cubicBezTo>
                    <a:pt x="2570" y="6572"/>
                    <a:pt x="2616" y="6526"/>
                    <a:pt x="2593" y="6504"/>
                  </a:cubicBezTo>
                  <a:lnTo>
                    <a:pt x="2593" y="6504"/>
                  </a:lnTo>
                  <a:lnTo>
                    <a:pt x="2547" y="6526"/>
                  </a:lnTo>
                  <a:lnTo>
                    <a:pt x="2525" y="6458"/>
                  </a:lnTo>
                  <a:lnTo>
                    <a:pt x="2616" y="6436"/>
                  </a:lnTo>
                  <a:cubicBezTo>
                    <a:pt x="2638" y="6254"/>
                    <a:pt x="2707" y="5389"/>
                    <a:pt x="2684" y="5208"/>
                  </a:cubicBezTo>
                  <a:lnTo>
                    <a:pt x="2684" y="5208"/>
                  </a:lnTo>
                  <a:cubicBezTo>
                    <a:pt x="2616" y="5230"/>
                    <a:pt x="2661" y="5276"/>
                    <a:pt x="2570" y="5299"/>
                  </a:cubicBezTo>
                  <a:cubicBezTo>
                    <a:pt x="2525" y="5253"/>
                    <a:pt x="2593" y="5230"/>
                    <a:pt x="2547" y="5208"/>
                  </a:cubicBezTo>
                  <a:cubicBezTo>
                    <a:pt x="2661" y="5185"/>
                    <a:pt x="2570" y="5094"/>
                    <a:pt x="2707" y="5048"/>
                  </a:cubicBezTo>
                  <a:lnTo>
                    <a:pt x="2638" y="5026"/>
                  </a:lnTo>
                  <a:lnTo>
                    <a:pt x="2684" y="5003"/>
                  </a:lnTo>
                  <a:cubicBezTo>
                    <a:pt x="2593" y="4776"/>
                    <a:pt x="2638" y="4957"/>
                    <a:pt x="2661" y="4753"/>
                  </a:cubicBezTo>
                  <a:cubicBezTo>
                    <a:pt x="2661" y="4639"/>
                    <a:pt x="2570" y="4571"/>
                    <a:pt x="2616" y="4525"/>
                  </a:cubicBezTo>
                  <a:lnTo>
                    <a:pt x="2547" y="4525"/>
                  </a:lnTo>
                  <a:cubicBezTo>
                    <a:pt x="2616" y="4525"/>
                    <a:pt x="2502" y="4434"/>
                    <a:pt x="2570" y="4434"/>
                  </a:cubicBezTo>
                  <a:cubicBezTo>
                    <a:pt x="2570" y="4394"/>
                    <a:pt x="2570" y="4317"/>
                    <a:pt x="2506" y="4317"/>
                  </a:cubicBezTo>
                  <a:cubicBezTo>
                    <a:pt x="2502" y="4317"/>
                    <a:pt x="2497" y="4317"/>
                    <a:pt x="2492" y="4318"/>
                  </a:cubicBezTo>
                  <a:lnTo>
                    <a:pt x="2492" y="4318"/>
                  </a:lnTo>
                  <a:cubicBezTo>
                    <a:pt x="2521" y="4307"/>
                    <a:pt x="2541" y="4263"/>
                    <a:pt x="2568" y="4263"/>
                  </a:cubicBezTo>
                  <a:cubicBezTo>
                    <a:pt x="2576" y="4263"/>
                    <a:pt x="2584" y="4266"/>
                    <a:pt x="2593" y="4275"/>
                  </a:cubicBezTo>
                  <a:lnTo>
                    <a:pt x="2593" y="4207"/>
                  </a:lnTo>
                  <a:lnTo>
                    <a:pt x="2570" y="4230"/>
                  </a:lnTo>
                  <a:cubicBezTo>
                    <a:pt x="2547" y="4139"/>
                    <a:pt x="2638" y="4093"/>
                    <a:pt x="2547" y="4025"/>
                  </a:cubicBezTo>
                  <a:lnTo>
                    <a:pt x="2525" y="4048"/>
                  </a:lnTo>
                  <a:cubicBezTo>
                    <a:pt x="2525" y="4002"/>
                    <a:pt x="2502" y="3934"/>
                    <a:pt x="2593" y="3934"/>
                  </a:cubicBezTo>
                  <a:lnTo>
                    <a:pt x="2616" y="3980"/>
                  </a:lnTo>
                  <a:cubicBezTo>
                    <a:pt x="2638" y="3889"/>
                    <a:pt x="2616" y="3820"/>
                    <a:pt x="2593" y="3752"/>
                  </a:cubicBezTo>
                  <a:lnTo>
                    <a:pt x="2570" y="3775"/>
                  </a:lnTo>
                  <a:cubicBezTo>
                    <a:pt x="2502" y="3661"/>
                    <a:pt x="2456" y="3116"/>
                    <a:pt x="2365" y="3002"/>
                  </a:cubicBezTo>
                  <a:lnTo>
                    <a:pt x="2365" y="3002"/>
                  </a:lnTo>
                  <a:lnTo>
                    <a:pt x="2434" y="3025"/>
                  </a:lnTo>
                  <a:cubicBezTo>
                    <a:pt x="2434" y="2843"/>
                    <a:pt x="2479" y="1933"/>
                    <a:pt x="2547" y="1774"/>
                  </a:cubicBezTo>
                  <a:cubicBezTo>
                    <a:pt x="2563" y="1751"/>
                    <a:pt x="2580" y="1744"/>
                    <a:pt x="2597" y="1744"/>
                  </a:cubicBezTo>
                  <a:cubicBezTo>
                    <a:pt x="2631" y="1744"/>
                    <a:pt x="2661" y="1774"/>
                    <a:pt x="2661" y="1774"/>
                  </a:cubicBezTo>
                  <a:cubicBezTo>
                    <a:pt x="2661" y="1683"/>
                    <a:pt x="2593" y="1728"/>
                    <a:pt x="2616" y="1660"/>
                  </a:cubicBezTo>
                  <a:lnTo>
                    <a:pt x="2616" y="1660"/>
                  </a:lnTo>
                  <a:lnTo>
                    <a:pt x="2684" y="1683"/>
                  </a:lnTo>
                  <a:lnTo>
                    <a:pt x="2661" y="1615"/>
                  </a:lnTo>
                  <a:cubicBezTo>
                    <a:pt x="2650" y="1637"/>
                    <a:pt x="2621" y="1643"/>
                    <a:pt x="2590" y="1643"/>
                  </a:cubicBezTo>
                  <a:cubicBezTo>
                    <a:pt x="2559" y="1643"/>
                    <a:pt x="2525" y="1637"/>
                    <a:pt x="2502" y="1637"/>
                  </a:cubicBezTo>
                  <a:lnTo>
                    <a:pt x="2525" y="1546"/>
                  </a:lnTo>
                  <a:lnTo>
                    <a:pt x="2570" y="1569"/>
                  </a:lnTo>
                  <a:cubicBezTo>
                    <a:pt x="2570" y="1546"/>
                    <a:pt x="2434" y="1501"/>
                    <a:pt x="2456" y="1410"/>
                  </a:cubicBezTo>
                  <a:cubicBezTo>
                    <a:pt x="2502" y="1274"/>
                    <a:pt x="2502" y="1114"/>
                    <a:pt x="2547" y="955"/>
                  </a:cubicBezTo>
                  <a:lnTo>
                    <a:pt x="2593" y="1046"/>
                  </a:lnTo>
                  <a:lnTo>
                    <a:pt x="2616" y="978"/>
                  </a:lnTo>
                  <a:lnTo>
                    <a:pt x="2616" y="978"/>
                  </a:lnTo>
                  <a:cubicBezTo>
                    <a:pt x="2610" y="981"/>
                    <a:pt x="2606" y="982"/>
                    <a:pt x="2603" y="982"/>
                  </a:cubicBezTo>
                  <a:cubicBezTo>
                    <a:pt x="2578" y="982"/>
                    <a:pt x="2587" y="929"/>
                    <a:pt x="2576" y="929"/>
                  </a:cubicBezTo>
                  <a:cubicBezTo>
                    <a:pt x="2575" y="929"/>
                    <a:pt x="2573" y="930"/>
                    <a:pt x="2570" y="932"/>
                  </a:cubicBezTo>
                  <a:cubicBezTo>
                    <a:pt x="2456" y="796"/>
                    <a:pt x="2593" y="682"/>
                    <a:pt x="2502" y="569"/>
                  </a:cubicBezTo>
                  <a:cubicBezTo>
                    <a:pt x="2389" y="546"/>
                    <a:pt x="538" y="100"/>
                    <a:pt x="369" y="91"/>
                  </a:cubicBezTo>
                  <a:lnTo>
                    <a:pt x="369" y="91"/>
                  </a:lnTo>
                  <a:lnTo>
                    <a:pt x="364" y="114"/>
                  </a:lnTo>
                  <a:lnTo>
                    <a:pt x="433" y="114"/>
                  </a:lnTo>
                  <a:cubicBezTo>
                    <a:pt x="455" y="205"/>
                    <a:pt x="387" y="137"/>
                    <a:pt x="387" y="205"/>
                  </a:cubicBezTo>
                  <a:cubicBezTo>
                    <a:pt x="319" y="205"/>
                    <a:pt x="319" y="137"/>
                    <a:pt x="319" y="6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48"/>
            <p:cNvSpPr/>
            <p:nvPr/>
          </p:nvSpPr>
          <p:spPr>
            <a:xfrm rot="-2172959" flipH="1">
              <a:off x="8288950" y="378402"/>
              <a:ext cx="2161" cy="2882"/>
            </a:xfrm>
            <a:custGeom>
              <a:avLst/>
              <a:gdLst/>
              <a:ahLst/>
              <a:cxnLst/>
              <a:rect l="l" t="t" r="r" b="b"/>
              <a:pathLst>
                <a:path w="69" h="92" extrusionOk="0">
                  <a:moveTo>
                    <a:pt x="69" y="1"/>
                  </a:moveTo>
                  <a:lnTo>
                    <a:pt x="69" y="1"/>
                  </a:lnTo>
                  <a:cubicBezTo>
                    <a:pt x="23" y="23"/>
                    <a:pt x="1" y="69"/>
                    <a:pt x="1" y="92"/>
                  </a:cubicBezTo>
                  <a:cubicBezTo>
                    <a:pt x="46" y="92"/>
                    <a:pt x="69" y="46"/>
                    <a:pt x="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48"/>
            <p:cNvSpPr/>
            <p:nvPr/>
          </p:nvSpPr>
          <p:spPr>
            <a:xfrm rot="-2172959" flipH="1">
              <a:off x="8288314" y="379306"/>
              <a:ext cx="31" cy="31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48"/>
            <p:cNvSpPr/>
            <p:nvPr/>
          </p:nvSpPr>
          <p:spPr>
            <a:xfrm rot="-2172959" flipH="1">
              <a:off x="8201402" y="148164"/>
              <a:ext cx="31" cy="752"/>
            </a:xfrm>
            <a:custGeom>
              <a:avLst/>
              <a:gdLst/>
              <a:ahLst/>
              <a:cxnLst/>
              <a:rect l="l" t="t" r="r" b="b"/>
              <a:pathLst>
                <a:path w="1" h="24" extrusionOk="0">
                  <a:moveTo>
                    <a:pt x="0" y="0"/>
                  </a:moveTo>
                  <a:lnTo>
                    <a:pt x="0" y="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48"/>
            <p:cNvSpPr/>
            <p:nvPr/>
          </p:nvSpPr>
          <p:spPr>
            <a:xfrm rot="-2172959" flipH="1">
              <a:off x="8192735" y="143128"/>
              <a:ext cx="94036" cy="245678"/>
            </a:xfrm>
            <a:custGeom>
              <a:avLst/>
              <a:gdLst/>
              <a:ahLst/>
              <a:cxnLst/>
              <a:rect l="l" t="t" r="r" b="b"/>
              <a:pathLst>
                <a:path w="3002" h="7843" extrusionOk="0">
                  <a:moveTo>
                    <a:pt x="2783" y="5569"/>
                  </a:moveTo>
                  <a:cubicBezTo>
                    <a:pt x="2787" y="5571"/>
                    <a:pt x="2792" y="5573"/>
                    <a:pt x="2797" y="5575"/>
                  </a:cubicBezTo>
                  <a:cubicBezTo>
                    <a:pt x="2792" y="5572"/>
                    <a:pt x="2788" y="5570"/>
                    <a:pt x="2783" y="5569"/>
                  </a:cubicBezTo>
                  <a:close/>
                  <a:moveTo>
                    <a:pt x="2342" y="7689"/>
                  </a:moveTo>
                  <a:lnTo>
                    <a:pt x="2324" y="7745"/>
                  </a:lnTo>
                  <a:lnTo>
                    <a:pt x="2324" y="7745"/>
                  </a:lnTo>
                  <a:cubicBezTo>
                    <a:pt x="2330" y="7708"/>
                    <a:pt x="2281" y="7689"/>
                    <a:pt x="2342" y="7689"/>
                  </a:cubicBezTo>
                  <a:close/>
                  <a:moveTo>
                    <a:pt x="2446" y="1"/>
                  </a:moveTo>
                  <a:cubicBezTo>
                    <a:pt x="2108" y="1"/>
                    <a:pt x="467" y="120"/>
                    <a:pt x="341" y="162"/>
                  </a:cubicBezTo>
                  <a:lnTo>
                    <a:pt x="341" y="117"/>
                  </a:lnTo>
                  <a:lnTo>
                    <a:pt x="319" y="185"/>
                  </a:lnTo>
                  <a:lnTo>
                    <a:pt x="387" y="185"/>
                  </a:lnTo>
                  <a:cubicBezTo>
                    <a:pt x="432" y="231"/>
                    <a:pt x="341" y="208"/>
                    <a:pt x="364" y="253"/>
                  </a:cubicBezTo>
                  <a:cubicBezTo>
                    <a:pt x="296" y="253"/>
                    <a:pt x="273" y="208"/>
                    <a:pt x="273" y="185"/>
                  </a:cubicBezTo>
                  <a:lnTo>
                    <a:pt x="273" y="185"/>
                  </a:lnTo>
                  <a:cubicBezTo>
                    <a:pt x="273" y="208"/>
                    <a:pt x="228" y="253"/>
                    <a:pt x="296" y="253"/>
                  </a:cubicBezTo>
                  <a:cubicBezTo>
                    <a:pt x="273" y="299"/>
                    <a:pt x="228" y="276"/>
                    <a:pt x="205" y="322"/>
                  </a:cubicBezTo>
                  <a:cubicBezTo>
                    <a:pt x="228" y="344"/>
                    <a:pt x="273" y="367"/>
                    <a:pt x="250" y="390"/>
                  </a:cubicBezTo>
                  <a:lnTo>
                    <a:pt x="228" y="390"/>
                  </a:lnTo>
                  <a:cubicBezTo>
                    <a:pt x="182" y="481"/>
                    <a:pt x="341" y="504"/>
                    <a:pt x="296" y="595"/>
                  </a:cubicBezTo>
                  <a:lnTo>
                    <a:pt x="273" y="572"/>
                  </a:lnTo>
                  <a:lnTo>
                    <a:pt x="273" y="572"/>
                  </a:lnTo>
                  <a:cubicBezTo>
                    <a:pt x="228" y="617"/>
                    <a:pt x="296" y="640"/>
                    <a:pt x="250" y="708"/>
                  </a:cubicBezTo>
                  <a:lnTo>
                    <a:pt x="319" y="708"/>
                  </a:lnTo>
                  <a:cubicBezTo>
                    <a:pt x="296" y="754"/>
                    <a:pt x="341" y="776"/>
                    <a:pt x="273" y="822"/>
                  </a:cubicBezTo>
                  <a:lnTo>
                    <a:pt x="341" y="867"/>
                  </a:lnTo>
                  <a:cubicBezTo>
                    <a:pt x="341" y="1072"/>
                    <a:pt x="432" y="1913"/>
                    <a:pt x="410" y="2141"/>
                  </a:cubicBezTo>
                  <a:lnTo>
                    <a:pt x="387" y="2141"/>
                  </a:lnTo>
                  <a:cubicBezTo>
                    <a:pt x="410" y="2459"/>
                    <a:pt x="364" y="3164"/>
                    <a:pt x="410" y="3551"/>
                  </a:cubicBezTo>
                  <a:cubicBezTo>
                    <a:pt x="341" y="3596"/>
                    <a:pt x="341" y="3664"/>
                    <a:pt x="319" y="3733"/>
                  </a:cubicBezTo>
                  <a:lnTo>
                    <a:pt x="387" y="3733"/>
                  </a:lnTo>
                  <a:cubicBezTo>
                    <a:pt x="364" y="3915"/>
                    <a:pt x="432" y="3755"/>
                    <a:pt x="432" y="3937"/>
                  </a:cubicBezTo>
                  <a:cubicBezTo>
                    <a:pt x="478" y="4142"/>
                    <a:pt x="319" y="4938"/>
                    <a:pt x="250" y="5120"/>
                  </a:cubicBezTo>
                  <a:cubicBezTo>
                    <a:pt x="319" y="5211"/>
                    <a:pt x="250" y="5347"/>
                    <a:pt x="296" y="5438"/>
                  </a:cubicBezTo>
                  <a:lnTo>
                    <a:pt x="273" y="5438"/>
                  </a:lnTo>
                  <a:cubicBezTo>
                    <a:pt x="296" y="5529"/>
                    <a:pt x="137" y="6120"/>
                    <a:pt x="159" y="6257"/>
                  </a:cubicBezTo>
                  <a:lnTo>
                    <a:pt x="159" y="6234"/>
                  </a:lnTo>
                  <a:lnTo>
                    <a:pt x="159" y="6234"/>
                  </a:lnTo>
                  <a:cubicBezTo>
                    <a:pt x="205" y="6348"/>
                    <a:pt x="114" y="6325"/>
                    <a:pt x="68" y="6416"/>
                  </a:cubicBezTo>
                  <a:cubicBezTo>
                    <a:pt x="182" y="6416"/>
                    <a:pt x="228" y="6507"/>
                    <a:pt x="228" y="6552"/>
                  </a:cubicBezTo>
                  <a:lnTo>
                    <a:pt x="205" y="6552"/>
                  </a:lnTo>
                  <a:cubicBezTo>
                    <a:pt x="205" y="6598"/>
                    <a:pt x="296" y="6734"/>
                    <a:pt x="296" y="6825"/>
                  </a:cubicBezTo>
                  <a:lnTo>
                    <a:pt x="228" y="6803"/>
                  </a:lnTo>
                  <a:lnTo>
                    <a:pt x="228" y="6803"/>
                  </a:lnTo>
                  <a:cubicBezTo>
                    <a:pt x="273" y="6893"/>
                    <a:pt x="250" y="7030"/>
                    <a:pt x="250" y="7075"/>
                  </a:cubicBezTo>
                  <a:cubicBezTo>
                    <a:pt x="205" y="7212"/>
                    <a:pt x="114" y="7394"/>
                    <a:pt x="159" y="7576"/>
                  </a:cubicBezTo>
                  <a:lnTo>
                    <a:pt x="0" y="7667"/>
                  </a:lnTo>
                  <a:lnTo>
                    <a:pt x="0" y="7689"/>
                  </a:lnTo>
                  <a:cubicBezTo>
                    <a:pt x="0" y="7689"/>
                    <a:pt x="478" y="7758"/>
                    <a:pt x="978" y="7803"/>
                  </a:cubicBezTo>
                  <a:cubicBezTo>
                    <a:pt x="1240" y="7826"/>
                    <a:pt x="1507" y="7843"/>
                    <a:pt x="1734" y="7843"/>
                  </a:cubicBezTo>
                  <a:cubicBezTo>
                    <a:pt x="1962" y="7843"/>
                    <a:pt x="2149" y="7826"/>
                    <a:pt x="2251" y="7780"/>
                  </a:cubicBezTo>
                  <a:lnTo>
                    <a:pt x="2320" y="7803"/>
                  </a:lnTo>
                  <a:lnTo>
                    <a:pt x="2320" y="7758"/>
                  </a:lnTo>
                  <a:cubicBezTo>
                    <a:pt x="2329" y="7738"/>
                    <a:pt x="2339" y="7731"/>
                    <a:pt x="2349" y="7731"/>
                  </a:cubicBezTo>
                  <a:cubicBezTo>
                    <a:pt x="2362" y="7731"/>
                    <a:pt x="2375" y="7744"/>
                    <a:pt x="2388" y="7758"/>
                  </a:cubicBezTo>
                  <a:lnTo>
                    <a:pt x="2433" y="7712"/>
                  </a:lnTo>
                  <a:lnTo>
                    <a:pt x="2388" y="7712"/>
                  </a:lnTo>
                  <a:lnTo>
                    <a:pt x="2365" y="7621"/>
                  </a:lnTo>
                  <a:cubicBezTo>
                    <a:pt x="2365" y="7598"/>
                    <a:pt x="2382" y="7598"/>
                    <a:pt x="2402" y="7598"/>
                  </a:cubicBezTo>
                  <a:cubicBezTo>
                    <a:pt x="2422" y="7598"/>
                    <a:pt x="2445" y="7598"/>
                    <a:pt x="2456" y="7576"/>
                  </a:cubicBezTo>
                  <a:cubicBezTo>
                    <a:pt x="2524" y="7303"/>
                    <a:pt x="2615" y="7007"/>
                    <a:pt x="2638" y="6689"/>
                  </a:cubicBezTo>
                  <a:lnTo>
                    <a:pt x="2661" y="6689"/>
                  </a:lnTo>
                  <a:cubicBezTo>
                    <a:pt x="2661" y="6598"/>
                    <a:pt x="2684" y="6507"/>
                    <a:pt x="2661" y="6439"/>
                  </a:cubicBezTo>
                  <a:lnTo>
                    <a:pt x="2752" y="6393"/>
                  </a:lnTo>
                  <a:lnTo>
                    <a:pt x="2752" y="6393"/>
                  </a:lnTo>
                  <a:cubicBezTo>
                    <a:pt x="2751" y="6394"/>
                    <a:pt x="2750" y="6394"/>
                    <a:pt x="2749" y="6394"/>
                  </a:cubicBezTo>
                  <a:cubicBezTo>
                    <a:pt x="2708" y="6394"/>
                    <a:pt x="2752" y="5915"/>
                    <a:pt x="2752" y="5893"/>
                  </a:cubicBezTo>
                  <a:lnTo>
                    <a:pt x="2661" y="5893"/>
                  </a:lnTo>
                  <a:cubicBezTo>
                    <a:pt x="2684" y="5802"/>
                    <a:pt x="2775" y="5870"/>
                    <a:pt x="2775" y="5779"/>
                  </a:cubicBezTo>
                  <a:cubicBezTo>
                    <a:pt x="2638" y="5734"/>
                    <a:pt x="2797" y="5643"/>
                    <a:pt x="2729" y="5597"/>
                  </a:cubicBezTo>
                  <a:cubicBezTo>
                    <a:pt x="2747" y="5597"/>
                    <a:pt x="2751" y="5568"/>
                    <a:pt x="2775" y="5568"/>
                  </a:cubicBezTo>
                  <a:cubicBezTo>
                    <a:pt x="2777" y="5568"/>
                    <a:pt x="2780" y="5569"/>
                    <a:pt x="2783" y="5569"/>
                  </a:cubicBezTo>
                  <a:lnTo>
                    <a:pt x="2783" y="5569"/>
                  </a:lnTo>
                  <a:cubicBezTo>
                    <a:pt x="2736" y="5548"/>
                    <a:pt x="2775" y="5526"/>
                    <a:pt x="2775" y="5484"/>
                  </a:cubicBezTo>
                  <a:lnTo>
                    <a:pt x="2775" y="5484"/>
                  </a:lnTo>
                  <a:lnTo>
                    <a:pt x="2729" y="5506"/>
                  </a:lnTo>
                  <a:lnTo>
                    <a:pt x="2706" y="5438"/>
                  </a:lnTo>
                  <a:lnTo>
                    <a:pt x="2775" y="5438"/>
                  </a:lnTo>
                  <a:cubicBezTo>
                    <a:pt x="2820" y="5279"/>
                    <a:pt x="2979" y="4483"/>
                    <a:pt x="2956" y="4324"/>
                  </a:cubicBezTo>
                  <a:cubicBezTo>
                    <a:pt x="2911" y="4324"/>
                    <a:pt x="2934" y="4392"/>
                    <a:pt x="2843" y="4392"/>
                  </a:cubicBezTo>
                  <a:cubicBezTo>
                    <a:pt x="2797" y="4347"/>
                    <a:pt x="2865" y="4324"/>
                    <a:pt x="2820" y="4301"/>
                  </a:cubicBezTo>
                  <a:cubicBezTo>
                    <a:pt x="2956" y="4301"/>
                    <a:pt x="2865" y="4210"/>
                    <a:pt x="3002" y="4187"/>
                  </a:cubicBezTo>
                  <a:lnTo>
                    <a:pt x="2934" y="4165"/>
                  </a:lnTo>
                  <a:lnTo>
                    <a:pt x="2979" y="4142"/>
                  </a:lnTo>
                  <a:cubicBezTo>
                    <a:pt x="2911" y="3937"/>
                    <a:pt x="2934" y="4096"/>
                    <a:pt x="2979" y="3915"/>
                  </a:cubicBezTo>
                  <a:cubicBezTo>
                    <a:pt x="2979" y="3801"/>
                    <a:pt x="2865" y="3733"/>
                    <a:pt x="2911" y="3687"/>
                  </a:cubicBezTo>
                  <a:lnTo>
                    <a:pt x="2843" y="3687"/>
                  </a:lnTo>
                  <a:cubicBezTo>
                    <a:pt x="2911" y="3687"/>
                    <a:pt x="2820" y="3596"/>
                    <a:pt x="2888" y="3596"/>
                  </a:cubicBezTo>
                  <a:cubicBezTo>
                    <a:pt x="2868" y="3576"/>
                    <a:pt x="2884" y="3502"/>
                    <a:pt x="2823" y="3502"/>
                  </a:cubicBezTo>
                  <a:cubicBezTo>
                    <a:pt x="2816" y="3502"/>
                    <a:pt x="2807" y="3503"/>
                    <a:pt x="2797" y="3505"/>
                  </a:cubicBezTo>
                  <a:cubicBezTo>
                    <a:pt x="2832" y="3488"/>
                    <a:pt x="2853" y="3444"/>
                    <a:pt x="2881" y="3444"/>
                  </a:cubicBezTo>
                  <a:cubicBezTo>
                    <a:pt x="2890" y="3444"/>
                    <a:pt x="2900" y="3449"/>
                    <a:pt x="2911" y="3460"/>
                  </a:cubicBezTo>
                  <a:lnTo>
                    <a:pt x="2911" y="3392"/>
                  </a:lnTo>
                  <a:lnTo>
                    <a:pt x="2865" y="3437"/>
                  </a:lnTo>
                  <a:cubicBezTo>
                    <a:pt x="2865" y="3346"/>
                    <a:pt x="2934" y="3301"/>
                    <a:pt x="2865" y="3232"/>
                  </a:cubicBezTo>
                  <a:lnTo>
                    <a:pt x="2820" y="3255"/>
                  </a:lnTo>
                  <a:cubicBezTo>
                    <a:pt x="2820" y="3210"/>
                    <a:pt x="2820" y="3164"/>
                    <a:pt x="2911" y="3141"/>
                  </a:cubicBezTo>
                  <a:lnTo>
                    <a:pt x="2934" y="3210"/>
                  </a:lnTo>
                  <a:cubicBezTo>
                    <a:pt x="2956" y="3119"/>
                    <a:pt x="2934" y="3050"/>
                    <a:pt x="2911" y="2982"/>
                  </a:cubicBezTo>
                  <a:lnTo>
                    <a:pt x="2888" y="3005"/>
                  </a:lnTo>
                  <a:cubicBezTo>
                    <a:pt x="2820" y="2914"/>
                    <a:pt x="2775" y="2391"/>
                    <a:pt x="2661" y="2300"/>
                  </a:cubicBezTo>
                  <a:lnTo>
                    <a:pt x="2593" y="2345"/>
                  </a:lnTo>
                  <a:lnTo>
                    <a:pt x="2547" y="2255"/>
                  </a:lnTo>
                  <a:lnTo>
                    <a:pt x="2752" y="2323"/>
                  </a:lnTo>
                  <a:cubicBezTo>
                    <a:pt x="2752" y="2232"/>
                    <a:pt x="2752" y="1982"/>
                    <a:pt x="2752" y="1732"/>
                  </a:cubicBezTo>
                  <a:cubicBezTo>
                    <a:pt x="2729" y="1459"/>
                    <a:pt x="2729" y="1208"/>
                    <a:pt x="2752" y="1140"/>
                  </a:cubicBezTo>
                  <a:cubicBezTo>
                    <a:pt x="2771" y="1111"/>
                    <a:pt x="2795" y="1103"/>
                    <a:pt x="2816" y="1103"/>
                  </a:cubicBezTo>
                  <a:cubicBezTo>
                    <a:pt x="2843" y="1103"/>
                    <a:pt x="2865" y="1118"/>
                    <a:pt x="2865" y="1118"/>
                  </a:cubicBezTo>
                  <a:cubicBezTo>
                    <a:pt x="2843" y="1049"/>
                    <a:pt x="2797" y="1095"/>
                    <a:pt x="2797" y="1027"/>
                  </a:cubicBezTo>
                  <a:lnTo>
                    <a:pt x="2865" y="1027"/>
                  </a:lnTo>
                  <a:lnTo>
                    <a:pt x="2865" y="981"/>
                  </a:lnTo>
                  <a:cubicBezTo>
                    <a:pt x="2820" y="1004"/>
                    <a:pt x="2752" y="1004"/>
                    <a:pt x="2684" y="1027"/>
                  </a:cubicBezTo>
                  <a:lnTo>
                    <a:pt x="2706" y="936"/>
                  </a:lnTo>
                  <a:lnTo>
                    <a:pt x="2752" y="936"/>
                  </a:lnTo>
                  <a:cubicBezTo>
                    <a:pt x="2752" y="913"/>
                    <a:pt x="2593" y="890"/>
                    <a:pt x="2638" y="822"/>
                  </a:cubicBezTo>
                  <a:cubicBezTo>
                    <a:pt x="2661" y="685"/>
                    <a:pt x="2615" y="504"/>
                    <a:pt x="2615" y="367"/>
                  </a:cubicBezTo>
                  <a:lnTo>
                    <a:pt x="2615" y="367"/>
                  </a:lnTo>
                  <a:lnTo>
                    <a:pt x="2684" y="413"/>
                  </a:lnTo>
                  <a:lnTo>
                    <a:pt x="2706" y="344"/>
                  </a:lnTo>
                  <a:lnTo>
                    <a:pt x="2706" y="344"/>
                  </a:lnTo>
                  <a:cubicBezTo>
                    <a:pt x="2692" y="354"/>
                    <a:pt x="2682" y="357"/>
                    <a:pt x="2675" y="357"/>
                  </a:cubicBezTo>
                  <a:cubicBezTo>
                    <a:pt x="2650" y="357"/>
                    <a:pt x="2654" y="318"/>
                    <a:pt x="2644" y="318"/>
                  </a:cubicBezTo>
                  <a:cubicBezTo>
                    <a:pt x="2643" y="318"/>
                    <a:pt x="2641" y="319"/>
                    <a:pt x="2638" y="322"/>
                  </a:cubicBezTo>
                  <a:cubicBezTo>
                    <a:pt x="2502" y="231"/>
                    <a:pt x="2593" y="71"/>
                    <a:pt x="2502" y="3"/>
                  </a:cubicBezTo>
                  <a:cubicBezTo>
                    <a:pt x="2493" y="2"/>
                    <a:pt x="2474" y="1"/>
                    <a:pt x="24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48"/>
            <p:cNvSpPr/>
            <p:nvPr/>
          </p:nvSpPr>
          <p:spPr>
            <a:xfrm rot="-2172959" flipH="1">
              <a:off x="8393186" y="815730"/>
              <a:ext cx="2882" cy="3571"/>
            </a:xfrm>
            <a:custGeom>
              <a:avLst/>
              <a:gdLst/>
              <a:ahLst/>
              <a:cxnLst/>
              <a:rect l="l" t="t" r="r" b="b"/>
              <a:pathLst>
                <a:path w="92" h="114" extrusionOk="0">
                  <a:moveTo>
                    <a:pt x="91" y="0"/>
                  </a:moveTo>
                  <a:lnTo>
                    <a:pt x="91" y="0"/>
                  </a:lnTo>
                  <a:cubicBezTo>
                    <a:pt x="23" y="23"/>
                    <a:pt x="0" y="68"/>
                    <a:pt x="23" y="114"/>
                  </a:cubicBezTo>
                  <a:cubicBezTo>
                    <a:pt x="68" y="91"/>
                    <a:pt x="68" y="23"/>
                    <a:pt x="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48"/>
            <p:cNvSpPr/>
            <p:nvPr/>
          </p:nvSpPr>
          <p:spPr>
            <a:xfrm rot="-2172959" flipH="1">
              <a:off x="8392203" y="816263"/>
              <a:ext cx="31" cy="752"/>
            </a:xfrm>
            <a:custGeom>
              <a:avLst/>
              <a:gdLst/>
              <a:ahLst/>
              <a:cxnLst/>
              <a:rect l="l" t="t" r="r" b="b"/>
              <a:pathLst>
                <a:path w="1" h="24" extrusionOk="0">
                  <a:moveTo>
                    <a:pt x="0" y="0"/>
                  </a:moveTo>
                  <a:lnTo>
                    <a:pt x="0" y="0"/>
                  </a:lnTo>
                  <a:lnTo>
                    <a:pt x="0" y="2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48"/>
            <p:cNvSpPr/>
            <p:nvPr/>
          </p:nvSpPr>
          <p:spPr>
            <a:xfrm rot="-2172959" flipH="1">
              <a:off x="8301230" y="543602"/>
              <a:ext cx="752" cy="752"/>
            </a:xfrm>
            <a:custGeom>
              <a:avLst/>
              <a:gdLst/>
              <a:ahLst/>
              <a:cxnLst/>
              <a:rect l="l" t="t" r="r" b="b"/>
              <a:pathLst>
                <a:path w="24" h="24" extrusionOk="0">
                  <a:moveTo>
                    <a:pt x="0" y="0"/>
                  </a:moveTo>
                  <a:lnTo>
                    <a:pt x="23" y="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48"/>
            <p:cNvSpPr/>
            <p:nvPr/>
          </p:nvSpPr>
          <p:spPr>
            <a:xfrm rot="-2172959" flipH="1">
              <a:off x="8299283" y="541866"/>
              <a:ext cx="96198" cy="281138"/>
            </a:xfrm>
            <a:custGeom>
              <a:avLst/>
              <a:gdLst/>
              <a:ahLst/>
              <a:cxnLst/>
              <a:rect l="l" t="t" r="r" b="b"/>
              <a:pathLst>
                <a:path w="3071" h="8975" extrusionOk="0">
                  <a:moveTo>
                    <a:pt x="182" y="1"/>
                  </a:moveTo>
                  <a:lnTo>
                    <a:pt x="160" y="69"/>
                  </a:lnTo>
                  <a:cubicBezTo>
                    <a:pt x="162" y="69"/>
                    <a:pt x="165" y="69"/>
                    <a:pt x="169" y="69"/>
                  </a:cubicBezTo>
                  <a:lnTo>
                    <a:pt x="169" y="69"/>
                  </a:lnTo>
                  <a:lnTo>
                    <a:pt x="182" y="1"/>
                  </a:lnTo>
                  <a:close/>
                  <a:moveTo>
                    <a:pt x="2388" y="2616"/>
                  </a:moveTo>
                  <a:lnTo>
                    <a:pt x="2516" y="2644"/>
                  </a:lnTo>
                  <a:lnTo>
                    <a:pt x="2516" y="2644"/>
                  </a:lnTo>
                  <a:lnTo>
                    <a:pt x="2456" y="2684"/>
                  </a:lnTo>
                  <a:lnTo>
                    <a:pt x="2388" y="2616"/>
                  </a:lnTo>
                  <a:close/>
                  <a:moveTo>
                    <a:pt x="2843" y="8710"/>
                  </a:moveTo>
                  <a:lnTo>
                    <a:pt x="2825" y="8766"/>
                  </a:lnTo>
                  <a:lnTo>
                    <a:pt x="2825" y="8766"/>
                  </a:lnTo>
                  <a:cubicBezTo>
                    <a:pt x="2831" y="8729"/>
                    <a:pt x="2782" y="8710"/>
                    <a:pt x="2843" y="8710"/>
                  </a:cubicBezTo>
                  <a:close/>
                  <a:moveTo>
                    <a:pt x="114" y="69"/>
                  </a:moveTo>
                  <a:cubicBezTo>
                    <a:pt x="91" y="137"/>
                    <a:pt x="46" y="183"/>
                    <a:pt x="114" y="206"/>
                  </a:cubicBezTo>
                  <a:cubicBezTo>
                    <a:pt x="103" y="228"/>
                    <a:pt x="86" y="228"/>
                    <a:pt x="69" y="228"/>
                  </a:cubicBezTo>
                  <a:cubicBezTo>
                    <a:pt x="52" y="228"/>
                    <a:pt x="35" y="228"/>
                    <a:pt x="23" y="251"/>
                  </a:cubicBezTo>
                  <a:cubicBezTo>
                    <a:pt x="46" y="296"/>
                    <a:pt x="91" y="342"/>
                    <a:pt x="69" y="387"/>
                  </a:cubicBezTo>
                  <a:lnTo>
                    <a:pt x="46" y="387"/>
                  </a:lnTo>
                  <a:cubicBezTo>
                    <a:pt x="1" y="501"/>
                    <a:pt x="160" y="569"/>
                    <a:pt x="91" y="660"/>
                  </a:cubicBezTo>
                  <a:lnTo>
                    <a:pt x="69" y="660"/>
                  </a:lnTo>
                  <a:cubicBezTo>
                    <a:pt x="46" y="706"/>
                    <a:pt x="91" y="774"/>
                    <a:pt x="46" y="842"/>
                  </a:cubicBezTo>
                  <a:cubicBezTo>
                    <a:pt x="59" y="829"/>
                    <a:pt x="80" y="816"/>
                    <a:pt x="95" y="816"/>
                  </a:cubicBezTo>
                  <a:cubicBezTo>
                    <a:pt x="106" y="816"/>
                    <a:pt x="114" y="823"/>
                    <a:pt x="114" y="842"/>
                  </a:cubicBezTo>
                  <a:cubicBezTo>
                    <a:pt x="69" y="910"/>
                    <a:pt x="114" y="956"/>
                    <a:pt x="69" y="1024"/>
                  </a:cubicBezTo>
                  <a:lnTo>
                    <a:pt x="137" y="1070"/>
                  </a:lnTo>
                  <a:cubicBezTo>
                    <a:pt x="114" y="1343"/>
                    <a:pt x="228" y="2366"/>
                    <a:pt x="251" y="2639"/>
                  </a:cubicBezTo>
                  <a:lnTo>
                    <a:pt x="228" y="2639"/>
                  </a:lnTo>
                  <a:cubicBezTo>
                    <a:pt x="273" y="3025"/>
                    <a:pt x="296" y="3867"/>
                    <a:pt x="387" y="4276"/>
                  </a:cubicBezTo>
                  <a:cubicBezTo>
                    <a:pt x="319" y="4344"/>
                    <a:pt x="342" y="4435"/>
                    <a:pt x="319" y="4503"/>
                  </a:cubicBezTo>
                  <a:cubicBezTo>
                    <a:pt x="328" y="4484"/>
                    <a:pt x="342" y="4477"/>
                    <a:pt x="355" y="4477"/>
                  </a:cubicBezTo>
                  <a:cubicBezTo>
                    <a:pt x="372" y="4477"/>
                    <a:pt x="387" y="4490"/>
                    <a:pt x="387" y="4503"/>
                  </a:cubicBezTo>
                  <a:cubicBezTo>
                    <a:pt x="387" y="4708"/>
                    <a:pt x="433" y="4503"/>
                    <a:pt x="455" y="4731"/>
                  </a:cubicBezTo>
                  <a:cubicBezTo>
                    <a:pt x="524" y="4958"/>
                    <a:pt x="478" y="5868"/>
                    <a:pt x="433" y="6095"/>
                  </a:cubicBezTo>
                  <a:cubicBezTo>
                    <a:pt x="524" y="6186"/>
                    <a:pt x="455" y="6345"/>
                    <a:pt x="524" y="6459"/>
                  </a:cubicBezTo>
                  <a:lnTo>
                    <a:pt x="501" y="6436"/>
                  </a:lnTo>
                  <a:lnTo>
                    <a:pt x="501" y="6436"/>
                  </a:lnTo>
                  <a:cubicBezTo>
                    <a:pt x="524" y="6550"/>
                    <a:pt x="455" y="7232"/>
                    <a:pt x="501" y="7369"/>
                  </a:cubicBezTo>
                  <a:cubicBezTo>
                    <a:pt x="569" y="7482"/>
                    <a:pt x="455" y="7460"/>
                    <a:pt x="433" y="7551"/>
                  </a:cubicBezTo>
                  <a:cubicBezTo>
                    <a:pt x="546" y="7551"/>
                    <a:pt x="592" y="7641"/>
                    <a:pt x="592" y="7687"/>
                  </a:cubicBezTo>
                  <a:cubicBezTo>
                    <a:pt x="592" y="7755"/>
                    <a:pt x="683" y="7869"/>
                    <a:pt x="705" y="7983"/>
                  </a:cubicBezTo>
                  <a:lnTo>
                    <a:pt x="637" y="7983"/>
                  </a:lnTo>
                  <a:cubicBezTo>
                    <a:pt x="705" y="8051"/>
                    <a:pt x="683" y="8210"/>
                    <a:pt x="705" y="8278"/>
                  </a:cubicBezTo>
                  <a:cubicBezTo>
                    <a:pt x="683" y="8415"/>
                    <a:pt x="592" y="8619"/>
                    <a:pt x="660" y="8801"/>
                  </a:cubicBezTo>
                  <a:lnTo>
                    <a:pt x="501" y="8915"/>
                  </a:lnTo>
                  <a:lnTo>
                    <a:pt x="524" y="8938"/>
                  </a:lnTo>
                  <a:cubicBezTo>
                    <a:pt x="524" y="8938"/>
                    <a:pt x="1031" y="8975"/>
                    <a:pt x="1572" y="8975"/>
                  </a:cubicBezTo>
                  <a:cubicBezTo>
                    <a:pt x="2067" y="8975"/>
                    <a:pt x="2590" y="8944"/>
                    <a:pt x="2775" y="8824"/>
                  </a:cubicBezTo>
                  <a:lnTo>
                    <a:pt x="2820" y="8824"/>
                  </a:lnTo>
                  <a:lnTo>
                    <a:pt x="2820" y="8778"/>
                  </a:lnTo>
                  <a:cubicBezTo>
                    <a:pt x="2828" y="8763"/>
                    <a:pt x="2835" y="8758"/>
                    <a:pt x="2844" y="8758"/>
                  </a:cubicBezTo>
                  <a:cubicBezTo>
                    <a:pt x="2861" y="8758"/>
                    <a:pt x="2881" y="8778"/>
                    <a:pt x="2911" y="8778"/>
                  </a:cubicBezTo>
                  <a:lnTo>
                    <a:pt x="2934" y="8710"/>
                  </a:lnTo>
                  <a:lnTo>
                    <a:pt x="2888" y="8733"/>
                  </a:lnTo>
                  <a:cubicBezTo>
                    <a:pt x="2888" y="8710"/>
                    <a:pt x="2820" y="8665"/>
                    <a:pt x="2843" y="8619"/>
                  </a:cubicBezTo>
                  <a:cubicBezTo>
                    <a:pt x="2866" y="8574"/>
                    <a:pt x="2934" y="8619"/>
                    <a:pt x="2934" y="8551"/>
                  </a:cubicBezTo>
                  <a:cubicBezTo>
                    <a:pt x="2979" y="8187"/>
                    <a:pt x="3025" y="7846"/>
                    <a:pt x="3002" y="7482"/>
                  </a:cubicBezTo>
                  <a:lnTo>
                    <a:pt x="3002" y="7482"/>
                  </a:lnTo>
                  <a:lnTo>
                    <a:pt x="3048" y="7505"/>
                  </a:lnTo>
                  <a:cubicBezTo>
                    <a:pt x="3025" y="7391"/>
                    <a:pt x="3025" y="7300"/>
                    <a:pt x="3002" y="7187"/>
                  </a:cubicBezTo>
                  <a:lnTo>
                    <a:pt x="3070" y="7141"/>
                  </a:lnTo>
                  <a:lnTo>
                    <a:pt x="3070" y="7141"/>
                  </a:lnTo>
                  <a:cubicBezTo>
                    <a:pt x="3070" y="7142"/>
                    <a:pt x="3069" y="7142"/>
                    <a:pt x="3068" y="7142"/>
                  </a:cubicBezTo>
                  <a:cubicBezTo>
                    <a:pt x="3025" y="7142"/>
                    <a:pt x="3025" y="6595"/>
                    <a:pt x="3025" y="6595"/>
                  </a:cubicBezTo>
                  <a:lnTo>
                    <a:pt x="2934" y="6573"/>
                  </a:lnTo>
                  <a:cubicBezTo>
                    <a:pt x="2934" y="6482"/>
                    <a:pt x="3048" y="6550"/>
                    <a:pt x="3025" y="6459"/>
                  </a:cubicBezTo>
                  <a:cubicBezTo>
                    <a:pt x="2888" y="6414"/>
                    <a:pt x="3025" y="6277"/>
                    <a:pt x="2957" y="6254"/>
                  </a:cubicBezTo>
                  <a:cubicBezTo>
                    <a:pt x="2957" y="6254"/>
                    <a:pt x="2957" y="6209"/>
                    <a:pt x="3002" y="6209"/>
                  </a:cubicBezTo>
                  <a:cubicBezTo>
                    <a:pt x="2934" y="6186"/>
                    <a:pt x="3002" y="6163"/>
                    <a:pt x="2979" y="6118"/>
                  </a:cubicBezTo>
                  <a:lnTo>
                    <a:pt x="2979" y="6118"/>
                  </a:lnTo>
                  <a:lnTo>
                    <a:pt x="2934" y="6141"/>
                  </a:lnTo>
                  <a:lnTo>
                    <a:pt x="2911" y="6072"/>
                  </a:lnTo>
                  <a:lnTo>
                    <a:pt x="2979" y="6072"/>
                  </a:lnTo>
                  <a:cubicBezTo>
                    <a:pt x="3002" y="5891"/>
                    <a:pt x="3048" y="5004"/>
                    <a:pt x="3002" y="4799"/>
                  </a:cubicBezTo>
                  <a:lnTo>
                    <a:pt x="3002" y="4799"/>
                  </a:lnTo>
                  <a:cubicBezTo>
                    <a:pt x="2957" y="4822"/>
                    <a:pt x="3002" y="4890"/>
                    <a:pt x="2911" y="4913"/>
                  </a:cubicBezTo>
                  <a:cubicBezTo>
                    <a:pt x="2866" y="4867"/>
                    <a:pt x="2934" y="4844"/>
                    <a:pt x="2866" y="4822"/>
                  </a:cubicBezTo>
                  <a:cubicBezTo>
                    <a:pt x="3002" y="4799"/>
                    <a:pt x="2888" y="4685"/>
                    <a:pt x="3025" y="4663"/>
                  </a:cubicBezTo>
                  <a:lnTo>
                    <a:pt x="2957" y="4640"/>
                  </a:lnTo>
                  <a:lnTo>
                    <a:pt x="3002" y="4617"/>
                  </a:lnTo>
                  <a:cubicBezTo>
                    <a:pt x="2911" y="4390"/>
                    <a:pt x="2957" y="4572"/>
                    <a:pt x="2979" y="4367"/>
                  </a:cubicBezTo>
                  <a:cubicBezTo>
                    <a:pt x="2957" y="4230"/>
                    <a:pt x="2866" y="4185"/>
                    <a:pt x="2888" y="4117"/>
                  </a:cubicBezTo>
                  <a:lnTo>
                    <a:pt x="2820" y="4117"/>
                  </a:lnTo>
                  <a:cubicBezTo>
                    <a:pt x="2888" y="4117"/>
                    <a:pt x="2775" y="4049"/>
                    <a:pt x="2843" y="4026"/>
                  </a:cubicBezTo>
                  <a:cubicBezTo>
                    <a:pt x="2843" y="4007"/>
                    <a:pt x="2843" y="3924"/>
                    <a:pt x="2790" y="3924"/>
                  </a:cubicBezTo>
                  <a:cubicBezTo>
                    <a:pt x="2779" y="3924"/>
                    <a:pt x="2767" y="3927"/>
                    <a:pt x="2752" y="3935"/>
                  </a:cubicBezTo>
                  <a:cubicBezTo>
                    <a:pt x="2786" y="3918"/>
                    <a:pt x="2807" y="3864"/>
                    <a:pt x="2834" y="3864"/>
                  </a:cubicBezTo>
                  <a:cubicBezTo>
                    <a:pt x="2843" y="3864"/>
                    <a:pt x="2854" y="3871"/>
                    <a:pt x="2866" y="3889"/>
                  </a:cubicBezTo>
                  <a:lnTo>
                    <a:pt x="2843" y="3798"/>
                  </a:lnTo>
                  <a:lnTo>
                    <a:pt x="2820" y="3844"/>
                  </a:lnTo>
                  <a:cubicBezTo>
                    <a:pt x="2820" y="3753"/>
                    <a:pt x="2888" y="3685"/>
                    <a:pt x="2798" y="3617"/>
                  </a:cubicBezTo>
                  <a:lnTo>
                    <a:pt x="2752" y="3662"/>
                  </a:lnTo>
                  <a:cubicBezTo>
                    <a:pt x="2752" y="3594"/>
                    <a:pt x="2752" y="3548"/>
                    <a:pt x="2843" y="3526"/>
                  </a:cubicBezTo>
                  <a:lnTo>
                    <a:pt x="2866" y="3594"/>
                  </a:lnTo>
                  <a:cubicBezTo>
                    <a:pt x="2866" y="3480"/>
                    <a:pt x="2843" y="3435"/>
                    <a:pt x="2798" y="3344"/>
                  </a:cubicBezTo>
                  <a:lnTo>
                    <a:pt x="2798" y="3389"/>
                  </a:lnTo>
                  <a:cubicBezTo>
                    <a:pt x="2709" y="3279"/>
                    <a:pt x="2643" y="2764"/>
                    <a:pt x="2535" y="2649"/>
                  </a:cubicBezTo>
                  <a:lnTo>
                    <a:pt x="2535" y="2649"/>
                  </a:lnTo>
                  <a:lnTo>
                    <a:pt x="2593" y="2661"/>
                  </a:lnTo>
                  <a:cubicBezTo>
                    <a:pt x="2570" y="2480"/>
                    <a:pt x="2502" y="1547"/>
                    <a:pt x="2547" y="1388"/>
                  </a:cubicBezTo>
                  <a:cubicBezTo>
                    <a:pt x="2563" y="1365"/>
                    <a:pt x="2580" y="1358"/>
                    <a:pt x="2597" y="1358"/>
                  </a:cubicBezTo>
                  <a:cubicBezTo>
                    <a:pt x="2631" y="1358"/>
                    <a:pt x="2661" y="1388"/>
                    <a:pt x="2661" y="1388"/>
                  </a:cubicBezTo>
                  <a:cubicBezTo>
                    <a:pt x="2638" y="1297"/>
                    <a:pt x="2593" y="1343"/>
                    <a:pt x="2593" y="1274"/>
                  </a:cubicBezTo>
                  <a:lnTo>
                    <a:pt x="2593" y="1274"/>
                  </a:lnTo>
                  <a:lnTo>
                    <a:pt x="2661" y="1297"/>
                  </a:lnTo>
                  <a:lnTo>
                    <a:pt x="2638" y="1229"/>
                  </a:lnTo>
                  <a:cubicBezTo>
                    <a:pt x="2616" y="1274"/>
                    <a:pt x="2547" y="1252"/>
                    <a:pt x="2479" y="1274"/>
                  </a:cubicBezTo>
                  <a:lnTo>
                    <a:pt x="2479" y="1183"/>
                  </a:lnTo>
                  <a:lnTo>
                    <a:pt x="2547" y="1183"/>
                  </a:lnTo>
                  <a:cubicBezTo>
                    <a:pt x="2547" y="1161"/>
                    <a:pt x="2388" y="1138"/>
                    <a:pt x="2411" y="1047"/>
                  </a:cubicBezTo>
                  <a:cubicBezTo>
                    <a:pt x="2434" y="910"/>
                    <a:pt x="2411" y="751"/>
                    <a:pt x="2434" y="615"/>
                  </a:cubicBezTo>
                  <a:lnTo>
                    <a:pt x="2502" y="660"/>
                  </a:lnTo>
                  <a:lnTo>
                    <a:pt x="2525" y="592"/>
                  </a:lnTo>
                  <a:lnTo>
                    <a:pt x="2525" y="592"/>
                  </a:lnTo>
                  <a:cubicBezTo>
                    <a:pt x="2511" y="601"/>
                    <a:pt x="2500" y="605"/>
                    <a:pt x="2493" y="605"/>
                  </a:cubicBezTo>
                  <a:cubicBezTo>
                    <a:pt x="2468" y="605"/>
                    <a:pt x="2472" y="566"/>
                    <a:pt x="2463" y="566"/>
                  </a:cubicBezTo>
                  <a:cubicBezTo>
                    <a:pt x="2461" y="566"/>
                    <a:pt x="2459" y="567"/>
                    <a:pt x="2456" y="569"/>
                  </a:cubicBezTo>
                  <a:cubicBezTo>
                    <a:pt x="2320" y="456"/>
                    <a:pt x="2434" y="319"/>
                    <a:pt x="2343" y="228"/>
                  </a:cubicBezTo>
                  <a:cubicBezTo>
                    <a:pt x="2231" y="228"/>
                    <a:pt x="365" y="75"/>
                    <a:pt x="169" y="69"/>
                  </a:cubicBezTo>
                  <a:lnTo>
                    <a:pt x="169" y="69"/>
                  </a:lnTo>
                  <a:lnTo>
                    <a:pt x="160" y="115"/>
                  </a:lnTo>
                  <a:lnTo>
                    <a:pt x="228" y="115"/>
                  </a:lnTo>
                  <a:cubicBezTo>
                    <a:pt x="239" y="149"/>
                    <a:pt x="228" y="149"/>
                    <a:pt x="214" y="149"/>
                  </a:cubicBezTo>
                  <a:cubicBezTo>
                    <a:pt x="199" y="149"/>
                    <a:pt x="182" y="149"/>
                    <a:pt x="182" y="183"/>
                  </a:cubicBezTo>
                  <a:cubicBezTo>
                    <a:pt x="176" y="186"/>
                    <a:pt x="171" y="187"/>
                    <a:pt x="165" y="187"/>
                  </a:cubicBezTo>
                  <a:cubicBezTo>
                    <a:pt x="131" y="187"/>
                    <a:pt x="114" y="128"/>
                    <a:pt x="114" y="6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76" name="Google Shape;1676;p48"/>
          <p:cNvSpPr/>
          <p:nvPr/>
        </p:nvSpPr>
        <p:spPr>
          <a:xfrm rot="8805980">
            <a:off x="39066" y="1818760"/>
            <a:ext cx="565453" cy="565453"/>
          </a:xfrm>
          <a:custGeom>
            <a:avLst/>
            <a:gdLst/>
            <a:ahLst/>
            <a:cxnLst/>
            <a:rect l="l" t="t" r="r" b="b"/>
            <a:pathLst>
              <a:path w="19106" h="19106" extrusionOk="0">
                <a:moveTo>
                  <a:pt x="9565" y="1"/>
                </a:moveTo>
                <a:cubicBezTo>
                  <a:pt x="4269" y="1"/>
                  <a:pt x="1" y="4269"/>
                  <a:pt x="1" y="9564"/>
                </a:cubicBezTo>
                <a:cubicBezTo>
                  <a:pt x="1" y="14837"/>
                  <a:pt x="4269" y="19105"/>
                  <a:pt x="9565" y="19105"/>
                </a:cubicBezTo>
                <a:cubicBezTo>
                  <a:pt x="14837" y="19105"/>
                  <a:pt x="19106" y="14837"/>
                  <a:pt x="19106" y="9564"/>
                </a:cubicBezTo>
                <a:cubicBezTo>
                  <a:pt x="19106" y="4269"/>
                  <a:pt x="14837" y="1"/>
                  <a:pt x="95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7" name="Google Shape;1677;p48"/>
          <p:cNvSpPr/>
          <p:nvPr/>
        </p:nvSpPr>
        <p:spPr>
          <a:xfrm rot="7755094">
            <a:off x="8265374" y="3498746"/>
            <a:ext cx="330800" cy="330800"/>
          </a:xfrm>
          <a:custGeom>
            <a:avLst/>
            <a:gdLst/>
            <a:ahLst/>
            <a:cxnLst/>
            <a:rect l="l" t="t" r="r" b="b"/>
            <a:pathLst>
              <a:path w="19106" h="19106" extrusionOk="0">
                <a:moveTo>
                  <a:pt x="9565" y="1"/>
                </a:moveTo>
                <a:cubicBezTo>
                  <a:pt x="4269" y="1"/>
                  <a:pt x="1" y="4269"/>
                  <a:pt x="1" y="9564"/>
                </a:cubicBezTo>
                <a:cubicBezTo>
                  <a:pt x="1" y="14837"/>
                  <a:pt x="4269" y="19105"/>
                  <a:pt x="9565" y="19105"/>
                </a:cubicBezTo>
                <a:cubicBezTo>
                  <a:pt x="14837" y="19105"/>
                  <a:pt x="19106" y="14837"/>
                  <a:pt x="19106" y="9564"/>
                </a:cubicBezTo>
                <a:cubicBezTo>
                  <a:pt x="19106" y="4269"/>
                  <a:pt x="14837" y="1"/>
                  <a:pt x="9565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8" name="Google Shape;1678;p48"/>
          <p:cNvSpPr/>
          <p:nvPr/>
        </p:nvSpPr>
        <p:spPr>
          <a:xfrm rot="7754077">
            <a:off x="44334" y="1369936"/>
            <a:ext cx="217870" cy="217900"/>
          </a:xfrm>
          <a:custGeom>
            <a:avLst/>
            <a:gdLst/>
            <a:ahLst/>
            <a:cxnLst/>
            <a:rect l="l" t="t" r="r" b="b"/>
            <a:pathLst>
              <a:path w="19106" h="19106" extrusionOk="0">
                <a:moveTo>
                  <a:pt x="9565" y="1"/>
                </a:moveTo>
                <a:cubicBezTo>
                  <a:pt x="4269" y="1"/>
                  <a:pt x="1" y="4269"/>
                  <a:pt x="1" y="9564"/>
                </a:cubicBezTo>
                <a:cubicBezTo>
                  <a:pt x="1" y="14837"/>
                  <a:pt x="4269" y="19105"/>
                  <a:pt x="9565" y="19105"/>
                </a:cubicBezTo>
                <a:cubicBezTo>
                  <a:pt x="14837" y="19105"/>
                  <a:pt x="19106" y="14837"/>
                  <a:pt x="19106" y="9564"/>
                </a:cubicBezTo>
                <a:cubicBezTo>
                  <a:pt x="19106" y="4269"/>
                  <a:pt x="14837" y="1"/>
                  <a:pt x="956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TextBox 4">
            <a:extLst>
              <a:ext uri="{FF2B5EF4-FFF2-40B4-BE49-F238E27FC236}">
                <a16:creationId xmlns:a16="http://schemas.microsoft.com/office/drawing/2014/main" id="{FB2D86E1-98CE-871B-8A00-951445B453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384753" y="109744"/>
            <a:ext cx="9305926" cy="784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th-TH" altLang="en-US" sz="4500" b="1" dirty="0">
                <a:solidFill>
                  <a:srgbClr val="002060"/>
                </a:solidFill>
                <a:latin typeface="DilleniaUPC" panose="02020603050405020304" pitchFamily="18" charset="-34"/>
                <a:cs typeface="DilleniaUPC" panose="02020603050405020304" pitchFamily="18" charset="-34"/>
              </a:rPr>
              <a:t>แบบสัมภาษณ์ </a:t>
            </a:r>
            <a:r>
              <a:rPr lang="en-US" altLang="en-US" sz="4500" b="1" dirty="0">
                <a:solidFill>
                  <a:srgbClr val="002060"/>
                </a:solidFill>
                <a:latin typeface="DilleniaUPC" panose="02020603050405020304" pitchFamily="18" charset="-34"/>
                <a:cs typeface="DilleniaUPC" panose="02020603050405020304" pitchFamily="18" charset="-34"/>
              </a:rPr>
              <a:t>(Interview)</a:t>
            </a:r>
            <a:endParaRPr lang="th-TH" altLang="en-US" sz="4500" b="1" dirty="0">
              <a:solidFill>
                <a:srgbClr val="002060"/>
              </a:solidFill>
              <a:latin typeface="DilleniaUPC" panose="02020603050405020304" pitchFamily="18" charset="-34"/>
              <a:cs typeface="DilleniaUPC" panose="02020603050405020304" pitchFamily="18" charset="-34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B074F7-8D10-8E6B-0539-C310307E7D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1007" y="901078"/>
            <a:ext cx="3125926" cy="4226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63725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2" name="Google Shape;1612;p48"/>
          <p:cNvGrpSpPr/>
          <p:nvPr/>
        </p:nvGrpSpPr>
        <p:grpSpPr>
          <a:xfrm>
            <a:off x="933750" y="1005925"/>
            <a:ext cx="3426250" cy="3503575"/>
            <a:chOff x="933750" y="1005925"/>
            <a:chExt cx="3426250" cy="3503575"/>
          </a:xfrm>
        </p:grpSpPr>
        <p:sp>
          <p:nvSpPr>
            <p:cNvPr id="1613" name="Google Shape;1613;p48"/>
            <p:cNvSpPr/>
            <p:nvPr/>
          </p:nvSpPr>
          <p:spPr>
            <a:xfrm>
              <a:off x="933750" y="1005925"/>
              <a:ext cx="3381300" cy="3381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48"/>
            <p:cNvSpPr/>
            <p:nvPr/>
          </p:nvSpPr>
          <p:spPr>
            <a:xfrm>
              <a:off x="3528100" y="3677600"/>
              <a:ext cx="831900" cy="831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15" name="Google Shape;1615;p48"/>
          <p:cNvGrpSpPr/>
          <p:nvPr/>
        </p:nvGrpSpPr>
        <p:grpSpPr>
          <a:xfrm>
            <a:off x="7960775" y="-721085"/>
            <a:ext cx="1727186" cy="1727018"/>
            <a:chOff x="7941900" y="-738260"/>
            <a:chExt cx="1727186" cy="1727018"/>
          </a:xfrm>
        </p:grpSpPr>
        <p:sp>
          <p:nvSpPr>
            <p:cNvPr id="1616" name="Google Shape;1616;p48"/>
            <p:cNvSpPr/>
            <p:nvPr/>
          </p:nvSpPr>
          <p:spPr>
            <a:xfrm rot="-2172959" flipH="1">
              <a:off x="9255473" y="277367"/>
              <a:ext cx="2161" cy="4323"/>
            </a:xfrm>
            <a:custGeom>
              <a:avLst/>
              <a:gdLst/>
              <a:ahLst/>
              <a:cxnLst/>
              <a:rect l="l" t="t" r="r" b="b"/>
              <a:pathLst>
                <a:path w="69" h="138" extrusionOk="0">
                  <a:moveTo>
                    <a:pt x="68" y="1"/>
                  </a:moveTo>
                  <a:lnTo>
                    <a:pt x="68" y="1"/>
                  </a:lnTo>
                  <a:cubicBezTo>
                    <a:pt x="23" y="46"/>
                    <a:pt x="0" y="69"/>
                    <a:pt x="23" y="137"/>
                  </a:cubicBezTo>
                  <a:cubicBezTo>
                    <a:pt x="68" y="92"/>
                    <a:pt x="68" y="46"/>
                    <a:pt x="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48"/>
            <p:cNvSpPr/>
            <p:nvPr/>
          </p:nvSpPr>
          <p:spPr>
            <a:xfrm rot="-2172959" flipH="1">
              <a:off x="9254411" y="278411"/>
              <a:ext cx="31" cy="31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48"/>
            <p:cNvSpPr/>
            <p:nvPr/>
          </p:nvSpPr>
          <p:spPr>
            <a:xfrm rot="-2172959" flipH="1">
              <a:off x="9163352" y="6249"/>
              <a:ext cx="31" cy="1472"/>
            </a:xfrm>
            <a:custGeom>
              <a:avLst/>
              <a:gdLst/>
              <a:ahLst/>
              <a:cxnLst/>
              <a:rect l="l" t="t" r="r" b="b"/>
              <a:pathLst>
                <a:path w="1" h="47" extrusionOk="0">
                  <a:moveTo>
                    <a:pt x="0" y="1"/>
                  </a:moveTo>
                  <a:lnTo>
                    <a:pt x="0" y="4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48"/>
            <p:cNvSpPr/>
            <p:nvPr/>
          </p:nvSpPr>
          <p:spPr>
            <a:xfrm rot="-2172959" flipH="1">
              <a:off x="9166482" y="3133"/>
              <a:ext cx="93347" cy="287089"/>
            </a:xfrm>
            <a:custGeom>
              <a:avLst/>
              <a:gdLst/>
              <a:ahLst/>
              <a:cxnLst/>
              <a:rect l="l" t="t" r="r" b="b"/>
              <a:pathLst>
                <a:path w="2980" h="9165" extrusionOk="0">
                  <a:moveTo>
                    <a:pt x="56" y="823"/>
                  </a:moveTo>
                  <a:cubicBezTo>
                    <a:pt x="50" y="828"/>
                    <a:pt x="46" y="835"/>
                    <a:pt x="46" y="841"/>
                  </a:cubicBezTo>
                  <a:cubicBezTo>
                    <a:pt x="50" y="836"/>
                    <a:pt x="53" y="829"/>
                    <a:pt x="56" y="823"/>
                  </a:cubicBezTo>
                  <a:close/>
                  <a:moveTo>
                    <a:pt x="2275" y="2752"/>
                  </a:moveTo>
                  <a:lnTo>
                    <a:pt x="2402" y="2780"/>
                  </a:lnTo>
                  <a:lnTo>
                    <a:pt x="2402" y="2780"/>
                  </a:lnTo>
                  <a:lnTo>
                    <a:pt x="2343" y="2820"/>
                  </a:lnTo>
                  <a:lnTo>
                    <a:pt x="2275" y="2752"/>
                  </a:lnTo>
                  <a:close/>
                  <a:moveTo>
                    <a:pt x="2843" y="8687"/>
                  </a:moveTo>
                  <a:lnTo>
                    <a:pt x="2843" y="8717"/>
                  </a:lnTo>
                  <a:lnTo>
                    <a:pt x="2843" y="8717"/>
                  </a:lnTo>
                  <a:cubicBezTo>
                    <a:pt x="2833" y="8697"/>
                    <a:pt x="2813" y="8687"/>
                    <a:pt x="2843" y="8687"/>
                  </a:cubicBezTo>
                  <a:close/>
                  <a:moveTo>
                    <a:pt x="228" y="0"/>
                  </a:moveTo>
                  <a:lnTo>
                    <a:pt x="182" y="91"/>
                  </a:lnTo>
                  <a:lnTo>
                    <a:pt x="251" y="114"/>
                  </a:lnTo>
                  <a:cubicBezTo>
                    <a:pt x="273" y="148"/>
                    <a:pt x="262" y="148"/>
                    <a:pt x="248" y="148"/>
                  </a:cubicBezTo>
                  <a:cubicBezTo>
                    <a:pt x="234" y="148"/>
                    <a:pt x="217" y="148"/>
                    <a:pt x="228" y="182"/>
                  </a:cubicBezTo>
                  <a:cubicBezTo>
                    <a:pt x="160" y="182"/>
                    <a:pt x="137" y="114"/>
                    <a:pt x="137" y="68"/>
                  </a:cubicBezTo>
                  <a:lnTo>
                    <a:pt x="137" y="68"/>
                  </a:lnTo>
                  <a:cubicBezTo>
                    <a:pt x="137" y="114"/>
                    <a:pt x="92" y="159"/>
                    <a:pt x="160" y="182"/>
                  </a:cubicBezTo>
                  <a:cubicBezTo>
                    <a:pt x="137" y="205"/>
                    <a:pt x="114" y="205"/>
                    <a:pt x="94" y="205"/>
                  </a:cubicBezTo>
                  <a:cubicBezTo>
                    <a:pt x="74" y="205"/>
                    <a:pt x="57" y="205"/>
                    <a:pt x="46" y="227"/>
                  </a:cubicBezTo>
                  <a:cubicBezTo>
                    <a:pt x="69" y="273"/>
                    <a:pt x="114" y="341"/>
                    <a:pt x="92" y="387"/>
                  </a:cubicBezTo>
                  <a:lnTo>
                    <a:pt x="69" y="387"/>
                  </a:lnTo>
                  <a:cubicBezTo>
                    <a:pt x="1" y="500"/>
                    <a:pt x="160" y="569"/>
                    <a:pt x="92" y="659"/>
                  </a:cubicBezTo>
                  <a:lnTo>
                    <a:pt x="69" y="659"/>
                  </a:lnTo>
                  <a:cubicBezTo>
                    <a:pt x="48" y="680"/>
                    <a:pt x="84" y="758"/>
                    <a:pt x="56" y="823"/>
                  </a:cubicBezTo>
                  <a:lnTo>
                    <a:pt x="56" y="823"/>
                  </a:lnTo>
                  <a:cubicBezTo>
                    <a:pt x="62" y="818"/>
                    <a:pt x="70" y="815"/>
                    <a:pt x="78" y="815"/>
                  </a:cubicBezTo>
                  <a:cubicBezTo>
                    <a:pt x="91" y="815"/>
                    <a:pt x="105" y="822"/>
                    <a:pt x="114" y="841"/>
                  </a:cubicBezTo>
                  <a:cubicBezTo>
                    <a:pt x="69" y="910"/>
                    <a:pt x="92" y="978"/>
                    <a:pt x="46" y="1023"/>
                  </a:cubicBezTo>
                  <a:lnTo>
                    <a:pt x="114" y="1092"/>
                  </a:lnTo>
                  <a:cubicBezTo>
                    <a:pt x="92" y="1342"/>
                    <a:pt x="114" y="2410"/>
                    <a:pt x="137" y="2683"/>
                  </a:cubicBezTo>
                  <a:cubicBezTo>
                    <a:pt x="160" y="3093"/>
                    <a:pt x="160" y="3934"/>
                    <a:pt x="228" y="4366"/>
                  </a:cubicBezTo>
                  <a:cubicBezTo>
                    <a:pt x="182" y="4434"/>
                    <a:pt x="182" y="4525"/>
                    <a:pt x="160" y="4593"/>
                  </a:cubicBezTo>
                  <a:cubicBezTo>
                    <a:pt x="179" y="4574"/>
                    <a:pt x="194" y="4567"/>
                    <a:pt x="205" y="4567"/>
                  </a:cubicBezTo>
                  <a:cubicBezTo>
                    <a:pt x="220" y="4567"/>
                    <a:pt x="228" y="4580"/>
                    <a:pt x="228" y="4593"/>
                  </a:cubicBezTo>
                  <a:cubicBezTo>
                    <a:pt x="228" y="4798"/>
                    <a:pt x="273" y="4616"/>
                    <a:pt x="296" y="4821"/>
                  </a:cubicBezTo>
                  <a:cubicBezTo>
                    <a:pt x="364" y="5071"/>
                    <a:pt x="342" y="6003"/>
                    <a:pt x="296" y="6208"/>
                  </a:cubicBezTo>
                  <a:cubicBezTo>
                    <a:pt x="387" y="6322"/>
                    <a:pt x="319" y="6481"/>
                    <a:pt x="387" y="6595"/>
                  </a:cubicBezTo>
                  <a:lnTo>
                    <a:pt x="364" y="6572"/>
                  </a:lnTo>
                  <a:lnTo>
                    <a:pt x="364" y="6572"/>
                  </a:lnTo>
                  <a:cubicBezTo>
                    <a:pt x="387" y="6640"/>
                    <a:pt x="387" y="6845"/>
                    <a:pt x="387" y="7049"/>
                  </a:cubicBezTo>
                  <a:cubicBezTo>
                    <a:pt x="387" y="7254"/>
                    <a:pt x="387" y="7481"/>
                    <a:pt x="410" y="7550"/>
                  </a:cubicBezTo>
                  <a:lnTo>
                    <a:pt x="433" y="7527"/>
                  </a:lnTo>
                  <a:lnTo>
                    <a:pt x="433" y="7527"/>
                  </a:lnTo>
                  <a:cubicBezTo>
                    <a:pt x="501" y="7641"/>
                    <a:pt x="387" y="7641"/>
                    <a:pt x="364" y="7732"/>
                  </a:cubicBezTo>
                  <a:cubicBezTo>
                    <a:pt x="375" y="7730"/>
                    <a:pt x="384" y="7729"/>
                    <a:pt x="394" y="7729"/>
                  </a:cubicBezTo>
                  <a:cubicBezTo>
                    <a:pt x="490" y="7729"/>
                    <a:pt x="546" y="7827"/>
                    <a:pt x="546" y="7868"/>
                  </a:cubicBezTo>
                  <a:lnTo>
                    <a:pt x="524" y="7868"/>
                  </a:lnTo>
                  <a:cubicBezTo>
                    <a:pt x="546" y="7914"/>
                    <a:pt x="637" y="8050"/>
                    <a:pt x="660" y="8164"/>
                  </a:cubicBezTo>
                  <a:lnTo>
                    <a:pt x="615" y="8164"/>
                  </a:lnTo>
                  <a:cubicBezTo>
                    <a:pt x="683" y="8232"/>
                    <a:pt x="683" y="8391"/>
                    <a:pt x="683" y="8459"/>
                  </a:cubicBezTo>
                  <a:cubicBezTo>
                    <a:pt x="683" y="8596"/>
                    <a:pt x="592" y="8823"/>
                    <a:pt x="683" y="9005"/>
                  </a:cubicBezTo>
                  <a:lnTo>
                    <a:pt x="546" y="9141"/>
                  </a:lnTo>
                  <a:lnTo>
                    <a:pt x="569" y="9164"/>
                  </a:lnTo>
                  <a:cubicBezTo>
                    <a:pt x="569" y="9164"/>
                    <a:pt x="2434" y="9096"/>
                    <a:pt x="2798" y="8800"/>
                  </a:cubicBezTo>
                  <a:lnTo>
                    <a:pt x="2843" y="8800"/>
                  </a:lnTo>
                  <a:lnTo>
                    <a:pt x="2843" y="8755"/>
                  </a:lnTo>
                  <a:cubicBezTo>
                    <a:pt x="2853" y="8736"/>
                    <a:pt x="2862" y="8729"/>
                    <a:pt x="2872" y="8729"/>
                  </a:cubicBezTo>
                  <a:cubicBezTo>
                    <a:pt x="2885" y="8729"/>
                    <a:pt x="2898" y="8742"/>
                    <a:pt x="2911" y="8755"/>
                  </a:cubicBezTo>
                  <a:lnTo>
                    <a:pt x="2934" y="8687"/>
                  </a:lnTo>
                  <a:lnTo>
                    <a:pt x="2911" y="8709"/>
                  </a:lnTo>
                  <a:cubicBezTo>
                    <a:pt x="2889" y="8687"/>
                    <a:pt x="2843" y="8641"/>
                    <a:pt x="2866" y="8618"/>
                  </a:cubicBezTo>
                  <a:cubicBezTo>
                    <a:pt x="2866" y="8550"/>
                    <a:pt x="2934" y="8596"/>
                    <a:pt x="2934" y="8528"/>
                  </a:cubicBezTo>
                  <a:cubicBezTo>
                    <a:pt x="2957" y="8186"/>
                    <a:pt x="2980" y="7845"/>
                    <a:pt x="2934" y="7504"/>
                  </a:cubicBezTo>
                  <a:lnTo>
                    <a:pt x="2980" y="7504"/>
                  </a:lnTo>
                  <a:cubicBezTo>
                    <a:pt x="2934" y="7413"/>
                    <a:pt x="2934" y="7322"/>
                    <a:pt x="2911" y="7231"/>
                  </a:cubicBezTo>
                  <a:lnTo>
                    <a:pt x="2980" y="7186"/>
                  </a:lnTo>
                  <a:lnTo>
                    <a:pt x="2980" y="7186"/>
                  </a:lnTo>
                  <a:cubicBezTo>
                    <a:pt x="2979" y="7186"/>
                    <a:pt x="2978" y="7187"/>
                    <a:pt x="2977" y="7187"/>
                  </a:cubicBezTo>
                  <a:cubicBezTo>
                    <a:pt x="2932" y="7187"/>
                    <a:pt x="2889" y="6662"/>
                    <a:pt x="2911" y="6640"/>
                  </a:cubicBezTo>
                  <a:lnTo>
                    <a:pt x="2820" y="6640"/>
                  </a:lnTo>
                  <a:cubicBezTo>
                    <a:pt x="2798" y="6526"/>
                    <a:pt x="2911" y="6617"/>
                    <a:pt x="2889" y="6504"/>
                  </a:cubicBezTo>
                  <a:cubicBezTo>
                    <a:pt x="2752" y="6481"/>
                    <a:pt x="2889" y="6344"/>
                    <a:pt x="2820" y="6322"/>
                  </a:cubicBezTo>
                  <a:cubicBezTo>
                    <a:pt x="2843" y="6322"/>
                    <a:pt x="2843" y="6276"/>
                    <a:pt x="2889" y="6276"/>
                  </a:cubicBezTo>
                  <a:cubicBezTo>
                    <a:pt x="2798" y="6254"/>
                    <a:pt x="2866" y="6231"/>
                    <a:pt x="2843" y="6185"/>
                  </a:cubicBezTo>
                  <a:lnTo>
                    <a:pt x="2843" y="6185"/>
                  </a:lnTo>
                  <a:lnTo>
                    <a:pt x="2798" y="6208"/>
                  </a:lnTo>
                  <a:lnTo>
                    <a:pt x="2775" y="6140"/>
                  </a:lnTo>
                  <a:lnTo>
                    <a:pt x="2843" y="6140"/>
                  </a:lnTo>
                  <a:cubicBezTo>
                    <a:pt x="2866" y="5958"/>
                    <a:pt x="2911" y="5094"/>
                    <a:pt x="2866" y="4912"/>
                  </a:cubicBezTo>
                  <a:lnTo>
                    <a:pt x="2866" y="4912"/>
                  </a:lnTo>
                  <a:cubicBezTo>
                    <a:pt x="2798" y="4935"/>
                    <a:pt x="2843" y="5003"/>
                    <a:pt x="2752" y="5026"/>
                  </a:cubicBezTo>
                  <a:cubicBezTo>
                    <a:pt x="2707" y="4957"/>
                    <a:pt x="2775" y="4935"/>
                    <a:pt x="2707" y="4912"/>
                  </a:cubicBezTo>
                  <a:cubicBezTo>
                    <a:pt x="2843" y="4889"/>
                    <a:pt x="2752" y="4798"/>
                    <a:pt x="2866" y="4775"/>
                  </a:cubicBezTo>
                  <a:lnTo>
                    <a:pt x="2798" y="4753"/>
                  </a:lnTo>
                  <a:lnTo>
                    <a:pt x="2843" y="4730"/>
                  </a:lnTo>
                  <a:cubicBezTo>
                    <a:pt x="2775" y="4503"/>
                    <a:pt x="2798" y="4684"/>
                    <a:pt x="2820" y="4480"/>
                  </a:cubicBezTo>
                  <a:cubicBezTo>
                    <a:pt x="2820" y="4366"/>
                    <a:pt x="2707" y="4298"/>
                    <a:pt x="2752" y="4230"/>
                  </a:cubicBezTo>
                  <a:lnTo>
                    <a:pt x="2752" y="4230"/>
                  </a:lnTo>
                  <a:lnTo>
                    <a:pt x="2684" y="4252"/>
                  </a:lnTo>
                  <a:cubicBezTo>
                    <a:pt x="2752" y="4230"/>
                    <a:pt x="2638" y="4161"/>
                    <a:pt x="2707" y="4161"/>
                  </a:cubicBezTo>
                  <a:cubicBezTo>
                    <a:pt x="2707" y="4125"/>
                    <a:pt x="2707" y="4058"/>
                    <a:pt x="2658" y="4058"/>
                  </a:cubicBezTo>
                  <a:cubicBezTo>
                    <a:pt x="2647" y="4058"/>
                    <a:pt x="2633" y="4062"/>
                    <a:pt x="2616" y="4070"/>
                  </a:cubicBezTo>
                  <a:cubicBezTo>
                    <a:pt x="2652" y="4052"/>
                    <a:pt x="2674" y="3990"/>
                    <a:pt x="2693" y="3990"/>
                  </a:cubicBezTo>
                  <a:cubicBezTo>
                    <a:pt x="2698" y="3990"/>
                    <a:pt x="2702" y="3993"/>
                    <a:pt x="2707" y="4002"/>
                  </a:cubicBezTo>
                  <a:lnTo>
                    <a:pt x="2707" y="3934"/>
                  </a:lnTo>
                  <a:lnTo>
                    <a:pt x="2684" y="3957"/>
                  </a:lnTo>
                  <a:cubicBezTo>
                    <a:pt x="2684" y="3866"/>
                    <a:pt x="2752" y="3820"/>
                    <a:pt x="2661" y="3752"/>
                  </a:cubicBezTo>
                  <a:lnTo>
                    <a:pt x="2638" y="3798"/>
                  </a:lnTo>
                  <a:cubicBezTo>
                    <a:pt x="2616" y="3729"/>
                    <a:pt x="2616" y="3684"/>
                    <a:pt x="2707" y="3661"/>
                  </a:cubicBezTo>
                  <a:lnTo>
                    <a:pt x="2729" y="3729"/>
                  </a:lnTo>
                  <a:cubicBezTo>
                    <a:pt x="2729" y="3616"/>
                    <a:pt x="2729" y="3570"/>
                    <a:pt x="2684" y="3479"/>
                  </a:cubicBezTo>
                  <a:lnTo>
                    <a:pt x="2684" y="3525"/>
                  </a:lnTo>
                  <a:cubicBezTo>
                    <a:pt x="2595" y="3414"/>
                    <a:pt x="2528" y="2914"/>
                    <a:pt x="2420" y="2784"/>
                  </a:cubicBezTo>
                  <a:lnTo>
                    <a:pt x="2420" y="2784"/>
                  </a:lnTo>
                  <a:lnTo>
                    <a:pt x="2479" y="2797"/>
                  </a:lnTo>
                  <a:cubicBezTo>
                    <a:pt x="2456" y="2615"/>
                    <a:pt x="2456" y="1706"/>
                    <a:pt x="2502" y="1546"/>
                  </a:cubicBezTo>
                  <a:cubicBezTo>
                    <a:pt x="2517" y="1531"/>
                    <a:pt x="2535" y="1526"/>
                    <a:pt x="2552" y="1526"/>
                  </a:cubicBezTo>
                  <a:cubicBezTo>
                    <a:pt x="2585" y="1526"/>
                    <a:pt x="2616" y="1546"/>
                    <a:pt x="2616" y="1546"/>
                  </a:cubicBezTo>
                  <a:cubicBezTo>
                    <a:pt x="2593" y="1478"/>
                    <a:pt x="2547" y="1501"/>
                    <a:pt x="2547" y="1433"/>
                  </a:cubicBezTo>
                  <a:lnTo>
                    <a:pt x="2547" y="1433"/>
                  </a:lnTo>
                  <a:lnTo>
                    <a:pt x="2616" y="1455"/>
                  </a:lnTo>
                  <a:lnTo>
                    <a:pt x="2616" y="1410"/>
                  </a:lnTo>
                  <a:cubicBezTo>
                    <a:pt x="2593" y="1421"/>
                    <a:pt x="2565" y="1421"/>
                    <a:pt x="2533" y="1421"/>
                  </a:cubicBezTo>
                  <a:cubicBezTo>
                    <a:pt x="2502" y="1421"/>
                    <a:pt x="2468" y="1421"/>
                    <a:pt x="2434" y="1433"/>
                  </a:cubicBezTo>
                  <a:lnTo>
                    <a:pt x="2456" y="1342"/>
                  </a:lnTo>
                  <a:lnTo>
                    <a:pt x="2502" y="1342"/>
                  </a:lnTo>
                  <a:cubicBezTo>
                    <a:pt x="2502" y="1342"/>
                    <a:pt x="2366" y="1296"/>
                    <a:pt x="2388" y="1205"/>
                  </a:cubicBezTo>
                  <a:cubicBezTo>
                    <a:pt x="2411" y="1069"/>
                    <a:pt x="2411" y="910"/>
                    <a:pt x="2434" y="773"/>
                  </a:cubicBezTo>
                  <a:lnTo>
                    <a:pt x="2502" y="841"/>
                  </a:lnTo>
                  <a:lnTo>
                    <a:pt x="2525" y="773"/>
                  </a:lnTo>
                  <a:lnTo>
                    <a:pt x="2525" y="773"/>
                  </a:lnTo>
                  <a:cubicBezTo>
                    <a:pt x="2517" y="776"/>
                    <a:pt x="2510" y="777"/>
                    <a:pt x="2505" y="777"/>
                  </a:cubicBezTo>
                  <a:cubicBezTo>
                    <a:pt x="2467" y="777"/>
                    <a:pt x="2474" y="724"/>
                    <a:pt x="2463" y="724"/>
                  </a:cubicBezTo>
                  <a:cubicBezTo>
                    <a:pt x="2461" y="724"/>
                    <a:pt x="2459" y="725"/>
                    <a:pt x="2456" y="728"/>
                  </a:cubicBezTo>
                  <a:cubicBezTo>
                    <a:pt x="2320" y="614"/>
                    <a:pt x="2456" y="500"/>
                    <a:pt x="2366" y="387"/>
                  </a:cubicBezTo>
                  <a:cubicBezTo>
                    <a:pt x="2252" y="387"/>
                    <a:pt x="342" y="68"/>
                    <a:pt x="205" y="68"/>
                  </a:cubicBezTo>
                  <a:lnTo>
                    <a:pt x="2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48"/>
            <p:cNvSpPr/>
            <p:nvPr/>
          </p:nvSpPr>
          <p:spPr>
            <a:xfrm rot="-2172959" flipH="1">
              <a:off x="8558869" y="-307545"/>
              <a:ext cx="2882" cy="4291"/>
            </a:xfrm>
            <a:custGeom>
              <a:avLst/>
              <a:gdLst/>
              <a:ahLst/>
              <a:cxnLst/>
              <a:rect l="l" t="t" r="r" b="b"/>
              <a:pathLst>
                <a:path w="92" h="137" extrusionOk="0">
                  <a:moveTo>
                    <a:pt x="91" y="0"/>
                  </a:moveTo>
                  <a:lnTo>
                    <a:pt x="91" y="0"/>
                  </a:lnTo>
                  <a:cubicBezTo>
                    <a:pt x="23" y="46"/>
                    <a:pt x="0" y="91"/>
                    <a:pt x="23" y="137"/>
                  </a:cubicBezTo>
                  <a:cubicBezTo>
                    <a:pt x="68" y="91"/>
                    <a:pt x="68" y="46"/>
                    <a:pt x="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48"/>
            <p:cNvSpPr/>
            <p:nvPr/>
          </p:nvSpPr>
          <p:spPr>
            <a:xfrm rot="-2172959" flipH="1">
              <a:off x="8557886" y="-306292"/>
              <a:ext cx="31" cy="31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48"/>
            <p:cNvSpPr/>
            <p:nvPr/>
          </p:nvSpPr>
          <p:spPr>
            <a:xfrm rot="-2172959" flipH="1">
              <a:off x="8467611" y="-578225"/>
              <a:ext cx="31" cy="720"/>
            </a:xfrm>
            <a:custGeom>
              <a:avLst/>
              <a:gdLst/>
              <a:ahLst/>
              <a:cxnLst/>
              <a:rect l="l" t="t" r="r" b="b"/>
              <a:pathLst>
                <a:path w="1" h="23" extrusionOk="0">
                  <a:moveTo>
                    <a:pt x="0" y="0"/>
                  </a:moveTo>
                  <a:lnTo>
                    <a:pt x="0" y="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48"/>
            <p:cNvSpPr/>
            <p:nvPr/>
          </p:nvSpPr>
          <p:spPr>
            <a:xfrm rot="-2172959" flipH="1">
              <a:off x="8470519" y="-582020"/>
              <a:ext cx="93347" cy="287089"/>
            </a:xfrm>
            <a:custGeom>
              <a:avLst/>
              <a:gdLst/>
              <a:ahLst/>
              <a:cxnLst/>
              <a:rect l="l" t="t" r="r" b="b"/>
              <a:pathLst>
                <a:path w="2980" h="9165" extrusionOk="0">
                  <a:moveTo>
                    <a:pt x="54" y="829"/>
                  </a:moveTo>
                  <a:lnTo>
                    <a:pt x="54" y="829"/>
                  </a:lnTo>
                  <a:cubicBezTo>
                    <a:pt x="49" y="832"/>
                    <a:pt x="46" y="836"/>
                    <a:pt x="46" y="842"/>
                  </a:cubicBezTo>
                  <a:cubicBezTo>
                    <a:pt x="49" y="838"/>
                    <a:pt x="52" y="833"/>
                    <a:pt x="54" y="829"/>
                  </a:cubicBezTo>
                  <a:close/>
                  <a:moveTo>
                    <a:pt x="2843" y="8687"/>
                  </a:moveTo>
                  <a:lnTo>
                    <a:pt x="2843" y="8724"/>
                  </a:lnTo>
                  <a:lnTo>
                    <a:pt x="2843" y="8724"/>
                  </a:lnTo>
                  <a:cubicBezTo>
                    <a:pt x="2833" y="8697"/>
                    <a:pt x="2813" y="8687"/>
                    <a:pt x="2843" y="8687"/>
                  </a:cubicBezTo>
                  <a:close/>
                  <a:moveTo>
                    <a:pt x="228" y="1"/>
                  </a:moveTo>
                  <a:lnTo>
                    <a:pt x="183" y="114"/>
                  </a:lnTo>
                  <a:lnTo>
                    <a:pt x="274" y="114"/>
                  </a:lnTo>
                  <a:cubicBezTo>
                    <a:pt x="296" y="182"/>
                    <a:pt x="228" y="137"/>
                    <a:pt x="228" y="205"/>
                  </a:cubicBezTo>
                  <a:cubicBezTo>
                    <a:pt x="160" y="205"/>
                    <a:pt x="160" y="137"/>
                    <a:pt x="137" y="69"/>
                  </a:cubicBezTo>
                  <a:lnTo>
                    <a:pt x="137" y="69"/>
                  </a:lnTo>
                  <a:cubicBezTo>
                    <a:pt x="137" y="137"/>
                    <a:pt x="92" y="182"/>
                    <a:pt x="160" y="205"/>
                  </a:cubicBezTo>
                  <a:cubicBezTo>
                    <a:pt x="153" y="219"/>
                    <a:pt x="142" y="222"/>
                    <a:pt x="130" y="222"/>
                  </a:cubicBezTo>
                  <a:cubicBezTo>
                    <a:pt x="117" y="222"/>
                    <a:pt x="102" y="218"/>
                    <a:pt x="88" y="218"/>
                  </a:cubicBezTo>
                  <a:cubicBezTo>
                    <a:pt x="71" y="218"/>
                    <a:pt x="55" y="224"/>
                    <a:pt x="46" y="251"/>
                  </a:cubicBezTo>
                  <a:cubicBezTo>
                    <a:pt x="69" y="296"/>
                    <a:pt x="137" y="342"/>
                    <a:pt x="92" y="387"/>
                  </a:cubicBezTo>
                  <a:lnTo>
                    <a:pt x="69" y="387"/>
                  </a:lnTo>
                  <a:cubicBezTo>
                    <a:pt x="1" y="501"/>
                    <a:pt x="160" y="569"/>
                    <a:pt x="92" y="683"/>
                  </a:cubicBezTo>
                  <a:lnTo>
                    <a:pt x="69" y="660"/>
                  </a:lnTo>
                  <a:lnTo>
                    <a:pt x="69" y="660"/>
                  </a:lnTo>
                  <a:cubicBezTo>
                    <a:pt x="48" y="703"/>
                    <a:pt x="86" y="765"/>
                    <a:pt x="54" y="829"/>
                  </a:cubicBezTo>
                  <a:lnTo>
                    <a:pt x="54" y="829"/>
                  </a:lnTo>
                  <a:cubicBezTo>
                    <a:pt x="58" y="826"/>
                    <a:pt x="65" y="825"/>
                    <a:pt x="72" y="825"/>
                  </a:cubicBezTo>
                  <a:cubicBezTo>
                    <a:pt x="86" y="825"/>
                    <a:pt x="103" y="831"/>
                    <a:pt x="114" y="842"/>
                  </a:cubicBezTo>
                  <a:cubicBezTo>
                    <a:pt x="69" y="933"/>
                    <a:pt x="92" y="978"/>
                    <a:pt x="46" y="1024"/>
                  </a:cubicBezTo>
                  <a:lnTo>
                    <a:pt x="114" y="1092"/>
                  </a:lnTo>
                  <a:cubicBezTo>
                    <a:pt x="92" y="1365"/>
                    <a:pt x="114" y="2434"/>
                    <a:pt x="137" y="2707"/>
                  </a:cubicBezTo>
                  <a:lnTo>
                    <a:pt x="137" y="2684"/>
                  </a:lnTo>
                  <a:cubicBezTo>
                    <a:pt x="160" y="3093"/>
                    <a:pt x="160" y="3957"/>
                    <a:pt x="228" y="4367"/>
                  </a:cubicBezTo>
                  <a:cubicBezTo>
                    <a:pt x="183" y="4435"/>
                    <a:pt x="183" y="4526"/>
                    <a:pt x="183" y="4594"/>
                  </a:cubicBezTo>
                  <a:cubicBezTo>
                    <a:pt x="192" y="4575"/>
                    <a:pt x="202" y="4568"/>
                    <a:pt x="210" y="4568"/>
                  </a:cubicBezTo>
                  <a:cubicBezTo>
                    <a:pt x="221" y="4568"/>
                    <a:pt x="228" y="4581"/>
                    <a:pt x="228" y="4594"/>
                  </a:cubicBezTo>
                  <a:cubicBezTo>
                    <a:pt x="228" y="4821"/>
                    <a:pt x="274" y="4617"/>
                    <a:pt x="296" y="4821"/>
                  </a:cubicBezTo>
                  <a:cubicBezTo>
                    <a:pt x="365" y="5072"/>
                    <a:pt x="342" y="6004"/>
                    <a:pt x="296" y="6231"/>
                  </a:cubicBezTo>
                  <a:cubicBezTo>
                    <a:pt x="387" y="6345"/>
                    <a:pt x="342" y="6481"/>
                    <a:pt x="387" y="6595"/>
                  </a:cubicBezTo>
                  <a:lnTo>
                    <a:pt x="365" y="6595"/>
                  </a:lnTo>
                  <a:cubicBezTo>
                    <a:pt x="387" y="6641"/>
                    <a:pt x="387" y="6845"/>
                    <a:pt x="387" y="7050"/>
                  </a:cubicBezTo>
                  <a:cubicBezTo>
                    <a:pt x="387" y="7277"/>
                    <a:pt x="387" y="7482"/>
                    <a:pt x="410" y="7550"/>
                  </a:cubicBezTo>
                  <a:lnTo>
                    <a:pt x="433" y="7527"/>
                  </a:lnTo>
                  <a:lnTo>
                    <a:pt x="433" y="7527"/>
                  </a:lnTo>
                  <a:cubicBezTo>
                    <a:pt x="501" y="7664"/>
                    <a:pt x="387" y="7641"/>
                    <a:pt x="365" y="7755"/>
                  </a:cubicBezTo>
                  <a:cubicBezTo>
                    <a:pt x="377" y="7752"/>
                    <a:pt x="389" y="7751"/>
                    <a:pt x="400" y="7751"/>
                  </a:cubicBezTo>
                  <a:cubicBezTo>
                    <a:pt x="492" y="7751"/>
                    <a:pt x="547" y="7828"/>
                    <a:pt x="547" y="7869"/>
                  </a:cubicBezTo>
                  <a:lnTo>
                    <a:pt x="524" y="7869"/>
                  </a:lnTo>
                  <a:cubicBezTo>
                    <a:pt x="547" y="7937"/>
                    <a:pt x="637" y="8050"/>
                    <a:pt x="683" y="8164"/>
                  </a:cubicBezTo>
                  <a:lnTo>
                    <a:pt x="615" y="8164"/>
                  </a:lnTo>
                  <a:cubicBezTo>
                    <a:pt x="683" y="8232"/>
                    <a:pt x="683" y="8414"/>
                    <a:pt x="683" y="8460"/>
                  </a:cubicBezTo>
                  <a:cubicBezTo>
                    <a:pt x="683" y="8596"/>
                    <a:pt x="615" y="8824"/>
                    <a:pt x="706" y="9006"/>
                  </a:cubicBezTo>
                  <a:lnTo>
                    <a:pt x="547" y="9165"/>
                  </a:lnTo>
                  <a:lnTo>
                    <a:pt x="569" y="9165"/>
                  </a:lnTo>
                  <a:cubicBezTo>
                    <a:pt x="569" y="9165"/>
                    <a:pt x="2434" y="9097"/>
                    <a:pt x="2798" y="8824"/>
                  </a:cubicBezTo>
                  <a:lnTo>
                    <a:pt x="2843" y="8824"/>
                  </a:lnTo>
                  <a:lnTo>
                    <a:pt x="2843" y="8778"/>
                  </a:lnTo>
                  <a:cubicBezTo>
                    <a:pt x="2853" y="8749"/>
                    <a:pt x="2863" y="8741"/>
                    <a:pt x="2874" y="8741"/>
                  </a:cubicBezTo>
                  <a:cubicBezTo>
                    <a:pt x="2890" y="8741"/>
                    <a:pt x="2908" y="8755"/>
                    <a:pt x="2934" y="8755"/>
                  </a:cubicBezTo>
                  <a:lnTo>
                    <a:pt x="2957" y="8687"/>
                  </a:lnTo>
                  <a:lnTo>
                    <a:pt x="2911" y="8710"/>
                  </a:lnTo>
                  <a:cubicBezTo>
                    <a:pt x="2889" y="8687"/>
                    <a:pt x="2843" y="8664"/>
                    <a:pt x="2866" y="8619"/>
                  </a:cubicBezTo>
                  <a:cubicBezTo>
                    <a:pt x="2866" y="8551"/>
                    <a:pt x="2957" y="8596"/>
                    <a:pt x="2957" y="8528"/>
                  </a:cubicBezTo>
                  <a:cubicBezTo>
                    <a:pt x="2957" y="8187"/>
                    <a:pt x="2980" y="7846"/>
                    <a:pt x="2934" y="7505"/>
                  </a:cubicBezTo>
                  <a:lnTo>
                    <a:pt x="2934" y="7505"/>
                  </a:lnTo>
                  <a:lnTo>
                    <a:pt x="2980" y="7527"/>
                  </a:lnTo>
                  <a:cubicBezTo>
                    <a:pt x="2934" y="7414"/>
                    <a:pt x="2934" y="7323"/>
                    <a:pt x="2911" y="7232"/>
                  </a:cubicBezTo>
                  <a:lnTo>
                    <a:pt x="2980" y="7186"/>
                  </a:lnTo>
                  <a:lnTo>
                    <a:pt x="2980" y="7186"/>
                  </a:lnTo>
                  <a:cubicBezTo>
                    <a:pt x="2979" y="7187"/>
                    <a:pt x="2978" y="7187"/>
                    <a:pt x="2977" y="7187"/>
                  </a:cubicBezTo>
                  <a:cubicBezTo>
                    <a:pt x="2932" y="7187"/>
                    <a:pt x="2889" y="6663"/>
                    <a:pt x="2911" y="6663"/>
                  </a:cubicBezTo>
                  <a:lnTo>
                    <a:pt x="2821" y="6663"/>
                  </a:lnTo>
                  <a:cubicBezTo>
                    <a:pt x="2798" y="6550"/>
                    <a:pt x="2911" y="6618"/>
                    <a:pt x="2889" y="6527"/>
                  </a:cubicBezTo>
                  <a:cubicBezTo>
                    <a:pt x="2752" y="6481"/>
                    <a:pt x="2911" y="6368"/>
                    <a:pt x="2821" y="6322"/>
                  </a:cubicBezTo>
                  <a:cubicBezTo>
                    <a:pt x="2843" y="6322"/>
                    <a:pt x="2843" y="6277"/>
                    <a:pt x="2889" y="6277"/>
                  </a:cubicBezTo>
                  <a:cubicBezTo>
                    <a:pt x="2798" y="6277"/>
                    <a:pt x="2866" y="6231"/>
                    <a:pt x="2843" y="6209"/>
                  </a:cubicBezTo>
                  <a:lnTo>
                    <a:pt x="2843" y="6209"/>
                  </a:lnTo>
                  <a:lnTo>
                    <a:pt x="2798" y="6231"/>
                  </a:lnTo>
                  <a:lnTo>
                    <a:pt x="2775" y="6163"/>
                  </a:lnTo>
                  <a:lnTo>
                    <a:pt x="2843" y="6140"/>
                  </a:lnTo>
                  <a:cubicBezTo>
                    <a:pt x="2866" y="5958"/>
                    <a:pt x="2911" y="5117"/>
                    <a:pt x="2866" y="4912"/>
                  </a:cubicBezTo>
                  <a:lnTo>
                    <a:pt x="2866" y="4912"/>
                  </a:lnTo>
                  <a:cubicBezTo>
                    <a:pt x="2798" y="4935"/>
                    <a:pt x="2843" y="5003"/>
                    <a:pt x="2752" y="5026"/>
                  </a:cubicBezTo>
                  <a:cubicBezTo>
                    <a:pt x="2707" y="4981"/>
                    <a:pt x="2775" y="4958"/>
                    <a:pt x="2730" y="4935"/>
                  </a:cubicBezTo>
                  <a:cubicBezTo>
                    <a:pt x="2843" y="4912"/>
                    <a:pt x="2752" y="4821"/>
                    <a:pt x="2889" y="4776"/>
                  </a:cubicBezTo>
                  <a:lnTo>
                    <a:pt x="2798" y="4753"/>
                  </a:lnTo>
                  <a:lnTo>
                    <a:pt x="2843" y="4730"/>
                  </a:lnTo>
                  <a:cubicBezTo>
                    <a:pt x="2775" y="4503"/>
                    <a:pt x="2821" y="4685"/>
                    <a:pt x="2821" y="4480"/>
                  </a:cubicBezTo>
                  <a:cubicBezTo>
                    <a:pt x="2821" y="4367"/>
                    <a:pt x="2707" y="4321"/>
                    <a:pt x="2752" y="4253"/>
                  </a:cubicBezTo>
                  <a:lnTo>
                    <a:pt x="2684" y="4253"/>
                  </a:lnTo>
                  <a:cubicBezTo>
                    <a:pt x="2752" y="4253"/>
                    <a:pt x="2639" y="4185"/>
                    <a:pt x="2707" y="4162"/>
                  </a:cubicBezTo>
                  <a:cubicBezTo>
                    <a:pt x="2707" y="4143"/>
                    <a:pt x="2707" y="4060"/>
                    <a:pt x="2654" y="4060"/>
                  </a:cubicBezTo>
                  <a:cubicBezTo>
                    <a:pt x="2643" y="4060"/>
                    <a:pt x="2631" y="4064"/>
                    <a:pt x="2616" y="4071"/>
                  </a:cubicBezTo>
                  <a:cubicBezTo>
                    <a:pt x="2649" y="4054"/>
                    <a:pt x="2670" y="4001"/>
                    <a:pt x="2697" y="4001"/>
                  </a:cubicBezTo>
                  <a:cubicBezTo>
                    <a:pt x="2707" y="4001"/>
                    <a:pt x="2718" y="4007"/>
                    <a:pt x="2730" y="4026"/>
                  </a:cubicBezTo>
                  <a:lnTo>
                    <a:pt x="2707" y="3935"/>
                  </a:lnTo>
                  <a:lnTo>
                    <a:pt x="2684" y="3980"/>
                  </a:lnTo>
                  <a:cubicBezTo>
                    <a:pt x="2684" y="3889"/>
                    <a:pt x="2752" y="3821"/>
                    <a:pt x="2661" y="3775"/>
                  </a:cubicBezTo>
                  <a:lnTo>
                    <a:pt x="2639" y="3798"/>
                  </a:lnTo>
                  <a:cubicBezTo>
                    <a:pt x="2616" y="3753"/>
                    <a:pt x="2616" y="3684"/>
                    <a:pt x="2707" y="3662"/>
                  </a:cubicBezTo>
                  <a:lnTo>
                    <a:pt x="2730" y="3730"/>
                  </a:lnTo>
                  <a:cubicBezTo>
                    <a:pt x="2730" y="3639"/>
                    <a:pt x="2730" y="3571"/>
                    <a:pt x="2684" y="3502"/>
                  </a:cubicBezTo>
                  <a:lnTo>
                    <a:pt x="2684" y="3525"/>
                  </a:lnTo>
                  <a:cubicBezTo>
                    <a:pt x="2593" y="3434"/>
                    <a:pt x="2525" y="2889"/>
                    <a:pt x="2411" y="2798"/>
                  </a:cubicBezTo>
                  <a:lnTo>
                    <a:pt x="2343" y="2843"/>
                  </a:lnTo>
                  <a:lnTo>
                    <a:pt x="2275" y="2752"/>
                  </a:lnTo>
                  <a:lnTo>
                    <a:pt x="2479" y="2798"/>
                  </a:lnTo>
                  <a:cubicBezTo>
                    <a:pt x="2457" y="2638"/>
                    <a:pt x="2457" y="1729"/>
                    <a:pt x="2502" y="1570"/>
                  </a:cubicBezTo>
                  <a:cubicBezTo>
                    <a:pt x="2522" y="1540"/>
                    <a:pt x="2545" y="1532"/>
                    <a:pt x="2566" y="1532"/>
                  </a:cubicBezTo>
                  <a:cubicBezTo>
                    <a:pt x="2594" y="1532"/>
                    <a:pt x="2616" y="1547"/>
                    <a:pt x="2616" y="1547"/>
                  </a:cubicBezTo>
                  <a:cubicBezTo>
                    <a:pt x="2593" y="1479"/>
                    <a:pt x="2548" y="1524"/>
                    <a:pt x="2570" y="1456"/>
                  </a:cubicBezTo>
                  <a:lnTo>
                    <a:pt x="2570" y="1456"/>
                  </a:lnTo>
                  <a:lnTo>
                    <a:pt x="2616" y="1479"/>
                  </a:lnTo>
                  <a:lnTo>
                    <a:pt x="2616" y="1410"/>
                  </a:lnTo>
                  <a:cubicBezTo>
                    <a:pt x="2605" y="1433"/>
                    <a:pt x="2576" y="1439"/>
                    <a:pt x="2542" y="1439"/>
                  </a:cubicBezTo>
                  <a:cubicBezTo>
                    <a:pt x="2508" y="1439"/>
                    <a:pt x="2468" y="1433"/>
                    <a:pt x="2434" y="1433"/>
                  </a:cubicBezTo>
                  <a:lnTo>
                    <a:pt x="2457" y="1365"/>
                  </a:lnTo>
                  <a:lnTo>
                    <a:pt x="2502" y="1365"/>
                  </a:lnTo>
                  <a:cubicBezTo>
                    <a:pt x="2502" y="1342"/>
                    <a:pt x="2366" y="1297"/>
                    <a:pt x="2388" y="1229"/>
                  </a:cubicBezTo>
                  <a:cubicBezTo>
                    <a:pt x="2434" y="1069"/>
                    <a:pt x="2411" y="933"/>
                    <a:pt x="2434" y="774"/>
                  </a:cubicBezTo>
                  <a:lnTo>
                    <a:pt x="2502" y="842"/>
                  </a:lnTo>
                  <a:lnTo>
                    <a:pt x="2525" y="774"/>
                  </a:lnTo>
                  <a:lnTo>
                    <a:pt x="2525" y="774"/>
                  </a:lnTo>
                  <a:cubicBezTo>
                    <a:pt x="2511" y="783"/>
                    <a:pt x="2501" y="787"/>
                    <a:pt x="2493" y="787"/>
                  </a:cubicBezTo>
                  <a:cubicBezTo>
                    <a:pt x="2468" y="787"/>
                    <a:pt x="2473" y="747"/>
                    <a:pt x="2463" y="747"/>
                  </a:cubicBezTo>
                  <a:cubicBezTo>
                    <a:pt x="2461" y="747"/>
                    <a:pt x="2459" y="748"/>
                    <a:pt x="2457" y="751"/>
                  </a:cubicBezTo>
                  <a:cubicBezTo>
                    <a:pt x="2320" y="637"/>
                    <a:pt x="2457" y="501"/>
                    <a:pt x="2366" y="410"/>
                  </a:cubicBezTo>
                  <a:cubicBezTo>
                    <a:pt x="2252" y="387"/>
                    <a:pt x="342" y="92"/>
                    <a:pt x="205" y="69"/>
                  </a:cubicBezTo>
                  <a:lnTo>
                    <a:pt x="22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1624;p48"/>
            <p:cNvSpPr/>
            <p:nvPr/>
          </p:nvSpPr>
          <p:spPr>
            <a:xfrm rot="-2172959" flipH="1">
              <a:off x="9203355" y="572970"/>
              <a:ext cx="2882" cy="3602"/>
            </a:xfrm>
            <a:custGeom>
              <a:avLst/>
              <a:gdLst/>
              <a:ahLst/>
              <a:cxnLst/>
              <a:rect l="l" t="t" r="r" b="b"/>
              <a:pathLst>
                <a:path w="92" h="115" extrusionOk="0">
                  <a:moveTo>
                    <a:pt x="91" y="1"/>
                  </a:moveTo>
                  <a:lnTo>
                    <a:pt x="91" y="1"/>
                  </a:lnTo>
                  <a:cubicBezTo>
                    <a:pt x="23" y="24"/>
                    <a:pt x="0" y="69"/>
                    <a:pt x="0" y="115"/>
                  </a:cubicBezTo>
                  <a:cubicBezTo>
                    <a:pt x="68" y="92"/>
                    <a:pt x="68" y="46"/>
                    <a:pt x="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48"/>
            <p:cNvSpPr/>
            <p:nvPr/>
          </p:nvSpPr>
          <p:spPr>
            <a:xfrm rot="-2172959" flipH="1">
              <a:off x="9202575" y="574157"/>
              <a:ext cx="31" cy="31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48"/>
            <p:cNvSpPr/>
            <p:nvPr/>
          </p:nvSpPr>
          <p:spPr>
            <a:xfrm rot="-2172959" flipH="1">
              <a:off x="9115436" y="328191"/>
              <a:ext cx="31" cy="720"/>
            </a:xfrm>
            <a:custGeom>
              <a:avLst/>
              <a:gdLst/>
              <a:ahLst/>
              <a:cxnLst/>
              <a:rect l="l" t="t" r="r" b="b"/>
              <a:pathLst>
                <a:path w="1" h="23" extrusionOk="0">
                  <a:moveTo>
                    <a:pt x="1" y="0"/>
                  </a:moveTo>
                  <a:lnTo>
                    <a:pt x="1" y="2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1627;p48"/>
            <p:cNvSpPr/>
            <p:nvPr/>
          </p:nvSpPr>
          <p:spPr>
            <a:xfrm rot="-2172959" flipH="1">
              <a:off x="9112766" y="326951"/>
              <a:ext cx="89056" cy="253729"/>
            </a:xfrm>
            <a:custGeom>
              <a:avLst/>
              <a:gdLst/>
              <a:ahLst/>
              <a:cxnLst/>
              <a:rect l="l" t="t" r="r" b="b"/>
              <a:pathLst>
                <a:path w="2843" h="8100" extrusionOk="0">
                  <a:moveTo>
                    <a:pt x="57" y="714"/>
                  </a:moveTo>
                  <a:cubicBezTo>
                    <a:pt x="50" y="716"/>
                    <a:pt x="46" y="721"/>
                    <a:pt x="46" y="728"/>
                  </a:cubicBezTo>
                  <a:cubicBezTo>
                    <a:pt x="50" y="724"/>
                    <a:pt x="54" y="719"/>
                    <a:pt x="57" y="714"/>
                  </a:cubicBezTo>
                  <a:close/>
                  <a:moveTo>
                    <a:pt x="2431" y="7931"/>
                  </a:moveTo>
                  <a:cubicBezTo>
                    <a:pt x="2436" y="7931"/>
                    <a:pt x="2443" y="7933"/>
                    <a:pt x="2456" y="7937"/>
                  </a:cubicBezTo>
                  <a:lnTo>
                    <a:pt x="2437" y="7993"/>
                  </a:lnTo>
                  <a:lnTo>
                    <a:pt x="2437" y="7993"/>
                  </a:lnTo>
                  <a:cubicBezTo>
                    <a:pt x="2443" y="7960"/>
                    <a:pt x="2412" y="7931"/>
                    <a:pt x="2431" y="7931"/>
                  </a:cubicBezTo>
                  <a:close/>
                  <a:moveTo>
                    <a:pt x="205" y="1"/>
                  </a:moveTo>
                  <a:lnTo>
                    <a:pt x="182" y="91"/>
                  </a:lnTo>
                  <a:lnTo>
                    <a:pt x="250" y="91"/>
                  </a:lnTo>
                  <a:cubicBezTo>
                    <a:pt x="273" y="160"/>
                    <a:pt x="205" y="114"/>
                    <a:pt x="205" y="160"/>
                  </a:cubicBezTo>
                  <a:cubicBezTo>
                    <a:pt x="159" y="160"/>
                    <a:pt x="137" y="114"/>
                    <a:pt x="137" y="46"/>
                  </a:cubicBezTo>
                  <a:lnTo>
                    <a:pt x="137" y="46"/>
                  </a:lnTo>
                  <a:cubicBezTo>
                    <a:pt x="137" y="91"/>
                    <a:pt x="91" y="137"/>
                    <a:pt x="159" y="160"/>
                  </a:cubicBezTo>
                  <a:cubicBezTo>
                    <a:pt x="137" y="182"/>
                    <a:pt x="114" y="182"/>
                    <a:pt x="94" y="182"/>
                  </a:cubicBezTo>
                  <a:cubicBezTo>
                    <a:pt x="74" y="182"/>
                    <a:pt x="57" y="182"/>
                    <a:pt x="46" y="205"/>
                  </a:cubicBezTo>
                  <a:cubicBezTo>
                    <a:pt x="68" y="251"/>
                    <a:pt x="114" y="296"/>
                    <a:pt x="91" y="342"/>
                  </a:cubicBezTo>
                  <a:lnTo>
                    <a:pt x="68" y="342"/>
                  </a:lnTo>
                  <a:cubicBezTo>
                    <a:pt x="0" y="433"/>
                    <a:pt x="159" y="501"/>
                    <a:pt x="91" y="592"/>
                  </a:cubicBezTo>
                  <a:lnTo>
                    <a:pt x="68" y="569"/>
                  </a:lnTo>
                  <a:lnTo>
                    <a:pt x="68" y="569"/>
                  </a:lnTo>
                  <a:cubicBezTo>
                    <a:pt x="48" y="610"/>
                    <a:pt x="82" y="669"/>
                    <a:pt x="57" y="714"/>
                  </a:cubicBezTo>
                  <a:lnTo>
                    <a:pt x="57" y="714"/>
                  </a:lnTo>
                  <a:cubicBezTo>
                    <a:pt x="61" y="712"/>
                    <a:pt x="66" y="711"/>
                    <a:pt x="71" y="711"/>
                  </a:cubicBezTo>
                  <a:cubicBezTo>
                    <a:pt x="85" y="711"/>
                    <a:pt x="102" y="717"/>
                    <a:pt x="114" y="728"/>
                  </a:cubicBezTo>
                  <a:cubicBezTo>
                    <a:pt x="68" y="796"/>
                    <a:pt x="114" y="842"/>
                    <a:pt x="46" y="887"/>
                  </a:cubicBezTo>
                  <a:lnTo>
                    <a:pt x="114" y="956"/>
                  </a:lnTo>
                  <a:cubicBezTo>
                    <a:pt x="91" y="1183"/>
                    <a:pt x="159" y="2138"/>
                    <a:pt x="159" y="2365"/>
                  </a:cubicBezTo>
                  <a:lnTo>
                    <a:pt x="137" y="2365"/>
                  </a:lnTo>
                  <a:cubicBezTo>
                    <a:pt x="159" y="2729"/>
                    <a:pt x="137" y="3457"/>
                    <a:pt x="205" y="3844"/>
                  </a:cubicBezTo>
                  <a:cubicBezTo>
                    <a:pt x="137" y="3889"/>
                    <a:pt x="159" y="3980"/>
                    <a:pt x="137" y="4048"/>
                  </a:cubicBezTo>
                  <a:lnTo>
                    <a:pt x="205" y="4048"/>
                  </a:lnTo>
                  <a:cubicBezTo>
                    <a:pt x="182" y="4230"/>
                    <a:pt x="227" y="4048"/>
                    <a:pt x="250" y="4253"/>
                  </a:cubicBezTo>
                  <a:cubicBezTo>
                    <a:pt x="296" y="4458"/>
                    <a:pt x="227" y="5253"/>
                    <a:pt x="159" y="5435"/>
                  </a:cubicBezTo>
                  <a:cubicBezTo>
                    <a:pt x="250" y="5549"/>
                    <a:pt x="182" y="5663"/>
                    <a:pt x="227" y="5776"/>
                  </a:cubicBezTo>
                  <a:lnTo>
                    <a:pt x="205" y="5754"/>
                  </a:lnTo>
                  <a:lnTo>
                    <a:pt x="205" y="5754"/>
                  </a:lnTo>
                  <a:cubicBezTo>
                    <a:pt x="250" y="5867"/>
                    <a:pt x="137" y="6459"/>
                    <a:pt x="182" y="6572"/>
                  </a:cubicBezTo>
                  <a:cubicBezTo>
                    <a:pt x="227" y="6663"/>
                    <a:pt x="137" y="6663"/>
                    <a:pt x="114" y="6732"/>
                  </a:cubicBezTo>
                  <a:cubicBezTo>
                    <a:pt x="205" y="6732"/>
                    <a:pt x="273" y="6822"/>
                    <a:pt x="273" y="6868"/>
                  </a:cubicBezTo>
                  <a:lnTo>
                    <a:pt x="250" y="6868"/>
                  </a:lnTo>
                  <a:cubicBezTo>
                    <a:pt x="273" y="6913"/>
                    <a:pt x="341" y="7027"/>
                    <a:pt x="364" y="7118"/>
                  </a:cubicBezTo>
                  <a:lnTo>
                    <a:pt x="296" y="7118"/>
                  </a:lnTo>
                  <a:cubicBezTo>
                    <a:pt x="364" y="7186"/>
                    <a:pt x="341" y="7323"/>
                    <a:pt x="341" y="7368"/>
                  </a:cubicBezTo>
                  <a:cubicBezTo>
                    <a:pt x="318" y="7505"/>
                    <a:pt x="205" y="7664"/>
                    <a:pt x="273" y="7846"/>
                  </a:cubicBezTo>
                  <a:lnTo>
                    <a:pt x="114" y="7937"/>
                  </a:lnTo>
                  <a:lnTo>
                    <a:pt x="137" y="7937"/>
                  </a:lnTo>
                  <a:cubicBezTo>
                    <a:pt x="137" y="7937"/>
                    <a:pt x="1153" y="8100"/>
                    <a:pt x="1844" y="8100"/>
                  </a:cubicBezTo>
                  <a:cubicBezTo>
                    <a:pt x="2083" y="8100"/>
                    <a:pt x="2283" y="8080"/>
                    <a:pt x="2388" y="8028"/>
                  </a:cubicBezTo>
                  <a:lnTo>
                    <a:pt x="2433" y="8050"/>
                  </a:lnTo>
                  <a:lnTo>
                    <a:pt x="2433" y="8005"/>
                  </a:lnTo>
                  <a:cubicBezTo>
                    <a:pt x="2443" y="7986"/>
                    <a:pt x="2452" y="7979"/>
                    <a:pt x="2464" y="7979"/>
                  </a:cubicBezTo>
                  <a:cubicBezTo>
                    <a:pt x="2479" y="7979"/>
                    <a:pt x="2498" y="7992"/>
                    <a:pt x="2524" y="8005"/>
                  </a:cubicBezTo>
                  <a:lnTo>
                    <a:pt x="2547" y="7959"/>
                  </a:lnTo>
                  <a:lnTo>
                    <a:pt x="2524" y="7959"/>
                  </a:lnTo>
                  <a:lnTo>
                    <a:pt x="2479" y="7869"/>
                  </a:lnTo>
                  <a:cubicBezTo>
                    <a:pt x="2479" y="7834"/>
                    <a:pt x="2501" y="7834"/>
                    <a:pt x="2524" y="7834"/>
                  </a:cubicBezTo>
                  <a:cubicBezTo>
                    <a:pt x="2547" y="7834"/>
                    <a:pt x="2570" y="7834"/>
                    <a:pt x="2570" y="7800"/>
                  </a:cubicBezTo>
                  <a:cubicBezTo>
                    <a:pt x="2615" y="7482"/>
                    <a:pt x="2683" y="7164"/>
                    <a:pt x="2683" y="6845"/>
                  </a:cubicBezTo>
                  <a:lnTo>
                    <a:pt x="2706" y="6845"/>
                  </a:lnTo>
                  <a:cubicBezTo>
                    <a:pt x="2706" y="6754"/>
                    <a:pt x="2706" y="6663"/>
                    <a:pt x="2683" y="6572"/>
                  </a:cubicBezTo>
                  <a:lnTo>
                    <a:pt x="2774" y="6550"/>
                  </a:lnTo>
                  <a:cubicBezTo>
                    <a:pt x="2729" y="6550"/>
                    <a:pt x="2729" y="6049"/>
                    <a:pt x="2752" y="6027"/>
                  </a:cubicBezTo>
                  <a:lnTo>
                    <a:pt x="2638" y="6027"/>
                  </a:lnTo>
                  <a:cubicBezTo>
                    <a:pt x="2638" y="5936"/>
                    <a:pt x="2752" y="6004"/>
                    <a:pt x="2729" y="5913"/>
                  </a:cubicBezTo>
                  <a:cubicBezTo>
                    <a:pt x="2592" y="5867"/>
                    <a:pt x="2752" y="5754"/>
                    <a:pt x="2683" y="5731"/>
                  </a:cubicBezTo>
                  <a:cubicBezTo>
                    <a:pt x="2683" y="5731"/>
                    <a:pt x="2706" y="5685"/>
                    <a:pt x="2752" y="5685"/>
                  </a:cubicBezTo>
                  <a:cubicBezTo>
                    <a:pt x="2661" y="5663"/>
                    <a:pt x="2729" y="5640"/>
                    <a:pt x="2706" y="5617"/>
                  </a:cubicBezTo>
                  <a:lnTo>
                    <a:pt x="2661" y="5617"/>
                  </a:lnTo>
                  <a:lnTo>
                    <a:pt x="2638" y="5572"/>
                  </a:lnTo>
                  <a:lnTo>
                    <a:pt x="2706" y="5572"/>
                  </a:lnTo>
                  <a:cubicBezTo>
                    <a:pt x="2752" y="5390"/>
                    <a:pt x="2843" y="4594"/>
                    <a:pt x="2797" y="4412"/>
                  </a:cubicBezTo>
                  <a:lnTo>
                    <a:pt x="2797" y="4412"/>
                  </a:lnTo>
                  <a:cubicBezTo>
                    <a:pt x="2752" y="4435"/>
                    <a:pt x="2774" y="4503"/>
                    <a:pt x="2683" y="4526"/>
                  </a:cubicBezTo>
                  <a:cubicBezTo>
                    <a:pt x="2638" y="4458"/>
                    <a:pt x="2706" y="4458"/>
                    <a:pt x="2661" y="4435"/>
                  </a:cubicBezTo>
                  <a:cubicBezTo>
                    <a:pt x="2797" y="4412"/>
                    <a:pt x="2706" y="4321"/>
                    <a:pt x="2843" y="4298"/>
                  </a:cubicBezTo>
                  <a:lnTo>
                    <a:pt x="2752" y="4276"/>
                  </a:lnTo>
                  <a:lnTo>
                    <a:pt x="2797" y="4253"/>
                  </a:lnTo>
                  <a:cubicBezTo>
                    <a:pt x="2729" y="4048"/>
                    <a:pt x="2774" y="4207"/>
                    <a:pt x="2797" y="4025"/>
                  </a:cubicBezTo>
                  <a:cubicBezTo>
                    <a:pt x="2774" y="3935"/>
                    <a:pt x="2683" y="3866"/>
                    <a:pt x="2729" y="3821"/>
                  </a:cubicBezTo>
                  <a:lnTo>
                    <a:pt x="2661" y="3821"/>
                  </a:lnTo>
                  <a:cubicBezTo>
                    <a:pt x="2729" y="3821"/>
                    <a:pt x="2615" y="3753"/>
                    <a:pt x="2683" y="3730"/>
                  </a:cubicBezTo>
                  <a:cubicBezTo>
                    <a:pt x="2665" y="3712"/>
                    <a:pt x="2676" y="3649"/>
                    <a:pt x="2634" y="3649"/>
                  </a:cubicBezTo>
                  <a:cubicBezTo>
                    <a:pt x="2624" y="3649"/>
                    <a:pt x="2610" y="3653"/>
                    <a:pt x="2592" y="3662"/>
                  </a:cubicBezTo>
                  <a:cubicBezTo>
                    <a:pt x="2627" y="3644"/>
                    <a:pt x="2648" y="3601"/>
                    <a:pt x="2667" y="3601"/>
                  </a:cubicBezTo>
                  <a:cubicBezTo>
                    <a:pt x="2672" y="3601"/>
                    <a:pt x="2678" y="3605"/>
                    <a:pt x="2683" y="3616"/>
                  </a:cubicBezTo>
                  <a:lnTo>
                    <a:pt x="2683" y="3548"/>
                  </a:lnTo>
                  <a:lnTo>
                    <a:pt x="2661" y="3571"/>
                  </a:lnTo>
                  <a:cubicBezTo>
                    <a:pt x="2661" y="3480"/>
                    <a:pt x="2729" y="3434"/>
                    <a:pt x="2638" y="3389"/>
                  </a:cubicBezTo>
                  <a:lnTo>
                    <a:pt x="2615" y="3411"/>
                  </a:lnTo>
                  <a:cubicBezTo>
                    <a:pt x="2615" y="3366"/>
                    <a:pt x="2592" y="3321"/>
                    <a:pt x="2683" y="3298"/>
                  </a:cubicBezTo>
                  <a:lnTo>
                    <a:pt x="2706" y="3343"/>
                  </a:lnTo>
                  <a:cubicBezTo>
                    <a:pt x="2706" y="3275"/>
                    <a:pt x="2706" y="3207"/>
                    <a:pt x="2661" y="3139"/>
                  </a:cubicBezTo>
                  <a:lnTo>
                    <a:pt x="2661" y="3161"/>
                  </a:lnTo>
                  <a:cubicBezTo>
                    <a:pt x="2570" y="3070"/>
                    <a:pt x="2524" y="2593"/>
                    <a:pt x="2411" y="2502"/>
                  </a:cubicBezTo>
                  <a:lnTo>
                    <a:pt x="2342" y="2547"/>
                  </a:lnTo>
                  <a:lnTo>
                    <a:pt x="2297" y="2456"/>
                  </a:lnTo>
                  <a:lnTo>
                    <a:pt x="2297" y="2456"/>
                  </a:lnTo>
                  <a:lnTo>
                    <a:pt x="2479" y="2525"/>
                  </a:lnTo>
                  <a:cubicBezTo>
                    <a:pt x="2479" y="2365"/>
                    <a:pt x="2456" y="1547"/>
                    <a:pt x="2501" y="1410"/>
                  </a:cubicBezTo>
                  <a:cubicBezTo>
                    <a:pt x="2517" y="1388"/>
                    <a:pt x="2534" y="1380"/>
                    <a:pt x="2552" y="1380"/>
                  </a:cubicBezTo>
                  <a:cubicBezTo>
                    <a:pt x="2587" y="1380"/>
                    <a:pt x="2623" y="1410"/>
                    <a:pt x="2638" y="1410"/>
                  </a:cubicBezTo>
                  <a:cubicBezTo>
                    <a:pt x="2615" y="1319"/>
                    <a:pt x="2570" y="1365"/>
                    <a:pt x="2570" y="1297"/>
                  </a:cubicBezTo>
                  <a:lnTo>
                    <a:pt x="2570" y="1297"/>
                  </a:lnTo>
                  <a:lnTo>
                    <a:pt x="2638" y="1319"/>
                  </a:lnTo>
                  <a:lnTo>
                    <a:pt x="2615" y="1274"/>
                  </a:lnTo>
                  <a:cubicBezTo>
                    <a:pt x="2604" y="1285"/>
                    <a:pt x="2575" y="1285"/>
                    <a:pt x="2544" y="1285"/>
                  </a:cubicBezTo>
                  <a:cubicBezTo>
                    <a:pt x="2513" y="1285"/>
                    <a:pt x="2479" y="1285"/>
                    <a:pt x="2456" y="1297"/>
                  </a:cubicBezTo>
                  <a:lnTo>
                    <a:pt x="2456" y="1228"/>
                  </a:lnTo>
                  <a:lnTo>
                    <a:pt x="2501" y="1228"/>
                  </a:lnTo>
                  <a:cubicBezTo>
                    <a:pt x="2524" y="1206"/>
                    <a:pt x="2365" y="1183"/>
                    <a:pt x="2388" y="1092"/>
                  </a:cubicBezTo>
                  <a:cubicBezTo>
                    <a:pt x="2433" y="978"/>
                    <a:pt x="2411" y="842"/>
                    <a:pt x="2433" y="705"/>
                  </a:cubicBezTo>
                  <a:lnTo>
                    <a:pt x="2501" y="774"/>
                  </a:lnTo>
                  <a:lnTo>
                    <a:pt x="2524" y="705"/>
                  </a:lnTo>
                  <a:lnTo>
                    <a:pt x="2524" y="705"/>
                  </a:lnTo>
                  <a:cubicBezTo>
                    <a:pt x="2514" y="709"/>
                    <a:pt x="2507" y="710"/>
                    <a:pt x="2500" y="710"/>
                  </a:cubicBezTo>
                  <a:cubicBezTo>
                    <a:pt x="2462" y="710"/>
                    <a:pt x="2476" y="660"/>
                    <a:pt x="2456" y="660"/>
                  </a:cubicBezTo>
                  <a:cubicBezTo>
                    <a:pt x="2320" y="569"/>
                    <a:pt x="2456" y="455"/>
                    <a:pt x="2365" y="364"/>
                  </a:cubicBezTo>
                  <a:cubicBezTo>
                    <a:pt x="2251" y="364"/>
                    <a:pt x="341" y="69"/>
                    <a:pt x="205" y="69"/>
                  </a:cubicBezTo>
                  <a:lnTo>
                    <a:pt x="20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48"/>
            <p:cNvSpPr/>
            <p:nvPr/>
          </p:nvSpPr>
          <p:spPr>
            <a:xfrm rot="-2172959" flipH="1">
              <a:off x="8937490" y="723500"/>
              <a:ext cx="2882" cy="3602"/>
            </a:xfrm>
            <a:custGeom>
              <a:avLst/>
              <a:gdLst/>
              <a:ahLst/>
              <a:cxnLst/>
              <a:rect l="l" t="t" r="r" b="b"/>
              <a:pathLst>
                <a:path w="92" h="115" extrusionOk="0">
                  <a:moveTo>
                    <a:pt x="91" y="1"/>
                  </a:moveTo>
                  <a:lnTo>
                    <a:pt x="91" y="1"/>
                  </a:lnTo>
                  <a:cubicBezTo>
                    <a:pt x="23" y="46"/>
                    <a:pt x="0" y="69"/>
                    <a:pt x="0" y="115"/>
                  </a:cubicBezTo>
                  <a:cubicBezTo>
                    <a:pt x="69" y="92"/>
                    <a:pt x="69" y="46"/>
                    <a:pt x="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48"/>
            <p:cNvSpPr/>
            <p:nvPr/>
          </p:nvSpPr>
          <p:spPr>
            <a:xfrm rot="-2172959" flipH="1">
              <a:off x="8936711" y="724687"/>
              <a:ext cx="31" cy="31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48"/>
            <p:cNvSpPr/>
            <p:nvPr/>
          </p:nvSpPr>
          <p:spPr>
            <a:xfrm rot="-2172959" flipH="1">
              <a:off x="8858964" y="490367"/>
              <a:ext cx="31" cy="752"/>
            </a:xfrm>
            <a:custGeom>
              <a:avLst/>
              <a:gdLst/>
              <a:ahLst/>
              <a:cxnLst/>
              <a:rect l="l" t="t" r="r" b="b"/>
              <a:pathLst>
                <a:path w="1" h="24" extrusionOk="0">
                  <a:moveTo>
                    <a:pt x="0" y="1"/>
                  </a:moveTo>
                  <a:lnTo>
                    <a:pt x="0" y="2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48"/>
            <p:cNvSpPr/>
            <p:nvPr/>
          </p:nvSpPr>
          <p:spPr>
            <a:xfrm rot="-2172959" flipH="1">
              <a:off x="8851171" y="490823"/>
              <a:ext cx="89776" cy="238474"/>
            </a:xfrm>
            <a:custGeom>
              <a:avLst/>
              <a:gdLst/>
              <a:ahLst/>
              <a:cxnLst/>
              <a:rect l="l" t="t" r="r" b="b"/>
              <a:pathLst>
                <a:path w="2866" h="7613" extrusionOk="0">
                  <a:moveTo>
                    <a:pt x="205" y="0"/>
                  </a:moveTo>
                  <a:lnTo>
                    <a:pt x="182" y="46"/>
                  </a:lnTo>
                  <a:cubicBezTo>
                    <a:pt x="185" y="46"/>
                    <a:pt x="187" y="46"/>
                    <a:pt x="190" y="47"/>
                  </a:cubicBezTo>
                  <a:lnTo>
                    <a:pt x="190" y="47"/>
                  </a:lnTo>
                  <a:lnTo>
                    <a:pt x="205" y="0"/>
                  </a:lnTo>
                  <a:close/>
                  <a:moveTo>
                    <a:pt x="2479" y="7459"/>
                  </a:moveTo>
                  <a:lnTo>
                    <a:pt x="2461" y="7514"/>
                  </a:lnTo>
                  <a:lnTo>
                    <a:pt x="2461" y="7514"/>
                  </a:lnTo>
                  <a:cubicBezTo>
                    <a:pt x="2467" y="7477"/>
                    <a:pt x="2418" y="7459"/>
                    <a:pt x="2479" y="7459"/>
                  </a:cubicBezTo>
                  <a:close/>
                  <a:moveTo>
                    <a:pt x="137" y="46"/>
                  </a:moveTo>
                  <a:cubicBezTo>
                    <a:pt x="114" y="91"/>
                    <a:pt x="69" y="136"/>
                    <a:pt x="137" y="159"/>
                  </a:cubicBezTo>
                  <a:cubicBezTo>
                    <a:pt x="126" y="182"/>
                    <a:pt x="109" y="182"/>
                    <a:pt x="92" y="182"/>
                  </a:cubicBezTo>
                  <a:cubicBezTo>
                    <a:pt x="74" y="182"/>
                    <a:pt x="57" y="182"/>
                    <a:pt x="46" y="205"/>
                  </a:cubicBezTo>
                  <a:cubicBezTo>
                    <a:pt x="46" y="227"/>
                    <a:pt x="114" y="273"/>
                    <a:pt x="69" y="318"/>
                  </a:cubicBezTo>
                  <a:cubicBezTo>
                    <a:pt x="1" y="409"/>
                    <a:pt x="160" y="478"/>
                    <a:pt x="92" y="546"/>
                  </a:cubicBezTo>
                  <a:lnTo>
                    <a:pt x="69" y="546"/>
                  </a:lnTo>
                  <a:cubicBezTo>
                    <a:pt x="23" y="569"/>
                    <a:pt x="69" y="637"/>
                    <a:pt x="46" y="682"/>
                  </a:cubicBezTo>
                  <a:lnTo>
                    <a:pt x="114" y="705"/>
                  </a:lnTo>
                  <a:cubicBezTo>
                    <a:pt x="69" y="750"/>
                    <a:pt x="92" y="796"/>
                    <a:pt x="46" y="841"/>
                  </a:cubicBezTo>
                  <a:lnTo>
                    <a:pt x="114" y="910"/>
                  </a:lnTo>
                  <a:cubicBezTo>
                    <a:pt x="92" y="1114"/>
                    <a:pt x="160" y="2001"/>
                    <a:pt x="160" y="2229"/>
                  </a:cubicBezTo>
                  <a:lnTo>
                    <a:pt x="137" y="2229"/>
                  </a:lnTo>
                  <a:cubicBezTo>
                    <a:pt x="160" y="2570"/>
                    <a:pt x="137" y="3275"/>
                    <a:pt x="228" y="3616"/>
                  </a:cubicBezTo>
                  <a:cubicBezTo>
                    <a:pt x="160" y="3684"/>
                    <a:pt x="160" y="3752"/>
                    <a:pt x="160" y="3820"/>
                  </a:cubicBezTo>
                  <a:lnTo>
                    <a:pt x="205" y="3820"/>
                  </a:lnTo>
                  <a:cubicBezTo>
                    <a:pt x="205" y="3980"/>
                    <a:pt x="251" y="3820"/>
                    <a:pt x="273" y="4002"/>
                  </a:cubicBezTo>
                  <a:cubicBezTo>
                    <a:pt x="319" y="4207"/>
                    <a:pt x="251" y="4957"/>
                    <a:pt x="182" y="5117"/>
                  </a:cubicBezTo>
                  <a:cubicBezTo>
                    <a:pt x="273" y="5207"/>
                    <a:pt x="205" y="5344"/>
                    <a:pt x="251" y="5435"/>
                  </a:cubicBezTo>
                  <a:lnTo>
                    <a:pt x="228" y="5412"/>
                  </a:lnTo>
                  <a:lnTo>
                    <a:pt x="228" y="5412"/>
                  </a:lnTo>
                  <a:cubicBezTo>
                    <a:pt x="273" y="5526"/>
                    <a:pt x="160" y="6072"/>
                    <a:pt x="205" y="6185"/>
                  </a:cubicBezTo>
                  <a:lnTo>
                    <a:pt x="205" y="6163"/>
                  </a:lnTo>
                  <a:lnTo>
                    <a:pt x="205" y="6163"/>
                  </a:lnTo>
                  <a:cubicBezTo>
                    <a:pt x="251" y="6276"/>
                    <a:pt x="160" y="6254"/>
                    <a:pt x="137" y="6344"/>
                  </a:cubicBezTo>
                  <a:cubicBezTo>
                    <a:pt x="147" y="6342"/>
                    <a:pt x="156" y="6341"/>
                    <a:pt x="165" y="6341"/>
                  </a:cubicBezTo>
                  <a:cubicBezTo>
                    <a:pt x="238" y="6341"/>
                    <a:pt x="276" y="6418"/>
                    <a:pt x="296" y="6458"/>
                  </a:cubicBezTo>
                  <a:lnTo>
                    <a:pt x="273" y="6458"/>
                  </a:lnTo>
                  <a:cubicBezTo>
                    <a:pt x="273" y="6504"/>
                    <a:pt x="364" y="6617"/>
                    <a:pt x="387" y="6686"/>
                  </a:cubicBezTo>
                  <a:lnTo>
                    <a:pt x="319" y="6686"/>
                  </a:lnTo>
                  <a:cubicBezTo>
                    <a:pt x="387" y="6754"/>
                    <a:pt x="342" y="6890"/>
                    <a:pt x="364" y="6936"/>
                  </a:cubicBezTo>
                  <a:cubicBezTo>
                    <a:pt x="342" y="7049"/>
                    <a:pt x="228" y="7209"/>
                    <a:pt x="296" y="7368"/>
                  </a:cubicBezTo>
                  <a:lnTo>
                    <a:pt x="137" y="7459"/>
                  </a:lnTo>
                  <a:lnTo>
                    <a:pt x="160" y="7459"/>
                  </a:lnTo>
                  <a:cubicBezTo>
                    <a:pt x="160" y="7459"/>
                    <a:pt x="1196" y="7612"/>
                    <a:pt x="1887" y="7612"/>
                  </a:cubicBezTo>
                  <a:cubicBezTo>
                    <a:pt x="2117" y="7612"/>
                    <a:pt x="2309" y="7595"/>
                    <a:pt x="2411" y="7550"/>
                  </a:cubicBezTo>
                  <a:lnTo>
                    <a:pt x="2456" y="7572"/>
                  </a:lnTo>
                  <a:lnTo>
                    <a:pt x="2456" y="7527"/>
                  </a:lnTo>
                  <a:cubicBezTo>
                    <a:pt x="2466" y="7508"/>
                    <a:pt x="2476" y="7501"/>
                    <a:pt x="2487" y="7501"/>
                  </a:cubicBezTo>
                  <a:cubicBezTo>
                    <a:pt x="2503" y="7501"/>
                    <a:pt x="2521" y="7514"/>
                    <a:pt x="2547" y="7527"/>
                  </a:cubicBezTo>
                  <a:lnTo>
                    <a:pt x="2570" y="7481"/>
                  </a:lnTo>
                  <a:lnTo>
                    <a:pt x="2525" y="7504"/>
                  </a:lnTo>
                  <a:lnTo>
                    <a:pt x="2502" y="7391"/>
                  </a:lnTo>
                  <a:cubicBezTo>
                    <a:pt x="2502" y="7368"/>
                    <a:pt x="2519" y="7368"/>
                    <a:pt x="2539" y="7368"/>
                  </a:cubicBezTo>
                  <a:cubicBezTo>
                    <a:pt x="2559" y="7368"/>
                    <a:pt x="2582" y="7368"/>
                    <a:pt x="2593" y="7345"/>
                  </a:cubicBezTo>
                  <a:cubicBezTo>
                    <a:pt x="2638" y="7049"/>
                    <a:pt x="2707" y="6754"/>
                    <a:pt x="2707" y="6435"/>
                  </a:cubicBezTo>
                  <a:lnTo>
                    <a:pt x="2729" y="6458"/>
                  </a:lnTo>
                  <a:cubicBezTo>
                    <a:pt x="2707" y="6344"/>
                    <a:pt x="2729" y="6276"/>
                    <a:pt x="2707" y="6185"/>
                  </a:cubicBezTo>
                  <a:lnTo>
                    <a:pt x="2775" y="6163"/>
                  </a:lnTo>
                  <a:cubicBezTo>
                    <a:pt x="2729" y="6163"/>
                    <a:pt x="2752" y="5685"/>
                    <a:pt x="2752" y="5685"/>
                  </a:cubicBezTo>
                  <a:lnTo>
                    <a:pt x="2661" y="5662"/>
                  </a:lnTo>
                  <a:cubicBezTo>
                    <a:pt x="2661" y="5571"/>
                    <a:pt x="2775" y="5640"/>
                    <a:pt x="2752" y="5549"/>
                  </a:cubicBezTo>
                  <a:cubicBezTo>
                    <a:pt x="2616" y="5526"/>
                    <a:pt x="2775" y="5412"/>
                    <a:pt x="2707" y="5389"/>
                  </a:cubicBezTo>
                  <a:cubicBezTo>
                    <a:pt x="2707" y="5389"/>
                    <a:pt x="2707" y="5344"/>
                    <a:pt x="2752" y="5344"/>
                  </a:cubicBezTo>
                  <a:cubicBezTo>
                    <a:pt x="2684" y="5344"/>
                    <a:pt x="2752" y="5298"/>
                    <a:pt x="2729" y="5276"/>
                  </a:cubicBezTo>
                  <a:lnTo>
                    <a:pt x="2729" y="5276"/>
                  </a:lnTo>
                  <a:lnTo>
                    <a:pt x="2684" y="5298"/>
                  </a:lnTo>
                  <a:lnTo>
                    <a:pt x="2661" y="5230"/>
                  </a:lnTo>
                  <a:lnTo>
                    <a:pt x="2729" y="5230"/>
                  </a:lnTo>
                  <a:cubicBezTo>
                    <a:pt x="2752" y="5071"/>
                    <a:pt x="2866" y="4321"/>
                    <a:pt x="2820" y="4161"/>
                  </a:cubicBezTo>
                  <a:lnTo>
                    <a:pt x="2820" y="4161"/>
                  </a:lnTo>
                  <a:cubicBezTo>
                    <a:pt x="2775" y="4184"/>
                    <a:pt x="2798" y="4230"/>
                    <a:pt x="2707" y="4252"/>
                  </a:cubicBezTo>
                  <a:cubicBezTo>
                    <a:pt x="2661" y="4207"/>
                    <a:pt x="2729" y="4184"/>
                    <a:pt x="2684" y="4161"/>
                  </a:cubicBezTo>
                  <a:cubicBezTo>
                    <a:pt x="2820" y="4139"/>
                    <a:pt x="2707" y="4070"/>
                    <a:pt x="2843" y="4025"/>
                  </a:cubicBezTo>
                  <a:lnTo>
                    <a:pt x="2775" y="4025"/>
                  </a:lnTo>
                  <a:lnTo>
                    <a:pt x="2820" y="4002"/>
                  </a:lnTo>
                  <a:cubicBezTo>
                    <a:pt x="2752" y="3798"/>
                    <a:pt x="2775" y="3957"/>
                    <a:pt x="2798" y="3775"/>
                  </a:cubicBezTo>
                  <a:cubicBezTo>
                    <a:pt x="2798" y="3684"/>
                    <a:pt x="2707" y="3638"/>
                    <a:pt x="2729" y="3593"/>
                  </a:cubicBezTo>
                  <a:lnTo>
                    <a:pt x="2661" y="3593"/>
                  </a:lnTo>
                  <a:cubicBezTo>
                    <a:pt x="2729" y="3593"/>
                    <a:pt x="2616" y="3525"/>
                    <a:pt x="2684" y="3502"/>
                  </a:cubicBezTo>
                  <a:cubicBezTo>
                    <a:pt x="2684" y="3482"/>
                    <a:pt x="2701" y="3429"/>
                    <a:pt x="2647" y="3429"/>
                  </a:cubicBezTo>
                  <a:cubicBezTo>
                    <a:pt x="2639" y="3429"/>
                    <a:pt x="2628" y="3431"/>
                    <a:pt x="2616" y="3434"/>
                  </a:cubicBezTo>
                  <a:cubicBezTo>
                    <a:pt x="2650" y="3417"/>
                    <a:pt x="2659" y="3373"/>
                    <a:pt x="2680" y="3373"/>
                  </a:cubicBezTo>
                  <a:cubicBezTo>
                    <a:pt x="2687" y="3373"/>
                    <a:pt x="2696" y="3377"/>
                    <a:pt x="2707" y="3388"/>
                  </a:cubicBezTo>
                  <a:lnTo>
                    <a:pt x="2707" y="3320"/>
                  </a:lnTo>
                  <a:lnTo>
                    <a:pt x="2684" y="3343"/>
                  </a:lnTo>
                  <a:cubicBezTo>
                    <a:pt x="2661" y="3275"/>
                    <a:pt x="2729" y="3229"/>
                    <a:pt x="2661" y="3184"/>
                  </a:cubicBezTo>
                  <a:lnTo>
                    <a:pt x="2616" y="3206"/>
                  </a:lnTo>
                  <a:cubicBezTo>
                    <a:pt x="2616" y="3161"/>
                    <a:pt x="2616" y="3115"/>
                    <a:pt x="2707" y="3093"/>
                  </a:cubicBezTo>
                  <a:lnTo>
                    <a:pt x="2729" y="3138"/>
                  </a:lnTo>
                  <a:cubicBezTo>
                    <a:pt x="2729" y="3070"/>
                    <a:pt x="2729" y="3024"/>
                    <a:pt x="2684" y="2956"/>
                  </a:cubicBezTo>
                  <a:lnTo>
                    <a:pt x="2684" y="2979"/>
                  </a:lnTo>
                  <a:cubicBezTo>
                    <a:pt x="2593" y="2888"/>
                    <a:pt x="2525" y="2433"/>
                    <a:pt x="2411" y="2365"/>
                  </a:cubicBezTo>
                  <a:lnTo>
                    <a:pt x="2343" y="2388"/>
                  </a:lnTo>
                  <a:lnTo>
                    <a:pt x="2297" y="2320"/>
                  </a:lnTo>
                  <a:lnTo>
                    <a:pt x="2502" y="2365"/>
                  </a:lnTo>
                  <a:cubicBezTo>
                    <a:pt x="2502" y="2229"/>
                    <a:pt x="2456" y="1455"/>
                    <a:pt x="2502" y="1319"/>
                  </a:cubicBezTo>
                  <a:cubicBezTo>
                    <a:pt x="2517" y="1304"/>
                    <a:pt x="2535" y="1299"/>
                    <a:pt x="2552" y="1299"/>
                  </a:cubicBezTo>
                  <a:cubicBezTo>
                    <a:pt x="2588" y="1299"/>
                    <a:pt x="2623" y="1319"/>
                    <a:pt x="2638" y="1319"/>
                  </a:cubicBezTo>
                  <a:cubicBezTo>
                    <a:pt x="2616" y="1251"/>
                    <a:pt x="2570" y="1296"/>
                    <a:pt x="2570" y="1228"/>
                  </a:cubicBezTo>
                  <a:lnTo>
                    <a:pt x="2570" y="1228"/>
                  </a:lnTo>
                  <a:lnTo>
                    <a:pt x="2638" y="1251"/>
                  </a:lnTo>
                  <a:lnTo>
                    <a:pt x="2616" y="1205"/>
                  </a:lnTo>
                  <a:cubicBezTo>
                    <a:pt x="2604" y="1217"/>
                    <a:pt x="2576" y="1217"/>
                    <a:pt x="2545" y="1217"/>
                  </a:cubicBezTo>
                  <a:cubicBezTo>
                    <a:pt x="2513" y="1217"/>
                    <a:pt x="2479" y="1217"/>
                    <a:pt x="2456" y="1228"/>
                  </a:cubicBezTo>
                  <a:lnTo>
                    <a:pt x="2456" y="1160"/>
                  </a:lnTo>
                  <a:lnTo>
                    <a:pt x="2502" y="1160"/>
                  </a:lnTo>
                  <a:cubicBezTo>
                    <a:pt x="2525" y="1137"/>
                    <a:pt x="2366" y="1114"/>
                    <a:pt x="2388" y="1046"/>
                  </a:cubicBezTo>
                  <a:cubicBezTo>
                    <a:pt x="2434" y="910"/>
                    <a:pt x="2411" y="796"/>
                    <a:pt x="2434" y="660"/>
                  </a:cubicBezTo>
                  <a:lnTo>
                    <a:pt x="2502" y="728"/>
                  </a:lnTo>
                  <a:lnTo>
                    <a:pt x="2502" y="682"/>
                  </a:lnTo>
                  <a:cubicBezTo>
                    <a:pt x="2497" y="685"/>
                    <a:pt x="2493" y="686"/>
                    <a:pt x="2489" y="686"/>
                  </a:cubicBezTo>
                  <a:cubicBezTo>
                    <a:pt x="2465" y="686"/>
                    <a:pt x="2473" y="633"/>
                    <a:pt x="2463" y="633"/>
                  </a:cubicBezTo>
                  <a:cubicBezTo>
                    <a:pt x="2461" y="633"/>
                    <a:pt x="2459" y="634"/>
                    <a:pt x="2456" y="637"/>
                  </a:cubicBezTo>
                  <a:cubicBezTo>
                    <a:pt x="2320" y="546"/>
                    <a:pt x="2434" y="432"/>
                    <a:pt x="2366" y="364"/>
                  </a:cubicBezTo>
                  <a:cubicBezTo>
                    <a:pt x="2231" y="341"/>
                    <a:pt x="375" y="76"/>
                    <a:pt x="190" y="47"/>
                  </a:cubicBezTo>
                  <a:lnTo>
                    <a:pt x="190" y="47"/>
                  </a:lnTo>
                  <a:lnTo>
                    <a:pt x="182" y="68"/>
                  </a:lnTo>
                  <a:lnTo>
                    <a:pt x="251" y="91"/>
                  </a:lnTo>
                  <a:cubicBezTo>
                    <a:pt x="262" y="125"/>
                    <a:pt x="251" y="125"/>
                    <a:pt x="236" y="125"/>
                  </a:cubicBezTo>
                  <a:cubicBezTo>
                    <a:pt x="222" y="125"/>
                    <a:pt x="205" y="125"/>
                    <a:pt x="205" y="159"/>
                  </a:cubicBezTo>
                  <a:cubicBezTo>
                    <a:pt x="137" y="159"/>
                    <a:pt x="137" y="114"/>
                    <a:pt x="137" y="4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48"/>
            <p:cNvSpPr/>
            <p:nvPr/>
          </p:nvSpPr>
          <p:spPr>
            <a:xfrm rot="-2172959" flipH="1">
              <a:off x="9471363" y="125847"/>
              <a:ext cx="31" cy="720"/>
            </a:xfrm>
            <a:custGeom>
              <a:avLst/>
              <a:gdLst/>
              <a:ahLst/>
              <a:cxnLst/>
              <a:rect l="l" t="t" r="r" b="b"/>
              <a:pathLst>
                <a:path w="1" h="23" extrusionOk="0">
                  <a:moveTo>
                    <a:pt x="0" y="0"/>
                  </a:moveTo>
                  <a:lnTo>
                    <a:pt x="0" y="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48"/>
            <p:cNvSpPr/>
            <p:nvPr/>
          </p:nvSpPr>
          <p:spPr>
            <a:xfrm rot="-2172959" flipH="1">
              <a:off x="9463561" y="126275"/>
              <a:ext cx="89776" cy="238474"/>
            </a:xfrm>
            <a:custGeom>
              <a:avLst/>
              <a:gdLst/>
              <a:ahLst/>
              <a:cxnLst/>
              <a:rect l="l" t="t" r="r" b="b"/>
              <a:pathLst>
                <a:path w="2866" h="7613" extrusionOk="0">
                  <a:moveTo>
                    <a:pt x="228" y="0"/>
                  </a:moveTo>
                  <a:lnTo>
                    <a:pt x="183" y="69"/>
                  </a:lnTo>
                  <a:lnTo>
                    <a:pt x="251" y="69"/>
                  </a:lnTo>
                  <a:cubicBezTo>
                    <a:pt x="296" y="137"/>
                    <a:pt x="205" y="91"/>
                    <a:pt x="228" y="137"/>
                  </a:cubicBezTo>
                  <a:cubicBezTo>
                    <a:pt x="160" y="137"/>
                    <a:pt x="137" y="91"/>
                    <a:pt x="137" y="46"/>
                  </a:cubicBezTo>
                  <a:lnTo>
                    <a:pt x="137" y="46"/>
                  </a:lnTo>
                  <a:cubicBezTo>
                    <a:pt x="137" y="91"/>
                    <a:pt x="92" y="137"/>
                    <a:pt x="160" y="137"/>
                  </a:cubicBezTo>
                  <a:cubicBezTo>
                    <a:pt x="148" y="160"/>
                    <a:pt x="126" y="160"/>
                    <a:pt x="103" y="160"/>
                  </a:cubicBezTo>
                  <a:cubicBezTo>
                    <a:pt x="80" y="160"/>
                    <a:pt x="57" y="160"/>
                    <a:pt x="46" y="182"/>
                  </a:cubicBezTo>
                  <a:cubicBezTo>
                    <a:pt x="69" y="228"/>
                    <a:pt x="137" y="273"/>
                    <a:pt x="92" y="319"/>
                  </a:cubicBezTo>
                  <a:lnTo>
                    <a:pt x="69" y="296"/>
                  </a:lnTo>
                  <a:lnTo>
                    <a:pt x="69" y="296"/>
                  </a:lnTo>
                  <a:cubicBezTo>
                    <a:pt x="1" y="410"/>
                    <a:pt x="160" y="455"/>
                    <a:pt x="92" y="546"/>
                  </a:cubicBezTo>
                  <a:lnTo>
                    <a:pt x="92" y="523"/>
                  </a:lnTo>
                  <a:cubicBezTo>
                    <a:pt x="46" y="569"/>
                    <a:pt x="92" y="614"/>
                    <a:pt x="46" y="683"/>
                  </a:cubicBezTo>
                  <a:lnTo>
                    <a:pt x="114" y="683"/>
                  </a:lnTo>
                  <a:cubicBezTo>
                    <a:pt x="69" y="751"/>
                    <a:pt x="114" y="796"/>
                    <a:pt x="69" y="842"/>
                  </a:cubicBezTo>
                  <a:lnTo>
                    <a:pt x="114" y="887"/>
                  </a:lnTo>
                  <a:cubicBezTo>
                    <a:pt x="114" y="1115"/>
                    <a:pt x="160" y="2001"/>
                    <a:pt x="160" y="2229"/>
                  </a:cubicBezTo>
                  <a:lnTo>
                    <a:pt x="160" y="2206"/>
                  </a:lnTo>
                  <a:cubicBezTo>
                    <a:pt x="183" y="2547"/>
                    <a:pt x="160" y="3252"/>
                    <a:pt x="228" y="3616"/>
                  </a:cubicBezTo>
                  <a:cubicBezTo>
                    <a:pt x="160" y="3661"/>
                    <a:pt x="183" y="3752"/>
                    <a:pt x="160" y="3798"/>
                  </a:cubicBezTo>
                  <a:lnTo>
                    <a:pt x="228" y="3798"/>
                  </a:lnTo>
                  <a:cubicBezTo>
                    <a:pt x="205" y="3980"/>
                    <a:pt x="273" y="3821"/>
                    <a:pt x="296" y="3980"/>
                  </a:cubicBezTo>
                  <a:cubicBezTo>
                    <a:pt x="342" y="4184"/>
                    <a:pt x="251" y="4935"/>
                    <a:pt x="205" y="5117"/>
                  </a:cubicBezTo>
                  <a:cubicBezTo>
                    <a:pt x="273" y="5208"/>
                    <a:pt x="205" y="5321"/>
                    <a:pt x="273" y="5412"/>
                  </a:cubicBezTo>
                  <a:lnTo>
                    <a:pt x="251" y="5412"/>
                  </a:lnTo>
                  <a:cubicBezTo>
                    <a:pt x="273" y="5503"/>
                    <a:pt x="183" y="6072"/>
                    <a:pt x="205" y="6186"/>
                  </a:cubicBezTo>
                  <a:lnTo>
                    <a:pt x="228" y="6163"/>
                  </a:lnTo>
                  <a:lnTo>
                    <a:pt x="228" y="6163"/>
                  </a:lnTo>
                  <a:cubicBezTo>
                    <a:pt x="273" y="6254"/>
                    <a:pt x="183" y="6254"/>
                    <a:pt x="137" y="6322"/>
                  </a:cubicBezTo>
                  <a:cubicBezTo>
                    <a:pt x="251" y="6322"/>
                    <a:pt x="296" y="6413"/>
                    <a:pt x="296" y="6436"/>
                  </a:cubicBezTo>
                  <a:lnTo>
                    <a:pt x="273" y="6436"/>
                  </a:lnTo>
                  <a:cubicBezTo>
                    <a:pt x="296" y="6481"/>
                    <a:pt x="387" y="6595"/>
                    <a:pt x="387" y="6686"/>
                  </a:cubicBezTo>
                  <a:lnTo>
                    <a:pt x="342" y="6686"/>
                  </a:lnTo>
                  <a:cubicBezTo>
                    <a:pt x="387" y="6754"/>
                    <a:pt x="364" y="6868"/>
                    <a:pt x="364" y="6936"/>
                  </a:cubicBezTo>
                  <a:cubicBezTo>
                    <a:pt x="342" y="7027"/>
                    <a:pt x="251" y="7209"/>
                    <a:pt x="319" y="7345"/>
                  </a:cubicBezTo>
                  <a:lnTo>
                    <a:pt x="160" y="7436"/>
                  </a:lnTo>
                  <a:lnTo>
                    <a:pt x="160" y="7459"/>
                  </a:lnTo>
                  <a:cubicBezTo>
                    <a:pt x="160" y="7459"/>
                    <a:pt x="1209" y="7613"/>
                    <a:pt x="1896" y="7613"/>
                  </a:cubicBezTo>
                  <a:cubicBezTo>
                    <a:pt x="2125" y="7613"/>
                    <a:pt x="2314" y="7595"/>
                    <a:pt x="2411" y="7550"/>
                  </a:cubicBezTo>
                  <a:lnTo>
                    <a:pt x="2479" y="7550"/>
                  </a:lnTo>
                  <a:lnTo>
                    <a:pt x="2457" y="7505"/>
                  </a:lnTo>
                  <a:cubicBezTo>
                    <a:pt x="2490" y="7471"/>
                    <a:pt x="2462" y="7450"/>
                    <a:pt x="2463" y="7450"/>
                  </a:cubicBezTo>
                  <a:lnTo>
                    <a:pt x="2463" y="7450"/>
                  </a:lnTo>
                  <a:cubicBezTo>
                    <a:pt x="2463" y="7450"/>
                    <a:pt x="2467" y="7453"/>
                    <a:pt x="2479" y="7459"/>
                  </a:cubicBezTo>
                  <a:lnTo>
                    <a:pt x="2479" y="7505"/>
                  </a:lnTo>
                  <a:cubicBezTo>
                    <a:pt x="2486" y="7490"/>
                    <a:pt x="2493" y="7485"/>
                    <a:pt x="2500" y="7485"/>
                  </a:cubicBezTo>
                  <a:cubicBezTo>
                    <a:pt x="2516" y="7485"/>
                    <a:pt x="2532" y="7512"/>
                    <a:pt x="2547" y="7527"/>
                  </a:cubicBezTo>
                  <a:lnTo>
                    <a:pt x="2570" y="7459"/>
                  </a:lnTo>
                  <a:lnTo>
                    <a:pt x="2547" y="7482"/>
                  </a:lnTo>
                  <a:lnTo>
                    <a:pt x="2502" y="7391"/>
                  </a:lnTo>
                  <a:cubicBezTo>
                    <a:pt x="2502" y="7345"/>
                    <a:pt x="2593" y="7391"/>
                    <a:pt x="2593" y="7323"/>
                  </a:cubicBezTo>
                  <a:cubicBezTo>
                    <a:pt x="2638" y="7027"/>
                    <a:pt x="2729" y="6731"/>
                    <a:pt x="2707" y="6436"/>
                  </a:cubicBezTo>
                  <a:lnTo>
                    <a:pt x="2752" y="6436"/>
                  </a:lnTo>
                  <a:cubicBezTo>
                    <a:pt x="2729" y="6345"/>
                    <a:pt x="2729" y="6254"/>
                    <a:pt x="2707" y="6186"/>
                  </a:cubicBezTo>
                  <a:lnTo>
                    <a:pt x="2798" y="6140"/>
                  </a:lnTo>
                  <a:lnTo>
                    <a:pt x="2798" y="6140"/>
                  </a:lnTo>
                  <a:cubicBezTo>
                    <a:pt x="2797" y="6141"/>
                    <a:pt x="2796" y="6141"/>
                    <a:pt x="2795" y="6141"/>
                  </a:cubicBezTo>
                  <a:cubicBezTo>
                    <a:pt x="2752" y="6141"/>
                    <a:pt x="2753" y="5663"/>
                    <a:pt x="2775" y="5663"/>
                  </a:cubicBezTo>
                  <a:lnTo>
                    <a:pt x="2684" y="5663"/>
                  </a:lnTo>
                  <a:cubicBezTo>
                    <a:pt x="2684" y="5572"/>
                    <a:pt x="2798" y="5640"/>
                    <a:pt x="2775" y="5549"/>
                  </a:cubicBezTo>
                  <a:cubicBezTo>
                    <a:pt x="2638" y="5503"/>
                    <a:pt x="2775" y="5412"/>
                    <a:pt x="2707" y="5367"/>
                  </a:cubicBezTo>
                  <a:cubicBezTo>
                    <a:pt x="2729" y="5367"/>
                    <a:pt x="2729" y="5344"/>
                    <a:pt x="2775" y="5344"/>
                  </a:cubicBezTo>
                  <a:cubicBezTo>
                    <a:pt x="2707" y="5321"/>
                    <a:pt x="2752" y="5299"/>
                    <a:pt x="2729" y="5276"/>
                  </a:cubicBezTo>
                  <a:lnTo>
                    <a:pt x="2684" y="5276"/>
                  </a:lnTo>
                  <a:lnTo>
                    <a:pt x="2661" y="5231"/>
                  </a:lnTo>
                  <a:lnTo>
                    <a:pt x="2752" y="5231"/>
                  </a:lnTo>
                  <a:cubicBezTo>
                    <a:pt x="2775" y="5071"/>
                    <a:pt x="2866" y="4321"/>
                    <a:pt x="2843" y="4139"/>
                  </a:cubicBezTo>
                  <a:lnTo>
                    <a:pt x="2843" y="4139"/>
                  </a:lnTo>
                  <a:cubicBezTo>
                    <a:pt x="2775" y="4162"/>
                    <a:pt x="2820" y="4207"/>
                    <a:pt x="2729" y="4230"/>
                  </a:cubicBezTo>
                  <a:cubicBezTo>
                    <a:pt x="2684" y="4184"/>
                    <a:pt x="2752" y="4162"/>
                    <a:pt x="2684" y="4162"/>
                  </a:cubicBezTo>
                  <a:cubicBezTo>
                    <a:pt x="2820" y="4139"/>
                    <a:pt x="2729" y="4048"/>
                    <a:pt x="2866" y="4025"/>
                  </a:cubicBezTo>
                  <a:lnTo>
                    <a:pt x="2798" y="4003"/>
                  </a:lnTo>
                  <a:lnTo>
                    <a:pt x="2843" y="3980"/>
                  </a:lnTo>
                  <a:cubicBezTo>
                    <a:pt x="2752" y="3798"/>
                    <a:pt x="2798" y="3934"/>
                    <a:pt x="2820" y="3775"/>
                  </a:cubicBezTo>
                  <a:cubicBezTo>
                    <a:pt x="2820" y="3684"/>
                    <a:pt x="2707" y="3616"/>
                    <a:pt x="2752" y="3571"/>
                  </a:cubicBezTo>
                  <a:lnTo>
                    <a:pt x="2684" y="3571"/>
                  </a:lnTo>
                  <a:cubicBezTo>
                    <a:pt x="2752" y="3571"/>
                    <a:pt x="2638" y="3502"/>
                    <a:pt x="2707" y="3502"/>
                  </a:cubicBezTo>
                  <a:cubicBezTo>
                    <a:pt x="2707" y="3482"/>
                    <a:pt x="2707" y="3408"/>
                    <a:pt x="2642" y="3408"/>
                  </a:cubicBezTo>
                  <a:cubicBezTo>
                    <a:pt x="2639" y="3408"/>
                    <a:pt x="2636" y="3408"/>
                    <a:pt x="2632" y="3408"/>
                  </a:cubicBezTo>
                  <a:lnTo>
                    <a:pt x="2632" y="3408"/>
                  </a:lnTo>
                  <a:cubicBezTo>
                    <a:pt x="2662" y="3397"/>
                    <a:pt x="2682" y="3361"/>
                    <a:pt x="2711" y="3361"/>
                  </a:cubicBezTo>
                  <a:cubicBezTo>
                    <a:pt x="2717" y="3361"/>
                    <a:pt x="2723" y="3363"/>
                    <a:pt x="2729" y="3366"/>
                  </a:cubicBezTo>
                  <a:lnTo>
                    <a:pt x="2707" y="3320"/>
                  </a:lnTo>
                  <a:lnTo>
                    <a:pt x="2684" y="3343"/>
                  </a:lnTo>
                  <a:cubicBezTo>
                    <a:pt x="2684" y="3252"/>
                    <a:pt x="2752" y="3229"/>
                    <a:pt x="2661" y="3161"/>
                  </a:cubicBezTo>
                  <a:lnTo>
                    <a:pt x="2638" y="3184"/>
                  </a:lnTo>
                  <a:cubicBezTo>
                    <a:pt x="2638" y="3138"/>
                    <a:pt x="2616" y="3093"/>
                    <a:pt x="2707" y="3093"/>
                  </a:cubicBezTo>
                  <a:lnTo>
                    <a:pt x="2729" y="3138"/>
                  </a:lnTo>
                  <a:cubicBezTo>
                    <a:pt x="2752" y="3047"/>
                    <a:pt x="2729" y="3002"/>
                    <a:pt x="2684" y="2934"/>
                  </a:cubicBezTo>
                  <a:lnTo>
                    <a:pt x="2684" y="2957"/>
                  </a:lnTo>
                  <a:cubicBezTo>
                    <a:pt x="2593" y="2866"/>
                    <a:pt x="2547" y="2434"/>
                    <a:pt x="2434" y="2343"/>
                  </a:cubicBezTo>
                  <a:lnTo>
                    <a:pt x="2366" y="2388"/>
                  </a:lnTo>
                  <a:lnTo>
                    <a:pt x="2297" y="2297"/>
                  </a:lnTo>
                  <a:lnTo>
                    <a:pt x="2502" y="2343"/>
                  </a:lnTo>
                  <a:cubicBezTo>
                    <a:pt x="2502" y="2206"/>
                    <a:pt x="2479" y="1456"/>
                    <a:pt x="2525" y="1319"/>
                  </a:cubicBezTo>
                  <a:cubicBezTo>
                    <a:pt x="2540" y="1297"/>
                    <a:pt x="2558" y="1289"/>
                    <a:pt x="2574" y="1289"/>
                  </a:cubicBezTo>
                  <a:cubicBezTo>
                    <a:pt x="2608" y="1289"/>
                    <a:pt x="2638" y="1319"/>
                    <a:pt x="2638" y="1319"/>
                  </a:cubicBezTo>
                  <a:cubicBezTo>
                    <a:pt x="2616" y="1251"/>
                    <a:pt x="2570" y="1274"/>
                    <a:pt x="2570" y="1228"/>
                  </a:cubicBezTo>
                  <a:lnTo>
                    <a:pt x="2638" y="1228"/>
                  </a:lnTo>
                  <a:lnTo>
                    <a:pt x="2616" y="1183"/>
                  </a:lnTo>
                  <a:cubicBezTo>
                    <a:pt x="2604" y="1206"/>
                    <a:pt x="2582" y="1211"/>
                    <a:pt x="2553" y="1211"/>
                  </a:cubicBezTo>
                  <a:cubicBezTo>
                    <a:pt x="2525" y="1211"/>
                    <a:pt x="2491" y="1206"/>
                    <a:pt x="2457" y="1206"/>
                  </a:cubicBezTo>
                  <a:lnTo>
                    <a:pt x="2479" y="1137"/>
                  </a:lnTo>
                  <a:lnTo>
                    <a:pt x="2525" y="1137"/>
                  </a:lnTo>
                  <a:cubicBezTo>
                    <a:pt x="2525" y="1137"/>
                    <a:pt x="2366" y="1092"/>
                    <a:pt x="2411" y="1024"/>
                  </a:cubicBezTo>
                  <a:cubicBezTo>
                    <a:pt x="2434" y="910"/>
                    <a:pt x="2411" y="773"/>
                    <a:pt x="2434" y="660"/>
                  </a:cubicBezTo>
                  <a:lnTo>
                    <a:pt x="2502" y="705"/>
                  </a:lnTo>
                  <a:lnTo>
                    <a:pt x="2525" y="660"/>
                  </a:lnTo>
                  <a:lnTo>
                    <a:pt x="2525" y="660"/>
                  </a:lnTo>
                  <a:cubicBezTo>
                    <a:pt x="2515" y="663"/>
                    <a:pt x="2507" y="665"/>
                    <a:pt x="2500" y="665"/>
                  </a:cubicBezTo>
                  <a:cubicBezTo>
                    <a:pt x="2469" y="665"/>
                    <a:pt x="2473" y="632"/>
                    <a:pt x="2464" y="632"/>
                  </a:cubicBezTo>
                  <a:cubicBezTo>
                    <a:pt x="2462" y="632"/>
                    <a:pt x="2460" y="634"/>
                    <a:pt x="2457" y="637"/>
                  </a:cubicBezTo>
                  <a:cubicBezTo>
                    <a:pt x="2320" y="523"/>
                    <a:pt x="2457" y="432"/>
                    <a:pt x="2366" y="341"/>
                  </a:cubicBezTo>
                  <a:cubicBezTo>
                    <a:pt x="2252" y="319"/>
                    <a:pt x="342" y="69"/>
                    <a:pt x="205" y="46"/>
                  </a:cubicBezTo>
                  <a:lnTo>
                    <a:pt x="2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48"/>
            <p:cNvSpPr/>
            <p:nvPr/>
          </p:nvSpPr>
          <p:spPr>
            <a:xfrm rot="-2172959" flipH="1">
              <a:off x="8268334" y="6548"/>
              <a:ext cx="2882" cy="2882"/>
            </a:xfrm>
            <a:custGeom>
              <a:avLst/>
              <a:gdLst/>
              <a:ahLst/>
              <a:cxnLst/>
              <a:rect l="l" t="t" r="r" b="b"/>
              <a:pathLst>
                <a:path w="92" h="92" extrusionOk="0">
                  <a:moveTo>
                    <a:pt x="91" y="1"/>
                  </a:moveTo>
                  <a:lnTo>
                    <a:pt x="91" y="1"/>
                  </a:lnTo>
                  <a:cubicBezTo>
                    <a:pt x="23" y="23"/>
                    <a:pt x="0" y="46"/>
                    <a:pt x="0" y="91"/>
                  </a:cubicBezTo>
                  <a:cubicBezTo>
                    <a:pt x="68" y="69"/>
                    <a:pt x="68" y="46"/>
                    <a:pt x="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48"/>
            <p:cNvSpPr/>
            <p:nvPr/>
          </p:nvSpPr>
          <p:spPr>
            <a:xfrm rot="-2172959" flipH="1">
              <a:off x="8267767" y="7666"/>
              <a:ext cx="31" cy="31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48"/>
            <p:cNvSpPr/>
            <p:nvPr/>
          </p:nvSpPr>
          <p:spPr>
            <a:xfrm rot="-2172959" flipH="1">
              <a:off x="8189976" y="-226886"/>
              <a:ext cx="752" cy="752"/>
            </a:xfrm>
            <a:custGeom>
              <a:avLst/>
              <a:gdLst/>
              <a:ahLst/>
              <a:cxnLst/>
              <a:rect l="l" t="t" r="r" b="b"/>
              <a:pathLst>
                <a:path w="24" h="24" extrusionOk="0">
                  <a:moveTo>
                    <a:pt x="1" y="0"/>
                  </a:moveTo>
                  <a:lnTo>
                    <a:pt x="24" y="2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48"/>
            <p:cNvSpPr/>
            <p:nvPr/>
          </p:nvSpPr>
          <p:spPr>
            <a:xfrm rot="-2172959" flipH="1">
              <a:off x="8182859" y="-226436"/>
              <a:ext cx="89056" cy="238474"/>
            </a:xfrm>
            <a:custGeom>
              <a:avLst/>
              <a:gdLst/>
              <a:ahLst/>
              <a:cxnLst/>
              <a:rect l="l" t="t" r="r" b="b"/>
              <a:pathLst>
                <a:path w="2843" h="7613" extrusionOk="0">
                  <a:moveTo>
                    <a:pt x="205" y="1"/>
                  </a:moveTo>
                  <a:lnTo>
                    <a:pt x="182" y="46"/>
                  </a:lnTo>
                  <a:cubicBezTo>
                    <a:pt x="184" y="46"/>
                    <a:pt x="187" y="47"/>
                    <a:pt x="189" y="47"/>
                  </a:cubicBezTo>
                  <a:lnTo>
                    <a:pt x="189" y="47"/>
                  </a:lnTo>
                  <a:lnTo>
                    <a:pt x="205" y="1"/>
                  </a:lnTo>
                  <a:close/>
                  <a:moveTo>
                    <a:pt x="2454" y="7453"/>
                  </a:moveTo>
                  <a:cubicBezTo>
                    <a:pt x="2458" y="7453"/>
                    <a:pt x="2466" y="7455"/>
                    <a:pt x="2479" y="7459"/>
                  </a:cubicBezTo>
                  <a:lnTo>
                    <a:pt x="2460" y="7515"/>
                  </a:lnTo>
                  <a:lnTo>
                    <a:pt x="2460" y="7515"/>
                  </a:lnTo>
                  <a:cubicBezTo>
                    <a:pt x="2466" y="7483"/>
                    <a:pt x="2435" y="7453"/>
                    <a:pt x="2454" y="7453"/>
                  </a:cubicBezTo>
                  <a:close/>
                  <a:moveTo>
                    <a:pt x="137" y="46"/>
                  </a:moveTo>
                  <a:cubicBezTo>
                    <a:pt x="114" y="92"/>
                    <a:pt x="68" y="137"/>
                    <a:pt x="137" y="160"/>
                  </a:cubicBezTo>
                  <a:cubicBezTo>
                    <a:pt x="131" y="165"/>
                    <a:pt x="125" y="167"/>
                    <a:pt x="118" y="167"/>
                  </a:cubicBezTo>
                  <a:cubicBezTo>
                    <a:pt x="106" y="167"/>
                    <a:pt x="91" y="161"/>
                    <a:pt x="78" y="161"/>
                  </a:cubicBezTo>
                  <a:cubicBezTo>
                    <a:pt x="66" y="161"/>
                    <a:pt x="54" y="166"/>
                    <a:pt x="46" y="183"/>
                  </a:cubicBezTo>
                  <a:cubicBezTo>
                    <a:pt x="46" y="228"/>
                    <a:pt x="114" y="273"/>
                    <a:pt x="68" y="319"/>
                  </a:cubicBezTo>
                  <a:cubicBezTo>
                    <a:pt x="0" y="410"/>
                    <a:pt x="159" y="455"/>
                    <a:pt x="91" y="546"/>
                  </a:cubicBezTo>
                  <a:lnTo>
                    <a:pt x="68" y="524"/>
                  </a:lnTo>
                  <a:cubicBezTo>
                    <a:pt x="23" y="569"/>
                    <a:pt x="68" y="637"/>
                    <a:pt x="46" y="683"/>
                  </a:cubicBezTo>
                  <a:lnTo>
                    <a:pt x="91" y="683"/>
                  </a:lnTo>
                  <a:cubicBezTo>
                    <a:pt x="68" y="751"/>
                    <a:pt x="91" y="796"/>
                    <a:pt x="46" y="842"/>
                  </a:cubicBezTo>
                  <a:lnTo>
                    <a:pt x="114" y="887"/>
                  </a:lnTo>
                  <a:cubicBezTo>
                    <a:pt x="91" y="1115"/>
                    <a:pt x="159" y="2002"/>
                    <a:pt x="159" y="2229"/>
                  </a:cubicBezTo>
                  <a:lnTo>
                    <a:pt x="137" y="2206"/>
                  </a:lnTo>
                  <a:lnTo>
                    <a:pt x="137" y="2206"/>
                  </a:lnTo>
                  <a:cubicBezTo>
                    <a:pt x="159" y="2570"/>
                    <a:pt x="137" y="3252"/>
                    <a:pt x="205" y="3616"/>
                  </a:cubicBezTo>
                  <a:cubicBezTo>
                    <a:pt x="159" y="3662"/>
                    <a:pt x="159" y="3753"/>
                    <a:pt x="137" y="3798"/>
                  </a:cubicBezTo>
                  <a:lnTo>
                    <a:pt x="205" y="3798"/>
                  </a:lnTo>
                  <a:cubicBezTo>
                    <a:pt x="205" y="3980"/>
                    <a:pt x="250" y="3821"/>
                    <a:pt x="273" y="3980"/>
                  </a:cubicBezTo>
                  <a:cubicBezTo>
                    <a:pt x="319" y="4185"/>
                    <a:pt x="228" y="4935"/>
                    <a:pt x="182" y="5117"/>
                  </a:cubicBezTo>
                  <a:cubicBezTo>
                    <a:pt x="273" y="5208"/>
                    <a:pt x="205" y="5322"/>
                    <a:pt x="250" y="5413"/>
                  </a:cubicBezTo>
                  <a:lnTo>
                    <a:pt x="228" y="5413"/>
                  </a:lnTo>
                  <a:cubicBezTo>
                    <a:pt x="250" y="5504"/>
                    <a:pt x="159" y="6072"/>
                    <a:pt x="182" y="6186"/>
                  </a:cubicBezTo>
                  <a:lnTo>
                    <a:pt x="205" y="6163"/>
                  </a:lnTo>
                  <a:lnTo>
                    <a:pt x="205" y="6163"/>
                  </a:lnTo>
                  <a:cubicBezTo>
                    <a:pt x="250" y="6254"/>
                    <a:pt x="159" y="6254"/>
                    <a:pt x="137" y="6322"/>
                  </a:cubicBezTo>
                  <a:cubicBezTo>
                    <a:pt x="228" y="6322"/>
                    <a:pt x="273" y="6413"/>
                    <a:pt x="296" y="6436"/>
                  </a:cubicBezTo>
                  <a:lnTo>
                    <a:pt x="273" y="6436"/>
                  </a:lnTo>
                  <a:cubicBezTo>
                    <a:pt x="273" y="6481"/>
                    <a:pt x="364" y="6595"/>
                    <a:pt x="364" y="6686"/>
                  </a:cubicBezTo>
                  <a:lnTo>
                    <a:pt x="319" y="6686"/>
                  </a:lnTo>
                  <a:cubicBezTo>
                    <a:pt x="387" y="6754"/>
                    <a:pt x="341" y="6868"/>
                    <a:pt x="364" y="6936"/>
                  </a:cubicBezTo>
                  <a:cubicBezTo>
                    <a:pt x="319" y="7027"/>
                    <a:pt x="228" y="7209"/>
                    <a:pt x="296" y="7368"/>
                  </a:cubicBezTo>
                  <a:lnTo>
                    <a:pt x="137" y="7437"/>
                  </a:lnTo>
                  <a:lnTo>
                    <a:pt x="159" y="7459"/>
                  </a:lnTo>
                  <a:cubicBezTo>
                    <a:pt x="159" y="7459"/>
                    <a:pt x="1195" y="7613"/>
                    <a:pt x="1886" y="7613"/>
                  </a:cubicBezTo>
                  <a:cubicBezTo>
                    <a:pt x="2116" y="7613"/>
                    <a:pt x="2308" y="7596"/>
                    <a:pt x="2411" y="7550"/>
                  </a:cubicBezTo>
                  <a:lnTo>
                    <a:pt x="2456" y="7550"/>
                  </a:lnTo>
                  <a:lnTo>
                    <a:pt x="2456" y="7528"/>
                  </a:lnTo>
                  <a:cubicBezTo>
                    <a:pt x="2458" y="7524"/>
                    <a:pt x="2459" y="7521"/>
                    <a:pt x="2460" y="7518"/>
                  </a:cubicBezTo>
                  <a:lnTo>
                    <a:pt x="2460" y="7518"/>
                  </a:lnTo>
                  <a:cubicBezTo>
                    <a:pt x="2467" y="7498"/>
                    <a:pt x="2475" y="7491"/>
                    <a:pt x="2484" y="7491"/>
                  </a:cubicBezTo>
                  <a:cubicBezTo>
                    <a:pt x="2500" y="7491"/>
                    <a:pt x="2519" y="7514"/>
                    <a:pt x="2547" y="7528"/>
                  </a:cubicBezTo>
                  <a:lnTo>
                    <a:pt x="2570" y="7482"/>
                  </a:lnTo>
                  <a:lnTo>
                    <a:pt x="2524" y="7482"/>
                  </a:lnTo>
                  <a:lnTo>
                    <a:pt x="2479" y="7391"/>
                  </a:lnTo>
                  <a:cubicBezTo>
                    <a:pt x="2502" y="7346"/>
                    <a:pt x="2570" y="7391"/>
                    <a:pt x="2593" y="7323"/>
                  </a:cubicBezTo>
                  <a:cubicBezTo>
                    <a:pt x="2638" y="7027"/>
                    <a:pt x="2706" y="6732"/>
                    <a:pt x="2706" y="6436"/>
                  </a:cubicBezTo>
                  <a:lnTo>
                    <a:pt x="2729" y="6436"/>
                  </a:lnTo>
                  <a:cubicBezTo>
                    <a:pt x="2706" y="6345"/>
                    <a:pt x="2729" y="6254"/>
                    <a:pt x="2706" y="6186"/>
                  </a:cubicBezTo>
                  <a:lnTo>
                    <a:pt x="2774" y="6140"/>
                  </a:lnTo>
                  <a:lnTo>
                    <a:pt x="2774" y="6140"/>
                  </a:lnTo>
                  <a:cubicBezTo>
                    <a:pt x="2773" y="6141"/>
                    <a:pt x="2772" y="6141"/>
                    <a:pt x="2771" y="6141"/>
                  </a:cubicBezTo>
                  <a:cubicBezTo>
                    <a:pt x="2730" y="6141"/>
                    <a:pt x="2752" y="5685"/>
                    <a:pt x="2752" y="5663"/>
                  </a:cubicBezTo>
                  <a:lnTo>
                    <a:pt x="2661" y="5663"/>
                  </a:lnTo>
                  <a:cubicBezTo>
                    <a:pt x="2661" y="5572"/>
                    <a:pt x="2774" y="5640"/>
                    <a:pt x="2752" y="5549"/>
                  </a:cubicBezTo>
                  <a:cubicBezTo>
                    <a:pt x="2615" y="5504"/>
                    <a:pt x="2774" y="5413"/>
                    <a:pt x="2706" y="5367"/>
                  </a:cubicBezTo>
                  <a:cubicBezTo>
                    <a:pt x="2706" y="5367"/>
                    <a:pt x="2706" y="5344"/>
                    <a:pt x="2752" y="5344"/>
                  </a:cubicBezTo>
                  <a:cubicBezTo>
                    <a:pt x="2683" y="5322"/>
                    <a:pt x="2752" y="5299"/>
                    <a:pt x="2729" y="5276"/>
                  </a:cubicBezTo>
                  <a:lnTo>
                    <a:pt x="2683" y="5276"/>
                  </a:lnTo>
                  <a:lnTo>
                    <a:pt x="2661" y="5231"/>
                  </a:lnTo>
                  <a:lnTo>
                    <a:pt x="2729" y="5231"/>
                  </a:lnTo>
                  <a:cubicBezTo>
                    <a:pt x="2752" y="5072"/>
                    <a:pt x="2843" y="4321"/>
                    <a:pt x="2820" y="4139"/>
                  </a:cubicBezTo>
                  <a:lnTo>
                    <a:pt x="2820" y="4139"/>
                  </a:lnTo>
                  <a:cubicBezTo>
                    <a:pt x="2774" y="4162"/>
                    <a:pt x="2797" y="4230"/>
                    <a:pt x="2706" y="4230"/>
                  </a:cubicBezTo>
                  <a:cubicBezTo>
                    <a:pt x="2661" y="4185"/>
                    <a:pt x="2729" y="4162"/>
                    <a:pt x="2683" y="4162"/>
                  </a:cubicBezTo>
                  <a:cubicBezTo>
                    <a:pt x="2820" y="4139"/>
                    <a:pt x="2706" y="4048"/>
                    <a:pt x="2843" y="4026"/>
                  </a:cubicBezTo>
                  <a:lnTo>
                    <a:pt x="2774" y="4003"/>
                  </a:lnTo>
                  <a:lnTo>
                    <a:pt x="2820" y="3980"/>
                  </a:lnTo>
                  <a:cubicBezTo>
                    <a:pt x="2752" y="3798"/>
                    <a:pt x="2774" y="3935"/>
                    <a:pt x="2797" y="3775"/>
                  </a:cubicBezTo>
                  <a:cubicBezTo>
                    <a:pt x="2797" y="3684"/>
                    <a:pt x="2683" y="3639"/>
                    <a:pt x="2729" y="3571"/>
                  </a:cubicBezTo>
                  <a:lnTo>
                    <a:pt x="2661" y="3571"/>
                  </a:lnTo>
                  <a:cubicBezTo>
                    <a:pt x="2729" y="3571"/>
                    <a:pt x="2615" y="3503"/>
                    <a:pt x="2683" y="3503"/>
                  </a:cubicBezTo>
                  <a:cubicBezTo>
                    <a:pt x="2683" y="3482"/>
                    <a:pt x="2683" y="3408"/>
                    <a:pt x="2619" y="3408"/>
                  </a:cubicBezTo>
                  <a:cubicBezTo>
                    <a:pt x="2616" y="3408"/>
                    <a:pt x="2613" y="3408"/>
                    <a:pt x="2609" y="3409"/>
                  </a:cubicBezTo>
                  <a:lnTo>
                    <a:pt x="2609" y="3409"/>
                  </a:lnTo>
                  <a:cubicBezTo>
                    <a:pt x="2634" y="3399"/>
                    <a:pt x="2653" y="3373"/>
                    <a:pt x="2676" y="3373"/>
                  </a:cubicBezTo>
                  <a:cubicBezTo>
                    <a:pt x="2685" y="3373"/>
                    <a:pt x="2695" y="3377"/>
                    <a:pt x="2706" y="3389"/>
                  </a:cubicBezTo>
                  <a:lnTo>
                    <a:pt x="2706" y="3321"/>
                  </a:lnTo>
                  <a:lnTo>
                    <a:pt x="2683" y="3343"/>
                  </a:lnTo>
                  <a:cubicBezTo>
                    <a:pt x="2661" y="3252"/>
                    <a:pt x="2729" y="3230"/>
                    <a:pt x="2661" y="3161"/>
                  </a:cubicBezTo>
                  <a:lnTo>
                    <a:pt x="2615" y="3184"/>
                  </a:lnTo>
                  <a:cubicBezTo>
                    <a:pt x="2615" y="3139"/>
                    <a:pt x="2615" y="3116"/>
                    <a:pt x="2706" y="3093"/>
                  </a:cubicBezTo>
                  <a:lnTo>
                    <a:pt x="2729" y="3139"/>
                  </a:lnTo>
                  <a:cubicBezTo>
                    <a:pt x="2729" y="3048"/>
                    <a:pt x="2729" y="3002"/>
                    <a:pt x="2683" y="2934"/>
                  </a:cubicBezTo>
                  <a:lnTo>
                    <a:pt x="2683" y="2957"/>
                  </a:lnTo>
                  <a:cubicBezTo>
                    <a:pt x="2593" y="2866"/>
                    <a:pt x="2524" y="2434"/>
                    <a:pt x="2411" y="2343"/>
                  </a:cubicBezTo>
                  <a:lnTo>
                    <a:pt x="2342" y="2388"/>
                  </a:lnTo>
                  <a:lnTo>
                    <a:pt x="2297" y="2297"/>
                  </a:lnTo>
                  <a:lnTo>
                    <a:pt x="2502" y="2366"/>
                  </a:lnTo>
                  <a:cubicBezTo>
                    <a:pt x="2502" y="2206"/>
                    <a:pt x="2456" y="1456"/>
                    <a:pt x="2502" y="1320"/>
                  </a:cubicBezTo>
                  <a:cubicBezTo>
                    <a:pt x="2517" y="1304"/>
                    <a:pt x="2534" y="1299"/>
                    <a:pt x="2552" y="1299"/>
                  </a:cubicBezTo>
                  <a:cubicBezTo>
                    <a:pt x="2587" y="1299"/>
                    <a:pt x="2623" y="1320"/>
                    <a:pt x="2638" y="1320"/>
                  </a:cubicBezTo>
                  <a:cubicBezTo>
                    <a:pt x="2615" y="1251"/>
                    <a:pt x="2547" y="1274"/>
                    <a:pt x="2570" y="1229"/>
                  </a:cubicBezTo>
                  <a:lnTo>
                    <a:pt x="2570" y="1229"/>
                  </a:lnTo>
                  <a:lnTo>
                    <a:pt x="2638" y="1251"/>
                  </a:lnTo>
                  <a:lnTo>
                    <a:pt x="2615" y="1183"/>
                  </a:lnTo>
                  <a:cubicBezTo>
                    <a:pt x="2604" y="1206"/>
                    <a:pt x="2575" y="1211"/>
                    <a:pt x="2544" y="1211"/>
                  </a:cubicBezTo>
                  <a:cubicBezTo>
                    <a:pt x="2513" y="1211"/>
                    <a:pt x="2479" y="1206"/>
                    <a:pt x="2456" y="1206"/>
                  </a:cubicBezTo>
                  <a:lnTo>
                    <a:pt x="2456" y="1138"/>
                  </a:lnTo>
                  <a:lnTo>
                    <a:pt x="2502" y="1138"/>
                  </a:lnTo>
                  <a:cubicBezTo>
                    <a:pt x="2502" y="1138"/>
                    <a:pt x="2365" y="1092"/>
                    <a:pt x="2388" y="1024"/>
                  </a:cubicBezTo>
                  <a:cubicBezTo>
                    <a:pt x="2411" y="910"/>
                    <a:pt x="2411" y="774"/>
                    <a:pt x="2411" y="660"/>
                  </a:cubicBezTo>
                  <a:lnTo>
                    <a:pt x="2479" y="706"/>
                  </a:lnTo>
                  <a:lnTo>
                    <a:pt x="2502" y="660"/>
                  </a:lnTo>
                  <a:lnTo>
                    <a:pt x="2502" y="660"/>
                  </a:lnTo>
                  <a:cubicBezTo>
                    <a:pt x="2495" y="663"/>
                    <a:pt x="2490" y="665"/>
                    <a:pt x="2486" y="665"/>
                  </a:cubicBezTo>
                  <a:cubicBezTo>
                    <a:pt x="2466" y="665"/>
                    <a:pt x="2472" y="633"/>
                    <a:pt x="2464" y="633"/>
                  </a:cubicBezTo>
                  <a:cubicBezTo>
                    <a:pt x="2462" y="633"/>
                    <a:pt x="2459" y="634"/>
                    <a:pt x="2456" y="637"/>
                  </a:cubicBezTo>
                  <a:cubicBezTo>
                    <a:pt x="2320" y="524"/>
                    <a:pt x="2433" y="433"/>
                    <a:pt x="2342" y="342"/>
                  </a:cubicBezTo>
                  <a:cubicBezTo>
                    <a:pt x="2230" y="319"/>
                    <a:pt x="375" y="76"/>
                    <a:pt x="189" y="47"/>
                  </a:cubicBezTo>
                  <a:lnTo>
                    <a:pt x="189" y="47"/>
                  </a:lnTo>
                  <a:lnTo>
                    <a:pt x="182" y="69"/>
                  </a:lnTo>
                  <a:lnTo>
                    <a:pt x="250" y="69"/>
                  </a:lnTo>
                  <a:cubicBezTo>
                    <a:pt x="273" y="137"/>
                    <a:pt x="205" y="92"/>
                    <a:pt x="205" y="160"/>
                  </a:cubicBezTo>
                  <a:cubicBezTo>
                    <a:pt x="137" y="160"/>
                    <a:pt x="137" y="92"/>
                    <a:pt x="137" y="4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48"/>
            <p:cNvSpPr/>
            <p:nvPr/>
          </p:nvSpPr>
          <p:spPr>
            <a:xfrm rot="-2172959" flipH="1">
              <a:off x="8537428" y="-26265"/>
              <a:ext cx="2882" cy="2882"/>
            </a:xfrm>
            <a:custGeom>
              <a:avLst/>
              <a:gdLst/>
              <a:ahLst/>
              <a:cxnLst/>
              <a:rect l="l" t="t" r="r" b="b"/>
              <a:pathLst>
                <a:path w="92" h="92" extrusionOk="0">
                  <a:moveTo>
                    <a:pt x="91" y="0"/>
                  </a:moveTo>
                  <a:lnTo>
                    <a:pt x="91" y="0"/>
                  </a:lnTo>
                  <a:cubicBezTo>
                    <a:pt x="23" y="23"/>
                    <a:pt x="0" y="46"/>
                    <a:pt x="23" y="91"/>
                  </a:cubicBezTo>
                  <a:cubicBezTo>
                    <a:pt x="69" y="68"/>
                    <a:pt x="91" y="46"/>
                    <a:pt x="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48"/>
            <p:cNvSpPr/>
            <p:nvPr/>
          </p:nvSpPr>
          <p:spPr>
            <a:xfrm rot="-2172959" flipH="1">
              <a:off x="8536861" y="-25147"/>
              <a:ext cx="31" cy="31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48"/>
            <p:cNvSpPr/>
            <p:nvPr/>
          </p:nvSpPr>
          <p:spPr>
            <a:xfrm rot="-2172959" flipH="1">
              <a:off x="8459121" y="-259511"/>
              <a:ext cx="31" cy="752"/>
            </a:xfrm>
            <a:custGeom>
              <a:avLst/>
              <a:gdLst/>
              <a:ahLst/>
              <a:cxnLst/>
              <a:rect l="l" t="t" r="r" b="b"/>
              <a:pathLst>
                <a:path w="1" h="24" extrusionOk="0">
                  <a:moveTo>
                    <a:pt x="1" y="1"/>
                  </a:moveTo>
                  <a:lnTo>
                    <a:pt x="1" y="2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48"/>
            <p:cNvSpPr/>
            <p:nvPr/>
          </p:nvSpPr>
          <p:spPr>
            <a:xfrm rot="-2172959" flipH="1">
              <a:off x="8451090" y="-259687"/>
              <a:ext cx="89776" cy="239194"/>
            </a:xfrm>
            <a:custGeom>
              <a:avLst/>
              <a:gdLst/>
              <a:ahLst/>
              <a:cxnLst/>
              <a:rect l="l" t="t" r="r" b="b"/>
              <a:pathLst>
                <a:path w="2866" h="7636" extrusionOk="0">
                  <a:moveTo>
                    <a:pt x="205" y="0"/>
                  </a:moveTo>
                  <a:lnTo>
                    <a:pt x="182" y="91"/>
                  </a:lnTo>
                  <a:lnTo>
                    <a:pt x="251" y="91"/>
                  </a:lnTo>
                  <a:cubicBezTo>
                    <a:pt x="273" y="160"/>
                    <a:pt x="205" y="114"/>
                    <a:pt x="205" y="160"/>
                  </a:cubicBezTo>
                  <a:cubicBezTo>
                    <a:pt x="160" y="160"/>
                    <a:pt x="137" y="114"/>
                    <a:pt x="137" y="69"/>
                  </a:cubicBezTo>
                  <a:lnTo>
                    <a:pt x="137" y="69"/>
                  </a:lnTo>
                  <a:cubicBezTo>
                    <a:pt x="137" y="114"/>
                    <a:pt x="91" y="160"/>
                    <a:pt x="160" y="160"/>
                  </a:cubicBezTo>
                  <a:cubicBezTo>
                    <a:pt x="137" y="182"/>
                    <a:pt x="114" y="182"/>
                    <a:pt x="94" y="182"/>
                  </a:cubicBezTo>
                  <a:cubicBezTo>
                    <a:pt x="74" y="182"/>
                    <a:pt x="57" y="182"/>
                    <a:pt x="46" y="205"/>
                  </a:cubicBezTo>
                  <a:cubicBezTo>
                    <a:pt x="69" y="251"/>
                    <a:pt x="114" y="296"/>
                    <a:pt x="91" y="319"/>
                  </a:cubicBezTo>
                  <a:lnTo>
                    <a:pt x="69" y="319"/>
                  </a:lnTo>
                  <a:cubicBezTo>
                    <a:pt x="1" y="410"/>
                    <a:pt x="160" y="478"/>
                    <a:pt x="91" y="569"/>
                  </a:cubicBezTo>
                  <a:lnTo>
                    <a:pt x="69" y="546"/>
                  </a:lnTo>
                  <a:lnTo>
                    <a:pt x="69" y="546"/>
                  </a:lnTo>
                  <a:cubicBezTo>
                    <a:pt x="46" y="592"/>
                    <a:pt x="91" y="637"/>
                    <a:pt x="46" y="705"/>
                  </a:cubicBezTo>
                  <a:lnTo>
                    <a:pt x="114" y="705"/>
                  </a:lnTo>
                  <a:cubicBezTo>
                    <a:pt x="69" y="774"/>
                    <a:pt x="114" y="819"/>
                    <a:pt x="69" y="865"/>
                  </a:cubicBezTo>
                  <a:lnTo>
                    <a:pt x="114" y="910"/>
                  </a:lnTo>
                  <a:cubicBezTo>
                    <a:pt x="91" y="1137"/>
                    <a:pt x="160" y="2024"/>
                    <a:pt x="160" y="2252"/>
                  </a:cubicBezTo>
                  <a:lnTo>
                    <a:pt x="160" y="2229"/>
                  </a:lnTo>
                  <a:cubicBezTo>
                    <a:pt x="182" y="2570"/>
                    <a:pt x="160" y="3275"/>
                    <a:pt x="228" y="3639"/>
                  </a:cubicBezTo>
                  <a:cubicBezTo>
                    <a:pt x="160" y="3684"/>
                    <a:pt x="182" y="3775"/>
                    <a:pt x="160" y="3821"/>
                  </a:cubicBezTo>
                  <a:lnTo>
                    <a:pt x="228" y="3821"/>
                  </a:lnTo>
                  <a:cubicBezTo>
                    <a:pt x="205" y="4003"/>
                    <a:pt x="273" y="3844"/>
                    <a:pt x="273" y="4003"/>
                  </a:cubicBezTo>
                  <a:cubicBezTo>
                    <a:pt x="342" y="4207"/>
                    <a:pt x="251" y="4958"/>
                    <a:pt x="205" y="5140"/>
                  </a:cubicBezTo>
                  <a:cubicBezTo>
                    <a:pt x="273" y="5231"/>
                    <a:pt x="205" y="5344"/>
                    <a:pt x="273" y="5435"/>
                  </a:cubicBezTo>
                  <a:lnTo>
                    <a:pt x="251" y="5435"/>
                  </a:lnTo>
                  <a:cubicBezTo>
                    <a:pt x="273" y="5526"/>
                    <a:pt x="182" y="6072"/>
                    <a:pt x="205" y="6208"/>
                  </a:cubicBezTo>
                  <a:lnTo>
                    <a:pt x="205" y="6186"/>
                  </a:lnTo>
                  <a:lnTo>
                    <a:pt x="205" y="6186"/>
                  </a:lnTo>
                  <a:cubicBezTo>
                    <a:pt x="273" y="6277"/>
                    <a:pt x="182" y="6277"/>
                    <a:pt x="137" y="6345"/>
                  </a:cubicBezTo>
                  <a:cubicBezTo>
                    <a:pt x="228" y="6345"/>
                    <a:pt x="296" y="6436"/>
                    <a:pt x="296" y="6459"/>
                  </a:cubicBezTo>
                  <a:lnTo>
                    <a:pt x="273" y="6459"/>
                  </a:lnTo>
                  <a:cubicBezTo>
                    <a:pt x="296" y="6504"/>
                    <a:pt x="364" y="6618"/>
                    <a:pt x="387" y="6709"/>
                  </a:cubicBezTo>
                  <a:lnTo>
                    <a:pt x="342" y="6709"/>
                  </a:lnTo>
                  <a:cubicBezTo>
                    <a:pt x="387" y="6777"/>
                    <a:pt x="364" y="6891"/>
                    <a:pt x="364" y="6959"/>
                  </a:cubicBezTo>
                  <a:cubicBezTo>
                    <a:pt x="342" y="7050"/>
                    <a:pt x="251" y="7232"/>
                    <a:pt x="319" y="7368"/>
                  </a:cubicBezTo>
                  <a:lnTo>
                    <a:pt x="160" y="7459"/>
                  </a:lnTo>
                  <a:lnTo>
                    <a:pt x="160" y="7482"/>
                  </a:lnTo>
                  <a:cubicBezTo>
                    <a:pt x="160" y="7482"/>
                    <a:pt x="1209" y="7635"/>
                    <a:pt x="1896" y="7635"/>
                  </a:cubicBezTo>
                  <a:cubicBezTo>
                    <a:pt x="2125" y="7635"/>
                    <a:pt x="2314" y="7618"/>
                    <a:pt x="2411" y="7573"/>
                  </a:cubicBezTo>
                  <a:lnTo>
                    <a:pt x="2456" y="7573"/>
                  </a:lnTo>
                  <a:lnTo>
                    <a:pt x="2456" y="7550"/>
                  </a:lnTo>
                  <a:cubicBezTo>
                    <a:pt x="2473" y="7499"/>
                    <a:pt x="2452" y="7473"/>
                    <a:pt x="2460" y="7473"/>
                  </a:cubicBezTo>
                  <a:cubicBezTo>
                    <a:pt x="2462" y="7473"/>
                    <a:pt x="2468" y="7476"/>
                    <a:pt x="2479" y="7482"/>
                  </a:cubicBezTo>
                  <a:lnTo>
                    <a:pt x="2479" y="7527"/>
                  </a:lnTo>
                  <a:cubicBezTo>
                    <a:pt x="2479" y="7513"/>
                    <a:pt x="2484" y="7508"/>
                    <a:pt x="2490" y="7508"/>
                  </a:cubicBezTo>
                  <a:cubicBezTo>
                    <a:pt x="2505" y="7508"/>
                    <a:pt x="2532" y="7534"/>
                    <a:pt x="2547" y="7550"/>
                  </a:cubicBezTo>
                  <a:lnTo>
                    <a:pt x="2570" y="7482"/>
                  </a:lnTo>
                  <a:lnTo>
                    <a:pt x="2547" y="7505"/>
                  </a:lnTo>
                  <a:lnTo>
                    <a:pt x="2502" y="7414"/>
                  </a:lnTo>
                  <a:cubicBezTo>
                    <a:pt x="2502" y="7368"/>
                    <a:pt x="2593" y="7414"/>
                    <a:pt x="2593" y="7345"/>
                  </a:cubicBezTo>
                  <a:cubicBezTo>
                    <a:pt x="2638" y="7050"/>
                    <a:pt x="2707" y="6754"/>
                    <a:pt x="2707" y="6459"/>
                  </a:cubicBezTo>
                  <a:lnTo>
                    <a:pt x="2752" y="6459"/>
                  </a:lnTo>
                  <a:cubicBezTo>
                    <a:pt x="2729" y="6368"/>
                    <a:pt x="2729" y="6277"/>
                    <a:pt x="2707" y="6208"/>
                  </a:cubicBezTo>
                  <a:lnTo>
                    <a:pt x="2798" y="6163"/>
                  </a:lnTo>
                  <a:lnTo>
                    <a:pt x="2798" y="6163"/>
                  </a:lnTo>
                  <a:cubicBezTo>
                    <a:pt x="2797" y="6163"/>
                    <a:pt x="2796" y="6164"/>
                    <a:pt x="2795" y="6164"/>
                  </a:cubicBezTo>
                  <a:cubicBezTo>
                    <a:pt x="2752" y="6164"/>
                    <a:pt x="2753" y="5685"/>
                    <a:pt x="2775" y="5685"/>
                  </a:cubicBezTo>
                  <a:lnTo>
                    <a:pt x="2684" y="5685"/>
                  </a:lnTo>
                  <a:cubicBezTo>
                    <a:pt x="2684" y="5594"/>
                    <a:pt x="2775" y="5663"/>
                    <a:pt x="2752" y="5572"/>
                  </a:cubicBezTo>
                  <a:cubicBezTo>
                    <a:pt x="2638" y="5526"/>
                    <a:pt x="2775" y="5435"/>
                    <a:pt x="2707" y="5390"/>
                  </a:cubicBezTo>
                  <a:cubicBezTo>
                    <a:pt x="2729" y="5390"/>
                    <a:pt x="2729" y="5367"/>
                    <a:pt x="2775" y="5367"/>
                  </a:cubicBezTo>
                  <a:cubicBezTo>
                    <a:pt x="2684" y="5344"/>
                    <a:pt x="2752" y="5322"/>
                    <a:pt x="2729" y="5299"/>
                  </a:cubicBezTo>
                  <a:lnTo>
                    <a:pt x="2684" y="5299"/>
                  </a:lnTo>
                  <a:lnTo>
                    <a:pt x="2661" y="5253"/>
                  </a:lnTo>
                  <a:lnTo>
                    <a:pt x="2729" y="5253"/>
                  </a:lnTo>
                  <a:cubicBezTo>
                    <a:pt x="2775" y="5094"/>
                    <a:pt x="2866" y="4344"/>
                    <a:pt x="2843" y="4162"/>
                  </a:cubicBezTo>
                  <a:lnTo>
                    <a:pt x="2843" y="4162"/>
                  </a:lnTo>
                  <a:cubicBezTo>
                    <a:pt x="2775" y="4185"/>
                    <a:pt x="2820" y="4230"/>
                    <a:pt x="2729" y="4253"/>
                  </a:cubicBezTo>
                  <a:cubicBezTo>
                    <a:pt x="2684" y="4207"/>
                    <a:pt x="2752" y="4185"/>
                    <a:pt x="2684" y="4185"/>
                  </a:cubicBezTo>
                  <a:cubicBezTo>
                    <a:pt x="2820" y="4162"/>
                    <a:pt x="2729" y="4071"/>
                    <a:pt x="2866" y="4048"/>
                  </a:cubicBezTo>
                  <a:lnTo>
                    <a:pt x="2775" y="4025"/>
                  </a:lnTo>
                  <a:lnTo>
                    <a:pt x="2820" y="4003"/>
                  </a:lnTo>
                  <a:cubicBezTo>
                    <a:pt x="2752" y="3821"/>
                    <a:pt x="2798" y="3957"/>
                    <a:pt x="2820" y="3798"/>
                  </a:cubicBezTo>
                  <a:cubicBezTo>
                    <a:pt x="2798" y="3684"/>
                    <a:pt x="2707" y="3639"/>
                    <a:pt x="2752" y="3593"/>
                  </a:cubicBezTo>
                  <a:lnTo>
                    <a:pt x="2684" y="3593"/>
                  </a:lnTo>
                  <a:cubicBezTo>
                    <a:pt x="2752" y="3593"/>
                    <a:pt x="2638" y="3525"/>
                    <a:pt x="2707" y="3525"/>
                  </a:cubicBezTo>
                  <a:cubicBezTo>
                    <a:pt x="2686" y="3505"/>
                    <a:pt x="2702" y="3431"/>
                    <a:pt x="2642" y="3431"/>
                  </a:cubicBezTo>
                  <a:cubicBezTo>
                    <a:pt x="2639" y="3431"/>
                    <a:pt x="2635" y="3431"/>
                    <a:pt x="2632" y="3431"/>
                  </a:cubicBezTo>
                  <a:lnTo>
                    <a:pt x="2632" y="3431"/>
                  </a:lnTo>
                  <a:cubicBezTo>
                    <a:pt x="2661" y="3420"/>
                    <a:pt x="2680" y="3384"/>
                    <a:pt x="2697" y="3384"/>
                  </a:cubicBezTo>
                  <a:cubicBezTo>
                    <a:pt x="2700" y="3384"/>
                    <a:pt x="2703" y="3385"/>
                    <a:pt x="2707" y="3389"/>
                  </a:cubicBezTo>
                  <a:lnTo>
                    <a:pt x="2707" y="3343"/>
                  </a:lnTo>
                  <a:lnTo>
                    <a:pt x="2684" y="3366"/>
                  </a:lnTo>
                  <a:cubicBezTo>
                    <a:pt x="2684" y="3275"/>
                    <a:pt x="2752" y="3230"/>
                    <a:pt x="2661" y="3184"/>
                  </a:cubicBezTo>
                  <a:lnTo>
                    <a:pt x="2638" y="3207"/>
                  </a:lnTo>
                  <a:cubicBezTo>
                    <a:pt x="2638" y="3161"/>
                    <a:pt x="2616" y="3116"/>
                    <a:pt x="2707" y="3116"/>
                  </a:cubicBezTo>
                  <a:lnTo>
                    <a:pt x="2729" y="3161"/>
                  </a:lnTo>
                  <a:cubicBezTo>
                    <a:pt x="2729" y="3070"/>
                    <a:pt x="2729" y="3025"/>
                    <a:pt x="2684" y="2957"/>
                  </a:cubicBezTo>
                  <a:lnTo>
                    <a:pt x="2684" y="2979"/>
                  </a:lnTo>
                  <a:cubicBezTo>
                    <a:pt x="2593" y="2888"/>
                    <a:pt x="2547" y="2456"/>
                    <a:pt x="2434" y="2365"/>
                  </a:cubicBezTo>
                  <a:lnTo>
                    <a:pt x="2365" y="2388"/>
                  </a:lnTo>
                  <a:lnTo>
                    <a:pt x="2297" y="2320"/>
                  </a:lnTo>
                  <a:lnTo>
                    <a:pt x="2502" y="2365"/>
                  </a:lnTo>
                  <a:cubicBezTo>
                    <a:pt x="2502" y="2229"/>
                    <a:pt x="2479" y="1479"/>
                    <a:pt x="2525" y="1342"/>
                  </a:cubicBezTo>
                  <a:cubicBezTo>
                    <a:pt x="2532" y="1319"/>
                    <a:pt x="2547" y="1312"/>
                    <a:pt x="2564" y="1312"/>
                  </a:cubicBezTo>
                  <a:cubicBezTo>
                    <a:pt x="2598" y="1312"/>
                    <a:pt x="2638" y="1342"/>
                    <a:pt x="2638" y="1342"/>
                  </a:cubicBezTo>
                  <a:cubicBezTo>
                    <a:pt x="2616" y="1274"/>
                    <a:pt x="2570" y="1297"/>
                    <a:pt x="2570" y="1251"/>
                  </a:cubicBezTo>
                  <a:lnTo>
                    <a:pt x="2638" y="1251"/>
                  </a:lnTo>
                  <a:lnTo>
                    <a:pt x="2616" y="1206"/>
                  </a:lnTo>
                  <a:cubicBezTo>
                    <a:pt x="2604" y="1228"/>
                    <a:pt x="2576" y="1234"/>
                    <a:pt x="2545" y="1234"/>
                  </a:cubicBezTo>
                  <a:cubicBezTo>
                    <a:pt x="2513" y="1234"/>
                    <a:pt x="2479" y="1228"/>
                    <a:pt x="2456" y="1228"/>
                  </a:cubicBezTo>
                  <a:lnTo>
                    <a:pt x="2456" y="1160"/>
                  </a:lnTo>
                  <a:lnTo>
                    <a:pt x="2525" y="1160"/>
                  </a:lnTo>
                  <a:cubicBezTo>
                    <a:pt x="2525" y="1160"/>
                    <a:pt x="2365" y="1115"/>
                    <a:pt x="2411" y="1047"/>
                  </a:cubicBezTo>
                  <a:cubicBezTo>
                    <a:pt x="2434" y="933"/>
                    <a:pt x="2411" y="796"/>
                    <a:pt x="2434" y="683"/>
                  </a:cubicBezTo>
                  <a:lnTo>
                    <a:pt x="2502" y="728"/>
                  </a:lnTo>
                  <a:lnTo>
                    <a:pt x="2525" y="683"/>
                  </a:lnTo>
                  <a:lnTo>
                    <a:pt x="2525" y="683"/>
                  </a:lnTo>
                  <a:cubicBezTo>
                    <a:pt x="2515" y="686"/>
                    <a:pt x="2507" y="687"/>
                    <a:pt x="2500" y="687"/>
                  </a:cubicBezTo>
                  <a:cubicBezTo>
                    <a:pt x="2469" y="687"/>
                    <a:pt x="2473" y="655"/>
                    <a:pt x="2464" y="655"/>
                  </a:cubicBezTo>
                  <a:cubicBezTo>
                    <a:pt x="2462" y="655"/>
                    <a:pt x="2460" y="657"/>
                    <a:pt x="2456" y="660"/>
                  </a:cubicBezTo>
                  <a:cubicBezTo>
                    <a:pt x="2320" y="546"/>
                    <a:pt x="2456" y="455"/>
                    <a:pt x="2365" y="364"/>
                  </a:cubicBezTo>
                  <a:cubicBezTo>
                    <a:pt x="2252" y="342"/>
                    <a:pt x="342" y="91"/>
                    <a:pt x="205" y="69"/>
                  </a:cubicBezTo>
                  <a:lnTo>
                    <a:pt x="20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48"/>
            <p:cNvSpPr/>
            <p:nvPr/>
          </p:nvSpPr>
          <p:spPr>
            <a:xfrm rot="-2172959" flipH="1">
              <a:off x="8877775" y="377900"/>
              <a:ext cx="2882" cy="3602"/>
            </a:xfrm>
            <a:custGeom>
              <a:avLst/>
              <a:gdLst/>
              <a:ahLst/>
              <a:cxnLst/>
              <a:rect l="l" t="t" r="r" b="b"/>
              <a:pathLst>
                <a:path w="92" h="115" extrusionOk="0">
                  <a:moveTo>
                    <a:pt x="91" y="1"/>
                  </a:moveTo>
                  <a:lnTo>
                    <a:pt x="91" y="1"/>
                  </a:lnTo>
                  <a:cubicBezTo>
                    <a:pt x="23" y="46"/>
                    <a:pt x="0" y="69"/>
                    <a:pt x="0" y="114"/>
                  </a:cubicBezTo>
                  <a:cubicBezTo>
                    <a:pt x="69" y="92"/>
                    <a:pt x="69" y="46"/>
                    <a:pt x="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48"/>
            <p:cNvSpPr/>
            <p:nvPr/>
          </p:nvSpPr>
          <p:spPr>
            <a:xfrm rot="-2172959" flipH="1">
              <a:off x="8876995" y="379087"/>
              <a:ext cx="31" cy="31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48"/>
            <p:cNvSpPr/>
            <p:nvPr/>
          </p:nvSpPr>
          <p:spPr>
            <a:xfrm rot="-2172959" flipH="1">
              <a:off x="8775647" y="116155"/>
              <a:ext cx="31" cy="720"/>
            </a:xfrm>
            <a:custGeom>
              <a:avLst/>
              <a:gdLst/>
              <a:ahLst/>
              <a:cxnLst/>
              <a:rect l="l" t="t" r="r" b="b"/>
              <a:pathLst>
                <a:path w="1" h="23" extrusionOk="0">
                  <a:moveTo>
                    <a:pt x="0" y="0"/>
                  </a:moveTo>
                  <a:lnTo>
                    <a:pt x="0" y="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48"/>
            <p:cNvSpPr/>
            <p:nvPr/>
          </p:nvSpPr>
          <p:spPr>
            <a:xfrm rot="-2172959" flipH="1">
              <a:off x="8780361" y="112490"/>
              <a:ext cx="88367" cy="276533"/>
            </a:xfrm>
            <a:custGeom>
              <a:avLst/>
              <a:gdLst/>
              <a:ahLst/>
              <a:cxnLst/>
              <a:rect l="l" t="t" r="r" b="b"/>
              <a:pathLst>
                <a:path w="2821" h="8828" extrusionOk="0">
                  <a:moveTo>
                    <a:pt x="56" y="778"/>
                  </a:moveTo>
                  <a:cubicBezTo>
                    <a:pt x="50" y="783"/>
                    <a:pt x="46" y="789"/>
                    <a:pt x="46" y="796"/>
                  </a:cubicBezTo>
                  <a:cubicBezTo>
                    <a:pt x="50" y="790"/>
                    <a:pt x="54" y="784"/>
                    <a:pt x="56" y="778"/>
                  </a:cubicBezTo>
                  <a:close/>
                  <a:moveTo>
                    <a:pt x="2275" y="2661"/>
                  </a:moveTo>
                  <a:lnTo>
                    <a:pt x="2411" y="2706"/>
                  </a:lnTo>
                  <a:lnTo>
                    <a:pt x="2411" y="2706"/>
                  </a:lnTo>
                  <a:lnTo>
                    <a:pt x="2320" y="2752"/>
                  </a:lnTo>
                  <a:lnTo>
                    <a:pt x="2275" y="2661"/>
                  </a:lnTo>
                  <a:close/>
                  <a:moveTo>
                    <a:pt x="205" y="0"/>
                  </a:moveTo>
                  <a:lnTo>
                    <a:pt x="183" y="91"/>
                  </a:lnTo>
                  <a:lnTo>
                    <a:pt x="251" y="91"/>
                  </a:lnTo>
                  <a:cubicBezTo>
                    <a:pt x="274" y="159"/>
                    <a:pt x="205" y="114"/>
                    <a:pt x="205" y="182"/>
                  </a:cubicBezTo>
                  <a:cubicBezTo>
                    <a:pt x="160" y="182"/>
                    <a:pt x="137" y="114"/>
                    <a:pt x="137" y="46"/>
                  </a:cubicBezTo>
                  <a:cubicBezTo>
                    <a:pt x="137" y="114"/>
                    <a:pt x="92" y="159"/>
                    <a:pt x="137" y="182"/>
                  </a:cubicBezTo>
                  <a:cubicBezTo>
                    <a:pt x="130" y="196"/>
                    <a:pt x="122" y="199"/>
                    <a:pt x="112" y="199"/>
                  </a:cubicBezTo>
                  <a:cubicBezTo>
                    <a:pt x="102" y="199"/>
                    <a:pt x="91" y="195"/>
                    <a:pt x="80" y="195"/>
                  </a:cubicBezTo>
                  <a:cubicBezTo>
                    <a:pt x="67" y="195"/>
                    <a:pt x="55" y="201"/>
                    <a:pt x="46" y="228"/>
                  </a:cubicBezTo>
                  <a:cubicBezTo>
                    <a:pt x="69" y="250"/>
                    <a:pt x="114" y="319"/>
                    <a:pt x="92" y="364"/>
                  </a:cubicBezTo>
                  <a:lnTo>
                    <a:pt x="69" y="364"/>
                  </a:lnTo>
                  <a:cubicBezTo>
                    <a:pt x="1" y="455"/>
                    <a:pt x="160" y="523"/>
                    <a:pt x="92" y="637"/>
                  </a:cubicBezTo>
                  <a:lnTo>
                    <a:pt x="69" y="614"/>
                  </a:lnTo>
                  <a:lnTo>
                    <a:pt x="69" y="614"/>
                  </a:lnTo>
                  <a:cubicBezTo>
                    <a:pt x="48" y="656"/>
                    <a:pt x="84" y="716"/>
                    <a:pt x="56" y="778"/>
                  </a:cubicBezTo>
                  <a:lnTo>
                    <a:pt x="56" y="778"/>
                  </a:lnTo>
                  <a:cubicBezTo>
                    <a:pt x="62" y="773"/>
                    <a:pt x="70" y="770"/>
                    <a:pt x="79" y="770"/>
                  </a:cubicBezTo>
                  <a:cubicBezTo>
                    <a:pt x="91" y="770"/>
                    <a:pt x="105" y="777"/>
                    <a:pt x="114" y="796"/>
                  </a:cubicBezTo>
                  <a:cubicBezTo>
                    <a:pt x="69" y="864"/>
                    <a:pt x="92" y="910"/>
                    <a:pt x="46" y="978"/>
                  </a:cubicBezTo>
                  <a:lnTo>
                    <a:pt x="114" y="1024"/>
                  </a:lnTo>
                  <a:cubicBezTo>
                    <a:pt x="92" y="1271"/>
                    <a:pt x="136" y="2301"/>
                    <a:pt x="137" y="2563"/>
                  </a:cubicBezTo>
                  <a:lnTo>
                    <a:pt x="137" y="2563"/>
                  </a:lnTo>
                  <a:cubicBezTo>
                    <a:pt x="137" y="2977"/>
                    <a:pt x="115" y="3780"/>
                    <a:pt x="183" y="4184"/>
                  </a:cubicBezTo>
                  <a:cubicBezTo>
                    <a:pt x="114" y="4230"/>
                    <a:pt x="137" y="4321"/>
                    <a:pt x="114" y="4389"/>
                  </a:cubicBezTo>
                  <a:cubicBezTo>
                    <a:pt x="124" y="4370"/>
                    <a:pt x="138" y="4363"/>
                    <a:pt x="150" y="4363"/>
                  </a:cubicBezTo>
                  <a:cubicBezTo>
                    <a:pt x="168" y="4363"/>
                    <a:pt x="183" y="4376"/>
                    <a:pt x="183" y="4389"/>
                  </a:cubicBezTo>
                  <a:cubicBezTo>
                    <a:pt x="160" y="4594"/>
                    <a:pt x="228" y="4412"/>
                    <a:pt x="228" y="4616"/>
                  </a:cubicBezTo>
                  <a:cubicBezTo>
                    <a:pt x="274" y="4844"/>
                    <a:pt x="183" y="5731"/>
                    <a:pt x="137" y="5935"/>
                  </a:cubicBezTo>
                  <a:cubicBezTo>
                    <a:pt x="228" y="6026"/>
                    <a:pt x="160" y="6163"/>
                    <a:pt x="205" y="6276"/>
                  </a:cubicBezTo>
                  <a:lnTo>
                    <a:pt x="183" y="6276"/>
                  </a:lnTo>
                  <a:cubicBezTo>
                    <a:pt x="205" y="6390"/>
                    <a:pt x="114" y="7027"/>
                    <a:pt x="137" y="7163"/>
                  </a:cubicBezTo>
                  <a:lnTo>
                    <a:pt x="160" y="7141"/>
                  </a:lnTo>
                  <a:lnTo>
                    <a:pt x="160" y="7141"/>
                  </a:lnTo>
                  <a:cubicBezTo>
                    <a:pt x="205" y="7277"/>
                    <a:pt x="114" y="7254"/>
                    <a:pt x="69" y="7345"/>
                  </a:cubicBezTo>
                  <a:cubicBezTo>
                    <a:pt x="79" y="7343"/>
                    <a:pt x="89" y="7342"/>
                    <a:pt x="98" y="7342"/>
                  </a:cubicBezTo>
                  <a:cubicBezTo>
                    <a:pt x="190" y="7342"/>
                    <a:pt x="228" y="7440"/>
                    <a:pt x="228" y="7482"/>
                  </a:cubicBezTo>
                  <a:lnTo>
                    <a:pt x="205" y="7459"/>
                  </a:lnTo>
                  <a:lnTo>
                    <a:pt x="205" y="7459"/>
                  </a:lnTo>
                  <a:cubicBezTo>
                    <a:pt x="228" y="7527"/>
                    <a:pt x="296" y="7664"/>
                    <a:pt x="319" y="7755"/>
                  </a:cubicBezTo>
                  <a:lnTo>
                    <a:pt x="274" y="7755"/>
                  </a:lnTo>
                  <a:cubicBezTo>
                    <a:pt x="319" y="7823"/>
                    <a:pt x="296" y="7982"/>
                    <a:pt x="296" y="8027"/>
                  </a:cubicBezTo>
                  <a:cubicBezTo>
                    <a:pt x="274" y="8164"/>
                    <a:pt x="160" y="8369"/>
                    <a:pt x="228" y="8550"/>
                  </a:cubicBezTo>
                  <a:lnTo>
                    <a:pt x="69" y="8641"/>
                  </a:lnTo>
                  <a:lnTo>
                    <a:pt x="92" y="8664"/>
                  </a:lnTo>
                  <a:cubicBezTo>
                    <a:pt x="92" y="8664"/>
                    <a:pt x="1108" y="8827"/>
                    <a:pt x="1799" y="8827"/>
                  </a:cubicBezTo>
                  <a:cubicBezTo>
                    <a:pt x="2038" y="8827"/>
                    <a:pt x="2238" y="8808"/>
                    <a:pt x="2343" y="8755"/>
                  </a:cubicBezTo>
                  <a:lnTo>
                    <a:pt x="2388" y="8755"/>
                  </a:lnTo>
                  <a:lnTo>
                    <a:pt x="2388" y="8710"/>
                  </a:lnTo>
                  <a:cubicBezTo>
                    <a:pt x="2411" y="8641"/>
                    <a:pt x="2366" y="8619"/>
                    <a:pt x="2411" y="8619"/>
                  </a:cubicBezTo>
                  <a:lnTo>
                    <a:pt x="2411" y="8710"/>
                  </a:lnTo>
                  <a:cubicBezTo>
                    <a:pt x="2411" y="8683"/>
                    <a:pt x="2415" y="8674"/>
                    <a:pt x="2422" y="8674"/>
                  </a:cubicBezTo>
                  <a:cubicBezTo>
                    <a:pt x="2433" y="8674"/>
                    <a:pt x="2452" y="8696"/>
                    <a:pt x="2479" y="8710"/>
                  </a:cubicBezTo>
                  <a:lnTo>
                    <a:pt x="2502" y="8641"/>
                  </a:lnTo>
                  <a:lnTo>
                    <a:pt x="2502" y="8641"/>
                  </a:lnTo>
                  <a:lnTo>
                    <a:pt x="2479" y="8664"/>
                  </a:lnTo>
                  <a:cubicBezTo>
                    <a:pt x="2457" y="8641"/>
                    <a:pt x="2411" y="8596"/>
                    <a:pt x="2434" y="8550"/>
                  </a:cubicBezTo>
                  <a:cubicBezTo>
                    <a:pt x="2434" y="8505"/>
                    <a:pt x="2525" y="8550"/>
                    <a:pt x="2525" y="8482"/>
                  </a:cubicBezTo>
                  <a:cubicBezTo>
                    <a:pt x="2570" y="8141"/>
                    <a:pt x="2639" y="7800"/>
                    <a:pt x="2639" y="7436"/>
                  </a:cubicBezTo>
                  <a:lnTo>
                    <a:pt x="2684" y="7459"/>
                  </a:lnTo>
                  <a:cubicBezTo>
                    <a:pt x="2661" y="7345"/>
                    <a:pt x="2661" y="7254"/>
                    <a:pt x="2639" y="7163"/>
                  </a:cubicBezTo>
                  <a:lnTo>
                    <a:pt x="2730" y="7118"/>
                  </a:lnTo>
                  <a:lnTo>
                    <a:pt x="2730" y="7118"/>
                  </a:lnTo>
                  <a:cubicBezTo>
                    <a:pt x="2729" y="7118"/>
                    <a:pt x="2728" y="7119"/>
                    <a:pt x="2727" y="7119"/>
                  </a:cubicBezTo>
                  <a:cubicBezTo>
                    <a:pt x="2685" y="7119"/>
                    <a:pt x="2707" y="6572"/>
                    <a:pt x="2707" y="6572"/>
                  </a:cubicBezTo>
                  <a:lnTo>
                    <a:pt x="2616" y="6549"/>
                  </a:lnTo>
                  <a:cubicBezTo>
                    <a:pt x="2616" y="6458"/>
                    <a:pt x="2730" y="6527"/>
                    <a:pt x="2707" y="6436"/>
                  </a:cubicBezTo>
                  <a:cubicBezTo>
                    <a:pt x="2570" y="6390"/>
                    <a:pt x="2730" y="6276"/>
                    <a:pt x="2661" y="6231"/>
                  </a:cubicBezTo>
                  <a:cubicBezTo>
                    <a:pt x="2661" y="6231"/>
                    <a:pt x="2661" y="6186"/>
                    <a:pt x="2707" y="6186"/>
                  </a:cubicBezTo>
                  <a:cubicBezTo>
                    <a:pt x="2639" y="6163"/>
                    <a:pt x="2684" y="6140"/>
                    <a:pt x="2684" y="6117"/>
                  </a:cubicBezTo>
                  <a:lnTo>
                    <a:pt x="2639" y="6117"/>
                  </a:lnTo>
                  <a:lnTo>
                    <a:pt x="2616" y="6049"/>
                  </a:lnTo>
                  <a:lnTo>
                    <a:pt x="2684" y="6049"/>
                  </a:lnTo>
                  <a:cubicBezTo>
                    <a:pt x="2707" y="5867"/>
                    <a:pt x="2820" y="5003"/>
                    <a:pt x="2775" y="4798"/>
                  </a:cubicBezTo>
                  <a:lnTo>
                    <a:pt x="2775" y="4798"/>
                  </a:lnTo>
                  <a:cubicBezTo>
                    <a:pt x="2730" y="4821"/>
                    <a:pt x="2752" y="4889"/>
                    <a:pt x="2661" y="4912"/>
                  </a:cubicBezTo>
                  <a:cubicBezTo>
                    <a:pt x="2616" y="4867"/>
                    <a:pt x="2684" y="4844"/>
                    <a:pt x="2639" y="4821"/>
                  </a:cubicBezTo>
                  <a:cubicBezTo>
                    <a:pt x="2775" y="4798"/>
                    <a:pt x="2684" y="4707"/>
                    <a:pt x="2820" y="4662"/>
                  </a:cubicBezTo>
                  <a:lnTo>
                    <a:pt x="2730" y="4662"/>
                  </a:lnTo>
                  <a:lnTo>
                    <a:pt x="2775" y="4639"/>
                  </a:lnTo>
                  <a:cubicBezTo>
                    <a:pt x="2707" y="4412"/>
                    <a:pt x="2752" y="4571"/>
                    <a:pt x="2775" y="4389"/>
                  </a:cubicBezTo>
                  <a:cubicBezTo>
                    <a:pt x="2752" y="4275"/>
                    <a:pt x="2661" y="4207"/>
                    <a:pt x="2707" y="4139"/>
                  </a:cubicBezTo>
                  <a:lnTo>
                    <a:pt x="2707" y="4139"/>
                  </a:lnTo>
                  <a:lnTo>
                    <a:pt x="2639" y="4162"/>
                  </a:lnTo>
                  <a:cubicBezTo>
                    <a:pt x="2707" y="4139"/>
                    <a:pt x="2593" y="4071"/>
                    <a:pt x="2661" y="4071"/>
                  </a:cubicBezTo>
                  <a:cubicBezTo>
                    <a:pt x="2661" y="4030"/>
                    <a:pt x="2661" y="3953"/>
                    <a:pt x="2597" y="3953"/>
                  </a:cubicBezTo>
                  <a:cubicBezTo>
                    <a:pt x="2593" y="3953"/>
                    <a:pt x="2588" y="3954"/>
                    <a:pt x="2584" y="3954"/>
                  </a:cubicBezTo>
                  <a:lnTo>
                    <a:pt x="2584" y="3954"/>
                  </a:lnTo>
                  <a:cubicBezTo>
                    <a:pt x="2612" y="3943"/>
                    <a:pt x="2632" y="3899"/>
                    <a:pt x="2659" y="3899"/>
                  </a:cubicBezTo>
                  <a:cubicBezTo>
                    <a:pt x="2667" y="3899"/>
                    <a:pt x="2675" y="3902"/>
                    <a:pt x="2684" y="3912"/>
                  </a:cubicBezTo>
                  <a:lnTo>
                    <a:pt x="2684" y="3843"/>
                  </a:lnTo>
                  <a:lnTo>
                    <a:pt x="2639" y="3889"/>
                  </a:lnTo>
                  <a:cubicBezTo>
                    <a:pt x="2639" y="3775"/>
                    <a:pt x="2707" y="3730"/>
                    <a:pt x="2639" y="3661"/>
                  </a:cubicBezTo>
                  <a:lnTo>
                    <a:pt x="2593" y="3707"/>
                  </a:lnTo>
                  <a:cubicBezTo>
                    <a:pt x="2593" y="3639"/>
                    <a:pt x="2593" y="3593"/>
                    <a:pt x="2684" y="3593"/>
                  </a:cubicBezTo>
                  <a:lnTo>
                    <a:pt x="2707" y="3639"/>
                  </a:lnTo>
                  <a:cubicBezTo>
                    <a:pt x="2707" y="3548"/>
                    <a:pt x="2707" y="3479"/>
                    <a:pt x="2661" y="3411"/>
                  </a:cubicBezTo>
                  <a:lnTo>
                    <a:pt x="2639" y="3434"/>
                  </a:lnTo>
                  <a:cubicBezTo>
                    <a:pt x="2570" y="3343"/>
                    <a:pt x="2502" y="2820"/>
                    <a:pt x="2411" y="2706"/>
                  </a:cubicBezTo>
                  <a:lnTo>
                    <a:pt x="2411" y="2706"/>
                  </a:lnTo>
                  <a:lnTo>
                    <a:pt x="2479" y="2729"/>
                  </a:lnTo>
                  <a:cubicBezTo>
                    <a:pt x="2479" y="2547"/>
                    <a:pt x="2457" y="1660"/>
                    <a:pt x="2502" y="1524"/>
                  </a:cubicBezTo>
                  <a:cubicBezTo>
                    <a:pt x="2522" y="1495"/>
                    <a:pt x="2545" y="1486"/>
                    <a:pt x="2566" y="1486"/>
                  </a:cubicBezTo>
                  <a:cubicBezTo>
                    <a:pt x="2594" y="1486"/>
                    <a:pt x="2616" y="1501"/>
                    <a:pt x="2616" y="1501"/>
                  </a:cubicBezTo>
                  <a:cubicBezTo>
                    <a:pt x="2593" y="1433"/>
                    <a:pt x="2548" y="1478"/>
                    <a:pt x="2570" y="1410"/>
                  </a:cubicBezTo>
                  <a:lnTo>
                    <a:pt x="2570" y="1410"/>
                  </a:lnTo>
                  <a:lnTo>
                    <a:pt x="2616" y="1433"/>
                  </a:lnTo>
                  <a:lnTo>
                    <a:pt x="2616" y="1365"/>
                  </a:lnTo>
                  <a:cubicBezTo>
                    <a:pt x="2604" y="1387"/>
                    <a:pt x="2576" y="1393"/>
                    <a:pt x="2542" y="1393"/>
                  </a:cubicBezTo>
                  <a:cubicBezTo>
                    <a:pt x="2508" y="1393"/>
                    <a:pt x="2468" y="1387"/>
                    <a:pt x="2434" y="1387"/>
                  </a:cubicBezTo>
                  <a:lnTo>
                    <a:pt x="2457" y="1319"/>
                  </a:lnTo>
                  <a:lnTo>
                    <a:pt x="2502" y="1319"/>
                  </a:lnTo>
                  <a:cubicBezTo>
                    <a:pt x="2502" y="1296"/>
                    <a:pt x="2366" y="1251"/>
                    <a:pt x="2388" y="1183"/>
                  </a:cubicBezTo>
                  <a:cubicBezTo>
                    <a:pt x="2411" y="1046"/>
                    <a:pt x="2411" y="887"/>
                    <a:pt x="2434" y="751"/>
                  </a:cubicBezTo>
                  <a:lnTo>
                    <a:pt x="2502" y="819"/>
                  </a:lnTo>
                  <a:lnTo>
                    <a:pt x="2502" y="751"/>
                  </a:lnTo>
                  <a:cubicBezTo>
                    <a:pt x="2497" y="753"/>
                    <a:pt x="2493" y="754"/>
                    <a:pt x="2489" y="754"/>
                  </a:cubicBezTo>
                  <a:cubicBezTo>
                    <a:pt x="2465" y="754"/>
                    <a:pt x="2474" y="702"/>
                    <a:pt x="2463" y="702"/>
                  </a:cubicBezTo>
                  <a:cubicBezTo>
                    <a:pt x="2461" y="702"/>
                    <a:pt x="2459" y="703"/>
                    <a:pt x="2457" y="705"/>
                  </a:cubicBezTo>
                  <a:cubicBezTo>
                    <a:pt x="2320" y="592"/>
                    <a:pt x="2457" y="478"/>
                    <a:pt x="2366" y="387"/>
                  </a:cubicBezTo>
                  <a:cubicBezTo>
                    <a:pt x="2252" y="364"/>
                    <a:pt x="342" y="68"/>
                    <a:pt x="205" y="46"/>
                  </a:cubicBezTo>
                  <a:lnTo>
                    <a:pt x="20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48"/>
            <p:cNvSpPr/>
            <p:nvPr/>
          </p:nvSpPr>
          <p:spPr>
            <a:xfrm rot="-2172959" flipH="1">
              <a:off x="9017699" y="-288620"/>
              <a:ext cx="2882" cy="4323"/>
            </a:xfrm>
            <a:custGeom>
              <a:avLst/>
              <a:gdLst/>
              <a:ahLst/>
              <a:cxnLst/>
              <a:rect l="l" t="t" r="r" b="b"/>
              <a:pathLst>
                <a:path w="92" h="138" extrusionOk="0">
                  <a:moveTo>
                    <a:pt x="91" y="1"/>
                  </a:moveTo>
                  <a:lnTo>
                    <a:pt x="91" y="1"/>
                  </a:lnTo>
                  <a:cubicBezTo>
                    <a:pt x="23" y="46"/>
                    <a:pt x="0" y="69"/>
                    <a:pt x="0" y="137"/>
                  </a:cubicBezTo>
                  <a:cubicBezTo>
                    <a:pt x="69" y="92"/>
                    <a:pt x="69" y="46"/>
                    <a:pt x="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48"/>
            <p:cNvSpPr/>
            <p:nvPr/>
          </p:nvSpPr>
          <p:spPr>
            <a:xfrm rot="-2172959" flipH="1">
              <a:off x="9016706" y="-287363"/>
              <a:ext cx="31" cy="31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48"/>
            <p:cNvSpPr/>
            <p:nvPr/>
          </p:nvSpPr>
          <p:spPr>
            <a:xfrm rot="-2172959" flipH="1">
              <a:off x="8915571" y="-550365"/>
              <a:ext cx="31" cy="1441"/>
            </a:xfrm>
            <a:custGeom>
              <a:avLst/>
              <a:gdLst/>
              <a:ahLst/>
              <a:cxnLst/>
              <a:rect l="l" t="t" r="r" b="b"/>
              <a:pathLst>
                <a:path w="1" h="46" extrusionOk="0">
                  <a:moveTo>
                    <a:pt x="0" y="0"/>
                  </a:moveTo>
                  <a:lnTo>
                    <a:pt x="0" y="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48"/>
            <p:cNvSpPr/>
            <p:nvPr/>
          </p:nvSpPr>
          <p:spPr>
            <a:xfrm rot="-2172959" flipH="1">
              <a:off x="8971866" y="-425773"/>
              <a:ext cx="88367" cy="276533"/>
            </a:xfrm>
            <a:custGeom>
              <a:avLst/>
              <a:gdLst/>
              <a:ahLst/>
              <a:cxnLst/>
              <a:rect l="l" t="t" r="r" b="b"/>
              <a:pathLst>
                <a:path w="2821" h="8828" extrusionOk="0">
                  <a:moveTo>
                    <a:pt x="56" y="778"/>
                  </a:moveTo>
                  <a:cubicBezTo>
                    <a:pt x="50" y="783"/>
                    <a:pt x="46" y="790"/>
                    <a:pt x="46" y="796"/>
                  </a:cubicBezTo>
                  <a:cubicBezTo>
                    <a:pt x="50" y="790"/>
                    <a:pt x="54" y="784"/>
                    <a:pt x="56" y="778"/>
                  </a:cubicBezTo>
                  <a:close/>
                  <a:moveTo>
                    <a:pt x="2275" y="2684"/>
                  </a:moveTo>
                  <a:lnTo>
                    <a:pt x="2403" y="2712"/>
                  </a:lnTo>
                  <a:lnTo>
                    <a:pt x="2403" y="2712"/>
                  </a:lnTo>
                  <a:lnTo>
                    <a:pt x="2343" y="2752"/>
                  </a:lnTo>
                  <a:lnTo>
                    <a:pt x="2275" y="2684"/>
                  </a:lnTo>
                  <a:close/>
                  <a:moveTo>
                    <a:pt x="228" y="0"/>
                  </a:moveTo>
                  <a:lnTo>
                    <a:pt x="183" y="91"/>
                  </a:lnTo>
                  <a:lnTo>
                    <a:pt x="251" y="91"/>
                  </a:lnTo>
                  <a:cubicBezTo>
                    <a:pt x="274" y="160"/>
                    <a:pt x="205" y="114"/>
                    <a:pt x="205" y="182"/>
                  </a:cubicBezTo>
                  <a:cubicBezTo>
                    <a:pt x="160" y="182"/>
                    <a:pt x="137" y="114"/>
                    <a:pt x="137" y="69"/>
                  </a:cubicBezTo>
                  <a:lnTo>
                    <a:pt x="137" y="69"/>
                  </a:lnTo>
                  <a:cubicBezTo>
                    <a:pt x="137" y="114"/>
                    <a:pt x="92" y="160"/>
                    <a:pt x="160" y="182"/>
                  </a:cubicBezTo>
                  <a:cubicBezTo>
                    <a:pt x="146" y="196"/>
                    <a:pt x="133" y="199"/>
                    <a:pt x="120" y="199"/>
                  </a:cubicBezTo>
                  <a:cubicBezTo>
                    <a:pt x="106" y="199"/>
                    <a:pt x="93" y="195"/>
                    <a:pt x="82" y="195"/>
                  </a:cubicBezTo>
                  <a:cubicBezTo>
                    <a:pt x="67" y="195"/>
                    <a:pt x="55" y="201"/>
                    <a:pt x="46" y="228"/>
                  </a:cubicBezTo>
                  <a:cubicBezTo>
                    <a:pt x="69" y="273"/>
                    <a:pt x="114" y="319"/>
                    <a:pt x="92" y="364"/>
                  </a:cubicBezTo>
                  <a:lnTo>
                    <a:pt x="69" y="364"/>
                  </a:lnTo>
                  <a:cubicBezTo>
                    <a:pt x="1" y="478"/>
                    <a:pt x="160" y="546"/>
                    <a:pt x="92" y="637"/>
                  </a:cubicBezTo>
                  <a:lnTo>
                    <a:pt x="69" y="614"/>
                  </a:lnTo>
                  <a:lnTo>
                    <a:pt x="69" y="614"/>
                  </a:lnTo>
                  <a:cubicBezTo>
                    <a:pt x="48" y="656"/>
                    <a:pt x="84" y="716"/>
                    <a:pt x="56" y="778"/>
                  </a:cubicBezTo>
                  <a:lnTo>
                    <a:pt x="56" y="778"/>
                  </a:lnTo>
                  <a:cubicBezTo>
                    <a:pt x="62" y="773"/>
                    <a:pt x="70" y="770"/>
                    <a:pt x="78" y="770"/>
                  </a:cubicBezTo>
                  <a:cubicBezTo>
                    <a:pt x="91" y="770"/>
                    <a:pt x="105" y="777"/>
                    <a:pt x="114" y="796"/>
                  </a:cubicBezTo>
                  <a:cubicBezTo>
                    <a:pt x="69" y="865"/>
                    <a:pt x="92" y="933"/>
                    <a:pt x="46" y="978"/>
                  </a:cubicBezTo>
                  <a:lnTo>
                    <a:pt x="114" y="1024"/>
                  </a:lnTo>
                  <a:cubicBezTo>
                    <a:pt x="92" y="1297"/>
                    <a:pt x="137" y="2320"/>
                    <a:pt x="137" y="2570"/>
                  </a:cubicBezTo>
                  <a:cubicBezTo>
                    <a:pt x="137" y="2957"/>
                    <a:pt x="114" y="3775"/>
                    <a:pt x="183" y="4185"/>
                  </a:cubicBezTo>
                  <a:cubicBezTo>
                    <a:pt x="114" y="4253"/>
                    <a:pt x="137" y="4321"/>
                    <a:pt x="114" y="4389"/>
                  </a:cubicBezTo>
                  <a:cubicBezTo>
                    <a:pt x="124" y="4380"/>
                    <a:pt x="137" y="4374"/>
                    <a:pt x="149" y="4374"/>
                  </a:cubicBezTo>
                  <a:cubicBezTo>
                    <a:pt x="167" y="4374"/>
                    <a:pt x="183" y="4385"/>
                    <a:pt x="183" y="4412"/>
                  </a:cubicBezTo>
                  <a:cubicBezTo>
                    <a:pt x="160" y="4594"/>
                    <a:pt x="228" y="4412"/>
                    <a:pt x="228" y="4617"/>
                  </a:cubicBezTo>
                  <a:cubicBezTo>
                    <a:pt x="296" y="4844"/>
                    <a:pt x="205" y="5731"/>
                    <a:pt x="137" y="5936"/>
                  </a:cubicBezTo>
                  <a:cubicBezTo>
                    <a:pt x="228" y="6049"/>
                    <a:pt x="160" y="6186"/>
                    <a:pt x="205" y="6277"/>
                  </a:cubicBezTo>
                  <a:lnTo>
                    <a:pt x="183" y="6277"/>
                  </a:lnTo>
                  <a:cubicBezTo>
                    <a:pt x="205" y="6390"/>
                    <a:pt x="114" y="7027"/>
                    <a:pt x="137" y="7164"/>
                  </a:cubicBezTo>
                  <a:lnTo>
                    <a:pt x="160" y="7164"/>
                  </a:lnTo>
                  <a:cubicBezTo>
                    <a:pt x="205" y="7277"/>
                    <a:pt x="114" y="7255"/>
                    <a:pt x="69" y="7345"/>
                  </a:cubicBezTo>
                  <a:cubicBezTo>
                    <a:pt x="183" y="7345"/>
                    <a:pt x="228" y="7436"/>
                    <a:pt x="228" y="7482"/>
                  </a:cubicBezTo>
                  <a:lnTo>
                    <a:pt x="205" y="7482"/>
                  </a:lnTo>
                  <a:cubicBezTo>
                    <a:pt x="228" y="7527"/>
                    <a:pt x="319" y="7664"/>
                    <a:pt x="319" y="7755"/>
                  </a:cubicBezTo>
                  <a:lnTo>
                    <a:pt x="274" y="7755"/>
                  </a:lnTo>
                  <a:cubicBezTo>
                    <a:pt x="319" y="7846"/>
                    <a:pt x="296" y="7982"/>
                    <a:pt x="296" y="8050"/>
                  </a:cubicBezTo>
                  <a:cubicBezTo>
                    <a:pt x="274" y="8164"/>
                    <a:pt x="183" y="8369"/>
                    <a:pt x="228" y="8551"/>
                  </a:cubicBezTo>
                  <a:lnTo>
                    <a:pt x="92" y="8642"/>
                  </a:lnTo>
                  <a:lnTo>
                    <a:pt x="92" y="8664"/>
                  </a:lnTo>
                  <a:cubicBezTo>
                    <a:pt x="92" y="8664"/>
                    <a:pt x="1108" y="8828"/>
                    <a:pt x="1799" y="8828"/>
                  </a:cubicBezTo>
                  <a:cubicBezTo>
                    <a:pt x="2038" y="8828"/>
                    <a:pt x="2238" y="8808"/>
                    <a:pt x="2343" y="8755"/>
                  </a:cubicBezTo>
                  <a:lnTo>
                    <a:pt x="2388" y="8755"/>
                  </a:lnTo>
                  <a:lnTo>
                    <a:pt x="2388" y="8710"/>
                  </a:lnTo>
                  <a:cubicBezTo>
                    <a:pt x="2407" y="8673"/>
                    <a:pt x="2380" y="8636"/>
                    <a:pt x="2394" y="8636"/>
                  </a:cubicBezTo>
                  <a:cubicBezTo>
                    <a:pt x="2397" y="8636"/>
                    <a:pt x="2403" y="8637"/>
                    <a:pt x="2411" y="8642"/>
                  </a:cubicBezTo>
                  <a:lnTo>
                    <a:pt x="2411" y="8710"/>
                  </a:lnTo>
                  <a:cubicBezTo>
                    <a:pt x="2411" y="8691"/>
                    <a:pt x="2419" y="8684"/>
                    <a:pt x="2430" y="8684"/>
                  </a:cubicBezTo>
                  <a:cubicBezTo>
                    <a:pt x="2445" y="8684"/>
                    <a:pt x="2466" y="8697"/>
                    <a:pt x="2479" y="8710"/>
                  </a:cubicBezTo>
                  <a:lnTo>
                    <a:pt x="2502" y="8664"/>
                  </a:lnTo>
                  <a:lnTo>
                    <a:pt x="2479" y="8664"/>
                  </a:lnTo>
                  <a:cubicBezTo>
                    <a:pt x="2457" y="8642"/>
                    <a:pt x="2411" y="8596"/>
                    <a:pt x="2434" y="8551"/>
                  </a:cubicBezTo>
                  <a:cubicBezTo>
                    <a:pt x="2434" y="8528"/>
                    <a:pt x="2457" y="8528"/>
                    <a:pt x="2479" y="8528"/>
                  </a:cubicBezTo>
                  <a:cubicBezTo>
                    <a:pt x="2502" y="8528"/>
                    <a:pt x="2525" y="8528"/>
                    <a:pt x="2525" y="8505"/>
                  </a:cubicBezTo>
                  <a:cubicBezTo>
                    <a:pt x="2570" y="8141"/>
                    <a:pt x="2661" y="7800"/>
                    <a:pt x="2661" y="7459"/>
                  </a:cubicBezTo>
                  <a:lnTo>
                    <a:pt x="2684" y="7459"/>
                  </a:lnTo>
                  <a:cubicBezTo>
                    <a:pt x="2661" y="7345"/>
                    <a:pt x="2684" y="7255"/>
                    <a:pt x="2661" y="7164"/>
                  </a:cubicBezTo>
                  <a:lnTo>
                    <a:pt x="2729" y="7118"/>
                  </a:lnTo>
                  <a:lnTo>
                    <a:pt x="2729" y="7118"/>
                  </a:lnTo>
                  <a:cubicBezTo>
                    <a:pt x="2729" y="7119"/>
                    <a:pt x="2728" y="7119"/>
                    <a:pt x="2727" y="7119"/>
                  </a:cubicBezTo>
                  <a:cubicBezTo>
                    <a:pt x="2685" y="7119"/>
                    <a:pt x="2707" y="6572"/>
                    <a:pt x="2707" y="6572"/>
                  </a:cubicBezTo>
                  <a:lnTo>
                    <a:pt x="2616" y="6550"/>
                  </a:lnTo>
                  <a:cubicBezTo>
                    <a:pt x="2616" y="6459"/>
                    <a:pt x="2729" y="6527"/>
                    <a:pt x="2707" y="6436"/>
                  </a:cubicBezTo>
                  <a:cubicBezTo>
                    <a:pt x="2570" y="6390"/>
                    <a:pt x="2729" y="6277"/>
                    <a:pt x="2661" y="6231"/>
                  </a:cubicBezTo>
                  <a:cubicBezTo>
                    <a:pt x="2661" y="6231"/>
                    <a:pt x="2661" y="6186"/>
                    <a:pt x="2707" y="6186"/>
                  </a:cubicBezTo>
                  <a:cubicBezTo>
                    <a:pt x="2638" y="6186"/>
                    <a:pt x="2707" y="6140"/>
                    <a:pt x="2684" y="6118"/>
                  </a:cubicBezTo>
                  <a:lnTo>
                    <a:pt x="2638" y="6118"/>
                  </a:lnTo>
                  <a:lnTo>
                    <a:pt x="2616" y="6049"/>
                  </a:lnTo>
                  <a:lnTo>
                    <a:pt x="2684" y="6049"/>
                  </a:lnTo>
                  <a:cubicBezTo>
                    <a:pt x="2707" y="5867"/>
                    <a:pt x="2820" y="5003"/>
                    <a:pt x="2775" y="4821"/>
                  </a:cubicBezTo>
                  <a:lnTo>
                    <a:pt x="2775" y="4821"/>
                  </a:lnTo>
                  <a:cubicBezTo>
                    <a:pt x="2729" y="4844"/>
                    <a:pt x="2775" y="4890"/>
                    <a:pt x="2684" y="4912"/>
                  </a:cubicBezTo>
                  <a:cubicBezTo>
                    <a:pt x="2616" y="4867"/>
                    <a:pt x="2684" y="4844"/>
                    <a:pt x="2638" y="4821"/>
                  </a:cubicBezTo>
                  <a:cubicBezTo>
                    <a:pt x="2775" y="4799"/>
                    <a:pt x="2684" y="4708"/>
                    <a:pt x="2820" y="4685"/>
                  </a:cubicBezTo>
                  <a:lnTo>
                    <a:pt x="2729" y="4662"/>
                  </a:lnTo>
                  <a:lnTo>
                    <a:pt x="2775" y="4639"/>
                  </a:lnTo>
                  <a:cubicBezTo>
                    <a:pt x="2707" y="4412"/>
                    <a:pt x="2752" y="4594"/>
                    <a:pt x="2775" y="4389"/>
                  </a:cubicBezTo>
                  <a:cubicBezTo>
                    <a:pt x="2775" y="4276"/>
                    <a:pt x="2661" y="4207"/>
                    <a:pt x="2707" y="4162"/>
                  </a:cubicBezTo>
                  <a:lnTo>
                    <a:pt x="2638" y="4162"/>
                  </a:lnTo>
                  <a:cubicBezTo>
                    <a:pt x="2707" y="4162"/>
                    <a:pt x="2593" y="4071"/>
                    <a:pt x="2661" y="4071"/>
                  </a:cubicBezTo>
                  <a:cubicBezTo>
                    <a:pt x="2661" y="4052"/>
                    <a:pt x="2661" y="3969"/>
                    <a:pt x="2608" y="3969"/>
                  </a:cubicBezTo>
                  <a:cubicBezTo>
                    <a:pt x="2598" y="3969"/>
                    <a:pt x="2585" y="3972"/>
                    <a:pt x="2570" y="3980"/>
                  </a:cubicBezTo>
                  <a:cubicBezTo>
                    <a:pt x="2604" y="3963"/>
                    <a:pt x="2625" y="3910"/>
                    <a:pt x="2652" y="3910"/>
                  </a:cubicBezTo>
                  <a:cubicBezTo>
                    <a:pt x="2662" y="3910"/>
                    <a:pt x="2672" y="3916"/>
                    <a:pt x="2684" y="3934"/>
                  </a:cubicBezTo>
                  <a:lnTo>
                    <a:pt x="2684" y="3844"/>
                  </a:lnTo>
                  <a:lnTo>
                    <a:pt x="2661" y="3889"/>
                  </a:lnTo>
                  <a:cubicBezTo>
                    <a:pt x="2638" y="3798"/>
                    <a:pt x="2707" y="3753"/>
                    <a:pt x="2638" y="3684"/>
                  </a:cubicBezTo>
                  <a:lnTo>
                    <a:pt x="2593" y="3707"/>
                  </a:lnTo>
                  <a:cubicBezTo>
                    <a:pt x="2593" y="3662"/>
                    <a:pt x="2593" y="3616"/>
                    <a:pt x="2684" y="3593"/>
                  </a:cubicBezTo>
                  <a:lnTo>
                    <a:pt x="2707" y="3639"/>
                  </a:lnTo>
                  <a:cubicBezTo>
                    <a:pt x="2707" y="3548"/>
                    <a:pt x="2707" y="3502"/>
                    <a:pt x="2661" y="3411"/>
                  </a:cubicBezTo>
                  <a:lnTo>
                    <a:pt x="2661" y="3434"/>
                  </a:lnTo>
                  <a:cubicBezTo>
                    <a:pt x="2572" y="3345"/>
                    <a:pt x="2505" y="2846"/>
                    <a:pt x="2418" y="2716"/>
                  </a:cubicBezTo>
                  <a:lnTo>
                    <a:pt x="2418" y="2716"/>
                  </a:lnTo>
                  <a:lnTo>
                    <a:pt x="2479" y="2729"/>
                  </a:lnTo>
                  <a:cubicBezTo>
                    <a:pt x="2479" y="2570"/>
                    <a:pt x="2457" y="1683"/>
                    <a:pt x="2502" y="1524"/>
                  </a:cubicBezTo>
                  <a:cubicBezTo>
                    <a:pt x="2520" y="1497"/>
                    <a:pt x="2541" y="1488"/>
                    <a:pt x="2562" y="1488"/>
                  </a:cubicBezTo>
                  <a:cubicBezTo>
                    <a:pt x="2594" y="1488"/>
                    <a:pt x="2625" y="1510"/>
                    <a:pt x="2638" y="1524"/>
                  </a:cubicBezTo>
                  <a:cubicBezTo>
                    <a:pt x="2593" y="1433"/>
                    <a:pt x="2548" y="1479"/>
                    <a:pt x="2570" y="1410"/>
                  </a:cubicBezTo>
                  <a:lnTo>
                    <a:pt x="2570" y="1410"/>
                  </a:lnTo>
                  <a:lnTo>
                    <a:pt x="2616" y="1433"/>
                  </a:lnTo>
                  <a:lnTo>
                    <a:pt x="2616" y="1365"/>
                  </a:lnTo>
                  <a:cubicBezTo>
                    <a:pt x="2604" y="1388"/>
                    <a:pt x="2576" y="1393"/>
                    <a:pt x="2545" y="1393"/>
                  </a:cubicBezTo>
                  <a:cubicBezTo>
                    <a:pt x="2513" y="1393"/>
                    <a:pt x="2479" y="1388"/>
                    <a:pt x="2457" y="1388"/>
                  </a:cubicBezTo>
                  <a:lnTo>
                    <a:pt x="2457" y="1319"/>
                  </a:lnTo>
                  <a:lnTo>
                    <a:pt x="2502" y="1319"/>
                  </a:lnTo>
                  <a:cubicBezTo>
                    <a:pt x="2502" y="1297"/>
                    <a:pt x="2366" y="1274"/>
                    <a:pt x="2388" y="1183"/>
                  </a:cubicBezTo>
                  <a:cubicBezTo>
                    <a:pt x="2434" y="1047"/>
                    <a:pt x="2411" y="887"/>
                    <a:pt x="2434" y="751"/>
                  </a:cubicBezTo>
                  <a:lnTo>
                    <a:pt x="2502" y="819"/>
                  </a:lnTo>
                  <a:lnTo>
                    <a:pt x="2525" y="751"/>
                  </a:lnTo>
                  <a:lnTo>
                    <a:pt x="2525" y="751"/>
                  </a:lnTo>
                  <a:cubicBezTo>
                    <a:pt x="2517" y="753"/>
                    <a:pt x="2510" y="755"/>
                    <a:pt x="2505" y="755"/>
                  </a:cubicBezTo>
                  <a:cubicBezTo>
                    <a:pt x="2471" y="755"/>
                    <a:pt x="2473" y="715"/>
                    <a:pt x="2466" y="715"/>
                  </a:cubicBezTo>
                  <a:cubicBezTo>
                    <a:pt x="2464" y="715"/>
                    <a:pt x="2461" y="719"/>
                    <a:pt x="2457" y="728"/>
                  </a:cubicBezTo>
                  <a:cubicBezTo>
                    <a:pt x="2320" y="614"/>
                    <a:pt x="2457" y="478"/>
                    <a:pt x="2366" y="387"/>
                  </a:cubicBezTo>
                  <a:cubicBezTo>
                    <a:pt x="2252" y="364"/>
                    <a:pt x="342" y="69"/>
                    <a:pt x="205" y="69"/>
                  </a:cubicBezTo>
                  <a:lnTo>
                    <a:pt x="2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48"/>
            <p:cNvSpPr/>
            <p:nvPr/>
          </p:nvSpPr>
          <p:spPr>
            <a:xfrm rot="-2172959" flipH="1">
              <a:off x="8044888" y="471551"/>
              <a:ext cx="2161" cy="3602"/>
            </a:xfrm>
            <a:custGeom>
              <a:avLst/>
              <a:gdLst/>
              <a:ahLst/>
              <a:cxnLst/>
              <a:rect l="l" t="t" r="r" b="b"/>
              <a:pathLst>
                <a:path w="69" h="115" extrusionOk="0">
                  <a:moveTo>
                    <a:pt x="69" y="1"/>
                  </a:moveTo>
                  <a:lnTo>
                    <a:pt x="69" y="1"/>
                  </a:lnTo>
                  <a:cubicBezTo>
                    <a:pt x="23" y="46"/>
                    <a:pt x="1" y="69"/>
                    <a:pt x="1" y="115"/>
                  </a:cubicBezTo>
                  <a:cubicBezTo>
                    <a:pt x="69" y="92"/>
                    <a:pt x="69" y="46"/>
                    <a:pt x="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1651;p48"/>
            <p:cNvSpPr/>
            <p:nvPr/>
          </p:nvSpPr>
          <p:spPr>
            <a:xfrm rot="-2172959" flipH="1">
              <a:off x="8044039" y="472525"/>
              <a:ext cx="31" cy="31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48"/>
            <p:cNvSpPr/>
            <p:nvPr/>
          </p:nvSpPr>
          <p:spPr>
            <a:xfrm rot="-2172959" flipH="1">
              <a:off x="7942109" y="210019"/>
              <a:ext cx="31" cy="720"/>
            </a:xfrm>
            <a:custGeom>
              <a:avLst/>
              <a:gdLst/>
              <a:ahLst/>
              <a:cxnLst/>
              <a:rect l="l" t="t" r="r" b="b"/>
              <a:pathLst>
                <a:path w="1" h="23" extrusionOk="0">
                  <a:moveTo>
                    <a:pt x="0" y="0"/>
                  </a:moveTo>
                  <a:lnTo>
                    <a:pt x="0" y="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48"/>
            <p:cNvSpPr/>
            <p:nvPr/>
          </p:nvSpPr>
          <p:spPr>
            <a:xfrm rot="-2172959" flipH="1">
              <a:off x="8626376" y="-739082"/>
              <a:ext cx="87646" cy="276533"/>
            </a:xfrm>
            <a:custGeom>
              <a:avLst/>
              <a:gdLst/>
              <a:ahLst/>
              <a:cxnLst/>
              <a:rect l="l" t="t" r="r" b="b"/>
              <a:pathLst>
                <a:path w="2798" h="8828" extrusionOk="0">
                  <a:moveTo>
                    <a:pt x="206" y="0"/>
                  </a:moveTo>
                  <a:lnTo>
                    <a:pt x="183" y="46"/>
                  </a:lnTo>
                  <a:cubicBezTo>
                    <a:pt x="186" y="46"/>
                    <a:pt x="189" y="47"/>
                    <a:pt x="194" y="48"/>
                  </a:cubicBezTo>
                  <a:lnTo>
                    <a:pt x="194" y="48"/>
                  </a:lnTo>
                  <a:lnTo>
                    <a:pt x="206" y="0"/>
                  </a:lnTo>
                  <a:close/>
                  <a:moveTo>
                    <a:pt x="2411" y="8619"/>
                  </a:moveTo>
                  <a:lnTo>
                    <a:pt x="2392" y="8695"/>
                  </a:lnTo>
                  <a:lnTo>
                    <a:pt x="2392" y="8695"/>
                  </a:lnTo>
                  <a:cubicBezTo>
                    <a:pt x="2402" y="8638"/>
                    <a:pt x="2348" y="8619"/>
                    <a:pt x="2411" y="8619"/>
                  </a:cubicBezTo>
                  <a:close/>
                  <a:moveTo>
                    <a:pt x="137" y="46"/>
                  </a:moveTo>
                  <a:cubicBezTo>
                    <a:pt x="115" y="114"/>
                    <a:pt x="69" y="160"/>
                    <a:pt x="137" y="182"/>
                  </a:cubicBezTo>
                  <a:cubicBezTo>
                    <a:pt x="131" y="196"/>
                    <a:pt x="122" y="199"/>
                    <a:pt x="112" y="199"/>
                  </a:cubicBezTo>
                  <a:cubicBezTo>
                    <a:pt x="102" y="199"/>
                    <a:pt x="91" y="195"/>
                    <a:pt x="81" y="195"/>
                  </a:cubicBezTo>
                  <a:cubicBezTo>
                    <a:pt x="68" y="195"/>
                    <a:pt x="55" y="201"/>
                    <a:pt x="46" y="228"/>
                  </a:cubicBezTo>
                  <a:cubicBezTo>
                    <a:pt x="46" y="251"/>
                    <a:pt x="115" y="319"/>
                    <a:pt x="69" y="364"/>
                  </a:cubicBezTo>
                  <a:cubicBezTo>
                    <a:pt x="1" y="455"/>
                    <a:pt x="160" y="523"/>
                    <a:pt x="92" y="637"/>
                  </a:cubicBezTo>
                  <a:lnTo>
                    <a:pt x="69" y="614"/>
                  </a:lnTo>
                  <a:cubicBezTo>
                    <a:pt x="24" y="660"/>
                    <a:pt x="69" y="728"/>
                    <a:pt x="24" y="796"/>
                  </a:cubicBezTo>
                  <a:cubicBezTo>
                    <a:pt x="37" y="783"/>
                    <a:pt x="58" y="770"/>
                    <a:pt x="73" y="770"/>
                  </a:cubicBezTo>
                  <a:cubicBezTo>
                    <a:pt x="84" y="770"/>
                    <a:pt x="92" y="777"/>
                    <a:pt x="92" y="796"/>
                  </a:cubicBezTo>
                  <a:cubicBezTo>
                    <a:pt x="46" y="865"/>
                    <a:pt x="92" y="910"/>
                    <a:pt x="46" y="978"/>
                  </a:cubicBezTo>
                  <a:lnTo>
                    <a:pt x="92" y="1024"/>
                  </a:lnTo>
                  <a:cubicBezTo>
                    <a:pt x="69" y="1274"/>
                    <a:pt x="137" y="2320"/>
                    <a:pt x="137" y="2570"/>
                  </a:cubicBezTo>
                  <a:lnTo>
                    <a:pt x="115" y="2547"/>
                  </a:lnTo>
                  <a:lnTo>
                    <a:pt x="115" y="2547"/>
                  </a:lnTo>
                  <a:cubicBezTo>
                    <a:pt x="137" y="2957"/>
                    <a:pt x="115" y="3775"/>
                    <a:pt x="183" y="4185"/>
                  </a:cubicBezTo>
                  <a:cubicBezTo>
                    <a:pt x="115" y="4230"/>
                    <a:pt x="115" y="4321"/>
                    <a:pt x="115" y="4389"/>
                  </a:cubicBezTo>
                  <a:cubicBezTo>
                    <a:pt x="124" y="4370"/>
                    <a:pt x="138" y="4363"/>
                    <a:pt x="149" y="4363"/>
                  </a:cubicBezTo>
                  <a:cubicBezTo>
                    <a:pt x="164" y="4363"/>
                    <a:pt x="173" y="4376"/>
                    <a:pt x="160" y="4389"/>
                  </a:cubicBezTo>
                  <a:cubicBezTo>
                    <a:pt x="160" y="4594"/>
                    <a:pt x="206" y="4412"/>
                    <a:pt x="228" y="4617"/>
                  </a:cubicBezTo>
                  <a:cubicBezTo>
                    <a:pt x="274" y="4844"/>
                    <a:pt x="183" y="5731"/>
                    <a:pt x="137" y="5936"/>
                  </a:cubicBezTo>
                  <a:cubicBezTo>
                    <a:pt x="206" y="6027"/>
                    <a:pt x="137" y="6163"/>
                    <a:pt x="206" y="6277"/>
                  </a:cubicBezTo>
                  <a:lnTo>
                    <a:pt x="183" y="6277"/>
                  </a:lnTo>
                  <a:cubicBezTo>
                    <a:pt x="206" y="6390"/>
                    <a:pt x="115" y="7027"/>
                    <a:pt x="137" y="7163"/>
                  </a:cubicBezTo>
                  <a:lnTo>
                    <a:pt x="137" y="7141"/>
                  </a:lnTo>
                  <a:lnTo>
                    <a:pt x="137" y="7141"/>
                  </a:lnTo>
                  <a:cubicBezTo>
                    <a:pt x="206" y="7277"/>
                    <a:pt x="92" y="7254"/>
                    <a:pt x="69" y="7345"/>
                  </a:cubicBezTo>
                  <a:cubicBezTo>
                    <a:pt x="77" y="7343"/>
                    <a:pt x="85" y="7342"/>
                    <a:pt x="93" y="7342"/>
                  </a:cubicBezTo>
                  <a:cubicBezTo>
                    <a:pt x="172" y="7342"/>
                    <a:pt x="228" y="7440"/>
                    <a:pt x="228" y="7482"/>
                  </a:cubicBezTo>
                  <a:lnTo>
                    <a:pt x="206" y="7459"/>
                  </a:lnTo>
                  <a:lnTo>
                    <a:pt x="206" y="7459"/>
                  </a:lnTo>
                  <a:cubicBezTo>
                    <a:pt x="228" y="7527"/>
                    <a:pt x="297" y="7664"/>
                    <a:pt x="319" y="7755"/>
                  </a:cubicBezTo>
                  <a:lnTo>
                    <a:pt x="251" y="7755"/>
                  </a:lnTo>
                  <a:cubicBezTo>
                    <a:pt x="319" y="7823"/>
                    <a:pt x="274" y="7982"/>
                    <a:pt x="297" y="8028"/>
                  </a:cubicBezTo>
                  <a:cubicBezTo>
                    <a:pt x="251" y="8164"/>
                    <a:pt x="160" y="8369"/>
                    <a:pt x="228" y="8551"/>
                  </a:cubicBezTo>
                  <a:lnTo>
                    <a:pt x="69" y="8642"/>
                  </a:lnTo>
                  <a:lnTo>
                    <a:pt x="92" y="8664"/>
                  </a:lnTo>
                  <a:cubicBezTo>
                    <a:pt x="92" y="8664"/>
                    <a:pt x="1108" y="8827"/>
                    <a:pt x="1799" y="8827"/>
                  </a:cubicBezTo>
                  <a:cubicBezTo>
                    <a:pt x="2038" y="8827"/>
                    <a:pt x="2238" y="8808"/>
                    <a:pt x="2343" y="8755"/>
                  </a:cubicBezTo>
                  <a:lnTo>
                    <a:pt x="2389" y="8755"/>
                  </a:lnTo>
                  <a:lnTo>
                    <a:pt x="2389" y="8710"/>
                  </a:lnTo>
                  <a:cubicBezTo>
                    <a:pt x="2398" y="8683"/>
                    <a:pt x="2406" y="8674"/>
                    <a:pt x="2415" y="8674"/>
                  </a:cubicBezTo>
                  <a:cubicBezTo>
                    <a:pt x="2429" y="8674"/>
                    <a:pt x="2443" y="8696"/>
                    <a:pt x="2457" y="8710"/>
                  </a:cubicBezTo>
                  <a:lnTo>
                    <a:pt x="2502" y="8642"/>
                  </a:lnTo>
                  <a:lnTo>
                    <a:pt x="2457" y="8664"/>
                  </a:lnTo>
                  <a:cubicBezTo>
                    <a:pt x="2434" y="8642"/>
                    <a:pt x="2389" y="8596"/>
                    <a:pt x="2411" y="8551"/>
                  </a:cubicBezTo>
                  <a:cubicBezTo>
                    <a:pt x="2434" y="8505"/>
                    <a:pt x="2502" y="8551"/>
                    <a:pt x="2525" y="8482"/>
                  </a:cubicBezTo>
                  <a:cubicBezTo>
                    <a:pt x="2571" y="8141"/>
                    <a:pt x="2639" y="7800"/>
                    <a:pt x="2639" y="7436"/>
                  </a:cubicBezTo>
                  <a:lnTo>
                    <a:pt x="2662" y="7459"/>
                  </a:lnTo>
                  <a:cubicBezTo>
                    <a:pt x="2662" y="7345"/>
                    <a:pt x="2662" y="7254"/>
                    <a:pt x="2639" y="7163"/>
                  </a:cubicBezTo>
                  <a:lnTo>
                    <a:pt x="2730" y="7118"/>
                  </a:lnTo>
                  <a:lnTo>
                    <a:pt x="2730" y="7118"/>
                  </a:lnTo>
                  <a:cubicBezTo>
                    <a:pt x="2729" y="7118"/>
                    <a:pt x="2728" y="7119"/>
                    <a:pt x="2727" y="7119"/>
                  </a:cubicBezTo>
                  <a:cubicBezTo>
                    <a:pt x="2684" y="7119"/>
                    <a:pt x="2685" y="6572"/>
                    <a:pt x="2707" y="6572"/>
                  </a:cubicBezTo>
                  <a:lnTo>
                    <a:pt x="2616" y="6550"/>
                  </a:lnTo>
                  <a:cubicBezTo>
                    <a:pt x="2616" y="6459"/>
                    <a:pt x="2707" y="6527"/>
                    <a:pt x="2707" y="6436"/>
                  </a:cubicBezTo>
                  <a:cubicBezTo>
                    <a:pt x="2571" y="6390"/>
                    <a:pt x="2707" y="6277"/>
                    <a:pt x="2639" y="6231"/>
                  </a:cubicBezTo>
                  <a:cubicBezTo>
                    <a:pt x="2662" y="6231"/>
                    <a:pt x="2662" y="6186"/>
                    <a:pt x="2707" y="6186"/>
                  </a:cubicBezTo>
                  <a:cubicBezTo>
                    <a:pt x="2639" y="6163"/>
                    <a:pt x="2684" y="6140"/>
                    <a:pt x="2662" y="6117"/>
                  </a:cubicBezTo>
                  <a:lnTo>
                    <a:pt x="2616" y="6117"/>
                  </a:lnTo>
                  <a:lnTo>
                    <a:pt x="2593" y="6049"/>
                  </a:lnTo>
                  <a:lnTo>
                    <a:pt x="2684" y="6049"/>
                  </a:lnTo>
                  <a:cubicBezTo>
                    <a:pt x="2707" y="5867"/>
                    <a:pt x="2798" y="5003"/>
                    <a:pt x="2775" y="4799"/>
                  </a:cubicBezTo>
                  <a:lnTo>
                    <a:pt x="2775" y="4799"/>
                  </a:lnTo>
                  <a:cubicBezTo>
                    <a:pt x="2707" y="4844"/>
                    <a:pt x="2752" y="4890"/>
                    <a:pt x="2662" y="4912"/>
                  </a:cubicBezTo>
                  <a:cubicBezTo>
                    <a:pt x="2616" y="4867"/>
                    <a:pt x="2684" y="4844"/>
                    <a:pt x="2639" y="4821"/>
                  </a:cubicBezTo>
                  <a:cubicBezTo>
                    <a:pt x="2775" y="4799"/>
                    <a:pt x="2662" y="4708"/>
                    <a:pt x="2798" y="4662"/>
                  </a:cubicBezTo>
                  <a:lnTo>
                    <a:pt x="2730" y="4662"/>
                  </a:lnTo>
                  <a:lnTo>
                    <a:pt x="2775" y="4639"/>
                  </a:lnTo>
                  <a:cubicBezTo>
                    <a:pt x="2707" y="4412"/>
                    <a:pt x="2730" y="4571"/>
                    <a:pt x="2752" y="4389"/>
                  </a:cubicBezTo>
                  <a:cubicBezTo>
                    <a:pt x="2752" y="4276"/>
                    <a:pt x="2662" y="4207"/>
                    <a:pt x="2684" y="4162"/>
                  </a:cubicBezTo>
                  <a:lnTo>
                    <a:pt x="2639" y="4162"/>
                  </a:lnTo>
                  <a:cubicBezTo>
                    <a:pt x="2684" y="4162"/>
                    <a:pt x="2593" y="4071"/>
                    <a:pt x="2662" y="4071"/>
                  </a:cubicBezTo>
                  <a:cubicBezTo>
                    <a:pt x="2643" y="4034"/>
                    <a:pt x="2655" y="3968"/>
                    <a:pt x="2611" y="3968"/>
                  </a:cubicBezTo>
                  <a:cubicBezTo>
                    <a:pt x="2601" y="3968"/>
                    <a:pt x="2588" y="3971"/>
                    <a:pt x="2571" y="3980"/>
                  </a:cubicBezTo>
                  <a:cubicBezTo>
                    <a:pt x="2607" y="3962"/>
                    <a:pt x="2629" y="3899"/>
                    <a:pt x="2648" y="3899"/>
                  </a:cubicBezTo>
                  <a:cubicBezTo>
                    <a:pt x="2653" y="3899"/>
                    <a:pt x="2657" y="3903"/>
                    <a:pt x="2662" y="3912"/>
                  </a:cubicBezTo>
                  <a:lnTo>
                    <a:pt x="2662" y="3843"/>
                  </a:lnTo>
                  <a:lnTo>
                    <a:pt x="2639" y="3889"/>
                  </a:lnTo>
                  <a:cubicBezTo>
                    <a:pt x="2639" y="3798"/>
                    <a:pt x="2707" y="3730"/>
                    <a:pt x="2616" y="3662"/>
                  </a:cubicBezTo>
                  <a:lnTo>
                    <a:pt x="2593" y="3707"/>
                  </a:lnTo>
                  <a:cubicBezTo>
                    <a:pt x="2593" y="3639"/>
                    <a:pt x="2571" y="3593"/>
                    <a:pt x="2662" y="3593"/>
                  </a:cubicBezTo>
                  <a:lnTo>
                    <a:pt x="2684" y="3639"/>
                  </a:lnTo>
                  <a:cubicBezTo>
                    <a:pt x="2684" y="3548"/>
                    <a:pt x="2684" y="3480"/>
                    <a:pt x="2639" y="3411"/>
                  </a:cubicBezTo>
                  <a:lnTo>
                    <a:pt x="2639" y="3434"/>
                  </a:lnTo>
                  <a:cubicBezTo>
                    <a:pt x="2548" y="3343"/>
                    <a:pt x="2502" y="2820"/>
                    <a:pt x="2389" y="2706"/>
                  </a:cubicBezTo>
                  <a:lnTo>
                    <a:pt x="2320" y="2752"/>
                  </a:lnTo>
                  <a:lnTo>
                    <a:pt x="2275" y="2661"/>
                  </a:lnTo>
                  <a:lnTo>
                    <a:pt x="2275" y="2661"/>
                  </a:lnTo>
                  <a:lnTo>
                    <a:pt x="2457" y="2729"/>
                  </a:lnTo>
                  <a:cubicBezTo>
                    <a:pt x="2457" y="2547"/>
                    <a:pt x="2434" y="1660"/>
                    <a:pt x="2502" y="1524"/>
                  </a:cubicBezTo>
                  <a:cubicBezTo>
                    <a:pt x="2522" y="1495"/>
                    <a:pt x="2546" y="1486"/>
                    <a:pt x="2566" y="1486"/>
                  </a:cubicBezTo>
                  <a:cubicBezTo>
                    <a:pt x="2594" y="1486"/>
                    <a:pt x="2616" y="1501"/>
                    <a:pt x="2616" y="1501"/>
                  </a:cubicBezTo>
                  <a:cubicBezTo>
                    <a:pt x="2593" y="1433"/>
                    <a:pt x="2548" y="1479"/>
                    <a:pt x="2548" y="1410"/>
                  </a:cubicBezTo>
                  <a:lnTo>
                    <a:pt x="2548" y="1410"/>
                  </a:lnTo>
                  <a:lnTo>
                    <a:pt x="2616" y="1433"/>
                  </a:lnTo>
                  <a:lnTo>
                    <a:pt x="2593" y="1365"/>
                  </a:lnTo>
                  <a:cubicBezTo>
                    <a:pt x="2582" y="1388"/>
                    <a:pt x="2559" y="1393"/>
                    <a:pt x="2531" y="1393"/>
                  </a:cubicBezTo>
                  <a:cubicBezTo>
                    <a:pt x="2502" y="1393"/>
                    <a:pt x="2468" y="1388"/>
                    <a:pt x="2434" y="1388"/>
                  </a:cubicBezTo>
                  <a:lnTo>
                    <a:pt x="2457" y="1319"/>
                  </a:lnTo>
                  <a:lnTo>
                    <a:pt x="2502" y="1319"/>
                  </a:lnTo>
                  <a:cubicBezTo>
                    <a:pt x="2502" y="1297"/>
                    <a:pt x="2343" y="1251"/>
                    <a:pt x="2389" y="1183"/>
                  </a:cubicBezTo>
                  <a:cubicBezTo>
                    <a:pt x="2411" y="1046"/>
                    <a:pt x="2389" y="887"/>
                    <a:pt x="2411" y="751"/>
                  </a:cubicBezTo>
                  <a:lnTo>
                    <a:pt x="2480" y="819"/>
                  </a:lnTo>
                  <a:lnTo>
                    <a:pt x="2502" y="751"/>
                  </a:lnTo>
                  <a:lnTo>
                    <a:pt x="2502" y="751"/>
                  </a:lnTo>
                  <a:cubicBezTo>
                    <a:pt x="2497" y="753"/>
                    <a:pt x="2493" y="755"/>
                    <a:pt x="2489" y="755"/>
                  </a:cubicBezTo>
                  <a:cubicBezTo>
                    <a:pt x="2465" y="755"/>
                    <a:pt x="2472" y="702"/>
                    <a:pt x="2447" y="702"/>
                  </a:cubicBezTo>
                  <a:cubicBezTo>
                    <a:pt x="2444" y="702"/>
                    <a:pt x="2439" y="703"/>
                    <a:pt x="2434" y="705"/>
                  </a:cubicBezTo>
                  <a:cubicBezTo>
                    <a:pt x="2320" y="592"/>
                    <a:pt x="2434" y="478"/>
                    <a:pt x="2343" y="387"/>
                  </a:cubicBezTo>
                  <a:cubicBezTo>
                    <a:pt x="2232" y="365"/>
                    <a:pt x="399" y="81"/>
                    <a:pt x="194" y="48"/>
                  </a:cubicBezTo>
                  <a:lnTo>
                    <a:pt x="194" y="48"/>
                  </a:lnTo>
                  <a:lnTo>
                    <a:pt x="183" y="91"/>
                  </a:lnTo>
                  <a:lnTo>
                    <a:pt x="251" y="91"/>
                  </a:lnTo>
                  <a:cubicBezTo>
                    <a:pt x="274" y="160"/>
                    <a:pt x="206" y="114"/>
                    <a:pt x="206" y="182"/>
                  </a:cubicBezTo>
                  <a:cubicBezTo>
                    <a:pt x="137" y="182"/>
                    <a:pt x="137" y="114"/>
                    <a:pt x="137" y="4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48"/>
            <p:cNvSpPr/>
            <p:nvPr/>
          </p:nvSpPr>
          <p:spPr>
            <a:xfrm rot="-2172959" flipH="1">
              <a:off x="8891218" y="13333"/>
              <a:ext cx="2193" cy="2882"/>
            </a:xfrm>
            <a:custGeom>
              <a:avLst/>
              <a:gdLst/>
              <a:ahLst/>
              <a:cxnLst/>
              <a:rect l="l" t="t" r="r" b="b"/>
              <a:pathLst>
                <a:path w="70" h="92" extrusionOk="0">
                  <a:moveTo>
                    <a:pt x="69" y="0"/>
                  </a:moveTo>
                  <a:lnTo>
                    <a:pt x="69" y="0"/>
                  </a:lnTo>
                  <a:cubicBezTo>
                    <a:pt x="24" y="23"/>
                    <a:pt x="1" y="46"/>
                    <a:pt x="1" y="91"/>
                  </a:cubicBezTo>
                  <a:cubicBezTo>
                    <a:pt x="69" y="68"/>
                    <a:pt x="69" y="23"/>
                    <a:pt x="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48"/>
            <p:cNvSpPr/>
            <p:nvPr/>
          </p:nvSpPr>
          <p:spPr>
            <a:xfrm rot="-2172959" flipH="1">
              <a:off x="8889962" y="14450"/>
              <a:ext cx="720" cy="31"/>
            </a:xfrm>
            <a:custGeom>
              <a:avLst/>
              <a:gdLst/>
              <a:ahLst/>
              <a:cxnLst/>
              <a:rect l="l" t="t" r="r" b="b"/>
              <a:pathLst>
                <a:path w="23" h="1" extrusionOk="0">
                  <a:moveTo>
                    <a:pt x="23" y="0"/>
                  </a:moveTo>
                  <a:lnTo>
                    <a:pt x="2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48"/>
            <p:cNvSpPr/>
            <p:nvPr/>
          </p:nvSpPr>
          <p:spPr>
            <a:xfrm rot="-2172959" flipH="1">
              <a:off x="8825483" y="-216097"/>
              <a:ext cx="31" cy="720"/>
            </a:xfrm>
            <a:custGeom>
              <a:avLst/>
              <a:gdLst/>
              <a:ahLst/>
              <a:cxnLst/>
              <a:rect l="l" t="t" r="r" b="b"/>
              <a:pathLst>
                <a:path w="1" h="23" extrusionOk="0">
                  <a:moveTo>
                    <a:pt x="1" y="0"/>
                  </a:moveTo>
                  <a:lnTo>
                    <a:pt x="1" y="2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1657;p48"/>
            <p:cNvSpPr/>
            <p:nvPr/>
          </p:nvSpPr>
          <p:spPr>
            <a:xfrm rot="-2172959" flipH="1">
              <a:off x="8808120" y="-212071"/>
              <a:ext cx="95477" cy="227479"/>
            </a:xfrm>
            <a:custGeom>
              <a:avLst/>
              <a:gdLst/>
              <a:ahLst/>
              <a:cxnLst/>
              <a:rect l="l" t="t" r="r" b="b"/>
              <a:pathLst>
                <a:path w="3048" h="7262" extrusionOk="0">
                  <a:moveTo>
                    <a:pt x="2388" y="2070"/>
                  </a:moveTo>
                  <a:lnTo>
                    <a:pt x="2499" y="2094"/>
                  </a:lnTo>
                  <a:lnTo>
                    <a:pt x="2499" y="2094"/>
                  </a:lnTo>
                  <a:lnTo>
                    <a:pt x="2434" y="2138"/>
                  </a:lnTo>
                  <a:lnTo>
                    <a:pt x="2388" y="2070"/>
                  </a:lnTo>
                  <a:close/>
                  <a:moveTo>
                    <a:pt x="2707" y="7095"/>
                  </a:moveTo>
                  <a:lnTo>
                    <a:pt x="2688" y="7151"/>
                  </a:lnTo>
                  <a:lnTo>
                    <a:pt x="2688" y="7151"/>
                  </a:lnTo>
                  <a:cubicBezTo>
                    <a:pt x="2694" y="7114"/>
                    <a:pt x="2645" y="7095"/>
                    <a:pt x="2707" y="7095"/>
                  </a:cubicBezTo>
                  <a:close/>
                  <a:moveTo>
                    <a:pt x="182" y="0"/>
                  </a:moveTo>
                  <a:lnTo>
                    <a:pt x="137" y="69"/>
                  </a:lnTo>
                  <a:lnTo>
                    <a:pt x="228" y="69"/>
                  </a:lnTo>
                  <a:cubicBezTo>
                    <a:pt x="251" y="137"/>
                    <a:pt x="182" y="91"/>
                    <a:pt x="182" y="137"/>
                  </a:cubicBezTo>
                  <a:cubicBezTo>
                    <a:pt x="173" y="140"/>
                    <a:pt x="165" y="141"/>
                    <a:pt x="158" y="141"/>
                  </a:cubicBezTo>
                  <a:cubicBezTo>
                    <a:pt x="114" y="141"/>
                    <a:pt x="111" y="85"/>
                    <a:pt x="92" y="46"/>
                  </a:cubicBezTo>
                  <a:lnTo>
                    <a:pt x="92" y="46"/>
                  </a:lnTo>
                  <a:cubicBezTo>
                    <a:pt x="92" y="91"/>
                    <a:pt x="46" y="137"/>
                    <a:pt x="114" y="160"/>
                  </a:cubicBezTo>
                  <a:cubicBezTo>
                    <a:pt x="92" y="182"/>
                    <a:pt x="46" y="160"/>
                    <a:pt x="23" y="205"/>
                  </a:cubicBezTo>
                  <a:cubicBezTo>
                    <a:pt x="46" y="228"/>
                    <a:pt x="92" y="273"/>
                    <a:pt x="69" y="319"/>
                  </a:cubicBezTo>
                  <a:lnTo>
                    <a:pt x="46" y="319"/>
                  </a:lnTo>
                  <a:cubicBezTo>
                    <a:pt x="1" y="410"/>
                    <a:pt x="160" y="432"/>
                    <a:pt x="92" y="523"/>
                  </a:cubicBezTo>
                  <a:lnTo>
                    <a:pt x="69" y="523"/>
                  </a:lnTo>
                  <a:cubicBezTo>
                    <a:pt x="23" y="546"/>
                    <a:pt x="92" y="614"/>
                    <a:pt x="46" y="660"/>
                  </a:cubicBezTo>
                  <a:lnTo>
                    <a:pt x="114" y="660"/>
                  </a:lnTo>
                  <a:cubicBezTo>
                    <a:pt x="69" y="728"/>
                    <a:pt x="114" y="774"/>
                    <a:pt x="69" y="819"/>
                  </a:cubicBezTo>
                  <a:lnTo>
                    <a:pt x="137" y="842"/>
                  </a:lnTo>
                  <a:cubicBezTo>
                    <a:pt x="114" y="1069"/>
                    <a:pt x="228" y="1888"/>
                    <a:pt x="251" y="2115"/>
                  </a:cubicBezTo>
                  <a:lnTo>
                    <a:pt x="228" y="2092"/>
                  </a:lnTo>
                  <a:lnTo>
                    <a:pt x="228" y="2092"/>
                  </a:lnTo>
                  <a:cubicBezTo>
                    <a:pt x="273" y="2411"/>
                    <a:pt x="296" y="3093"/>
                    <a:pt x="387" y="3411"/>
                  </a:cubicBezTo>
                  <a:cubicBezTo>
                    <a:pt x="319" y="3480"/>
                    <a:pt x="342" y="3548"/>
                    <a:pt x="319" y="3593"/>
                  </a:cubicBezTo>
                  <a:lnTo>
                    <a:pt x="387" y="3593"/>
                  </a:lnTo>
                  <a:cubicBezTo>
                    <a:pt x="387" y="3775"/>
                    <a:pt x="433" y="3616"/>
                    <a:pt x="455" y="3775"/>
                  </a:cubicBezTo>
                  <a:cubicBezTo>
                    <a:pt x="501" y="3957"/>
                    <a:pt x="433" y="4685"/>
                    <a:pt x="387" y="4867"/>
                  </a:cubicBezTo>
                  <a:cubicBezTo>
                    <a:pt x="478" y="4958"/>
                    <a:pt x="410" y="5049"/>
                    <a:pt x="455" y="5140"/>
                  </a:cubicBezTo>
                  <a:lnTo>
                    <a:pt x="433" y="5140"/>
                  </a:lnTo>
                  <a:cubicBezTo>
                    <a:pt x="455" y="5231"/>
                    <a:pt x="364" y="5776"/>
                    <a:pt x="410" y="5890"/>
                  </a:cubicBezTo>
                  <a:lnTo>
                    <a:pt x="410" y="5867"/>
                  </a:lnTo>
                  <a:lnTo>
                    <a:pt x="410" y="5867"/>
                  </a:lnTo>
                  <a:cubicBezTo>
                    <a:pt x="478" y="5958"/>
                    <a:pt x="364" y="5936"/>
                    <a:pt x="342" y="6026"/>
                  </a:cubicBezTo>
                  <a:cubicBezTo>
                    <a:pt x="433" y="6026"/>
                    <a:pt x="501" y="6095"/>
                    <a:pt x="501" y="6140"/>
                  </a:cubicBezTo>
                  <a:lnTo>
                    <a:pt x="478" y="6140"/>
                  </a:lnTo>
                  <a:cubicBezTo>
                    <a:pt x="501" y="6186"/>
                    <a:pt x="592" y="6299"/>
                    <a:pt x="592" y="6368"/>
                  </a:cubicBezTo>
                  <a:lnTo>
                    <a:pt x="546" y="6368"/>
                  </a:lnTo>
                  <a:cubicBezTo>
                    <a:pt x="592" y="6436"/>
                    <a:pt x="569" y="6549"/>
                    <a:pt x="569" y="6595"/>
                  </a:cubicBezTo>
                  <a:cubicBezTo>
                    <a:pt x="546" y="6709"/>
                    <a:pt x="455" y="6868"/>
                    <a:pt x="524" y="7004"/>
                  </a:cubicBezTo>
                  <a:lnTo>
                    <a:pt x="364" y="7095"/>
                  </a:lnTo>
                  <a:lnTo>
                    <a:pt x="387" y="7118"/>
                  </a:lnTo>
                  <a:cubicBezTo>
                    <a:pt x="387" y="7118"/>
                    <a:pt x="1447" y="7262"/>
                    <a:pt x="2138" y="7262"/>
                  </a:cubicBezTo>
                  <a:cubicBezTo>
                    <a:pt x="2357" y="7262"/>
                    <a:pt x="2540" y="7247"/>
                    <a:pt x="2638" y="7209"/>
                  </a:cubicBezTo>
                  <a:lnTo>
                    <a:pt x="2684" y="7209"/>
                  </a:lnTo>
                  <a:lnTo>
                    <a:pt x="2684" y="7163"/>
                  </a:lnTo>
                  <a:cubicBezTo>
                    <a:pt x="2691" y="7149"/>
                    <a:pt x="2698" y="7144"/>
                    <a:pt x="2706" y="7144"/>
                  </a:cubicBezTo>
                  <a:cubicBezTo>
                    <a:pt x="2723" y="7144"/>
                    <a:pt x="2743" y="7171"/>
                    <a:pt x="2775" y="7186"/>
                  </a:cubicBezTo>
                  <a:lnTo>
                    <a:pt x="2798" y="7118"/>
                  </a:lnTo>
                  <a:lnTo>
                    <a:pt x="2752" y="7141"/>
                  </a:lnTo>
                  <a:lnTo>
                    <a:pt x="2707" y="7050"/>
                  </a:lnTo>
                  <a:cubicBezTo>
                    <a:pt x="2729" y="7004"/>
                    <a:pt x="2798" y="7050"/>
                    <a:pt x="2820" y="6982"/>
                  </a:cubicBezTo>
                  <a:cubicBezTo>
                    <a:pt x="2866" y="6686"/>
                    <a:pt x="2934" y="6413"/>
                    <a:pt x="2911" y="6095"/>
                  </a:cubicBezTo>
                  <a:lnTo>
                    <a:pt x="2911" y="6095"/>
                  </a:lnTo>
                  <a:lnTo>
                    <a:pt x="2957" y="6117"/>
                  </a:lnTo>
                  <a:cubicBezTo>
                    <a:pt x="2934" y="6026"/>
                    <a:pt x="2934" y="5936"/>
                    <a:pt x="2911" y="5867"/>
                  </a:cubicBezTo>
                  <a:lnTo>
                    <a:pt x="3002" y="5822"/>
                  </a:lnTo>
                  <a:lnTo>
                    <a:pt x="3002" y="5822"/>
                  </a:lnTo>
                  <a:cubicBezTo>
                    <a:pt x="3001" y="5822"/>
                    <a:pt x="3000" y="5823"/>
                    <a:pt x="2999" y="5823"/>
                  </a:cubicBezTo>
                  <a:cubicBezTo>
                    <a:pt x="2957" y="5823"/>
                    <a:pt x="2957" y="5366"/>
                    <a:pt x="2957" y="5344"/>
                  </a:cubicBezTo>
                  <a:lnTo>
                    <a:pt x="2866" y="5344"/>
                  </a:lnTo>
                  <a:cubicBezTo>
                    <a:pt x="2866" y="5253"/>
                    <a:pt x="2979" y="5322"/>
                    <a:pt x="2957" y="5231"/>
                  </a:cubicBezTo>
                  <a:cubicBezTo>
                    <a:pt x="2820" y="5208"/>
                    <a:pt x="2979" y="5094"/>
                    <a:pt x="2911" y="5071"/>
                  </a:cubicBezTo>
                  <a:cubicBezTo>
                    <a:pt x="2911" y="5071"/>
                    <a:pt x="2911" y="5026"/>
                    <a:pt x="2957" y="5026"/>
                  </a:cubicBezTo>
                  <a:cubicBezTo>
                    <a:pt x="2889" y="5026"/>
                    <a:pt x="2934" y="5003"/>
                    <a:pt x="2934" y="4958"/>
                  </a:cubicBezTo>
                  <a:lnTo>
                    <a:pt x="2934" y="4958"/>
                  </a:lnTo>
                  <a:lnTo>
                    <a:pt x="2889" y="4980"/>
                  </a:lnTo>
                  <a:lnTo>
                    <a:pt x="2843" y="4912"/>
                  </a:lnTo>
                  <a:lnTo>
                    <a:pt x="2934" y="4912"/>
                  </a:lnTo>
                  <a:cubicBezTo>
                    <a:pt x="2957" y="4776"/>
                    <a:pt x="3048" y="4025"/>
                    <a:pt x="3002" y="3866"/>
                  </a:cubicBezTo>
                  <a:lnTo>
                    <a:pt x="3002" y="3866"/>
                  </a:lnTo>
                  <a:cubicBezTo>
                    <a:pt x="2957" y="3889"/>
                    <a:pt x="2979" y="3934"/>
                    <a:pt x="2889" y="3957"/>
                  </a:cubicBezTo>
                  <a:cubicBezTo>
                    <a:pt x="2843" y="3912"/>
                    <a:pt x="2911" y="3889"/>
                    <a:pt x="2866" y="3866"/>
                  </a:cubicBezTo>
                  <a:cubicBezTo>
                    <a:pt x="3002" y="3866"/>
                    <a:pt x="2889" y="3775"/>
                    <a:pt x="3025" y="3752"/>
                  </a:cubicBezTo>
                  <a:lnTo>
                    <a:pt x="2957" y="3730"/>
                  </a:lnTo>
                  <a:lnTo>
                    <a:pt x="3002" y="3707"/>
                  </a:lnTo>
                  <a:cubicBezTo>
                    <a:pt x="2911" y="3525"/>
                    <a:pt x="2957" y="3662"/>
                    <a:pt x="2979" y="3502"/>
                  </a:cubicBezTo>
                  <a:cubicBezTo>
                    <a:pt x="2957" y="3411"/>
                    <a:pt x="2866" y="3366"/>
                    <a:pt x="2889" y="3298"/>
                  </a:cubicBezTo>
                  <a:lnTo>
                    <a:pt x="2889" y="3298"/>
                  </a:lnTo>
                  <a:lnTo>
                    <a:pt x="2820" y="3320"/>
                  </a:lnTo>
                  <a:cubicBezTo>
                    <a:pt x="2889" y="3298"/>
                    <a:pt x="2775" y="3252"/>
                    <a:pt x="2843" y="3229"/>
                  </a:cubicBezTo>
                  <a:cubicBezTo>
                    <a:pt x="2843" y="3211"/>
                    <a:pt x="2843" y="3149"/>
                    <a:pt x="2796" y="3149"/>
                  </a:cubicBezTo>
                  <a:cubicBezTo>
                    <a:pt x="2784" y="3149"/>
                    <a:pt x="2770" y="3152"/>
                    <a:pt x="2752" y="3161"/>
                  </a:cubicBezTo>
                  <a:cubicBezTo>
                    <a:pt x="2787" y="3144"/>
                    <a:pt x="2808" y="3100"/>
                    <a:pt x="2836" y="3100"/>
                  </a:cubicBezTo>
                  <a:cubicBezTo>
                    <a:pt x="2845" y="3100"/>
                    <a:pt x="2855" y="3105"/>
                    <a:pt x="2866" y="3116"/>
                  </a:cubicBezTo>
                  <a:lnTo>
                    <a:pt x="2843" y="3048"/>
                  </a:lnTo>
                  <a:lnTo>
                    <a:pt x="2820" y="3070"/>
                  </a:lnTo>
                  <a:cubicBezTo>
                    <a:pt x="2820" y="3002"/>
                    <a:pt x="2889" y="2957"/>
                    <a:pt x="2798" y="2911"/>
                  </a:cubicBezTo>
                  <a:lnTo>
                    <a:pt x="2752" y="2934"/>
                  </a:lnTo>
                  <a:cubicBezTo>
                    <a:pt x="2752" y="2888"/>
                    <a:pt x="2752" y="2843"/>
                    <a:pt x="2843" y="2820"/>
                  </a:cubicBezTo>
                  <a:lnTo>
                    <a:pt x="2866" y="2866"/>
                  </a:lnTo>
                  <a:cubicBezTo>
                    <a:pt x="2866" y="2797"/>
                    <a:pt x="2843" y="2752"/>
                    <a:pt x="2798" y="2684"/>
                  </a:cubicBezTo>
                  <a:lnTo>
                    <a:pt x="2798" y="2706"/>
                  </a:lnTo>
                  <a:cubicBezTo>
                    <a:pt x="2708" y="2617"/>
                    <a:pt x="2618" y="2194"/>
                    <a:pt x="2506" y="2096"/>
                  </a:cubicBezTo>
                  <a:lnTo>
                    <a:pt x="2506" y="2096"/>
                  </a:lnTo>
                  <a:lnTo>
                    <a:pt x="2593" y="2115"/>
                  </a:lnTo>
                  <a:cubicBezTo>
                    <a:pt x="2570" y="1956"/>
                    <a:pt x="2502" y="1206"/>
                    <a:pt x="2547" y="1069"/>
                  </a:cubicBezTo>
                  <a:cubicBezTo>
                    <a:pt x="2563" y="1054"/>
                    <a:pt x="2580" y="1049"/>
                    <a:pt x="2597" y="1049"/>
                  </a:cubicBezTo>
                  <a:cubicBezTo>
                    <a:pt x="2631" y="1049"/>
                    <a:pt x="2661" y="1069"/>
                    <a:pt x="2661" y="1069"/>
                  </a:cubicBezTo>
                  <a:cubicBezTo>
                    <a:pt x="2638" y="1001"/>
                    <a:pt x="2593" y="1046"/>
                    <a:pt x="2593" y="978"/>
                  </a:cubicBezTo>
                  <a:lnTo>
                    <a:pt x="2593" y="978"/>
                  </a:lnTo>
                  <a:lnTo>
                    <a:pt x="2661" y="1001"/>
                  </a:lnTo>
                  <a:lnTo>
                    <a:pt x="2661" y="1001"/>
                  </a:lnTo>
                  <a:lnTo>
                    <a:pt x="2638" y="955"/>
                  </a:lnTo>
                  <a:cubicBezTo>
                    <a:pt x="2627" y="967"/>
                    <a:pt x="2599" y="967"/>
                    <a:pt x="2567" y="967"/>
                  </a:cubicBezTo>
                  <a:cubicBezTo>
                    <a:pt x="2536" y="967"/>
                    <a:pt x="2502" y="967"/>
                    <a:pt x="2479" y="978"/>
                  </a:cubicBezTo>
                  <a:lnTo>
                    <a:pt x="2479" y="910"/>
                  </a:lnTo>
                  <a:lnTo>
                    <a:pt x="2547" y="910"/>
                  </a:lnTo>
                  <a:cubicBezTo>
                    <a:pt x="2547" y="887"/>
                    <a:pt x="2388" y="865"/>
                    <a:pt x="2411" y="796"/>
                  </a:cubicBezTo>
                  <a:cubicBezTo>
                    <a:pt x="2434" y="683"/>
                    <a:pt x="2411" y="546"/>
                    <a:pt x="2434" y="432"/>
                  </a:cubicBezTo>
                  <a:lnTo>
                    <a:pt x="2502" y="478"/>
                  </a:lnTo>
                  <a:lnTo>
                    <a:pt x="2502" y="432"/>
                  </a:lnTo>
                  <a:cubicBezTo>
                    <a:pt x="2495" y="436"/>
                    <a:pt x="2490" y="437"/>
                    <a:pt x="2486" y="437"/>
                  </a:cubicBezTo>
                  <a:cubicBezTo>
                    <a:pt x="2466" y="437"/>
                    <a:pt x="2472" y="405"/>
                    <a:pt x="2464" y="405"/>
                  </a:cubicBezTo>
                  <a:cubicBezTo>
                    <a:pt x="2462" y="405"/>
                    <a:pt x="2460" y="406"/>
                    <a:pt x="2456" y="410"/>
                  </a:cubicBezTo>
                  <a:cubicBezTo>
                    <a:pt x="2320" y="319"/>
                    <a:pt x="2434" y="205"/>
                    <a:pt x="2343" y="137"/>
                  </a:cubicBezTo>
                  <a:cubicBezTo>
                    <a:pt x="2229" y="137"/>
                    <a:pt x="296" y="46"/>
                    <a:pt x="160" y="46"/>
                  </a:cubicBezTo>
                  <a:lnTo>
                    <a:pt x="18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48"/>
            <p:cNvSpPr/>
            <p:nvPr/>
          </p:nvSpPr>
          <p:spPr>
            <a:xfrm rot="-2172959" flipH="1">
              <a:off x="8611377" y="430911"/>
              <a:ext cx="2882" cy="4291"/>
            </a:xfrm>
            <a:custGeom>
              <a:avLst/>
              <a:gdLst/>
              <a:ahLst/>
              <a:cxnLst/>
              <a:rect l="l" t="t" r="r" b="b"/>
              <a:pathLst>
                <a:path w="92" h="137" extrusionOk="0">
                  <a:moveTo>
                    <a:pt x="91" y="1"/>
                  </a:moveTo>
                  <a:lnTo>
                    <a:pt x="91" y="1"/>
                  </a:lnTo>
                  <a:cubicBezTo>
                    <a:pt x="23" y="46"/>
                    <a:pt x="0" y="69"/>
                    <a:pt x="0" y="137"/>
                  </a:cubicBezTo>
                  <a:cubicBezTo>
                    <a:pt x="69" y="114"/>
                    <a:pt x="69" y="46"/>
                    <a:pt x="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48"/>
            <p:cNvSpPr/>
            <p:nvPr/>
          </p:nvSpPr>
          <p:spPr>
            <a:xfrm rot="-2172959" flipH="1">
              <a:off x="8610394" y="432165"/>
              <a:ext cx="31" cy="31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48"/>
            <p:cNvSpPr/>
            <p:nvPr/>
          </p:nvSpPr>
          <p:spPr>
            <a:xfrm rot="-2172959" flipH="1">
              <a:off x="8514842" y="154126"/>
              <a:ext cx="752" cy="720"/>
            </a:xfrm>
            <a:custGeom>
              <a:avLst/>
              <a:gdLst/>
              <a:ahLst/>
              <a:cxnLst/>
              <a:rect l="l" t="t" r="r" b="b"/>
              <a:pathLst>
                <a:path w="24" h="23" extrusionOk="0">
                  <a:moveTo>
                    <a:pt x="0" y="0"/>
                  </a:moveTo>
                  <a:lnTo>
                    <a:pt x="23" y="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48"/>
            <p:cNvSpPr/>
            <p:nvPr/>
          </p:nvSpPr>
          <p:spPr>
            <a:xfrm rot="-2172959" flipH="1">
              <a:off x="8511210" y="153176"/>
              <a:ext cx="99048" cy="286087"/>
            </a:xfrm>
            <a:custGeom>
              <a:avLst/>
              <a:gdLst/>
              <a:ahLst/>
              <a:cxnLst/>
              <a:rect l="l" t="t" r="r" b="b"/>
              <a:pathLst>
                <a:path w="3162" h="9133" extrusionOk="0">
                  <a:moveTo>
                    <a:pt x="159" y="1"/>
                  </a:moveTo>
                  <a:lnTo>
                    <a:pt x="137" y="69"/>
                  </a:lnTo>
                  <a:cubicBezTo>
                    <a:pt x="138" y="68"/>
                    <a:pt x="140" y="68"/>
                    <a:pt x="143" y="68"/>
                  </a:cubicBezTo>
                  <a:lnTo>
                    <a:pt x="143" y="68"/>
                  </a:lnTo>
                  <a:lnTo>
                    <a:pt x="159" y="1"/>
                  </a:lnTo>
                  <a:close/>
                  <a:moveTo>
                    <a:pt x="71" y="811"/>
                  </a:moveTo>
                  <a:lnTo>
                    <a:pt x="71" y="811"/>
                  </a:lnTo>
                  <a:cubicBezTo>
                    <a:pt x="69" y="813"/>
                    <a:pt x="68" y="816"/>
                    <a:pt x="68" y="819"/>
                  </a:cubicBezTo>
                  <a:cubicBezTo>
                    <a:pt x="69" y="816"/>
                    <a:pt x="70" y="814"/>
                    <a:pt x="71" y="811"/>
                  </a:cubicBezTo>
                  <a:close/>
                  <a:moveTo>
                    <a:pt x="2320" y="46"/>
                  </a:moveTo>
                  <a:cubicBezTo>
                    <a:pt x="2207" y="46"/>
                    <a:pt x="321" y="46"/>
                    <a:pt x="143" y="68"/>
                  </a:cubicBezTo>
                  <a:lnTo>
                    <a:pt x="143" y="68"/>
                  </a:lnTo>
                  <a:lnTo>
                    <a:pt x="137" y="91"/>
                  </a:lnTo>
                  <a:lnTo>
                    <a:pt x="205" y="91"/>
                  </a:lnTo>
                  <a:cubicBezTo>
                    <a:pt x="228" y="160"/>
                    <a:pt x="159" y="114"/>
                    <a:pt x="159" y="182"/>
                  </a:cubicBezTo>
                  <a:cubicBezTo>
                    <a:pt x="114" y="182"/>
                    <a:pt x="91" y="137"/>
                    <a:pt x="91" y="69"/>
                  </a:cubicBezTo>
                  <a:lnTo>
                    <a:pt x="91" y="69"/>
                  </a:lnTo>
                  <a:cubicBezTo>
                    <a:pt x="68" y="137"/>
                    <a:pt x="46" y="182"/>
                    <a:pt x="114" y="205"/>
                  </a:cubicBezTo>
                  <a:cubicBezTo>
                    <a:pt x="103" y="228"/>
                    <a:pt x="80" y="228"/>
                    <a:pt x="57" y="228"/>
                  </a:cubicBezTo>
                  <a:cubicBezTo>
                    <a:pt x="34" y="228"/>
                    <a:pt x="12" y="228"/>
                    <a:pt x="0" y="251"/>
                  </a:cubicBezTo>
                  <a:cubicBezTo>
                    <a:pt x="23" y="296"/>
                    <a:pt x="91" y="342"/>
                    <a:pt x="68" y="387"/>
                  </a:cubicBezTo>
                  <a:lnTo>
                    <a:pt x="46" y="387"/>
                  </a:lnTo>
                  <a:cubicBezTo>
                    <a:pt x="0" y="501"/>
                    <a:pt x="159" y="546"/>
                    <a:pt x="91" y="660"/>
                  </a:cubicBezTo>
                  <a:lnTo>
                    <a:pt x="68" y="660"/>
                  </a:lnTo>
                  <a:cubicBezTo>
                    <a:pt x="47" y="682"/>
                    <a:pt x="88" y="746"/>
                    <a:pt x="71" y="811"/>
                  </a:cubicBezTo>
                  <a:lnTo>
                    <a:pt x="71" y="811"/>
                  </a:lnTo>
                  <a:cubicBezTo>
                    <a:pt x="75" y="805"/>
                    <a:pt x="84" y="802"/>
                    <a:pt x="94" y="802"/>
                  </a:cubicBezTo>
                  <a:cubicBezTo>
                    <a:pt x="108" y="802"/>
                    <a:pt x="125" y="808"/>
                    <a:pt x="137" y="819"/>
                  </a:cubicBezTo>
                  <a:cubicBezTo>
                    <a:pt x="91" y="910"/>
                    <a:pt x="137" y="956"/>
                    <a:pt x="91" y="1001"/>
                  </a:cubicBezTo>
                  <a:lnTo>
                    <a:pt x="159" y="1069"/>
                  </a:lnTo>
                  <a:cubicBezTo>
                    <a:pt x="159" y="1319"/>
                    <a:pt x="341" y="2343"/>
                    <a:pt x="341" y="2616"/>
                  </a:cubicBezTo>
                  <a:cubicBezTo>
                    <a:pt x="387" y="3002"/>
                    <a:pt x="387" y="3844"/>
                    <a:pt x="500" y="4276"/>
                  </a:cubicBezTo>
                  <a:cubicBezTo>
                    <a:pt x="432" y="4321"/>
                    <a:pt x="455" y="4412"/>
                    <a:pt x="432" y="4480"/>
                  </a:cubicBezTo>
                  <a:cubicBezTo>
                    <a:pt x="442" y="4471"/>
                    <a:pt x="455" y="4465"/>
                    <a:pt x="467" y="4465"/>
                  </a:cubicBezTo>
                  <a:cubicBezTo>
                    <a:pt x="485" y="4465"/>
                    <a:pt x="500" y="4476"/>
                    <a:pt x="500" y="4503"/>
                  </a:cubicBezTo>
                  <a:cubicBezTo>
                    <a:pt x="500" y="4605"/>
                    <a:pt x="512" y="4605"/>
                    <a:pt x="526" y="4605"/>
                  </a:cubicBezTo>
                  <a:cubicBezTo>
                    <a:pt x="540" y="4605"/>
                    <a:pt x="557" y="4605"/>
                    <a:pt x="569" y="4708"/>
                  </a:cubicBezTo>
                  <a:cubicBezTo>
                    <a:pt x="637" y="4958"/>
                    <a:pt x="569" y="5890"/>
                    <a:pt x="523" y="6095"/>
                  </a:cubicBezTo>
                  <a:cubicBezTo>
                    <a:pt x="591" y="6209"/>
                    <a:pt x="523" y="6345"/>
                    <a:pt x="591" y="6459"/>
                  </a:cubicBezTo>
                  <a:lnTo>
                    <a:pt x="569" y="6459"/>
                  </a:lnTo>
                  <a:cubicBezTo>
                    <a:pt x="591" y="6572"/>
                    <a:pt x="523" y="7255"/>
                    <a:pt x="546" y="7391"/>
                  </a:cubicBezTo>
                  <a:cubicBezTo>
                    <a:pt x="591" y="7505"/>
                    <a:pt x="500" y="7482"/>
                    <a:pt x="478" y="7573"/>
                  </a:cubicBezTo>
                  <a:cubicBezTo>
                    <a:pt x="569" y="7573"/>
                    <a:pt x="614" y="7687"/>
                    <a:pt x="637" y="7709"/>
                  </a:cubicBezTo>
                  <a:lnTo>
                    <a:pt x="614" y="7709"/>
                  </a:lnTo>
                  <a:cubicBezTo>
                    <a:pt x="614" y="7778"/>
                    <a:pt x="705" y="7914"/>
                    <a:pt x="705" y="8028"/>
                  </a:cubicBezTo>
                  <a:lnTo>
                    <a:pt x="660" y="8005"/>
                  </a:lnTo>
                  <a:lnTo>
                    <a:pt x="660" y="8005"/>
                  </a:lnTo>
                  <a:cubicBezTo>
                    <a:pt x="705" y="8096"/>
                    <a:pt x="682" y="8255"/>
                    <a:pt x="682" y="8301"/>
                  </a:cubicBezTo>
                  <a:cubicBezTo>
                    <a:pt x="660" y="8437"/>
                    <a:pt x="569" y="8642"/>
                    <a:pt x="614" y="8846"/>
                  </a:cubicBezTo>
                  <a:lnTo>
                    <a:pt x="455" y="8937"/>
                  </a:lnTo>
                  <a:lnTo>
                    <a:pt x="478" y="8960"/>
                  </a:lnTo>
                  <a:cubicBezTo>
                    <a:pt x="478" y="8960"/>
                    <a:pt x="1478" y="9133"/>
                    <a:pt x="2168" y="9133"/>
                  </a:cubicBezTo>
                  <a:cubicBezTo>
                    <a:pt x="2414" y="9133"/>
                    <a:pt x="2621" y="9111"/>
                    <a:pt x="2729" y="9051"/>
                  </a:cubicBezTo>
                  <a:lnTo>
                    <a:pt x="2774" y="9051"/>
                  </a:lnTo>
                  <a:lnTo>
                    <a:pt x="2774" y="9006"/>
                  </a:lnTo>
                  <a:cubicBezTo>
                    <a:pt x="2797" y="8937"/>
                    <a:pt x="2752" y="8915"/>
                    <a:pt x="2797" y="8915"/>
                  </a:cubicBezTo>
                  <a:lnTo>
                    <a:pt x="2797" y="9006"/>
                  </a:lnTo>
                  <a:cubicBezTo>
                    <a:pt x="2797" y="8979"/>
                    <a:pt x="2804" y="8970"/>
                    <a:pt x="2814" y="8970"/>
                  </a:cubicBezTo>
                  <a:cubicBezTo>
                    <a:pt x="2829" y="8970"/>
                    <a:pt x="2852" y="8992"/>
                    <a:pt x="2865" y="9006"/>
                  </a:cubicBezTo>
                  <a:lnTo>
                    <a:pt x="2888" y="8937"/>
                  </a:lnTo>
                  <a:lnTo>
                    <a:pt x="2888" y="8937"/>
                  </a:lnTo>
                  <a:lnTo>
                    <a:pt x="2865" y="8960"/>
                  </a:lnTo>
                  <a:cubicBezTo>
                    <a:pt x="2843" y="8915"/>
                    <a:pt x="2797" y="8869"/>
                    <a:pt x="2820" y="8846"/>
                  </a:cubicBezTo>
                  <a:cubicBezTo>
                    <a:pt x="2820" y="8812"/>
                    <a:pt x="2843" y="8812"/>
                    <a:pt x="2865" y="8812"/>
                  </a:cubicBezTo>
                  <a:cubicBezTo>
                    <a:pt x="2888" y="8812"/>
                    <a:pt x="2911" y="8812"/>
                    <a:pt x="2911" y="8778"/>
                  </a:cubicBezTo>
                  <a:cubicBezTo>
                    <a:pt x="2979" y="8392"/>
                    <a:pt x="3047" y="8028"/>
                    <a:pt x="3047" y="7641"/>
                  </a:cubicBezTo>
                  <a:lnTo>
                    <a:pt x="3070" y="7664"/>
                  </a:lnTo>
                  <a:cubicBezTo>
                    <a:pt x="3070" y="7527"/>
                    <a:pt x="3070" y="7436"/>
                    <a:pt x="3047" y="7323"/>
                  </a:cubicBezTo>
                  <a:lnTo>
                    <a:pt x="3138" y="7277"/>
                  </a:lnTo>
                  <a:lnTo>
                    <a:pt x="3138" y="7277"/>
                  </a:lnTo>
                  <a:cubicBezTo>
                    <a:pt x="3137" y="7278"/>
                    <a:pt x="3137" y="7278"/>
                    <a:pt x="3136" y="7278"/>
                  </a:cubicBezTo>
                  <a:cubicBezTo>
                    <a:pt x="3093" y="7278"/>
                    <a:pt x="3093" y="6709"/>
                    <a:pt x="3093" y="6709"/>
                  </a:cubicBezTo>
                  <a:lnTo>
                    <a:pt x="3002" y="6686"/>
                  </a:lnTo>
                  <a:cubicBezTo>
                    <a:pt x="3002" y="6572"/>
                    <a:pt x="3116" y="6663"/>
                    <a:pt x="3093" y="6550"/>
                  </a:cubicBezTo>
                  <a:cubicBezTo>
                    <a:pt x="2956" y="6504"/>
                    <a:pt x="3116" y="6390"/>
                    <a:pt x="3025" y="6345"/>
                  </a:cubicBezTo>
                  <a:cubicBezTo>
                    <a:pt x="3047" y="6345"/>
                    <a:pt x="3047" y="6299"/>
                    <a:pt x="3093" y="6299"/>
                  </a:cubicBezTo>
                  <a:cubicBezTo>
                    <a:pt x="3025" y="6277"/>
                    <a:pt x="3070" y="6254"/>
                    <a:pt x="3047" y="6209"/>
                  </a:cubicBezTo>
                  <a:lnTo>
                    <a:pt x="3047" y="6209"/>
                  </a:lnTo>
                  <a:lnTo>
                    <a:pt x="3002" y="6231"/>
                  </a:lnTo>
                  <a:lnTo>
                    <a:pt x="2979" y="6163"/>
                  </a:lnTo>
                  <a:lnTo>
                    <a:pt x="3070" y="6163"/>
                  </a:lnTo>
                  <a:cubicBezTo>
                    <a:pt x="3093" y="5958"/>
                    <a:pt x="3161" y="5026"/>
                    <a:pt x="3138" y="4821"/>
                  </a:cubicBezTo>
                  <a:lnTo>
                    <a:pt x="3138" y="4821"/>
                  </a:lnTo>
                  <a:cubicBezTo>
                    <a:pt x="3070" y="4844"/>
                    <a:pt x="3116" y="4912"/>
                    <a:pt x="3025" y="4935"/>
                  </a:cubicBezTo>
                  <a:cubicBezTo>
                    <a:pt x="2979" y="4890"/>
                    <a:pt x="3047" y="4867"/>
                    <a:pt x="2979" y="4844"/>
                  </a:cubicBezTo>
                  <a:cubicBezTo>
                    <a:pt x="3116" y="4821"/>
                    <a:pt x="3025" y="4708"/>
                    <a:pt x="3138" y="4685"/>
                  </a:cubicBezTo>
                  <a:lnTo>
                    <a:pt x="3070" y="4662"/>
                  </a:lnTo>
                  <a:lnTo>
                    <a:pt x="3116" y="4639"/>
                  </a:lnTo>
                  <a:cubicBezTo>
                    <a:pt x="3025" y="4389"/>
                    <a:pt x="3070" y="4571"/>
                    <a:pt x="3093" y="4367"/>
                  </a:cubicBezTo>
                  <a:cubicBezTo>
                    <a:pt x="3070" y="4230"/>
                    <a:pt x="2979" y="4185"/>
                    <a:pt x="3002" y="4116"/>
                  </a:cubicBezTo>
                  <a:lnTo>
                    <a:pt x="2934" y="4116"/>
                  </a:lnTo>
                  <a:cubicBezTo>
                    <a:pt x="3002" y="4116"/>
                    <a:pt x="2888" y="4025"/>
                    <a:pt x="2956" y="4025"/>
                  </a:cubicBezTo>
                  <a:cubicBezTo>
                    <a:pt x="2956" y="3985"/>
                    <a:pt x="2956" y="3908"/>
                    <a:pt x="2892" y="3908"/>
                  </a:cubicBezTo>
                  <a:cubicBezTo>
                    <a:pt x="2888" y="3908"/>
                    <a:pt x="2883" y="3909"/>
                    <a:pt x="2879" y="3909"/>
                  </a:cubicBezTo>
                  <a:lnTo>
                    <a:pt x="2879" y="3909"/>
                  </a:lnTo>
                  <a:cubicBezTo>
                    <a:pt x="2907" y="3898"/>
                    <a:pt x="2926" y="3854"/>
                    <a:pt x="2943" y="3854"/>
                  </a:cubicBezTo>
                  <a:cubicBezTo>
                    <a:pt x="2947" y="3854"/>
                    <a:pt x="2952" y="3857"/>
                    <a:pt x="2956" y="3866"/>
                  </a:cubicBezTo>
                  <a:lnTo>
                    <a:pt x="2956" y="3775"/>
                  </a:lnTo>
                  <a:lnTo>
                    <a:pt x="2934" y="3821"/>
                  </a:lnTo>
                  <a:cubicBezTo>
                    <a:pt x="2911" y="3730"/>
                    <a:pt x="2979" y="3662"/>
                    <a:pt x="2911" y="3593"/>
                  </a:cubicBezTo>
                  <a:lnTo>
                    <a:pt x="2865" y="3639"/>
                  </a:lnTo>
                  <a:cubicBezTo>
                    <a:pt x="2865" y="3571"/>
                    <a:pt x="2843" y="3525"/>
                    <a:pt x="2934" y="3502"/>
                  </a:cubicBezTo>
                  <a:lnTo>
                    <a:pt x="2979" y="3548"/>
                  </a:lnTo>
                  <a:cubicBezTo>
                    <a:pt x="2956" y="3457"/>
                    <a:pt x="2956" y="3389"/>
                    <a:pt x="2911" y="3321"/>
                  </a:cubicBezTo>
                  <a:lnTo>
                    <a:pt x="2911" y="3343"/>
                  </a:lnTo>
                  <a:cubicBezTo>
                    <a:pt x="2820" y="3230"/>
                    <a:pt x="2729" y="2661"/>
                    <a:pt x="2615" y="2570"/>
                  </a:cubicBezTo>
                  <a:lnTo>
                    <a:pt x="2547" y="2616"/>
                  </a:lnTo>
                  <a:lnTo>
                    <a:pt x="2479" y="2547"/>
                  </a:lnTo>
                  <a:lnTo>
                    <a:pt x="2479" y="2547"/>
                  </a:lnTo>
                  <a:lnTo>
                    <a:pt x="2683" y="2570"/>
                  </a:lnTo>
                  <a:cubicBezTo>
                    <a:pt x="2683" y="2388"/>
                    <a:pt x="2570" y="1433"/>
                    <a:pt x="2593" y="1251"/>
                  </a:cubicBezTo>
                  <a:cubicBezTo>
                    <a:pt x="2600" y="1228"/>
                    <a:pt x="2615" y="1221"/>
                    <a:pt x="2632" y="1221"/>
                  </a:cubicBezTo>
                  <a:cubicBezTo>
                    <a:pt x="2666" y="1221"/>
                    <a:pt x="2706" y="1251"/>
                    <a:pt x="2706" y="1251"/>
                  </a:cubicBezTo>
                  <a:cubicBezTo>
                    <a:pt x="2683" y="1160"/>
                    <a:pt x="2638" y="1206"/>
                    <a:pt x="2638" y="1138"/>
                  </a:cubicBezTo>
                  <a:lnTo>
                    <a:pt x="2638" y="1138"/>
                  </a:lnTo>
                  <a:lnTo>
                    <a:pt x="2706" y="1160"/>
                  </a:lnTo>
                  <a:lnTo>
                    <a:pt x="2683" y="1092"/>
                  </a:lnTo>
                  <a:cubicBezTo>
                    <a:pt x="2661" y="1138"/>
                    <a:pt x="2570" y="1115"/>
                    <a:pt x="2524" y="1138"/>
                  </a:cubicBezTo>
                  <a:lnTo>
                    <a:pt x="2524" y="1047"/>
                  </a:lnTo>
                  <a:lnTo>
                    <a:pt x="2570" y="1047"/>
                  </a:lnTo>
                  <a:cubicBezTo>
                    <a:pt x="2570" y="1024"/>
                    <a:pt x="2411" y="1001"/>
                    <a:pt x="2433" y="910"/>
                  </a:cubicBezTo>
                  <a:cubicBezTo>
                    <a:pt x="2456" y="751"/>
                    <a:pt x="2433" y="592"/>
                    <a:pt x="2433" y="433"/>
                  </a:cubicBezTo>
                  <a:lnTo>
                    <a:pt x="2433" y="433"/>
                  </a:lnTo>
                  <a:lnTo>
                    <a:pt x="2502" y="501"/>
                  </a:lnTo>
                  <a:lnTo>
                    <a:pt x="2502" y="433"/>
                  </a:lnTo>
                  <a:cubicBezTo>
                    <a:pt x="2494" y="440"/>
                    <a:pt x="2488" y="444"/>
                    <a:pt x="2484" y="444"/>
                  </a:cubicBezTo>
                  <a:cubicBezTo>
                    <a:pt x="2467" y="444"/>
                    <a:pt x="2471" y="399"/>
                    <a:pt x="2464" y="399"/>
                  </a:cubicBezTo>
                  <a:cubicBezTo>
                    <a:pt x="2463" y="399"/>
                    <a:pt x="2460" y="402"/>
                    <a:pt x="2456" y="410"/>
                  </a:cubicBezTo>
                  <a:cubicBezTo>
                    <a:pt x="2297" y="296"/>
                    <a:pt x="2411" y="137"/>
                    <a:pt x="2320" y="4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48"/>
            <p:cNvSpPr/>
            <p:nvPr/>
          </p:nvSpPr>
          <p:spPr>
            <a:xfrm rot="-2172959" flipH="1">
              <a:off x="8527711" y="988070"/>
              <a:ext cx="31" cy="752"/>
            </a:xfrm>
            <a:custGeom>
              <a:avLst/>
              <a:gdLst/>
              <a:ahLst/>
              <a:cxnLst/>
              <a:rect l="l" t="t" r="r" b="b"/>
              <a:pathLst>
                <a:path w="1" h="24" extrusionOk="0">
                  <a:moveTo>
                    <a:pt x="0" y="1"/>
                  </a:moveTo>
                  <a:lnTo>
                    <a:pt x="0" y="2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48"/>
            <p:cNvSpPr/>
            <p:nvPr/>
          </p:nvSpPr>
          <p:spPr>
            <a:xfrm rot="-2172959" flipH="1">
              <a:off x="9494468" y="401507"/>
              <a:ext cx="99737" cy="286087"/>
            </a:xfrm>
            <a:custGeom>
              <a:avLst/>
              <a:gdLst/>
              <a:ahLst/>
              <a:cxnLst/>
              <a:rect l="l" t="t" r="r" b="b"/>
              <a:pathLst>
                <a:path w="3184" h="9133" extrusionOk="0">
                  <a:moveTo>
                    <a:pt x="2502" y="2547"/>
                  </a:moveTo>
                  <a:lnTo>
                    <a:pt x="2612" y="2572"/>
                  </a:lnTo>
                  <a:lnTo>
                    <a:pt x="2612" y="2572"/>
                  </a:lnTo>
                  <a:lnTo>
                    <a:pt x="2547" y="2615"/>
                  </a:lnTo>
                  <a:lnTo>
                    <a:pt x="2502" y="2547"/>
                  </a:lnTo>
                  <a:close/>
                  <a:moveTo>
                    <a:pt x="3138" y="7277"/>
                  </a:moveTo>
                  <a:lnTo>
                    <a:pt x="3137" y="7277"/>
                  </a:lnTo>
                  <a:lnTo>
                    <a:pt x="3137" y="7277"/>
                  </a:lnTo>
                  <a:cubicBezTo>
                    <a:pt x="3138" y="7277"/>
                    <a:pt x="3138" y="7277"/>
                    <a:pt x="3138" y="7277"/>
                  </a:cubicBezTo>
                  <a:close/>
                  <a:moveTo>
                    <a:pt x="2820" y="8914"/>
                  </a:moveTo>
                  <a:lnTo>
                    <a:pt x="2801" y="8990"/>
                  </a:lnTo>
                  <a:lnTo>
                    <a:pt x="2801" y="8990"/>
                  </a:lnTo>
                  <a:cubicBezTo>
                    <a:pt x="2810" y="8934"/>
                    <a:pt x="2757" y="8914"/>
                    <a:pt x="2820" y="8914"/>
                  </a:cubicBezTo>
                  <a:close/>
                  <a:moveTo>
                    <a:pt x="159" y="0"/>
                  </a:moveTo>
                  <a:lnTo>
                    <a:pt x="137" y="91"/>
                  </a:lnTo>
                  <a:lnTo>
                    <a:pt x="228" y="91"/>
                  </a:lnTo>
                  <a:cubicBezTo>
                    <a:pt x="250" y="159"/>
                    <a:pt x="182" y="114"/>
                    <a:pt x="182" y="182"/>
                  </a:cubicBezTo>
                  <a:cubicBezTo>
                    <a:pt x="114" y="182"/>
                    <a:pt x="114" y="137"/>
                    <a:pt x="91" y="68"/>
                  </a:cubicBezTo>
                  <a:lnTo>
                    <a:pt x="91" y="68"/>
                  </a:lnTo>
                  <a:cubicBezTo>
                    <a:pt x="91" y="137"/>
                    <a:pt x="46" y="182"/>
                    <a:pt x="114" y="205"/>
                  </a:cubicBezTo>
                  <a:cubicBezTo>
                    <a:pt x="102" y="228"/>
                    <a:pt x="85" y="228"/>
                    <a:pt x="68" y="228"/>
                  </a:cubicBezTo>
                  <a:cubicBezTo>
                    <a:pt x="51" y="228"/>
                    <a:pt x="34" y="228"/>
                    <a:pt x="23" y="250"/>
                  </a:cubicBezTo>
                  <a:cubicBezTo>
                    <a:pt x="46" y="296"/>
                    <a:pt x="114" y="341"/>
                    <a:pt x="68" y="387"/>
                  </a:cubicBezTo>
                  <a:cubicBezTo>
                    <a:pt x="0" y="500"/>
                    <a:pt x="159" y="546"/>
                    <a:pt x="114" y="660"/>
                  </a:cubicBezTo>
                  <a:lnTo>
                    <a:pt x="91" y="660"/>
                  </a:lnTo>
                  <a:cubicBezTo>
                    <a:pt x="68" y="682"/>
                    <a:pt x="114" y="751"/>
                    <a:pt x="68" y="819"/>
                  </a:cubicBezTo>
                  <a:cubicBezTo>
                    <a:pt x="80" y="807"/>
                    <a:pt x="97" y="802"/>
                    <a:pt x="111" y="802"/>
                  </a:cubicBezTo>
                  <a:cubicBezTo>
                    <a:pt x="125" y="802"/>
                    <a:pt x="137" y="807"/>
                    <a:pt x="137" y="819"/>
                  </a:cubicBezTo>
                  <a:cubicBezTo>
                    <a:pt x="114" y="910"/>
                    <a:pt x="159" y="955"/>
                    <a:pt x="114" y="1001"/>
                  </a:cubicBezTo>
                  <a:lnTo>
                    <a:pt x="182" y="1069"/>
                  </a:lnTo>
                  <a:cubicBezTo>
                    <a:pt x="182" y="1319"/>
                    <a:pt x="364" y="2342"/>
                    <a:pt x="364" y="2615"/>
                  </a:cubicBezTo>
                  <a:lnTo>
                    <a:pt x="341" y="2615"/>
                  </a:lnTo>
                  <a:cubicBezTo>
                    <a:pt x="387" y="3002"/>
                    <a:pt x="409" y="3843"/>
                    <a:pt x="500" y="4275"/>
                  </a:cubicBezTo>
                  <a:cubicBezTo>
                    <a:pt x="455" y="4343"/>
                    <a:pt x="455" y="4412"/>
                    <a:pt x="455" y="4480"/>
                  </a:cubicBezTo>
                  <a:cubicBezTo>
                    <a:pt x="464" y="4470"/>
                    <a:pt x="478" y="4465"/>
                    <a:pt x="490" y="4465"/>
                  </a:cubicBezTo>
                  <a:cubicBezTo>
                    <a:pt x="508" y="4465"/>
                    <a:pt x="523" y="4476"/>
                    <a:pt x="523" y="4503"/>
                  </a:cubicBezTo>
                  <a:cubicBezTo>
                    <a:pt x="523" y="4605"/>
                    <a:pt x="529" y="4605"/>
                    <a:pt x="540" y="4605"/>
                  </a:cubicBezTo>
                  <a:cubicBezTo>
                    <a:pt x="552" y="4605"/>
                    <a:pt x="569" y="4605"/>
                    <a:pt x="591" y="4707"/>
                  </a:cubicBezTo>
                  <a:cubicBezTo>
                    <a:pt x="637" y="4957"/>
                    <a:pt x="569" y="5890"/>
                    <a:pt x="523" y="6094"/>
                  </a:cubicBezTo>
                  <a:cubicBezTo>
                    <a:pt x="614" y="6208"/>
                    <a:pt x="546" y="6367"/>
                    <a:pt x="614" y="6481"/>
                  </a:cubicBezTo>
                  <a:lnTo>
                    <a:pt x="591" y="6458"/>
                  </a:lnTo>
                  <a:lnTo>
                    <a:pt x="591" y="6458"/>
                  </a:lnTo>
                  <a:cubicBezTo>
                    <a:pt x="614" y="6572"/>
                    <a:pt x="546" y="7254"/>
                    <a:pt x="546" y="7413"/>
                  </a:cubicBezTo>
                  <a:lnTo>
                    <a:pt x="569" y="7391"/>
                  </a:lnTo>
                  <a:lnTo>
                    <a:pt x="569" y="7391"/>
                  </a:lnTo>
                  <a:cubicBezTo>
                    <a:pt x="614" y="7504"/>
                    <a:pt x="523" y="7482"/>
                    <a:pt x="478" y="7573"/>
                  </a:cubicBezTo>
                  <a:cubicBezTo>
                    <a:pt x="591" y="7573"/>
                    <a:pt x="637" y="7686"/>
                    <a:pt x="637" y="7732"/>
                  </a:cubicBezTo>
                  <a:lnTo>
                    <a:pt x="614" y="7709"/>
                  </a:lnTo>
                  <a:lnTo>
                    <a:pt x="614" y="7709"/>
                  </a:lnTo>
                  <a:cubicBezTo>
                    <a:pt x="637" y="7777"/>
                    <a:pt x="728" y="7914"/>
                    <a:pt x="728" y="8027"/>
                  </a:cubicBezTo>
                  <a:lnTo>
                    <a:pt x="682" y="8005"/>
                  </a:lnTo>
                  <a:lnTo>
                    <a:pt x="682" y="8005"/>
                  </a:lnTo>
                  <a:cubicBezTo>
                    <a:pt x="728" y="8096"/>
                    <a:pt x="705" y="8255"/>
                    <a:pt x="705" y="8323"/>
                  </a:cubicBezTo>
                  <a:cubicBezTo>
                    <a:pt x="682" y="8437"/>
                    <a:pt x="569" y="8641"/>
                    <a:pt x="637" y="8846"/>
                  </a:cubicBezTo>
                  <a:lnTo>
                    <a:pt x="478" y="8937"/>
                  </a:lnTo>
                  <a:lnTo>
                    <a:pt x="500" y="8960"/>
                  </a:lnTo>
                  <a:cubicBezTo>
                    <a:pt x="500" y="8960"/>
                    <a:pt x="1500" y="9133"/>
                    <a:pt x="2191" y="9133"/>
                  </a:cubicBezTo>
                  <a:cubicBezTo>
                    <a:pt x="2437" y="9133"/>
                    <a:pt x="2644" y="9110"/>
                    <a:pt x="2752" y="9051"/>
                  </a:cubicBezTo>
                  <a:lnTo>
                    <a:pt x="2797" y="9051"/>
                  </a:lnTo>
                  <a:lnTo>
                    <a:pt x="2797" y="9005"/>
                  </a:lnTo>
                  <a:cubicBezTo>
                    <a:pt x="2806" y="8978"/>
                    <a:pt x="2815" y="8969"/>
                    <a:pt x="2825" y="8969"/>
                  </a:cubicBezTo>
                  <a:cubicBezTo>
                    <a:pt x="2841" y="8969"/>
                    <a:pt x="2860" y="8991"/>
                    <a:pt x="2888" y="9005"/>
                  </a:cubicBezTo>
                  <a:lnTo>
                    <a:pt x="2911" y="8937"/>
                  </a:lnTo>
                  <a:lnTo>
                    <a:pt x="2865" y="8960"/>
                  </a:lnTo>
                  <a:cubicBezTo>
                    <a:pt x="2865" y="8914"/>
                    <a:pt x="2797" y="8869"/>
                    <a:pt x="2843" y="8846"/>
                  </a:cubicBezTo>
                  <a:cubicBezTo>
                    <a:pt x="2843" y="8812"/>
                    <a:pt x="2860" y="8812"/>
                    <a:pt x="2880" y="8812"/>
                  </a:cubicBezTo>
                  <a:cubicBezTo>
                    <a:pt x="2899" y="8812"/>
                    <a:pt x="2922" y="8812"/>
                    <a:pt x="2934" y="8778"/>
                  </a:cubicBezTo>
                  <a:cubicBezTo>
                    <a:pt x="2979" y="8391"/>
                    <a:pt x="3070" y="8027"/>
                    <a:pt x="3070" y="7641"/>
                  </a:cubicBezTo>
                  <a:lnTo>
                    <a:pt x="3093" y="7663"/>
                  </a:lnTo>
                  <a:cubicBezTo>
                    <a:pt x="3070" y="7550"/>
                    <a:pt x="3093" y="7436"/>
                    <a:pt x="3070" y="7322"/>
                  </a:cubicBezTo>
                  <a:lnTo>
                    <a:pt x="3137" y="7277"/>
                  </a:lnTo>
                  <a:lnTo>
                    <a:pt x="3137" y="7277"/>
                  </a:lnTo>
                  <a:cubicBezTo>
                    <a:pt x="3137" y="7278"/>
                    <a:pt x="3137" y="7278"/>
                    <a:pt x="3137" y="7278"/>
                  </a:cubicBezTo>
                  <a:cubicBezTo>
                    <a:pt x="3115" y="7278"/>
                    <a:pt x="3115" y="6708"/>
                    <a:pt x="3115" y="6708"/>
                  </a:cubicBezTo>
                  <a:lnTo>
                    <a:pt x="3025" y="6686"/>
                  </a:lnTo>
                  <a:cubicBezTo>
                    <a:pt x="3025" y="6572"/>
                    <a:pt x="3138" y="6663"/>
                    <a:pt x="3115" y="6549"/>
                  </a:cubicBezTo>
                  <a:cubicBezTo>
                    <a:pt x="2979" y="6504"/>
                    <a:pt x="3115" y="6390"/>
                    <a:pt x="3047" y="6345"/>
                  </a:cubicBezTo>
                  <a:cubicBezTo>
                    <a:pt x="3070" y="6345"/>
                    <a:pt x="3070" y="6299"/>
                    <a:pt x="3115" y="6299"/>
                  </a:cubicBezTo>
                  <a:cubicBezTo>
                    <a:pt x="3025" y="6276"/>
                    <a:pt x="3093" y="6254"/>
                    <a:pt x="3070" y="6208"/>
                  </a:cubicBezTo>
                  <a:lnTo>
                    <a:pt x="3070" y="6208"/>
                  </a:lnTo>
                  <a:lnTo>
                    <a:pt x="3025" y="6231"/>
                  </a:lnTo>
                  <a:lnTo>
                    <a:pt x="3002" y="6163"/>
                  </a:lnTo>
                  <a:lnTo>
                    <a:pt x="3070" y="6163"/>
                  </a:lnTo>
                  <a:cubicBezTo>
                    <a:pt x="3093" y="5958"/>
                    <a:pt x="3184" y="5026"/>
                    <a:pt x="3138" y="4821"/>
                  </a:cubicBezTo>
                  <a:lnTo>
                    <a:pt x="3138" y="4821"/>
                  </a:lnTo>
                  <a:cubicBezTo>
                    <a:pt x="3093" y="4844"/>
                    <a:pt x="3115" y="4912"/>
                    <a:pt x="3025" y="4935"/>
                  </a:cubicBezTo>
                  <a:cubicBezTo>
                    <a:pt x="2979" y="4889"/>
                    <a:pt x="3047" y="4866"/>
                    <a:pt x="3002" y="4844"/>
                  </a:cubicBezTo>
                  <a:cubicBezTo>
                    <a:pt x="3138" y="4821"/>
                    <a:pt x="3025" y="4707"/>
                    <a:pt x="3161" y="4685"/>
                  </a:cubicBezTo>
                  <a:lnTo>
                    <a:pt x="3093" y="4662"/>
                  </a:lnTo>
                  <a:lnTo>
                    <a:pt x="3138" y="4639"/>
                  </a:lnTo>
                  <a:cubicBezTo>
                    <a:pt x="3047" y="4389"/>
                    <a:pt x="3093" y="4571"/>
                    <a:pt x="3115" y="4366"/>
                  </a:cubicBezTo>
                  <a:cubicBezTo>
                    <a:pt x="3093" y="4230"/>
                    <a:pt x="2979" y="4184"/>
                    <a:pt x="3025" y="4116"/>
                  </a:cubicBezTo>
                  <a:lnTo>
                    <a:pt x="2956" y="4116"/>
                  </a:lnTo>
                  <a:cubicBezTo>
                    <a:pt x="3025" y="4116"/>
                    <a:pt x="2911" y="4025"/>
                    <a:pt x="2979" y="4025"/>
                  </a:cubicBezTo>
                  <a:cubicBezTo>
                    <a:pt x="2959" y="3985"/>
                    <a:pt x="2957" y="3908"/>
                    <a:pt x="2908" y="3908"/>
                  </a:cubicBezTo>
                  <a:cubicBezTo>
                    <a:pt x="2906" y="3908"/>
                    <a:pt x="2904" y="3908"/>
                    <a:pt x="2902" y="3908"/>
                  </a:cubicBezTo>
                  <a:lnTo>
                    <a:pt x="2902" y="3908"/>
                  </a:lnTo>
                  <a:cubicBezTo>
                    <a:pt x="2927" y="3896"/>
                    <a:pt x="2935" y="3853"/>
                    <a:pt x="2956" y="3853"/>
                  </a:cubicBezTo>
                  <a:cubicBezTo>
                    <a:pt x="2963" y="3853"/>
                    <a:pt x="2970" y="3857"/>
                    <a:pt x="2979" y="3866"/>
                  </a:cubicBezTo>
                  <a:lnTo>
                    <a:pt x="2979" y="3775"/>
                  </a:lnTo>
                  <a:lnTo>
                    <a:pt x="2956" y="3820"/>
                  </a:lnTo>
                  <a:cubicBezTo>
                    <a:pt x="2934" y="3729"/>
                    <a:pt x="3002" y="3661"/>
                    <a:pt x="2911" y="3593"/>
                  </a:cubicBezTo>
                  <a:lnTo>
                    <a:pt x="2888" y="3639"/>
                  </a:lnTo>
                  <a:cubicBezTo>
                    <a:pt x="2865" y="3570"/>
                    <a:pt x="2865" y="3525"/>
                    <a:pt x="2956" y="3502"/>
                  </a:cubicBezTo>
                  <a:lnTo>
                    <a:pt x="2979" y="3570"/>
                  </a:lnTo>
                  <a:cubicBezTo>
                    <a:pt x="2979" y="3457"/>
                    <a:pt x="2979" y="3388"/>
                    <a:pt x="2911" y="3320"/>
                  </a:cubicBezTo>
                  <a:lnTo>
                    <a:pt x="2911" y="3343"/>
                  </a:lnTo>
                  <a:cubicBezTo>
                    <a:pt x="2821" y="3231"/>
                    <a:pt x="2731" y="2674"/>
                    <a:pt x="2619" y="2573"/>
                  </a:cubicBezTo>
                  <a:lnTo>
                    <a:pt x="2619" y="2573"/>
                  </a:lnTo>
                  <a:lnTo>
                    <a:pt x="2706" y="2592"/>
                  </a:lnTo>
                  <a:cubicBezTo>
                    <a:pt x="2706" y="2388"/>
                    <a:pt x="2570" y="1433"/>
                    <a:pt x="2615" y="1274"/>
                  </a:cubicBezTo>
                  <a:cubicBezTo>
                    <a:pt x="2624" y="1237"/>
                    <a:pt x="2641" y="1226"/>
                    <a:pt x="2659" y="1226"/>
                  </a:cubicBezTo>
                  <a:cubicBezTo>
                    <a:pt x="2685" y="1226"/>
                    <a:pt x="2715" y="1251"/>
                    <a:pt x="2729" y="1251"/>
                  </a:cubicBezTo>
                  <a:cubicBezTo>
                    <a:pt x="2683" y="1160"/>
                    <a:pt x="2661" y="1205"/>
                    <a:pt x="2661" y="1137"/>
                  </a:cubicBezTo>
                  <a:lnTo>
                    <a:pt x="2661" y="1137"/>
                  </a:lnTo>
                  <a:lnTo>
                    <a:pt x="2706" y="1160"/>
                  </a:lnTo>
                  <a:lnTo>
                    <a:pt x="2706" y="1160"/>
                  </a:lnTo>
                  <a:lnTo>
                    <a:pt x="2683" y="1092"/>
                  </a:lnTo>
                  <a:cubicBezTo>
                    <a:pt x="2683" y="1137"/>
                    <a:pt x="2592" y="1114"/>
                    <a:pt x="2524" y="1137"/>
                  </a:cubicBezTo>
                  <a:lnTo>
                    <a:pt x="2524" y="1046"/>
                  </a:lnTo>
                  <a:lnTo>
                    <a:pt x="2592" y="1046"/>
                  </a:lnTo>
                  <a:cubicBezTo>
                    <a:pt x="2592" y="1023"/>
                    <a:pt x="2433" y="1001"/>
                    <a:pt x="2456" y="910"/>
                  </a:cubicBezTo>
                  <a:cubicBezTo>
                    <a:pt x="2479" y="751"/>
                    <a:pt x="2433" y="591"/>
                    <a:pt x="2433" y="432"/>
                  </a:cubicBezTo>
                  <a:lnTo>
                    <a:pt x="2433" y="432"/>
                  </a:lnTo>
                  <a:lnTo>
                    <a:pt x="2524" y="500"/>
                  </a:lnTo>
                  <a:lnTo>
                    <a:pt x="2524" y="432"/>
                  </a:lnTo>
                  <a:cubicBezTo>
                    <a:pt x="2516" y="440"/>
                    <a:pt x="2510" y="443"/>
                    <a:pt x="2504" y="443"/>
                  </a:cubicBezTo>
                  <a:cubicBezTo>
                    <a:pt x="2484" y="443"/>
                    <a:pt x="2477" y="399"/>
                    <a:pt x="2466" y="399"/>
                  </a:cubicBezTo>
                  <a:cubicBezTo>
                    <a:pt x="2463" y="399"/>
                    <a:pt x="2460" y="402"/>
                    <a:pt x="2456" y="409"/>
                  </a:cubicBezTo>
                  <a:cubicBezTo>
                    <a:pt x="2320" y="296"/>
                    <a:pt x="2433" y="137"/>
                    <a:pt x="2342" y="46"/>
                  </a:cubicBezTo>
                  <a:cubicBezTo>
                    <a:pt x="2206" y="46"/>
                    <a:pt x="296" y="46"/>
                    <a:pt x="159" y="68"/>
                  </a:cubicBezTo>
                  <a:lnTo>
                    <a:pt x="15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48"/>
            <p:cNvSpPr/>
            <p:nvPr/>
          </p:nvSpPr>
          <p:spPr>
            <a:xfrm rot="-2172959" flipH="1">
              <a:off x="8688247" y="872723"/>
              <a:ext cx="2161" cy="3602"/>
            </a:xfrm>
            <a:custGeom>
              <a:avLst/>
              <a:gdLst/>
              <a:ahLst/>
              <a:cxnLst/>
              <a:rect l="l" t="t" r="r" b="b"/>
              <a:pathLst>
                <a:path w="69" h="115" extrusionOk="0">
                  <a:moveTo>
                    <a:pt x="69" y="1"/>
                  </a:moveTo>
                  <a:cubicBezTo>
                    <a:pt x="23" y="46"/>
                    <a:pt x="1" y="69"/>
                    <a:pt x="1" y="115"/>
                  </a:cubicBezTo>
                  <a:cubicBezTo>
                    <a:pt x="69" y="92"/>
                    <a:pt x="69" y="46"/>
                    <a:pt x="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48"/>
            <p:cNvSpPr/>
            <p:nvPr/>
          </p:nvSpPr>
          <p:spPr>
            <a:xfrm rot="-2172959" flipH="1">
              <a:off x="8687398" y="873697"/>
              <a:ext cx="31" cy="31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48"/>
            <p:cNvSpPr/>
            <p:nvPr/>
          </p:nvSpPr>
          <p:spPr>
            <a:xfrm rot="-2172959" flipH="1">
              <a:off x="8577178" y="602240"/>
              <a:ext cx="31" cy="752"/>
            </a:xfrm>
            <a:custGeom>
              <a:avLst/>
              <a:gdLst/>
              <a:ahLst/>
              <a:cxnLst/>
              <a:rect l="l" t="t" r="r" b="b"/>
              <a:pathLst>
                <a:path w="1" h="24" extrusionOk="0">
                  <a:moveTo>
                    <a:pt x="1" y="1"/>
                  </a:moveTo>
                  <a:lnTo>
                    <a:pt x="1" y="2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48"/>
            <p:cNvSpPr/>
            <p:nvPr/>
          </p:nvSpPr>
          <p:spPr>
            <a:xfrm rot="-2172959" flipH="1">
              <a:off x="8594922" y="591771"/>
              <a:ext cx="84796" cy="295641"/>
            </a:xfrm>
            <a:custGeom>
              <a:avLst/>
              <a:gdLst/>
              <a:ahLst/>
              <a:cxnLst/>
              <a:rect l="l" t="t" r="r" b="b"/>
              <a:pathLst>
                <a:path w="2707" h="9438" extrusionOk="0">
                  <a:moveTo>
                    <a:pt x="387" y="0"/>
                  </a:moveTo>
                  <a:lnTo>
                    <a:pt x="364" y="91"/>
                  </a:lnTo>
                  <a:cubicBezTo>
                    <a:pt x="366" y="91"/>
                    <a:pt x="367" y="91"/>
                    <a:pt x="369" y="91"/>
                  </a:cubicBezTo>
                  <a:lnTo>
                    <a:pt x="369" y="91"/>
                  </a:lnTo>
                  <a:lnTo>
                    <a:pt x="387" y="0"/>
                  </a:lnTo>
                  <a:close/>
                  <a:moveTo>
                    <a:pt x="2229" y="2956"/>
                  </a:moveTo>
                  <a:lnTo>
                    <a:pt x="2365" y="3002"/>
                  </a:lnTo>
                  <a:lnTo>
                    <a:pt x="2365" y="3002"/>
                  </a:lnTo>
                  <a:lnTo>
                    <a:pt x="2297" y="3047"/>
                  </a:lnTo>
                  <a:lnTo>
                    <a:pt x="2229" y="2956"/>
                  </a:lnTo>
                  <a:close/>
                  <a:moveTo>
                    <a:pt x="2525" y="9028"/>
                  </a:moveTo>
                  <a:lnTo>
                    <a:pt x="2525" y="9070"/>
                  </a:lnTo>
                  <a:lnTo>
                    <a:pt x="2525" y="9070"/>
                  </a:lnTo>
                  <a:cubicBezTo>
                    <a:pt x="2515" y="9048"/>
                    <a:pt x="2494" y="9043"/>
                    <a:pt x="2525" y="9028"/>
                  </a:cubicBezTo>
                  <a:close/>
                  <a:moveTo>
                    <a:pt x="319" y="68"/>
                  </a:moveTo>
                  <a:cubicBezTo>
                    <a:pt x="296" y="137"/>
                    <a:pt x="251" y="182"/>
                    <a:pt x="319" y="205"/>
                  </a:cubicBezTo>
                  <a:cubicBezTo>
                    <a:pt x="305" y="218"/>
                    <a:pt x="294" y="222"/>
                    <a:pt x="283" y="222"/>
                  </a:cubicBezTo>
                  <a:cubicBezTo>
                    <a:pt x="272" y="222"/>
                    <a:pt x="261" y="218"/>
                    <a:pt x="250" y="218"/>
                  </a:cubicBezTo>
                  <a:cubicBezTo>
                    <a:pt x="237" y="218"/>
                    <a:pt x="223" y="224"/>
                    <a:pt x="205" y="250"/>
                  </a:cubicBezTo>
                  <a:cubicBezTo>
                    <a:pt x="228" y="296"/>
                    <a:pt x="273" y="341"/>
                    <a:pt x="228" y="387"/>
                  </a:cubicBezTo>
                  <a:cubicBezTo>
                    <a:pt x="137" y="500"/>
                    <a:pt x="296" y="591"/>
                    <a:pt x="205" y="682"/>
                  </a:cubicBezTo>
                  <a:cubicBezTo>
                    <a:pt x="160" y="705"/>
                    <a:pt x="205" y="796"/>
                    <a:pt x="160" y="842"/>
                  </a:cubicBezTo>
                  <a:cubicBezTo>
                    <a:pt x="160" y="842"/>
                    <a:pt x="171" y="836"/>
                    <a:pt x="182" y="836"/>
                  </a:cubicBezTo>
                  <a:cubicBezTo>
                    <a:pt x="194" y="836"/>
                    <a:pt x="205" y="842"/>
                    <a:pt x="205" y="864"/>
                  </a:cubicBezTo>
                  <a:cubicBezTo>
                    <a:pt x="160" y="932"/>
                    <a:pt x="205" y="1001"/>
                    <a:pt x="137" y="1046"/>
                  </a:cubicBezTo>
                  <a:lnTo>
                    <a:pt x="205" y="1114"/>
                  </a:lnTo>
                  <a:cubicBezTo>
                    <a:pt x="160" y="1387"/>
                    <a:pt x="91" y="2479"/>
                    <a:pt x="114" y="2752"/>
                  </a:cubicBezTo>
                  <a:lnTo>
                    <a:pt x="91" y="2752"/>
                  </a:lnTo>
                  <a:cubicBezTo>
                    <a:pt x="91" y="3184"/>
                    <a:pt x="23" y="4048"/>
                    <a:pt x="91" y="4503"/>
                  </a:cubicBezTo>
                  <a:cubicBezTo>
                    <a:pt x="23" y="4548"/>
                    <a:pt x="23" y="4662"/>
                    <a:pt x="1" y="4730"/>
                  </a:cubicBezTo>
                  <a:cubicBezTo>
                    <a:pt x="20" y="4711"/>
                    <a:pt x="35" y="4704"/>
                    <a:pt x="46" y="4704"/>
                  </a:cubicBezTo>
                  <a:cubicBezTo>
                    <a:pt x="61" y="4704"/>
                    <a:pt x="69" y="4717"/>
                    <a:pt x="69" y="4730"/>
                  </a:cubicBezTo>
                  <a:cubicBezTo>
                    <a:pt x="46" y="4957"/>
                    <a:pt x="114" y="4753"/>
                    <a:pt x="137" y="4957"/>
                  </a:cubicBezTo>
                  <a:cubicBezTo>
                    <a:pt x="182" y="5230"/>
                    <a:pt x="114" y="6185"/>
                    <a:pt x="69" y="6413"/>
                  </a:cubicBezTo>
                  <a:cubicBezTo>
                    <a:pt x="137" y="6526"/>
                    <a:pt x="69" y="6686"/>
                    <a:pt x="137" y="6799"/>
                  </a:cubicBezTo>
                  <a:lnTo>
                    <a:pt x="114" y="6799"/>
                  </a:lnTo>
                  <a:cubicBezTo>
                    <a:pt x="137" y="6845"/>
                    <a:pt x="114" y="7072"/>
                    <a:pt x="114" y="7277"/>
                  </a:cubicBezTo>
                  <a:cubicBezTo>
                    <a:pt x="114" y="7482"/>
                    <a:pt x="114" y="7709"/>
                    <a:pt x="137" y="7777"/>
                  </a:cubicBezTo>
                  <a:lnTo>
                    <a:pt x="137" y="7754"/>
                  </a:lnTo>
                  <a:lnTo>
                    <a:pt x="137" y="7754"/>
                  </a:lnTo>
                  <a:cubicBezTo>
                    <a:pt x="205" y="7891"/>
                    <a:pt x="114" y="7868"/>
                    <a:pt x="91" y="7982"/>
                  </a:cubicBezTo>
                  <a:cubicBezTo>
                    <a:pt x="100" y="7980"/>
                    <a:pt x="108" y="7979"/>
                    <a:pt x="115" y="7979"/>
                  </a:cubicBezTo>
                  <a:cubicBezTo>
                    <a:pt x="194" y="7979"/>
                    <a:pt x="251" y="8077"/>
                    <a:pt x="251" y="8118"/>
                  </a:cubicBezTo>
                  <a:lnTo>
                    <a:pt x="228" y="8118"/>
                  </a:lnTo>
                  <a:cubicBezTo>
                    <a:pt x="251" y="8187"/>
                    <a:pt x="342" y="8323"/>
                    <a:pt x="364" y="8414"/>
                  </a:cubicBezTo>
                  <a:lnTo>
                    <a:pt x="319" y="8414"/>
                  </a:lnTo>
                  <a:cubicBezTo>
                    <a:pt x="364" y="8505"/>
                    <a:pt x="364" y="8664"/>
                    <a:pt x="364" y="8732"/>
                  </a:cubicBezTo>
                  <a:cubicBezTo>
                    <a:pt x="364" y="8869"/>
                    <a:pt x="273" y="9096"/>
                    <a:pt x="364" y="9278"/>
                  </a:cubicBezTo>
                  <a:lnTo>
                    <a:pt x="228" y="9437"/>
                  </a:lnTo>
                  <a:cubicBezTo>
                    <a:pt x="228" y="9437"/>
                    <a:pt x="2093" y="9437"/>
                    <a:pt x="2479" y="9164"/>
                  </a:cubicBezTo>
                  <a:lnTo>
                    <a:pt x="2525" y="9164"/>
                  </a:lnTo>
                  <a:lnTo>
                    <a:pt x="2525" y="9119"/>
                  </a:lnTo>
                  <a:cubicBezTo>
                    <a:pt x="2534" y="9092"/>
                    <a:pt x="2542" y="9083"/>
                    <a:pt x="2551" y="9083"/>
                  </a:cubicBezTo>
                  <a:cubicBezTo>
                    <a:pt x="2565" y="9083"/>
                    <a:pt x="2579" y="9105"/>
                    <a:pt x="2593" y="9119"/>
                  </a:cubicBezTo>
                  <a:lnTo>
                    <a:pt x="2616" y="9051"/>
                  </a:lnTo>
                  <a:lnTo>
                    <a:pt x="2593" y="9073"/>
                  </a:lnTo>
                  <a:cubicBezTo>
                    <a:pt x="2570" y="9028"/>
                    <a:pt x="2525" y="9005"/>
                    <a:pt x="2547" y="8960"/>
                  </a:cubicBezTo>
                  <a:cubicBezTo>
                    <a:pt x="2547" y="8914"/>
                    <a:pt x="2616" y="8960"/>
                    <a:pt x="2638" y="8891"/>
                  </a:cubicBezTo>
                  <a:cubicBezTo>
                    <a:pt x="2638" y="8528"/>
                    <a:pt x="2684" y="8187"/>
                    <a:pt x="2661" y="7823"/>
                  </a:cubicBezTo>
                  <a:lnTo>
                    <a:pt x="2661" y="7823"/>
                  </a:lnTo>
                  <a:lnTo>
                    <a:pt x="2684" y="7845"/>
                  </a:lnTo>
                  <a:cubicBezTo>
                    <a:pt x="2661" y="7732"/>
                    <a:pt x="2661" y="7641"/>
                    <a:pt x="2638" y="7550"/>
                  </a:cubicBezTo>
                  <a:lnTo>
                    <a:pt x="2707" y="7504"/>
                  </a:lnTo>
                  <a:lnTo>
                    <a:pt x="2707" y="7504"/>
                  </a:lnTo>
                  <a:cubicBezTo>
                    <a:pt x="2706" y="7505"/>
                    <a:pt x="2705" y="7505"/>
                    <a:pt x="2704" y="7505"/>
                  </a:cubicBezTo>
                  <a:cubicBezTo>
                    <a:pt x="2659" y="7505"/>
                    <a:pt x="2616" y="6959"/>
                    <a:pt x="2638" y="6959"/>
                  </a:cubicBezTo>
                  <a:lnTo>
                    <a:pt x="2547" y="6959"/>
                  </a:lnTo>
                  <a:cubicBezTo>
                    <a:pt x="2547" y="6845"/>
                    <a:pt x="2661" y="6913"/>
                    <a:pt x="2638" y="6822"/>
                  </a:cubicBezTo>
                  <a:cubicBezTo>
                    <a:pt x="2502" y="6777"/>
                    <a:pt x="2661" y="6663"/>
                    <a:pt x="2570" y="6617"/>
                  </a:cubicBezTo>
                  <a:cubicBezTo>
                    <a:pt x="2593" y="6617"/>
                    <a:pt x="2593" y="6572"/>
                    <a:pt x="2638" y="6572"/>
                  </a:cubicBezTo>
                  <a:cubicBezTo>
                    <a:pt x="2570" y="6572"/>
                    <a:pt x="2616" y="6526"/>
                    <a:pt x="2593" y="6504"/>
                  </a:cubicBezTo>
                  <a:lnTo>
                    <a:pt x="2593" y="6504"/>
                  </a:lnTo>
                  <a:lnTo>
                    <a:pt x="2547" y="6526"/>
                  </a:lnTo>
                  <a:lnTo>
                    <a:pt x="2525" y="6458"/>
                  </a:lnTo>
                  <a:lnTo>
                    <a:pt x="2616" y="6436"/>
                  </a:lnTo>
                  <a:cubicBezTo>
                    <a:pt x="2638" y="6254"/>
                    <a:pt x="2707" y="5389"/>
                    <a:pt x="2684" y="5208"/>
                  </a:cubicBezTo>
                  <a:lnTo>
                    <a:pt x="2684" y="5208"/>
                  </a:lnTo>
                  <a:cubicBezTo>
                    <a:pt x="2616" y="5230"/>
                    <a:pt x="2661" y="5276"/>
                    <a:pt x="2570" y="5299"/>
                  </a:cubicBezTo>
                  <a:cubicBezTo>
                    <a:pt x="2525" y="5253"/>
                    <a:pt x="2593" y="5230"/>
                    <a:pt x="2547" y="5208"/>
                  </a:cubicBezTo>
                  <a:cubicBezTo>
                    <a:pt x="2661" y="5185"/>
                    <a:pt x="2570" y="5094"/>
                    <a:pt x="2707" y="5048"/>
                  </a:cubicBezTo>
                  <a:lnTo>
                    <a:pt x="2638" y="5026"/>
                  </a:lnTo>
                  <a:lnTo>
                    <a:pt x="2684" y="5003"/>
                  </a:lnTo>
                  <a:cubicBezTo>
                    <a:pt x="2593" y="4776"/>
                    <a:pt x="2638" y="4957"/>
                    <a:pt x="2661" y="4753"/>
                  </a:cubicBezTo>
                  <a:cubicBezTo>
                    <a:pt x="2661" y="4639"/>
                    <a:pt x="2570" y="4571"/>
                    <a:pt x="2616" y="4525"/>
                  </a:cubicBezTo>
                  <a:lnTo>
                    <a:pt x="2547" y="4525"/>
                  </a:lnTo>
                  <a:cubicBezTo>
                    <a:pt x="2616" y="4525"/>
                    <a:pt x="2502" y="4434"/>
                    <a:pt x="2570" y="4434"/>
                  </a:cubicBezTo>
                  <a:cubicBezTo>
                    <a:pt x="2570" y="4394"/>
                    <a:pt x="2570" y="4317"/>
                    <a:pt x="2506" y="4317"/>
                  </a:cubicBezTo>
                  <a:cubicBezTo>
                    <a:pt x="2502" y="4317"/>
                    <a:pt x="2497" y="4317"/>
                    <a:pt x="2492" y="4318"/>
                  </a:cubicBezTo>
                  <a:lnTo>
                    <a:pt x="2492" y="4318"/>
                  </a:lnTo>
                  <a:cubicBezTo>
                    <a:pt x="2521" y="4307"/>
                    <a:pt x="2541" y="4263"/>
                    <a:pt x="2568" y="4263"/>
                  </a:cubicBezTo>
                  <a:cubicBezTo>
                    <a:pt x="2576" y="4263"/>
                    <a:pt x="2584" y="4266"/>
                    <a:pt x="2593" y="4275"/>
                  </a:cubicBezTo>
                  <a:lnTo>
                    <a:pt x="2593" y="4207"/>
                  </a:lnTo>
                  <a:lnTo>
                    <a:pt x="2570" y="4230"/>
                  </a:lnTo>
                  <a:cubicBezTo>
                    <a:pt x="2547" y="4139"/>
                    <a:pt x="2638" y="4093"/>
                    <a:pt x="2547" y="4025"/>
                  </a:cubicBezTo>
                  <a:lnTo>
                    <a:pt x="2525" y="4048"/>
                  </a:lnTo>
                  <a:cubicBezTo>
                    <a:pt x="2525" y="4002"/>
                    <a:pt x="2502" y="3934"/>
                    <a:pt x="2593" y="3934"/>
                  </a:cubicBezTo>
                  <a:lnTo>
                    <a:pt x="2616" y="3980"/>
                  </a:lnTo>
                  <a:cubicBezTo>
                    <a:pt x="2638" y="3889"/>
                    <a:pt x="2616" y="3820"/>
                    <a:pt x="2593" y="3752"/>
                  </a:cubicBezTo>
                  <a:lnTo>
                    <a:pt x="2570" y="3775"/>
                  </a:lnTo>
                  <a:cubicBezTo>
                    <a:pt x="2502" y="3661"/>
                    <a:pt x="2456" y="3116"/>
                    <a:pt x="2365" y="3002"/>
                  </a:cubicBezTo>
                  <a:lnTo>
                    <a:pt x="2365" y="3002"/>
                  </a:lnTo>
                  <a:lnTo>
                    <a:pt x="2434" y="3025"/>
                  </a:lnTo>
                  <a:cubicBezTo>
                    <a:pt x="2434" y="2843"/>
                    <a:pt x="2479" y="1933"/>
                    <a:pt x="2547" y="1774"/>
                  </a:cubicBezTo>
                  <a:cubicBezTo>
                    <a:pt x="2563" y="1751"/>
                    <a:pt x="2580" y="1744"/>
                    <a:pt x="2597" y="1744"/>
                  </a:cubicBezTo>
                  <a:cubicBezTo>
                    <a:pt x="2631" y="1744"/>
                    <a:pt x="2661" y="1774"/>
                    <a:pt x="2661" y="1774"/>
                  </a:cubicBezTo>
                  <a:cubicBezTo>
                    <a:pt x="2661" y="1683"/>
                    <a:pt x="2593" y="1728"/>
                    <a:pt x="2616" y="1660"/>
                  </a:cubicBezTo>
                  <a:lnTo>
                    <a:pt x="2616" y="1660"/>
                  </a:lnTo>
                  <a:lnTo>
                    <a:pt x="2684" y="1683"/>
                  </a:lnTo>
                  <a:lnTo>
                    <a:pt x="2661" y="1615"/>
                  </a:lnTo>
                  <a:cubicBezTo>
                    <a:pt x="2650" y="1637"/>
                    <a:pt x="2621" y="1643"/>
                    <a:pt x="2590" y="1643"/>
                  </a:cubicBezTo>
                  <a:cubicBezTo>
                    <a:pt x="2559" y="1643"/>
                    <a:pt x="2525" y="1637"/>
                    <a:pt x="2502" y="1637"/>
                  </a:cubicBezTo>
                  <a:lnTo>
                    <a:pt x="2525" y="1546"/>
                  </a:lnTo>
                  <a:lnTo>
                    <a:pt x="2570" y="1569"/>
                  </a:lnTo>
                  <a:cubicBezTo>
                    <a:pt x="2570" y="1546"/>
                    <a:pt x="2434" y="1501"/>
                    <a:pt x="2456" y="1410"/>
                  </a:cubicBezTo>
                  <a:cubicBezTo>
                    <a:pt x="2502" y="1274"/>
                    <a:pt x="2502" y="1114"/>
                    <a:pt x="2547" y="955"/>
                  </a:cubicBezTo>
                  <a:lnTo>
                    <a:pt x="2593" y="1046"/>
                  </a:lnTo>
                  <a:lnTo>
                    <a:pt x="2616" y="978"/>
                  </a:lnTo>
                  <a:lnTo>
                    <a:pt x="2616" y="978"/>
                  </a:lnTo>
                  <a:cubicBezTo>
                    <a:pt x="2610" y="981"/>
                    <a:pt x="2606" y="982"/>
                    <a:pt x="2603" y="982"/>
                  </a:cubicBezTo>
                  <a:cubicBezTo>
                    <a:pt x="2578" y="982"/>
                    <a:pt x="2587" y="929"/>
                    <a:pt x="2576" y="929"/>
                  </a:cubicBezTo>
                  <a:cubicBezTo>
                    <a:pt x="2575" y="929"/>
                    <a:pt x="2573" y="930"/>
                    <a:pt x="2570" y="932"/>
                  </a:cubicBezTo>
                  <a:cubicBezTo>
                    <a:pt x="2456" y="796"/>
                    <a:pt x="2593" y="682"/>
                    <a:pt x="2502" y="569"/>
                  </a:cubicBezTo>
                  <a:cubicBezTo>
                    <a:pt x="2389" y="546"/>
                    <a:pt x="538" y="100"/>
                    <a:pt x="369" y="91"/>
                  </a:cubicBezTo>
                  <a:lnTo>
                    <a:pt x="369" y="91"/>
                  </a:lnTo>
                  <a:lnTo>
                    <a:pt x="364" y="114"/>
                  </a:lnTo>
                  <a:lnTo>
                    <a:pt x="433" y="114"/>
                  </a:lnTo>
                  <a:cubicBezTo>
                    <a:pt x="455" y="205"/>
                    <a:pt x="387" y="137"/>
                    <a:pt x="387" y="205"/>
                  </a:cubicBezTo>
                  <a:cubicBezTo>
                    <a:pt x="319" y="205"/>
                    <a:pt x="319" y="137"/>
                    <a:pt x="319" y="6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48"/>
            <p:cNvSpPr/>
            <p:nvPr/>
          </p:nvSpPr>
          <p:spPr>
            <a:xfrm rot="-2172959" flipH="1">
              <a:off x="8288950" y="378402"/>
              <a:ext cx="2161" cy="2882"/>
            </a:xfrm>
            <a:custGeom>
              <a:avLst/>
              <a:gdLst/>
              <a:ahLst/>
              <a:cxnLst/>
              <a:rect l="l" t="t" r="r" b="b"/>
              <a:pathLst>
                <a:path w="69" h="92" extrusionOk="0">
                  <a:moveTo>
                    <a:pt x="69" y="1"/>
                  </a:moveTo>
                  <a:lnTo>
                    <a:pt x="69" y="1"/>
                  </a:lnTo>
                  <a:cubicBezTo>
                    <a:pt x="23" y="23"/>
                    <a:pt x="1" y="69"/>
                    <a:pt x="1" y="92"/>
                  </a:cubicBezTo>
                  <a:cubicBezTo>
                    <a:pt x="46" y="92"/>
                    <a:pt x="69" y="46"/>
                    <a:pt x="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48"/>
            <p:cNvSpPr/>
            <p:nvPr/>
          </p:nvSpPr>
          <p:spPr>
            <a:xfrm rot="-2172959" flipH="1">
              <a:off x="8288314" y="379306"/>
              <a:ext cx="31" cy="31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48"/>
            <p:cNvSpPr/>
            <p:nvPr/>
          </p:nvSpPr>
          <p:spPr>
            <a:xfrm rot="-2172959" flipH="1">
              <a:off x="8201402" y="148164"/>
              <a:ext cx="31" cy="752"/>
            </a:xfrm>
            <a:custGeom>
              <a:avLst/>
              <a:gdLst/>
              <a:ahLst/>
              <a:cxnLst/>
              <a:rect l="l" t="t" r="r" b="b"/>
              <a:pathLst>
                <a:path w="1" h="24" extrusionOk="0">
                  <a:moveTo>
                    <a:pt x="0" y="0"/>
                  </a:moveTo>
                  <a:lnTo>
                    <a:pt x="0" y="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48"/>
            <p:cNvSpPr/>
            <p:nvPr/>
          </p:nvSpPr>
          <p:spPr>
            <a:xfrm rot="-2172959" flipH="1">
              <a:off x="8192735" y="143128"/>
              <a:ext cx="94036" cy="245678"/>
            </a:xfrm>
            <a:custGeom>
              <a:avLst/>
              <a:gdLst/>
              <a:ahLst/>
              <a:cxnLst/>
              <a:rect l="l" t="t" r="r" b="b"/>
              <a:pathLst>
                <a:path w="3002" h="7843" extrusionOk="0">
                  <a:moveTo>
                    <a:pt x="2783" y="5569"/>
                  </a:moveTo>
                  <a:cubicBezTo>
                    <a:pt x="2787" y="5571"/>
                    <a:pt x="2792" y="5573"/>
                    <a:pt x="2797" y="5575"/>
                  </a:cubicBezTo>
                  <a:cubicBezTo>
                    <a:pt x="2792" y="5572"/>
                    <a:pt x="2788" y="5570"/>
                    <a:pt x="2783" y="5569"/>
                  </a:cubicBezTo>
                  <a:close/>
                  <a:moveTo>
                    <a:pt x="2342" y="7689"/>
                  </a:moveTo>
                  <a:lnTo>
                    <a:pt x="2324" y="7745"/>
                  </a:lnTo>
                  <a:lnTo>
                    <a:pt x="2324" y="7745"/>
                  </a:lnTo>
                  <a:cubicBezTo>
                    <a:pt x="2330" y="7708"/>
                    <a:pt x="2281" y="7689"/>
                    <a:pt x="2342" y="7689"/>
                  </a:cubicBezTo>
                  <a:close/>
                  <a:moveTo>
                    <a:pt x="2446" y="1"/>
                  </a:moveTo>
                  <a:cubicBezTo>
                    <a:pt x="2108" y="1"/>
                    <a:pt x="467" y="120"/>
                    <a:pt x="341" y="162"/>
                  </a:cubicBezTo>
                  <a:lnTo>
                    <a:pt x="341" y="117"/>
                  </a:lnTo>
                  <a:lnTo>
                    <a:pt x="319" y="185"/>
                  </a:lnTo>
                  <a:lnTo>
                    <a:pt x="387" y="185"/>
                  </a:lnTo>
                  <a:cubicBezTo>
                    <a:pt x="432" y="231"/>
                    <a:pt x="341" y="208"/>
                    <a:pt x="364" y="253"/>
                  </a:cubicBezTo>
                  <a:cubicBezTo>
                    <a:pt x="296" y="253"/>
                    <a:pt x="273" y="208"/>
                    <a:pt x="273" y="185"/>
                  </a:cubicBezTo>
                  <a:lnTo>
                    <a:pt x="273" y="185"/>
                  </a:lnTo>
                  <a:cubicBezTo>
                    <a:pt x="273" y="208"/>
                    <a:pt x="228" y="253"/>
                    <a:pt x="296" y="253"/>
                  </a:cubicBezTo>
                  <a:cubicBezTo>
                    <a:pt x="273" y="299"/>
                    <a:pt x="228" y="276"/>
                    <a:pt x="205" y="322"/>
                  </a:cubicBezTo>
                  <a:cubicBezTo>
                    <a:pt x="228" y="344"/>
                    <a:pt x="273" y="367"/>
                    <a:pt x="250" y="390"/>
                  </a:cubicBezTo>
                  <a:lnTo>
                    <a:pt x="228" y="390"/>
                  </a:lnTo>
                  <a:cubicBezTo>
                    <a:pt x="182" y="481"/>
                    <a:pt x="341" y="504"/>
                    <a:pt x="296" y="595"/>
                  </a:cubicBezTo>
                  <a:lnTo>
                    <a:pt x="273" y="572"/>
                  </a:lnTo>
                  <a:lnTo>
                    <a:pt x="273" y="572"/>
                  </a:lnTo>
                  <a:cubicBezTo>
                    <a:pt x="228" y="617"/>
                    <a:pt x="296" y="640"/>
                    <a:pt x="250" y="708"/>
                  </a:cubicBezTo>
                  <a:lnTo>
                    <a:pt x="319" y="708"/>
                  </a:lnTo>
                  <a:cubicBezTo>
                    <a:pt x="296" y="754"/>
                    <a:pt x="341" y="776"/>
                    <a:pt x="273" y="822"/>
                  </a:cubicBezTo>
                  <a:lnTo>
                    <a:pt x="341" y="867"/>
                  </a:lnTo>
                  <a:cubicBezTo>
                    <a:pt x="341" y="1072"/>
                    <a:pt x="432" y="1913"/>
                    <a:pt x="410" y="2141"/>
                  </a:cubicBezTo>
                  <a:lnTo>
                    <a:pt x="387" y="2141"/>
                  </a:lnTo>
                  <a:cubicBezTo>
                    <a:pt x="410" y="2459"/>
                    <a:pt x="364" y="3164"/>
                    <a:pt x="410" y="3551"/>
                  </a:cubicBezTo>
                  <a:cubicBezTo>
                    <a:pt x="341" y="3596"/>
                    <a:pt x="341" y="3664"/>
                    <a:pt x="319" y="3733"/>
                  </a:cubicBezTo>
                  <a:lnTo>
                    <a:pt x="387" y="3733"/>
                  </a:lnTo>
                  <a:cubicBezTo>
                    <a:pt x="364" y="3915"/>
                    <a:pt x="432" y="3755"/>
                    <a:pt x="432" y="3937"/>
                  </a:cubicBezTo>
                  <a:cubicBezTo>
                    <a:pt x="478" y="4142"/>
                    <a:pt x="319" y="4938"/>
                    <a:pt x="250" y="5120"/>
                  </a:cubicBezTo>
                  <a:cubicBezTo>
                    <a:pt x="319" y="5211"/>
                    <a:pt x="250" y="5347"/>
                    <a:pt x="296" y="5438"/>
                  </a:cubicBezTo>
                  <a:lnTo>
                    <a:pt x="273" y="5438"/>
                  </a:lnTo>
                  <a:cubicBezTo>
                    <a:pt x="296" y="5529"/>
                    <a:pt x="137" y="6120"/>
                    <a:pt x="159" y="6257"/>
                  </a:cubicBezTo>
                  <a:lnTo>
                    <a:pt x="159" y="6234"/>
                  </a:lnTo>
                  <a:lnTo>
                    <a:pt x="159" y="6234"/>
                  </a:lnTo>
                  <a:cubicBezTo>
                    <a:pt x="205" y="6348"/>
                    <a:pt x="114" y="6325"/>
                    <a:pt x="68" y="6416"/>
                  </a:cubicBezTo>
                  <a:cubicBezTo>
                    <a:pt x="182" y="6416"/>
                    <a:pt x="228" y="6507"/>
                    <a:pt x="228" y="6552"/>
                  </a:cubicBezTo>
                  <a:lnTo>
                    <a:pt x="205" y="6552"/>
                  </a:lnTo>
                  <a:cubicBezTo>
                    <a:pt x="205" y="6598"/>
                    <a:pt x="296" y="6734"/>
                    <a:pt x="296" y="6825"/>
                  </a:cubicBezTo>
                  <a:lnTo>
                    <a:pt x="228" y="6803"/>
                  </a:lnTo>
                  <a:lnTo>
                    <a:pt x="228" y="6803"/>
                  </a:lnTo>
                  <a:cubicBezTo>
                    <a:pt x="273" y="6893"/>
                    <a:pt x="250" y="7030"/>
                    <a:pt x="250" y="7075"/>
                  </a:cubicBezTo>
                  <a:cubicBezTo>
                    <a:pt x="205" y="7212"/>
                    <a:pt x="114" y="7394"/>
                    <a:pt x="159" y="7576"/>
                  </a:cubicBezTo>
                  <a:lnTo>
                    <a:pt x="0" y="7667"/>
                  </a:lnTo>
                  <a:lnTo>
                    <a:pt x="0" y="7689"/>
                  </a:lnTo>
                  <a:cubicBezTo>
                    <a:pt x="0" y="7689"/>
                    <a:pt x="478" y="7758"/>
                    <a:pt x="978" y="7803"/>
                  </a:cubicBezTo>
                  <a:cubicBezTo>
                    <a:pt x="1240" y="7826"/>
                    <a:pt x="1507" y="7843"/>
                    <a:pt x="1734" y="7843"/>
                  </a:cubicBezTo>
                  <a:cubicBezTo>
                    <a:pt x="1962" y="7843"/>
                    <a:pt x="2149" y="7826"/>
                    <a:pt x="2251" y="7780"/>
                  </a:cubicBezTo>
                  <a:lnTo>
                    <a:pt x="2320" y="7803"/>
                  </a:lnTo>
                  <a:lnTo>
                    <a:pt x="2320" y="7758"/>
                  </a:lnTo>
                  <a:cubicBezTo>
                    <a:pt x="2329" y="7738"/>
                    <a:pt x="2339" y="7731"/>
                    <a:pt x="2349" y="7731"/>
                  </a:cubicBezTo>
                  <a:cubicBezTo>
                    <a:pt x="2362" y="7731"/>
                    <a:pt x="2375" y="7744"/>
                    <a:pt x="2388" y="7758"/>
                  </a:cubicBezTo>
                  <a:lnTo>
                    <a:pt x="2433" y="7712"/>
                  </a:lnTo>
                  <a:lnTo>
                    <a:pt x="2388" y="7712"/>
                  </a:lnTo>
                  <a:lnTo>
                    <a:pt x="2365" y="7621"/>
                  </a:lnTo>
                  <a:cubicBezTo>
                    <a:pt x="2365" y="7598"/>
                    <a:pt x="2382" y="7598"/>
                    <a:pt x="2402" y="7598"/>
                  </a:cubicBezTo>
                  <a:cubicBezTo>
                    <a:pt x="2422" y="7598"/>
                    <a:pt x="2445" y="7598"/>
                    <a:pt x="2456" y="7576"/>
                  </a:cubicBezTo>
                  <a:cubicBezTo>
                    <a:pt x="2524" y="7303"/>
                    <a:pt x="2615" y="7007"/>
                    <a:pt x="2638" y="6689"/>
                  </a:cubicBezTo>
                  <a:lnTo>
                    <a:pt x="2661" y="6689"/>
                  </a:lnTo>
                  <a:cubicBezTo>
                    <a:pt x="2661" y="6598"/>
                    <a:pt x="2684" y="6507"/>
                    <a:pt x="2661" y="6439"/>
                  </a:cubicBezTo>
                  <a:lnTo>
                    <a:pt x="2752" y="6393"/>
                  </a:lnTo>
                  <a:lnTo>
                    <a:pt x="2752" y="6393"/>
                  </a:lnTo>
                  <a:cubicBezTo>
                    <a:pt x="2751" y="6394"/>
                    <a:pt x="2750" y="6394"/>
                    <a:pt x="2749" y="6394"/>
                  </a:cubicBezTo>
                  <a:cubicBezTo>
                    <a:pt x="2708" y="6394"/>
                    <a:pt x="2752" y="5915"/>
                    <a:pt x="2752" y="5893"/>
                  </a:cubicBezTo>
                  <a:lnTo>
                    <a:pt x="2661" y="5893"/>
                  </a:lnTo>
                  <a:cubicBezTo>
                    <a:pt x="2684" y="5802"/>
                    <a:pt x="2775" y="5870"/>
                    <a:pt x="2775" y="5779"/>
                  </a:cubicBezTo>
                  <a:cubicBezTo>
                    <a:pt x="2638" y="5734"/>
                    <a:pt x="2797" y="5643"/>
                    <a:pt x="2729" y="5597"/>
                  </a:cubicBezTo>
                  <a:cubicBezTo>
                    <a:pt x="2747" y="5597"/>
                    <a:pt x="2751" y="5568"/>
                    <a:pt x="2775" y="5568"/>
                  </a:cubicBezTo>
                  <a:cubicBezTo>
                    <a:pt x="2777" y="5568"/>
                    <a:pt x="2780" y="5569"/>
                    <a:pt x="2783" y="5569"/>
                  </a:cubicBezTo>
                  <a:lnTo>
                    <a:pt x="2783" y="5569"/>
                  </a:lnTo>
                  <a:cubicBezTo>
                    <a:pt x="2736" y="5548"/>
                    <a:pt x="2775" y="5526"/>
                    <a:pt x="2775" y="5484"/>
                  </a:cubicBezTo>
                  <a:lnTo>
                    <a:pt x="2775" y="5484"/>
                  </a:lnTo>
                  <a:lnTo>
                    <a:pt x="2729" y="5506"/>
                  </a:lnTo>
                  <a:lnTo>
                    <a:pt x="2706" y="5438"/>
                  </a:lnTo>
                  <a:lnTo>
                    <a:pt x="2775" y="5438"/>
                  </a:lnTo>
                  <a:cubicBezTo>
                    <a:pt x="2820" y="5279"/>
                    <a:pt x="2979" y="4483"/>
                    <a:pt x="2956" y="4324"/>
                  </a:cubicBezTo>
                  <a:cubicBezTo>
                    <a:pt x="2911" y="4324"/>
                    <a:pt x="2934" y="4392"/>
                    <a:pt x="2843" y="4392"/>
                  </a:cubicBezTo>
                  <a:cubicBezTo>
                    <a:pt x="2797" y="4347"/>
                    <a:pt x="2865" y="4324"/>
                    <a:pt x="2820" y="4301"/>
                  </a:cubicBezTo>
                  <a:cubicBezTo>
                    <a:pt x="2956" y="4301"/>
                    <a:pt x="2865" y="4210"/>
                    <a:pt x="3002" y="4187"/>
                  </a:cubicBezTo>
                  <a:lnTo>
                    <a:pt x="2934" y="4165"/>
                  </a:lnTo>
                  <a:lnTo>
                    <a:pt x="2979" y="4142"/>
                  </a:lnTo>
                  <a:cubicBezTo>
                    <a:pt x="2911" y="3937"/>
                    <a:pt x="2934" y="4096"/>
                    <a:pt x="2979" y="3915"/>
                  </a:cubicBezTo>
                  <a:cubicBezTo>
                    <a:pt x="2979" y="3801"/>
                    <a:pt x="2865" y="3733"/>
                    <a:pt x="2911" y="3687"/>
                  </a:cubicBezTo>
                  <a:lnTo>
                    <a:pt x="2843" y="3687"/>
                  </a:lnTo>
                  <a:cubicBezTo>
                    <a:pt x="2911" y="3687"/>
                    <a:pt x="2820" y="3596"/>
                    <a:pt x="2888" y="3596"/>
                  </a:cubicBezTo>
                  <a:cubicBezTo>
                    <a:pt x="2868" y="3576"/>
                    <a:pt x="2884" y="3502"/>
                    <a:pt x="2823" y="3502"/>
                  </a:cubicBezTo>
                  <a:cubicBezTo>
                    <a:pt x="2816" y="3502"/>
                    <a:pt x="2807" y="3503"/>
                    <a:pt x="2797" y="3505"/>
                  </a:cubicBezTo>
                  <a:cubicBezTo>
                    <a:pt x="2832" y="3488"/>
                    <a:pt x="2853" y="3444"/>
                    <a:pt x="2881" y="3444"/>
                  </a:cubicBezTo>
                  <a:cubicBezTo>
                    <a:pt x="2890" y="3444"/>
                    <a:pt x="2900" y="3449"/>
                    <a:pt x="2911" y="3460"/>
                  </a:cubicBezTo>
                  <a:lnTo>
                    <a:pt x="2911" y="3392"/>
                  </a:lnTo>
                  <a:lnTo>
                    <a:pt x="2865" y="3437"/>
                  </a:lnTo>
                  <a:cubicBezTo>
                    <a:pt x="2865" y="3346"/>
                    <a:pt x="2934" y="3301"/>
                    <a:pt x="2865" y="3232"/>
                  </a:cubicBezTo>
                  <a:lnTo>
                    <a:pt x="2820" y="3255"/>
                  </a:lnTo>
                  <a:cubicBezTo>
                    <a:pt x="2820" y="3210"/>
                    <a:pt x="2820" y="3164"/>
                    <a:pt x="2911" y="3141"/>
                  </a:cubicBezTo>
                  <a:lnTo>
                    <a:pt x="2934" y="3210"/>
                  </a:lnTo>
                  <a:cubicBezTo>
                    <a:pt x="2956" y="3119"/>
                    <a:pt x="2934" y="3050"/>
                    <a:pt x="2911" y="2982"/>
                  </a:cubicBezTo>
                  <a:lnTo>
                    <a:pt x="2888" y="3005"/>
                  </a:lnTo>
                  <a:cubicBezTo>
                    <a:pt x="2820" y="2914"/>
                    <a:pt x="2775" y="2391"/>
                    <a:pt x="2661" y="2300"/>
                  </a:cubicBezTo>
                  <a:lnTo>
                    <a:pt x="2593" y="2345"/>
                  </a:lnTo>
                  <a:lnTo>
                    <a:pt x="2547" y="2255"/>
                  </a:lnTo>
                  <a:lnTo>
                    <a:pt x="2752" y="2323"/>
                  </a:lnTo>
                  <a:cubicBezTo>
                    <a:pt x="2752" y="2232"/>
                    <a:pt x="2752" y="1982"/>
                    <a:pt x="2752" y="1732"/>
                  </a:cubicBezTo>
                  <a:cubicBezTo>
                    <a:pt x="2729" y="1459"/>
                    <a:pt x="2729" y="1208"/>
                    <a:pt x="2752" y="1140"/>
                  </a:cubicBezTo>
                  <a:cubicBezTo>
                    <a:pt x="2771" y="1111"/>
                    <a:pt x="2795" y="1103"/>
                    <a:pt x="2816" y="1103"/>
                  </a:cubicBezTo>
                  <a:cubicBezTo>
                    <a:pt x="2843" y="1103"/>
                    <a:pt x="2865" y="1118"/>
                    <a:pt x="2865" y="1118"/>
                  </a:cubicBezTo>
                  <a:cubicBezTo>
                    <a:pt x="2843" y="1049"/>
                    <a:pt x="2797" y="1095"/>
                    <a:pt x="2797" y="1027"/>
                  </a:cubicBezTo>
                  <a:lnTo>
                    <a:pt x="2865" y="1027"/>
                  </a:lnTo>
                  <a:lnTo>
                    <a:pt x="2865" y="981"/>
                  </a:lnTo>
                  <a:cubicBezTo>
                    <a:pt x="2820" y="1004"/>
                    <a:pt x="2752" y="1004"/>
                    <a:pt x="2684" y="1027"/>
                  </a:cubicBezTo>
                  <a:lnTo>
                    <a:pt x="2706" y="936"/>
                  </a:lnTo>
                  <a:lnTo>
                    <a:pt x="2752" y="936"/>
                  </a:lnTo>
                  <a:cubicBezTo>
                    <a:pt x="2752" y="913"/>
                    <a:pt x="2593" y="890"/>
                    <a:pt x="2638" y="822"/>
                  </a:cubicBezTo>
                  <a:cubicBezTo>
                    <a:pt x="2661" y="685"/>
                    <a:pt x="2615" y="504"/>
                    <a:pt x="2615" y="367"/>
                  </a:cubicBezTo>
                  <a:lnTo>
                    <a:pt x="2615" y="367"/>
                  </a:lnTo>
                  <a:lnTo>
                    <a:pt x="2684" y="413"/>
                  </a:lnTo>
                  <a:lnTo>
                    <a:pt x="2706" y="344"/>
                  </a:lnTo>
                  <a:lnTo>
                    <a:pt x="2706" y="344"/>
                  </a:lnTo>
                  <a:cubicBezTo>
                    <a:pt x="2692" y="354"/>
                    <a:pt x="2682" y="357"/>
                    <a:pt x="2675" y="357"/>
                  </a:cubicBezTo>
                  <a:cubicBezTo>
                    <a:pt x="2650" y="357"/>
                    <a:pt x="2654" y="318"/>
                    <a:pt x="2644" y="318"/>
                  </a:cubicBezTo>
                  <a:cubicBezTo>
                    <a:pt x="2643" y="318"/>
                    <a:pt x="2641" y="319"/>
                    <a:pt x="2638" y="322"/>
                  </a:cubicBezTo>
                  <a:cubicBezTo>
                    <a:pt x="2502" y="231"/>
                    <a:pt x="2593" y="71"/>
                    <a:pt x="2502" y="3"/>
                  </a:cubicBezTo>
                  <a:cubicBezTo>
                    <a:pt x="2493" y="2"/>
                    <a:pt x="2474" y="1"/>
                    <a:pt x="24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48"/>
            <p:cNvSpPr/>
            <p:nvPr/>
          </p:nvSpPr>
          <p:spPr>
            <a:xfrm rot="-2172959" flipH="1">
              <a:off x="8393186" y="815730"/>
              <a:ext cx="2882" cy="3571"/>
            </a:xfrm>
            <a:custGeom>
              <a:avLst/>
              <a:gdLst/>
              <a:ahLst/>
              <a:cxnLst/>
              <a:rect l="l" t="t" r="r" b="b"/>
              <a:pathLst>
                <a:path w="92" h="114" extrusionOk="0">
                  <a:moveTo>
                    <a:pt x="91" y="0"/>
                  </a:moveTo>
                  <a:lnTo>
                    <a:pt x="91" y="0"/>
                  </a:lnTo>
                  <a:cubicBezTo>
                    <a:pt x="23" y="23"/>
                    <a:pt x="0" y="68"/>
                    <a:pt x="23" y="114"/>
                  </a:cubicBezTo>
                  <a:cubicBezTo>
                    <a:pt x="68" y="91"/>
                    <a:pt x="68" y="23"/>
                    <a:pt x="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48"/>
            <p:cNvSpPr/>
            <p:nvPr/>
          </p:nvSpPr>
          <p:spPr>
            <a:xfrm rot="-2172959" flipH="1">
              <a:off x="8392203" y="816263"/>
              <a:ext cx="31" cy="752"/>
            </a:xfrm>
            <a:custGeom>
              <a:avLst/>
              <a:gdLst/>
              <a:ahLst/>
              <a:cxnLst/>
              <a:rect l="l" t="t" r="r" b="b"/>
              <a:pathLst>
                <a:path w="1" h="24" extrusionOk="0">
                  <a:moveTo>
                    <a:pt x="0" y="0"/>
                  </a:moveTo>
                  <a:lnTo>
                    <a:pt x="0" y="0"/>
                  </a:lnTo>
                  <a:lnTo>
                    <a:pt x="0" y="2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48"/>
            <p:cNvSpPr/>
            <p:nvPr/>
          </p:nvSpPr>
          <p:spPr>
            <a:xfrm rot="-2172959" flipH="1">
              <a:off x="8301230" y="543602"/>
              <a:ext cx="752" cy="752"/>
            </a:xfrm>
            <a:custGeom>
              <a:avLst/>
              <a:gdLst/>
              <a:ahLst/>
              <a:cxnLst/>
              <a:rect l="l" t="t" r="r" b="b"/>
              <a:pathLst>
                <a:path w="24" h="24" extrusionOk="0">
                  <a:moveTo>
                    <a:pt x="0" y="0"/>
                  </a:moveTo>
                  <a:lnTo>
                    <a:pt x="23" y="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48"/>
            <p:cNvSpPr/>
            <p:nvPr/>
          </p:nvSpPr>
          <p:spPr>
            <a:xfrm rot="-2172959" flipH="1">
              <a:off x="8299283" y="541866"/>
              <a:ext cx="96198" cy="281138"/>
            </a:xfrm>
            <a:custGeom>
              <a:avLst/>
              <a:gdLst/>
              <a:ahLst/>
              <a:cxnLst/>
              <a:rect l="l" t="t" r="r" b="b"/>
              <a:pathLst>
                <a:path w="3071" h="8975" extrusionOk="0">
                  <a:moveTo>
                    <a:pt x="182" y="1"/>
                  </a:moveTo>
                  <a:lnTo>
                    <a:pt x="160" y="69"/>
                  </a:lnTo>
                  <a:cubicBezTo>
                    <a:pt x="162" y="69"/>
                    <a:pt x="165" y="69"/>
                    <a:pt x="169" y="69"/>
                  </a:cubicBezTo>
                  <a:lnTo>
                    <a:pt x="169" y="69"/>
                  </a:lnTo>
                  <a:lnTo>
                    <a:pt x="182" y="1"/>
                  </a:lnTo>
                  <a:close/>
                  <a:moveTo>
                    <a:pt x="2388" y="2616"/>
                  </a:moveTo>
                  <a:lnTo>
                    <a:pt x="2516" y="2644"/>
                  </a:lnTo>
                  <a:lnTo>
                    <a:pt x="2516" y="2644"/>
                  </a:lnTo>
                  <a:lnTo>
                    <a:pt x="2456" y="2684"/>
                  </a:lnTo>
                  <a:lnTo>
                    <a:pt x="2388" y="2616"/>
                  </a:lnTo>
                  <a:close/>
                  <a:moveTo>
                    <a:pt x="2843" y="8710"/>
                  </a:moveTo>
                  <a:lnTo>
                    <a:pt x="2825" y="8766"/>
                  </a:lnTo>
                  <a:lnTo>
                    <a:pt x="2825" y="8766"/>
                  </a:lnTo>
                  <a:cubicBezTo>
                    <a:pt x="2831" y="8729"/>
                    <a:pt x="2782" y="8710"/>
                    <a:pt x="2843" y="8710"/>
                  </a:cubicBezTo>
                  <a:close/>
                  <a:moveTo>
                    <a:pt x="114" y="69"/>
                  </a:moveTo>
                  <a:cubicBezTo>
                    <a:pt x="91" y="137"/>
                    <a:pt x="46" y="183"/>
                    <a:pt x="114" y="206"/>
                  </a:cubicBezTo>
                  <a:cubicBezTo>
                    <a:pt x="103" y="228"/>
                    <a:pt x="86" y="228"/>
                    <a:pt x="69" y="228"/>
                  </a:cubicBezTo>
                  <a:cubicBezTo>
                    <a:pt x="52" y="228"/>
                    <a:pt x="35" y="228"/>
                    <a:pt x="23" y="251"/>
                  </a:cubicBezTo>
                  <a:cubicBezTo>
                    <a:pt x="46" y="296"/>
                    <a:pt x="91" y="342"/>
                    <a:pt x="69" y="387"/>
                  </a:cubicBezTo>
                  <a:lnTo>
                    <a:pt x="46" y="387"/>
                  </a:lnTo>
                  <a:cubicBezTo>
                    <a:pt x="1" y="501"/>
                    <a:pt x="160" y="569"/>
                    <a:pt x="91" y="660"/>
                  </a:cubicBezTo>
                  <a:lnTo>
                    <a:pt x="69" y="660"/>
                  </a:lnTo>
                  <a:cubicBezTo>
                    <a:pt x="46" y="706"/>
                    <a:pt x="91" y="774"/>
                    <a:pt x="46" y="842"/>
                  </a:cubicBezTo>
                  <a:cubicBezTo>
                    <a:pt x="59" y="829"/>
                    <a:pt x="80" y="816"/>
                    <a:pt x="95" y="816"/>
                  </a:cubicBezTo>
                  <a:cubicBezTo>
                    <a:pt x="106" y="816"/>
                    <a:pt x="114" y="823"/>
                    <a:pt x="114" y="842"/>
                  </a:cubicBezTo>
                  <a:cubicBezTo>
                    <a:pt x="69" y="910"/>
                    <a:pt x="114" y="956"/>
                    <a:pt x="69" y="1024"/>
                  </a:cubicBezTo>
                  <a:lnTo>
                    <a:pt x="137" y="1070"/>
                  </a:lnTo>
                  <a:cubicBezTo>
                    <a:pt x="114" y="1343"/>
                    <a:pt x="228" y="2366"/>
                    <a:pt x="251" y="2639"/>
                  </a:cubicBezTo>
                  <a:lnTo>
                    <a:pt x="228" y="2639"/>
                  </a:lnTo>
                  <a:cubicBezTo>
                    <a:pt x="273" y="3025"/>
                    <a:pt x="296" y="3867"/>
                    <a:pt x="387" y="4276"/>
                  </a:cubicBezTo>
                  <a:cubicBezTo>
                    <a:pt x="319" y="4344"/>
                    <a:pt x="342" y="4435"/>
                    <a:pt x="319" y="4503"/>
                  </a:cubicBezTo>
                  <a:cubicBezTo>
                    <a:pt x="328" y="4484"/>
                    <a:pt x="342" y="4477"/>
                    <a:pt x="355" y="4477"/>
                  </a:cubicBezTo>
                  <a:cubicBezTo>
                    <a:pt x="372" y="4477"/>
                    <a:pt x="387" y="4490"/>
                    <a:pt x="387" y="4503"/>
                  </a:cubicBezTo>
                  <a:cubicBezTo>
                    <a:pt x="387" y="4708"/>
                    <a:pt x="433" y="4503"/>
                    <a:pt x="455" y="4731"/>
                  </a:cubicBezTo>
                  <a:cubicBezTo>
                    <a:pt x="524" y="4958"/>
                    <a:pt x="478" y="5868"/>
                    <a:pt x="433" y="6095"/>
                  </a:cubicBezTo>
                  <a:cubicBezTo>
                    <a:pt x="524" y="6186"/>
                    <a:pt x="455" y="6345"/>
                    <a:pt x="524" y="6459"/>
                  </a:cubicBezTo>
                  <a:lnTo>
                    <a:pt x="501" y="6436"/>
                  </a:lnTo>
                  <a:lnTo>
                    <a:pt x="501" y="6436"/>
                  </a:lnTo>
                  <a:cubicBezTo>
                    <a:pt x="524" y="6550"/>
                    <a:pt x="455" y="7232"/>
                    <a:pt x="501" y="7369"/>
                  </a:cubicBezTo>
                  <a:cubicBezTo>
                    <a:pt x="569" y="7482"/>
                    <a:pt x="455" y="7460"/>
                    <a:pt x="433" y="7551"/>
                  </a:cubicBezTo>
                  <a:cubicBezTo>
                    <a:pt x="546" y="7551"/>
                    <a:pt x="592" y="7641"/>
                    <a:pt x="592" y="7687"/>
                  </a:cubicBezTo>
                  <a:cubicBezTo>
                    <a:pt x="592" y="7755"/>
                    <a:pt x="683" y="7869"/>
                    <a:pt x="705" y="7983"/>
                  </a:cubicBezTo>
                  <a:lnTo>
                    <a:pt x="637" y="7983"/>
                  </a:lnTo>
                  <a:cubicBezTo>
                    <a:pt x="705" y="8051"/>
                    <a:pt x="683" y="8210"/>
                    <a:pt x="705" y="8278"/>
                  </a:cubicBezTo>
                  <a:cubicBezTo>
                    <a:pt x="683" y="8415"/>
                    <a:pt x="592" y="8619"/>
                    <a:pt x="660" y="8801"/>
                  </a:cubicBezTo>
                  <a:lnTo>
                    <a:pt x="501" y="8915"/>
                  </a:lnTo>
                  <a:lnTo>
                    <a:pt x="524" y="8938"/>
                  </a:lnTo>
                  <a:cubicBezTo>
                    <a:pt x="524" y="8938"/>
                    <a:pt x="1031" y="8975"/>
                    <a:pt x="1572" y="8975"/>
                  </a:cubicBezTo>
                  <a:cubicBezTo>
                    <a:pt x="2067" y="8975"/>
                    <a:pt x="2590" y="8944"/>
                    <a:pt x="2775" y="8824"/>
                  </a:cubicBezTo>
                  <a:lnTo>
                    <a:pt x="2820" y="8824"/>
                  </a:lnTo>
                  <a:lnTo>
                    <a:pt x="2820" y="8778"/>
                  </a:lnTo>
                  <a:cubicBezTo>
                    <a:pt x="2828" y="8763"/>
                    <a:pt x="2835" y="8758"/>
                    <a:pt x="2844" y="8758"/>
                  </a:cubicBezTo>
                  <a:cubicBezTo>
                    <a:pt x="2861" y="8758"/>
                    <a:pt x="2881" y="8778"/>
                    <a:pt x="2911" y="8778"/>
                  </a:cubicBezTo>
                  <a:lnTo>
                    <a:pt x="2934" y="8710"/>
                  </a:lnTo>
                  <a:lnTo>
                    <a:pt x="2888" y="8733"/>
                  </a:lnTo>
                  <a:cubicBezTo>
                    <a:pt x="2888" y="8710"/>
                    <a:pt x="2820" y="8665"/>
                    <a:pt x="2843" y="8619"/>
                  </a:cubicBezTo>
                  <a:cubicBezTo>
                    <a:pt x="2866" y="8574"/>
                    <a:pt x="2934" y="8619"/>
                    <a:pt x="2934" y="8551"/>
                  </a:cubicBezTo>
                  <a:cubicBezTo>
                    <a:pt x="2979" y="8187"/>
                    <a:pt x="3025" y="7846"/>
                    <a:pt x="3002" y="7482"/>
                  </a:cubicBezTo>
                  <a:lnTo>
                    <a:pt x="3002" y="7482"/>
                  </a:lnTo>
                  <a:lnTo>
                    <a:pt x="3048" y="7505"/>
                  </a:lnTo>
                  <a:cubicBezTo>
                    <a:pt x="3025" y="7391"/>
                    <a:pt x="3025" y="7300"/>
                    <a:pt x="3002" y="7187"/>
                  </a:cubicBezTo>
                  <a:lnTo>
                    <a:pt x="3070" y="7141"/>
                  </a:lnTo>
                  <a:lnTo>
                    <a:pt x="3070" y="7141"/>
                  </a:lnTo>
                  <a:cubicBezTo>
                    <a:pt x="3070" y="7142"/>
                    <a:pt x="3069" y="7142"/>
                    <a:pt x="3068" y="7142"/>
                  </a:cubicBezTo>
                  <a:cubicBezTo>
                    <a:pt x="3025" y="7142"/>
                    <a:pt x="3025" y="6595"/>
                    <a:pt x="3025" y="6595"/>
                  </a:cubicBezTo>
                  <a:lnTo>
                    <a:pt x="2934" y="6573"/>
                  </a:lnTo>
                  <a:cubicBezTo>
                    <a:pt x="2934" y="6482"/>
                    <a:pt x="3048" y="6550"/>
                    <a:pt x="3025" y="6459"/>
                  </a:cubicBezTo>
                  <a:cubicBezTo>
                    <a:pt x="2888" y="6414"/>
                    <a:pt x="3025" y="6277"/>
                    <a:pt x="2957" y="6254"/>
                  </a:cubicBezTo>
                  <a:cubicBezTo>
                    <a:pt x="2957" y="6254"/>
                    <a:pt x="2957" y="6209"/>
                    <a:pt x="3002" y="6209"/>
                  </a:cubicBezTo>
                  <a:cubicBezTo>
                    <a:pt x="2934" y="6186"/>
                    <a:pt x="3002" y="6163"/>
                    <a:pt x="2979" y="6118"/>
                  </a:cubicBezTo>
                  <a:lnTo>
                    <a:pt x="2979" y="6118"/>
                  </a:lnTo>
                  <a:lnTo>
                    <a:pt x="2934" y="6141"/>
                  </a:lnTo>
                  <a:lnTo>
                    <a:pt x="2911" y="6072"/>
                  </a:lnTo>
                  <a:lnTo>
                    <a:pt x="2979" y="6072"/>
                  </a:lnTo>
                  <a:cubicBezTo>
                    <a:pt x="3002" y="5891"/>
                    <a:pt x="3048" y="5004"/>
                    <a:pt x="3002" y="4799"/>
                  </a:cubicBezTo>
                  <a:lnTo>
                    <a:pt x="3002" y="4799"/>
                  </a:lnTo>
                  <a:cubicBezTo>
                    <a:pt x="2957" y="4822"/>
                    <a:pt x="3002" y="4890"/>
                    <a:pt x="2911" y="4913"/>
                  </a:cubicBezTo>
                  <a:cubicBezTo>
                    <a:pt x="2866" y="4867"/>
                    <a:pt x="2934" y="4844"/>
                    <a:pt x="2866" y="4822"/>
                  </a:cubicBezTo>
                  <a:cubicBezTo>
                    <a:pt x="3002" y="4799"/>
                    <a:pt x="2888" y="4685"/>
                    <a:pt x="3025" y="4663"/>
                  </a:cubicBezTo>
                  <a:lnTo>
                    <a:pt x="2957" y="4640"/>
                  </a:lnTo>
                  <a:lnTo>
                    <a:pt x="3002" y="4617"/>
                  </a:lnTo>
                  <a:cubicBezTo>
                    <a:pt x="2911" y="4390"/>
                    <a:pt x="2957" y="4572"/>
                    <a:pt x="2979" y="4367"/>
                  </a:cubicBezTo>
                  <a:cubicBezTo>
                    <a:pt x="2957" y="4230"/>
                    <a:pt x="2866" y="4185"/>
                    <a:pt x="2888" y="4117"/>
                  </a:cubicBezTo>
                  <a:lnTo>
                    <a:pt x="2820" y="4117"/>
                  </a:lnTo>
                  <a:cubicBezTo>
                    <a:pt x="2888" y="4117"/>
                    <a:pt x="2775" y="4049"/>
                    <a:pt x="2843" y="4026"/>
                  </a:cubicBezTo>
                  <a:cubicBezTo>
                    <a:pt x="2843" y="4007"/>
                    <a:pt x="2843" y="3924"/>
                    <a:pt x="2790" y="3924"/>
                  </a:cubicBezTo>
                  <a:cubicBezTo>
                    <a:pt x="2779" y="3924"/>
                    <a:pt x="2767" y="3927"/>
                    <a:pt x="2752" y="3935"/>
                  </a:cubicBezTo>
                  <a:cubicBezTo>
                    <a:pt x="2786" y="3918"/>
                    <a:pt x="2807" y="3864"/>
                    <a:pt x="2834" y="3864"/>
                  </a:cubicBezTo>
                  <a:cubicBezTo>
                    <a:pt x="2843" y="3864"/>
                    <a:pt x="2854" y="3871"/>
                    <a:pt x="2866" y="3889"/>
                  </a:cubicBezTo>
                  <a:lnTo>
                    <a:pt x="2843" y="3798"/>
                  </a:lnTo>
                  <a:lnTo>
                    <a:pt x="2820" y="3844"/>
                  </a:lnTo>
                  <a:cubicBezTo>
                    <a:pt x="2820" y="3753"/>
                    <a:pt x="2888" y="3685"/>
                    <a:pt x="2798" y="3617"/>
                  </a:cubicBezTo>
                  <a:lnTo>
                    <a:pt x="2752" y="3662"/>
                  </a:lnTo>
                  <a:cubicBezTo>
                    <a:pt x="2752" y="3594"/>
                    <a:pt x="2752" y="3548"/>
                    <a:pt x="2843" y="3526"/>
                  </a:cubicBezTo>
                  <a:lnTo>
                    <a:pt x="2866" y="3594"/>
                  </a:lnTo>
                  <a:cubicBezTo>
                    <a:pt x="2866" y="3480"/>
                    <a:pt x="2843" y="3435"/>
                    <a:pt x="2798" y="3344"/>
                  </a:cubicBezTo>
                  <a:lnTo>
                    <a:pt x="2798" y="3389"/>
                  </a:lnTo>
                  <a:cubicBezTo>
                    <a:pt x="2709" y="3279"/>
                    <a:pt x="2643" y="2764"/>
                    <a:pt x="2535" y="2649"/>
                  </a:cubicBezTo>
                  <a:lnTo>
                    <a:pt x="2535" y="2649"/>
                  </a:lnTo>
                  <a:lnTo>
                    <a:pt x="2593" y="2661"/>
                  </a:lnTo>
                  <a:cubicBezTo>
                    <a:pt x="2570" y="2480"/>
                    <a:pt x="2502" y="1547"/>
                    <a:pt x="2547" y="1388"/>
                  </a:cubicBezTo>
                  <a:cubicBezTo>
                    <a:pt x="2563" y="1365"/>
                    <a:pt x="2580" y="1358"/>
                    <a:pt x="2597" y="1358"/>
                  </a:cubicBezTo>
                  <a:cubicBezTo>
                    <a:pt x="2631" y="1358"/>
                    <a:pt x="2661" y="1388"/>
                    <a:pt x="2661" y="1388"/>
                  </a:cubicBezTo>
                  <a:cubicBezTo>
                    <a:pt x="2638" y="1297"/>
                    <a:pt x="2593" y="1343"/>
                    <a:pt x="2593" y="1274"/>
                  </a:cubicBezTo>
                  <a:lnTo>
                    <a:pt x="2593" y="1274"/>
                  </a:lnTo>
                  <a:lnTo>
                    <a:pt x="2661" y="1297"/>
                  </a:lnTo>
                  <a:lnTo>
                    <a:pt x="2638" y="1229"/>
                  </a:lnTo>
                  <a:cubicBezTo>
                    <a:pt x="2616" y="1274"/>
                    <a:pt x="2547" y="1252"/>
                    <a:pt x="2479" y="1274"/>
                  </a:cubicBezTo>
                  <a:lnTo>
                    <a:pt x="2479" y="1183"/>
                  </a:lnTo>
                  <a:lnTo>
                    <a:pt x="2547" y="1183"/>
                  </a:lnTo>
                  <a:cubicBezTo>
                    <a:pt x="2547" y="1161"/>
                    <a:pt x="2388" y="1138"/>
                    <a:pt x="2411" y="1047"/>
                  </a:cubicBezTo>
                  <a:cubicBezTo>
                    <a:pt x="2434" y="910"/>
                    <a:pt x="2411" y="751"/>
                    <a:pt x="2434" y="615"/>
                  </a:cubicBezTo>
                  <a:lnTo>
                    <a:pt x="2502" y="660"/>
                  </a:lnTo>
                  <a:lnTo>
                    <a:pt x="2525" y="592"/>
                  </a:lnTo>
                  <a:lnTo>
                    <a:pt x="2525" y="592"/>
                  </a:lnTo>
                  <a:cubicBezTo>
                    <a:pt x="2511" y="601"/>
                    <a:pt x="2500" y="605"/>
                    <a:pt x="2493" y="605"/>
                  </a:cubicBezTo>
                  <a:cubicBezTo>
                    <a:pt x="2468" y="605"/>
                    <a:pt x="2472" y="566"/>
                    <a:pt x="2463" y="566"/>
                  </a:cubicBezTo>
                  <a:cubicBezTo>
                    <a:pt x="2461" y="566"/>
                    <a:pt x="2459" y="567"/>
                    <a:pt x="2456" y="569"/>
                  </a:cubicBezTo>
                  <a:cubicBezTo>
                    <a:pt x="2320" y="456"/>
                    <a:pt x="2434" y="319"/>
                    <a:pt x="2343" y="228"/>
                  </a:cubicBezTo>
                  <a:cubicBezTo>
                    <a:pt x="2231" y="228"/>
                    <a:pt x="365" y="75"/>
                    <a:pt x="169" y="69"/>
                  </a:cubicBezTo>
                  <a:lnTo>
                    <a:pt x="169" y="69"/>
                  </a:lnTo>
                  <a:lnTo>
                    <a:pt x="160" y="115"/>
                  </a:lnTo>
                  <a:lnTo>
                    <a:pt x="228" y="115"/>
                  </a:lnTo>
                  <a:cubicBezTo>
                    <a:pt x="239" y="149"/>
                    <a:pt x="228" y="149"/>
                    <a:pt x="214" y="149"/>
                  </a:cubicBezTo>
                  <a:cubicBezTo>
                    <a:pt x="199" y="149"/>
                    <a:pt x="182" y="149"/>
                    <a:pt x="182" y="183"/>
                  </a:cubicBezTo>
                  <a:cubicBezTo>
                    <a:pt x="176" y="186"/>
                    <a:pt x="171" y="187"/>
                    <a:pt x="165" y="187"/>
                  </a:cubicBezTo>
                  <a:cubicBezTo>
                    <a:pt x="131" y="187"/>
                    <a:pt x="114" y="128"/>
                    <a:pt x="114" y="6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76" name="Google Shape;1676;p48"/>
          <p:cNvSpPr/>
          <p:nvPr/>
        </p:nvSpPr>
        <p:spPr>
          <a:xfrm rot="8805980">
            <a:off x="39066" y="1818760"/>
            <a:ext cx="565453" cy="565453"/>
          </a:xfrm>
          <a:custGeom>
            <a:avLst/>
            <a:gdLst/>
            <a:ahLst/>
            <a:cxnLst/>
            <a:rect l="l" t="t" r="r" b="b"/>
            <a:pathLst>
              <a:path w="19106" h="19106" extrusionOk="0">
                <a:moveTo>
                  <a:pt x="9565" y="1"/>
                </a:moveTo>
                <a:cubicBezTo>
                  <a:pt x="4269" y="1"/>
                  <a:pt x="1" y="4269"/>
                  <a:pt x="1" y="9564"/>
                </a:cubicBezTo>
                <a:cubicBezTo>
                  <a:pt x="1" y="14837"/>
                  <a:pt x="4269" y="19105"/>
                  <a:pt x="9565" y="19105"/>
                </a:cubicBezTo>
                <a:cubicBezTo>
                  <a:pt x="14837" y="19105"/>
                  <a:pt x="19106" y="14837"/>
                  <a:pt x="19106" y="9564"/>
                </a:cubicBezTo>
                <a:cubicBezTo>
                  <a:pt x="19106" y="4269"/>
                  <a:pt x="14837" y="1"/>
                  <a:pt x="95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7" name="Google Shape;1677;p48"/>
          <p:cNvSpPr/>
          <p:nvPr/>
        </p:nvSpPr>
        <p:spPr>
          <a:xfrm rot="7755094">
            <a:off x="8265374" y="3498746"/>
            <a:ext cx="330800" cy="330800"/>
          </a:xfrm>
          <a:custGeom>
            <a:avLst/>
            <a:gdLst/>
            <a:ahLst/>
            <a:cxnLst/>
            <a:rect l="l" t="t" r="r" b="b"/>
            <a:pathLst>
              <a:path w="19106" h="19106" extrusionOk="0">
                <a:moveTo>
                  <a:pt x="9565" y="1"/>
                </a:moveTo>
                <a:cubicBezTo>
                  <a:pt x="4269" y="1"/>
                  <a:pt x="1" y="4269"/>
                  <a:pt x="1" y="9564"/>
                </a:cubicBezTo>
                <a:cubicBezTo>
                  <a:pt x="1" y="14837"/>
                  <a:pt x="4269" y="19105"/>
                  <a:pt x="9565" y="19105"/>
                </a:cubicBezTo>
                <a:cubicBezTo>
                  <a:pt x="14837" y="19105"/>
                  <a:pt x="19106" y="14837"/>
                  <a:pt x="19106" y="9564"/>
                </a:cubicBezTo>
                <a:cubicBezTo>
                  <a:pt x="19106" y="4269"/>
                  <a:pt x="14837" y="1"/>
                  <a:pt x="9565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8" name="Google Shape;1678;p48"/>
          <p:cNvSpPr/>
          <p:nvPr/>
        </p:nvSpPr>
        <p:spPr>
          <a:xfrm rot="7754077">
            <a:off x="44334" y="1369936"/>
            <a:ext cx="217870" cy="217900"/>
          </a:xfrm>
          <a:custGeom>
            <a:avLst/>
            <a:gdLst/>
            <a:ahLst/>
            <a:cxnLst/>
            <a:rect l="l" t="t" r="r" b="b"/>
            <a:pathLst>
              <a:path w="19106" h="19106" extrusionOk="0">
                <a:moveTo>
                  <a:pt x="9565" y="1"/>
                </a:moveTo>
                <a:cubicBezTo>
                  <a:pt x="4269" y="1"/>
                  <a:pt x="1" y="4269"/>
                  <a:pt x="1" y="9564"/>
                </a:cubicBezTo>
                <a:cubicBezTo>
                  <a:pt x="1" y="14837"/>
                  <a:pt x="4269" y="19105"/>
                  <a:pt x="9565" y="19105"/>
                </a:cubicBezTo>
                <a:cubicBezTo>
                  <a:pt x="14837" y="19105"/>
                  <a:pt x="19106" y="14837"/>
                  <a:pt x="19106" y="9564"/>
                </a:cubicBezTo>
                <a:cubicBezTo>
                  <a:pt x="19106" y="4269"/>
                  <a:pt x="14837" y="1"/>
                  <a:pt x="956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TextBox 4">
            <a:extLst>
              <a:ext uri="{FF2B5EF4-FFF2-40B4-BE49-F238E27FC236}">
                <a16:creationId xmlns:a16="http://schemas.microsoft.com/office/drawing/2014/main" id="{FB2D86E1-98CE-871B-8A00-951445B453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88736" y="279666"/>
            <a:ext cx="9305926" cy="784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4500" b="1" dirty="0">
                <a:solidFill>
                  <a:srgbClr val="002060"/>
                </a:solidFill>
                <a:latin typeface="DilleniaUPC" panose="02020603050405020304" pitchFamily="18" charset="-34"/>
                <a:cs typeface="DilleniaUPC" panose="02020603050405020304" pitchFamily="18" charset="-34"/>
              </a:rPr>
              <a:t>ER-Diagram</a:t>
            </a:r>
            <a:endParaRPr lang="th-TH" altLang="en-US" sz="4500" b="1" dirty="0">
              <a:solidFill>
                <a:srgbClr val="002060"/>
              </a:solidFill>
              <a:latin typeface="DilleniaUPC" panose="02020603050405020304" pitchFamily="18" charset="-34"/>
              <a:cs typeface="DilleniaUPC" panose="02020603050405020304" pitchFamily="18" charset="-34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36EA349-0543-4C86-5933-412CEA4A6D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9045" y="1210172"/>
            <a:ext cx="6393041" cy="368599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4789485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5" name="Google Shape;1725;p50"/>
          <p:cNvSpPr/>
          <p:nvPr/>
        </p:nvSpPr>
        <p:spPr>
          <a:xfrm rot="2432195" flipH="1">
            <a:off x="1050883" y="3580022"/>
            <a:ext cx="906740" cy="623901"/>
          </a:xfrm>
          <a:custGeom>
            <a:avLst/>
            <a:gdLst/>
            <a:ahLst/>
            <a:cxnLst/>
            <a:rect l="l" t="t" r="r" b="b"/>
            <a:pathLst>
              <a:path w="52454" h="34308" extrusionOk="0">
                <a:moveTo>
                  <a:pt x="12076" y="6506"/>
                </a:moveTo>
                <a:cubicBezTo>
                  <a:pt x="13582" y="6483"/>
                  <a:pt x="15043" y="6711"/>
                  <a:pt x="16390" y="7168"/>
                </a:cubicBezTo>
                <a:cubicBezTo>
                  <a:pt x="18581" y="7921"/>
                  <a:pt x="21000" y="7282"/>
                  <a:pt x="22552" y="5570"/>
                </a:cubicBezTo>
                <a:cubicBezTo>
                  <a:pt x="25702" y="2146"/>
                  <a:pt x="30199" y="1"/>
                  <a:pt x="35220" y="1"/>
                </a:cubicBezTo>
                <a:cubicBezTo>
                  <a:pt x="44670" y="1"/>
                  <a:pt x="52317" y="7556"/>
                  <a:pt x="52385" y="17005"/>
                </a:cubicBezTo>
                <a:cubicBezTo>
                  <a:pt x="52454" y="26546"/>
                  <a:pt x="44761" y="34307"/>
                  <a:pt x="35220" y="34307"/>
                </a:cubicBezTo>
                <a:cubicBezTo>
                  <a:pt x="30747" y="34307"/>
                  <a:pt x="26661" y="32595"/>
                  <a:pt x="23602" y="29765"/>
                </a:cubicBezTo>
                <a:cubicBezTo>
                  <a:pt x="22256" y="28532"/>
                  <a:pt x="20247" y="28304"/>
                  <a:pt x="18672" y="29263"/>
                </a:cubicBezTo>
                <a:cubicBezTo>
                  <a:pt x="16846" y="30358"/>
                  <a:pt x="14700" y="30975"/>
                  <a:pt x="12395" y="30975"/>
                </a:cubicBezTo>
                <a:cubicBezTo>
                  <a:pt x="5547" y="30975"/>
                  <a:pt x="1" y="25360"/>
                  <a:pt x="161" y="18466"/>
                </a:cubicBezTo>
                <a:cubicBezTo>
                  <a:pt x="320" y="11984"/>
                  <a:pt x="5593" y="6688"/>
                  <a:pt x="12076" y="6506"/>
                </a:cubicBez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6" name="Google Shape;1726;p50"/>
          <p:cNvSpPr/>
          <p:nvPr/>
        </p:nvSpPr>
        <p:spPr>
          <a:xfrm rot="-3782789" flipH="1">
            <a:off x="1966144" y="4196449"/>
            <a:ext cx="368617" cy="368617"/>
          </a:xfrm>
          <a:custGeom>
            <a:avLst/>
            <a:gdLst/>
            <a:ahLst/>
            <a:cxnLst/>
            <a:rect l="l" t="t" r="r" b="b"/>
            <a:pathLst>
              <a:path w="19106" h="19106" extrusionOk="0">
                <a:moveTo>
                  <a:pt x="9565" y="1"/>
                </a:moveTo>
                <a:cubicBezTo>
                  <a:pt x="4269" y="1"/>
                  <a:pt x="1" y="4269"/>
                  <a:pt x="1" y="9564"/>
                </a:cubicBezTo>
                <a:cubicBezTo>
                  <a:pt x="1" y="14837"/>
                  <a:pt x="4269" y="19105"/>
                  <a:pt x="9565" y="19105"/>
                </a:cubicBezTo>
                <a:cubicBezTo>
                  <a:pt x="14837" y="19105"/>
                  <a:pt x="19106" y="14837"/>
                  <a:pt x="19106" y="9564"/>
                </a:cubicBezTo>
                <a:cubicBezTo>
                  <a:pt x="19106" y="4269"/>
                  <a:pt x="14837" y="1"/>
                  <a:pt x="956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7" name="Google Shape;1727;p50"/>
          <p:cNvSpPr/>
          <p:nvPr/>
        </p:nvSpPr>
        <p:spPr>
          <a:xfrm rot="-3782545" flipH="1">
            <a:off x="1527225" y="4447094"/>
            <a:ext cx="252559" cy="252581"/>
          </a:xfrm>
          <a:custGeom>
            <a:avLst/>
            <a:gdLst/>
            <a:ahLst/>
            <a:cxnLst/>
            <a:rect l="l" t="t" r="r" b="b"/>
            <a:pathLst>
              <a:path w="19106" h="19106" extrusionOk="0">
                <a:moveTo>
                  <a:pt x="9565" y="1"/>
                </a:moveTo>
                <a:cubicBezTo>
                  <a:pt x="4269" y="1"/>
                  <a:pt x="1" y="4269"/>
                  <a:pt x="1" y="9564"/>
                </a:cubicBezTo>
                <a:cubicBezTo>
                  <a:pt x="1" y="14837"/>
                  <a:pt x="4269" y="19105"/>
                  <a:pt x="9565" y="19105"/>
                </a:cubicBezTo>
                <a:cubicBezTo>
                  <a:pt x="14837" y="19105"/>
                  <a:pt x="19106" y="14837"/>
                  <a:pt x="19106" y="9564"/>
                </a:cubicBezTo>
                <a:cubicBezTo>
                  <a:pt x="19106" y="4269"/>
                  <a:pt x="14837" y="1"/>
                  <a:pt x="956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28" name="Google Shape;1728;p50"/>
          <p:cNvGrpSpPr/>
          <p:nvPr/>
        </p:nvGrpSpPr>
        <p:grpSpPr>
          <a:xfrm>
            <a:off x="7242013" y="-389267"/>
            <a:ext cx="2252826" cy="2252600"/>
            <a:chOff x="7285484" y="-452447"/>
            <a:chExt cx="2252826" cy="2252600"/>
          </a:xfrm>
        </p:grpSpPr>
        <p:sp>
          <p:nvSpPr>
            <p:cNvPr id="1729" name="Google Shape;1729;p50"/>
            <p:cNvSpPr/>
            <p:nvPr/>
          </p:nvSpPr>
          <p:spPr>
            <a:xfrm rot="-2172901" flipH="1">
              <a:off x="8998821" y="872264"/>
              <a:ext cx="2819" cy="5638"/>
            </a:xfrm>
            <a:custGeom>
              <a:avLst/>
              <a:gdLst/>
              <a:ahLst/>
              <a:cxnLst/>
              <a:rect l="l" t="t" r="r" b="b"/>
              <a:pathLst>
                <a:path w="69" h="138" extrusionOk="0">
                  <a:moveTo>
                    <a:pt x="68" y="1"/>
                  </a:moveTo>
                  <a:lnTo>
                    <a:pt x="68" y="1"/>
                  </a:lnTo>
                  <a:cubicBezTo>
                    <a:pt x="23" y="46"/>
                    <a:pt x="0" y="69"/>
                    <a:pt x="23" y="137"/>
                  </a:cubicBezTo>
                  <a:cubicBezTo>
                    <a:pt x="68" y="92"/>
                    <a:pt x="68" y="46"/>
                    <a:pt x="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50"/>
            <p:cNvSpPr/>
            <p:nvPr/>
          </p:nvSpPr>
          <p:spPr>
            <a:xfrm rot="-2172901" flipH="1">
              <a:off x="8997436" y="873626"/>
              <a:ext cx="41" cy="41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50"/>
            <p:cNvSpPr/>
            <p:nvPr/>
          </p:nvSpPr>
          <p:spPr>
            <a:xfrm rot="-2172901" flipH="1">
              <a:off x="8878664" y="518638"/>
              <a:ext cx="41" cy="1920"/>
            </a:xfrm>
            <a:custGeom>
              <a:avLst/>
              <a:gdLst/>
              <a:ahLst/>
              <a:cxnLst/>
              <a:rect l="l" t="t" r="r" b="b"/>
              <a:pathLst>
                <a:path w="1" h="47" extrusionOk="0">
                  <a:moveTo>
                    <a:pt x="0" y="1"/>
                  </a:moveTo>
                  <a:lnTo>
                    <a:pt x="0" y="4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50"/>
            <p:cNvSpPr/>
            <p:nvPr/>
          </p:nvSpPr>
          <p:spPr>
            <a:xfrm rot="-2172901" flipH="1">
              <a:off x="8882744" y="514573"/>
              <a:ext cx="121759" cy="374451"/>
            </a:xfrm>
            <a:custGeom>
              <a:avLst/>
              <a:gdLst/>
              <a:ahLst/>
              <a:cxnLst/>
              <a:rect l="l" t="t" r="r" b="b"/>
              <a:pathLst>
                <a:path w="2980" h="9165" extrusionOk="0">
                  <a:moveTo>
                    <a:pt x="56" y="823"/>
                  </a:moveTo>
                  <a:cubicBezTo>
                    <a:pt x="50" y="828"/>
                    <a:pt x="46" y="835"/>
                    <a:pt x="46" y="841"/>
                  </a:cubicBezTo>
                  <a:cubicBezTo>
                    <a:pt x="50" y="836"/>
                    <a:pt x="53" y="829"/>
                    <a:pt x="56" y="823"/>
                  </a:cubicBezTo>
                  <a:close/>
                  <a:moveTo>
                    <a:pt x="2275" y="2752"/>
                  </a:moveTo>
                  <a:lnTo>
                    <a:pt x="2402" y="2780"/>
                  </a:lnTo>
                  <a:lnTo>
                    <a:pt x="2402" y="2780"/>
                  </a:lnTo>
                  <a:lnTo>
                    <a:pt x="2343" y="2820"/>
                  </a:lnTo>
                  <a:lnTo>
                    <a:pt x="2275" y="2752"/>
                  </a:lnTo>
                  <a:close/>
                  <a:moveTo>
                    <a:pt x="2843" y="8687"/>
                  </a:moveTo>
                  <a:lnTo>
                    <a:pt x="2843" y="8717"/>
                  </a:lnTo>
                  <a:lnTo>
                    <a:pt x="2843" y="8717"/>
                  </a:lnTo>
                  <a:cubicBezTo>
                    <a:pt x="2833" y="8697"/>
                    <a:pt x="2813" y="8687"/>
                    <a:pt x="2843" y="8687"/>
                  </a:cubicBezTo>
                  <a:close/>
                  <a:moveTo>
                    <a:pt x="228" y="0"/>
                  </a:moveTo>
                  <a:lnTo>
                    <a:pt x="182" y="91"/>
                  </a:lnTo>
                  <a:lnTo>
                    <a:pt x="251" y="114"/>
                  </a:lnTo>
                  <a:cubicBezTo>
                    <a:pt x="273" y="148"/>
                    <a:pt x="262" y="148"/>
                    <a:pt x="248" y="148"/>
                  </a:cubicBezTo>
                  <a:cubicBezTo>
                    <a:pt x="234" y="148"/>
                    <a:pt x="217" y="148"/>
                    <a:pt x="228" y="182"/>
                  </a:cubicBezTo>
                  <a:cubicBezTo>
                    <a:pt x="160" y="182"/>
                    <a:pt x="137" y="114"/>
                    <a:pt x="137" y="68"/>
                  </a:cubicBezTo>
                  <a:lnTo>
                    <a:pt x="137" y="68"/>
                  </a:lnTo>
                  <a:cubicBezTo>
                    <a:pt x="137" y="114"/>
                    <a:pt x="92" y="159"/>
                    <a:pt x="160" y="182"/>
                  </a:cubicBezTo>
                  <a:cubicBezTo>
                    <a:pt x="137" y="205"/>
                    <a:pt x="114" y="205"/>
                    <a:pt x="94" y="205"/>
                  </a:cubicBezTo>
                  <a:cubicBezTo>
                    <a:pt x="74" y="205"/>
                    <a:pt x="57" y="205"/>
                    <a:pt x="46" y="227"/>
                  </a:cubicBezTo>
                  <a:cubicBezTo>
                    <a:pt x="69" y="273"/>
                    <a:pt x="114" y="341"/>
                    <a:pt x="92" y="387"/>
                  </a:cubicBezTo>
                  <a:lnTo>
                    <a:pt x="69" y="387"/>
                  </a:lnTo>
                  <a:cubicBezTo>
                    <a:pt x="1" y="500"/>
                    <a:pt x="160" y="569"/>
                    <a:pt x="92" y="659"/>
                  </a:cubicBezTo>
                  <a:lnTo>
                    <a:pt x="69" y="659"/>
                  </a:lnTo>
                  <a:cubicBezTo>
                    <a:pt x="48" y="680"/>
                    <a:pt x="84" y="758"/>
                    <a:pt x="56" y="823"/>
                  </a:cubicBezTo>
                  <a:lnTo>
                    <a:pt x="56" y="823"/>
                  </a:lnTo>
                  <a:cubicBezTo>
                    <a:pt x="62" y="818"/>
                    <a:pt x="70" y="815"/>
                    <a:pt x="78" y="815"/>
                  </a:cubicBezTo>
                  <a:cubicBezTo>
                    <a:pt x="91" y="815"/>
                    <a:pt x="105" y="822"/>
                    <a:pt x="114" y="841"/>
                  </a:cubicBezTo>
                  <a:cubicBezTo>
                    <a:pt x="69" y="910"/>
                    <a:pt x="92" y="978"/>
                    <a:pt x="46" y="1023"/>
                  </a:cubicBezTo>
                  <a:lnTo>
                    <a:pt x="114" y="1092"/>
                  </a:lnTo>
                  <a:cubicBezTo>
                    <a:pt x="92" y="1342"/>
                    <a:pt x="114" y="2410"/>
                    <a:pt x="137" y="2683"/>
                  </a:cubicBezTo>
                  <a:cubicBezTo>
                    <a:pt x="160" y="3093"/>
                    <a:pt x="160" y="3934"/>
                    <a:pt x="228" y="4366"/>
                  </a:cubicBezTo>
                  <a:cubicBezTo>
                    <a:pt x="182" y="4434"/>
                    <a:pt x="182" y="4525"/>
                    <a:pt x="160" y="4593"/>
                  </a:cubicBezTo>
                  <a:cubicBezTo>
                    <a:pt x="179" y="4574"/>
                    <a:pt x="194" y="4567"/>
                    <a:pt x="205" y="4567"/>
                  </a:cubicBezTo>
                  <a:cubicBezTo>
                    <a:pt x="220" y="4567"/>
                    <a:pt x="228" y="4580"/>
                    <a:pt x="228" y="4593"/>
                  </a:cubicBezTo>
                  <a:cubicBezTo>
                    <a:pt x="228" y="4798"/>
                    <a:pt x="273" y="4616"/>
                    <a:pt x="296" y="4821"/>
                  </a:cubicBezTo>
                  <a:cubicBezTo>
                    <a:pt x="364" y="5071"/>
                    <a:pt x="342" y="6003"/>
                    <a:pt x="296" y="6208"/>
                  </a:cubicBezTo>
                  <a:cubicBezTo>
                    <a:pt x="387" y="6322"/>
                    <a:pt x="319" y="6481"/>
                    <a:pt x="387" y="6595"/>
                  </a:cubicBezTo>
                  <a:lnTo>
                    <a:pt x="364" y="6572"/>
                  </a:lnTo>
                  <a:lnTo>
                    <a:pt x="364" y="6572"/>
                  </a:lnTo>
                  <a:cubicBezTo>
                    <a:pt x="387" y="6640"/>
                    <a:pt x="387" y="6845"/>
                    <a:pt x="387" y="7049"/>
                  </a:cubicBezTo>
                  <a:cubicBezTo>
                    <a:pt x="387" y="7254"/>
                    <a:pt x="387" y="7481"/>
                    <a:pt x="410" y="7550"/>
                  </a:cubicBezTo>
                  <a:lnTo>
                    <a:pt x="433" y="7527"/>
                  </a:lnTo>
                  <a:lnTo>
                    <a:pt x="433" y="7527"/>
                  </a:lnTo>
                  <a:cubicBezTo>
                    <a:pt x="501" y="7641"/>
                    <a:pt x="387" y="7641"/>
                    <a:pt x="364" y="7732"/>
                  </a:cubicBezTo>
                  <a:cubicBezTo>
                    <a:pt x="375" y="7730"/>
                    <a:pt x="384" y="7729"/>
                    <a:pt x="394" y="7729"/>
                  </a:cubicBezTo>
                  <a:cubicBezTo>
                    <a:pt x="490" y="7729"/>
                    <a:pt x="546" y="7827"/>
                    <a:pt x="546" y="7868"/>
                  </a:cubicBezTo>
                  <a:lnTo>
                    <a:pt x="524" y="7868"/>
                  </a:lnTo>
                  <a:cubicBezTo>
                    <a:pt x="546" y="7914"/>
                    <a:pt x="637" y="8050"/>
                    <a:pt x="660" y="8164"/>
                  </a:cubicBezTo>
                  <a:lnTo>
                    <a:pt x="615" y="8164"/>
                  </a:lnTo>
                  <a:cubicBezTo>
                    <a:pt x="683" y="8232"/>
                    <a:pt x="683" y="8391"/>
                    <a:pt x="683" y="8459"/>
                  </a:cubicBezTo>
                  <a:cubicBezTo>
                    <a:pt x="683" y="8596"/>
                    <a:pt x="592" y="8823"/>
                    <a:pt x="683" y="9005"/>
                  </a:cubicBezTo>
                  <a:lnTo>
                    <a:pt x="546" y="9141"/>
                  </a:lnTo>
                  <a:lnTo>
                    <a:pt x="569" y="9164"/>
                  </a:lnTo>
                  <a:cubicBezTo>
                    <a:pt x="569" y="9164"/>
                    <a:pt x="2434" y="9096"/>
                    <a:pt x="2798" y="8800"/>
                  </a:cubicBezTo>
                  <a:lnTo>
                    <a:pt x="2843" y="8800"/>
                  </a:lnTo>
                  <a:lnTo>
                    <a:pt x="2843" y="8755"/>
                  </a:lnTo>
                  <a:cubicBezTo>
                    <a:pt x="2853" y="8736"/>
                    <a:pt x="2862" y="8729"/>
                    <a:pt x="2872" y="8729"/>
                  </a:cubicBezTo>
                  <a:cubicBezTo>
                    <a:pt x="2885" y="8729"/>
                    <a:pt x="2898" y="8742"/>
                    <a:pt x="2911" y="8755"/>
                  </a:cubicBezTo>
                  <a:lnTo>
                    <a:pt x="2934" y="8687"/>
                  </a:lnTo>
                  <a:lnTo>
                    <a:pt x="2911" y="8709"/>
                  </a:lnTo>
                  <a:cubicBezTo>
                    <a:pt x="2889" y="8687"/>
                    <a:pt x="2843" y="8641"/>
                    <a:pt x="2866" y="8618"/>
                  </a:cubicBezTo>
                  <a:cubicBezTo>
                    <a:pt x="2866" y="8550"/>
                    <a:pt x="2934" y="8596"/>
                    <a:pt x="2934" y="8528"/>
                  </a:cubicBezTo>
                  <a:cubicBezTo>
                    <a:pt x="2957" y="8186"/>
                    <a:pt x="2980" y="7845"/>
                    <a:pt x="2934" y="7504"/>
                  </a:cubicBezTo>
                  <a:lnTo>
                    <a:pt x="2980" y="7504"/>
                  </a:lnTo>
                  <a:cubicBezTo>
                    <a:pt x="2934" y="7413"/>
                    <a:pt x="2934" y="7322"/>
                    <a:pt x="2911" y="7231"/>
                  </a:cubicBezTo>
                  <a:lnTo>
                    <a:pt x="2980" y="7186"/>
                  </a:lnTo>
                  <a:lnTo>
                    <a:pt x="2980" y="7186"/>
                  </a:lnTo>
                  <a:cubicBezTo>
                    <a:pt x="2979" y="7186"/>
                    <a:pt x="2978" y="7187"/>
                    <a:pt x="2977" y="7187"/>
                  </a:cubicBezTo>
                  <a:cubicBezTo>
                    <a:pt x="2932" y="7187"/>
                    <a:pt x="2889" y="6662"/>
                    <a:pt x="2911" y="6640"/>
                  </a:cubicBezTo>
                  <a:lnTo>
                    <a:pt x="2820" y="6640"/>
                  </a:lnTo>
                  <a:cubicBezTo>
                    <a:pt x="2798" y="6526"/>
                    <a:pt x="2911" y="6617"/>
                    <a:pt x="2889" y="6504"/>
                  </a:cubicBezTo>
                  <a:cubicBezTo>
                    <a:pt x="2752" y="6481"/>
                    <a:pt x="2889" y="6344"/>
                    <a:pt x="2820" y="6322"/>
                  </a:cubicBezTo>
                  <a:cubicBezTo>
                    <a:pt x="2843" y="6322"/>
                    <a:pt x="2843" y="6276"/>
                    <a:pt x="2889" y="6276"/>
                  </a:cubicBezTo>
                  <a:cubicBezTo>
                    <a:pt x="2798" y="6254"/>
                    <a:pt x="2866" y="6231"/>
                    <a:pt x="2843" y="6185"/>
                  </a:cubicBezTo>
                  <a:lnTo>
                    <a:pt x="2843" y="6185"/>
                  </a:lnTo>
                  <a:lnTo>
                    <a:pt x="2798" y="6208"/>
                  </a:lnTo>
                  <a:lnTo>
                    <a:pt x="2775" y="6140"/>
                  </a:lnTo>
                  <a:lnTo>
                    <a:pt x="2843" y="6140"/>
                  </a:lnTo>
                  <a:cubicBezTo>
                    <a:pt x="2866" y="5958"/>
                    <a:pt x="2911" y="5094"/>
                    <a:pt x="2866" y="4912"/>
                  </a:cubicBezTo>
                  <a:lnTo>
                    <a:pt x="2866" y="4912"/>
                  </a:lnTo>
                  <a:cubicBezTo>
                    <a:pt x="2798" y="4935"/>
                    <a:pt x="2843" y="5003"/>
                    <a:pt x="2752" y="5026"/>
                  </a:cubicBezTo>
                  <a:cubicBezTo>
                    <a:pt x="2707" y="4957"/>
                    <a:pt x="2775" y="4935"/>
                    <a:pt x="2707" y="4912"/>
                  </a:cubicBezTo>
                  <a:cubicBezTo>
                    <a:pt x="2843" y="4889"/>
                    <a:pt x="2752" y="4798"/>
                    <a:pt x="2866" y="4775"/>
                  </a:cubicBezTo>
                  <a:lnTo>
                    <a:pt x="2798" y="4753"/>
                  </a:lnTo>
                  <a:lnTo>
                    <a:pt x="2843" y="4730"/>
                  </a:lnTo>
                  <a:cubicBezTo>
                    <a:pt x="2775" y="4503"/>
                    <a:pt x="2798" y="4684"/>
                    <a:pt x="2820" y="4480"/>
                  </a:cubicBezTo>
                  <a:cubicBezTo>
                    <a:pt x="2820" y="4366"/>
                    <a:pt x="2707" y="4298"/>
                    <a:pt x="2752" y="4230"/>
                  </a:cubicBezTo>
                  <a:lnTo>
                    <a:pt x="2752" y="4230"/>
                  </a:lnTo>
                  <a:lnTo>
                    <a:pt x="2684" y="4252"/>
                  </a:lnTo>
                  <a:cubicBezTo>
                    <a:pt x="2752" y="4230"/>
                    <a:pt x="2638" y="4161"/>
                    <a:pt x="2707" y="4161"/>
                  </a:cubicBezTo>
                  <a:cubicBezTo>
                    <a:pt x="2707" y="4125"/>
                    <a:pt x="2707" y="4058"/>
                    <a:pt x="2658" y="4058"/>
                  </a:cubicBezTo>
                  <a:cubicBezTo>
                    <a:pt x="2647" y="4058"/>
                    <a:pt x="2633" y="4062"/>
                    <a:pt x="2616" y="4070"/>
                  </a:cubicBezTo>
                  <a:cubicBezTo>
                    <a:pt x="2652" y="4052"/>
                    <a:pt x="2674" y="3990"/>
                    <a:pt x="2693" y="3990"/>
                  </a:cubicBezTo>
                  <a:cubicBezTo>
                    <a:pt x="2698" y="3990"/>
                    <a:pt x="2702" y="3993"/>
                    <a:pt x="2707" y="4002"/>
                  </a:cubicBezTo>
                  <a:lnTo>
                    <a:pt x="2707" y="3934"/>
                  </a:lnTo>
                  <a:lnTo>
                    <a:pt x="2684" y="3957"/>
                  </a:lnTo>
                  <a:cubicBezTo>
                    <a:pt x="2684" y="3866"/>
                    <a:pt x="2752" y="3820"/>
                    <a:pt x="2661" y="3752"/>
                  </a:cubicBezTo>
                  <a:lnTo>
                    <a:pt x="2638" y="3798"/>
                  </a:lnTo>
                  <a:cubicBezTo>
                    <a:pt x="2616" y="3729"/>
                    <a:pt x="2616" y="3684"/>
                    <a:pt x="2707" y="3661"/>
                  </a:cubicBezTo>
                  <a:lnTo>
                    <a:pt x="2729" y="3729"/>
                  </a:lnTo>
                  <a:cubicBezTo>
                    <a:pt x="2729" y="3616"/>
                    <a:pt x="2729" y="3570"/>
                    <a:pt x="2684" y="3479"/>
                  </a:cubicBezTo>
                  <a:lnTo>
                    <a:pt x="2684" y="3525"/>
                  </a:lnTo>
                  <a:cubicBezTo>
                    <a:pt x="2595" y="3414"/>
                    <a:pt x="2528" y="2914"/>
                    <a:pt x="2420" y="2784"/>
                  </a:cubicBezTo>
                  <a:lnTo>
                    <a:pt x="2420" y="2784"/>
                  </a:lnTo>
                  <a:lnTo>
                    <a:pt x="2479" y="2797"/>
                  </a:lnTo>
                  <a:cubicBezTo>
                    <a:pt x="2456" y="2615"/>
                    <a:pt x="2456" y="1706"/>
                    <a:pt x="2502" y="1546"/>
                  </a:cubicBezTo>
                  <a:cubicBezTo>
                    <a:pt x="2517" y="1531"/>
                    <a:pt x="2535" y="1526"/>
                    <a:pt x="2552" y="1526"/>
                  </a:cubicBezTo>
                  <a:cubicBezTo>
                    <a:pt x="2585" y="1526"/>
                    <a:pt x="2616" y="1546"/>
                    <a:pt x="2616" y="1546"/>
                  </a:cubicBezTo>
                  <a:cubicBezTo>
                    <a:pt x="2593" y="1478"/>
                    <a:pt x="2547" y="1501"/>
                    <a:pt x="2547" y="1433"/>
                  </a:cubicBezTo>
                  <a:lnTo>
                    <a:pt x="2547" y="1433"/>
                  </a:lnTo>
                  <a:lnTo>
                    <a:pt x="2616" y="1455"/>
                  </a:lnTo>
                  <a:lnTo>
                    <a:pt x="2616" y="1410"/>
                  </a:lnTo>
                  <a:cubicBezTo>
                    <a:pt x="2593" y="1421"/>
                    <a:pt x="2565" y="1421"/>
                    <a:pt x="2533" y="1421"/>
                  </a:cubicBezTo>
                  <a:cubicBezTo>
                    <a:pt x="2502" y="1421"/>
                    <a:pt x="2468" y="1421"/>
                    <a:pt x="2434" y="1433"/>
                  </a:cubicBezTo>
                  <a:lnTo>
                    <a:pt x="2456" y="1342"/>
                  </a:lnTo>
                  <a:lnTo>
                    <a:pt x="2502" y="1342"/>
                  </a:lnTo>
                  <a:cubicBezTo>
                    <a:pt x="2502" y="1342"/>
                    <a:pt x="2366" y="1296"/>
                    <a:pt x="2388" y="1205"/>
                  </a:cubicBezTo>
                  <a:cubicBezTo>
                    <a:pt x="2411" y="1069"/>
                    <a:pt x="2411" y="910"/>
                    <a:pt x="2434" y="773"/>
                  </a:cubicBezTo>
                  <a:lnTo>
                    <a:pt x="2502" y="841"/>
                  </a:lnTo>
                  <a:lnTo>
                    <a:pt x="2525" y="773"/>
                  </a:lnTo>
                  <a:lnTo>
                    <a:pt x="2525" y="773"/>
                  </a:lnTo>
                  <a:cubicBezTo>
                    <a:pt x="2517" y="776"/>
                    <a:pt x="2510" y="777"/>
                    <a:pt x="2505" y="777"/>
                  </a:cubicBezTo>
                  <a:cubicBezTo>
                    <a:pt x="2467" y="777"/>
                    <a:pt x="2474" y="724"/>
                    <a:pt x="2463" y="724"/>
                  </a:cubicBezTo>
                  <a:cubicBezTo>
                    <a:pt x="2461" y="724"/>
                    <a:pt x="2459" y="725"/>
                    <a:pt x="2456" y="728"/>
                  </a:cubicBezTo>
                  <a:cubicBezTo>
                    <a:pt x="2320" y="614"/>
                    <a:pt x="2456" y="500"/>
                    <a:pt x="2366" y="387"/>
                  </a:cubicBezTo>
                  <a:cubicBezTo>
                    <a:pt x="2252" y="387"/>
                    <a:pt x="342" y="68"/>
                    <a:pt x="205" y="68"/>
                  </a:cubicBezTo>
                  <a:lnTo>
                    <a:pt x="22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50"/>
            <p:cNvSpPr/>
            <p:nvPr/>
          </p:nvSpPr>
          <p:spPr>
            <a:xfrm rot="-2172901" flipH="1">
              <a:off x="8090217" y="109347"/>
              <a:ext cx="3759" cy="5597"/>
            </a:xfrm>
            <a:custGeom>
              <a:avLst/>
              <a:gdLst/>
              <a:ahLst/>
              <a:cxnLst/>
              <a:rect l="l" t="t" r="r" b="b"/>
              <a:pathLst>
                <a:path w="92" h="137" extrusionOk="0">
                  <a:moveTo>
                    <a:pt x="91" y="0"/>
                  </a:moveTo>
                  <a:lnTo>
                    <a:pt x="91" y="0"/>
                  </a:lnTo>
                  <a:cubicBezTo>
                    <a:pt x="23" y="46"/>
                    <a:pt x="0" y="91"/>
                    <a:pt x="23" y="137"/>
                  </a:cubicBezTo>
                  <a:cubicBezTo>
                    <a:pt x="68" y="91"/>
                    <a:pt x="68" y="46"/>
                    <a:pt x="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50"/>
            <p:cNvSpPr/>
            <p:nvPr/>
          </p:nvSpPr>
          <p:spPr>
            <a:xfrm rot="-2172901" flipH="1">
              <a:off x="8088935" y="110982"/>
              <a:ext cx="41" cy="41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50"/>
            <p:cNvSpPr/>
            <p:nvPr/>
          </p:nvSpPr>
          <p:spPr>
            <a:xfrm rot="-2172901" flipH="1">
              <a:off x="7971187" y="-243709"/>
              <a:ext cx="41" cy="940"/>
            </a:xfrm>
            <a:custGeom>
              <a:avLst/>
              <a:gdLst/>
              <a:ahLst/>
              <a:cxnLst/>
              <a:rect l="l" t="t" r="r" b="b"/>
              <a:pathLst>
                <a:path w="1" h="23" extrusionOk="0">
                  <a:moveTo>
                    <a:pt x="0" y="0"/>
                  </a:moveTo>
                  <a:lnTo>
                    <a:pt x="0" y="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50"/>
            <p:cNvSpPr/>
            <p:nvPr/>
          </p:nvSpPr>
          <p:spPr>
            <a:xfrm rot="-2172901" flipH="1">
              <a:off x="7974976" y="-248659"/>
              <a:ext cx="121759" cy="374451"/>
            </a:xfrm>
            <a:custGeom>
              <a:avLst/>
              <a:gdLst/>
              <a:ahLst/>
              <a:cxnLst/>
              <a:rect l="l" t="t" r="r" b="b"/>
              <a:pathLst>
                <a:path w="2980" h="9165" extrusionOk="0">
                  <a:moveTo>
                    <a:pt x="54" y="829"/>
                  </a:moveTo>
                  <a:lnTo>
                    <a:pt x="54" y="829"/>
                  </a:lnTo>
                  <a:cubicBezTo>
                    <a:pt x="49" y="832"/>
                    <a:pt x="46" y="836"/>
                    <a:pt x="46" y="842"/>
                  </a:cubicBezTo>
                  <a:cubicBezTo>
                    <a:pt x="49" y="838"/>
                    <a:pt x="52" y="833"/>
                    <a:pt x="54" y="829"/>
                  </a:cubicBezTo>
                  <a:close/>
                  <a:moveTo>
                    <a:pt x="2843" y="8687"/>
                  </a:moveTo>
                  <a:lnTo>
                    <a:pt x="2843" y="8724"/>
                  </a:lnTo>
                  <a:lnTo>
                    <a:pt x="2843" y="8724"/>
                  </a:lnTo>
                  <a:cubicBezTo>
                    <a:pt x="2833" y="8697"/>
                    <a:pt x="2813" y="8687"/>
                    <a:pt x="2843" y="8687"/>
                  </a:cubicBezTo>
                  <a:close/>
                  <a:moveTo>
                    <a:pt x="228" y="1"/>
                  </a:moveTo>
                  <a:lnTo>
                    <a:pt x="183" y="114"/>
                  </a:lnTo>
                  <a:lnTo>
                    <a:pt x="274" y="114"/>
                  </a:lnTo>
                  <a:cubicBezTo>
                    <a:pt x="296" y="182"/>
                    <a:pt x="228" y="137"/>
                    <a:pt x="228" y="205"/>
                  </a:cubicBezTo>
                  <a:cubicBezTo>
                    <a:pt x="160" y="205"/>
                    <a:pt x="160" y="137"/>
                    <a:pt x="137" y="69"/>
                  </a:cubicBezTo>
                  <a:lnTo>
                    <a:pt x="137" y="69"/>
                  </a:lnTo>
                  <a:cubicBezTo>
                    <a:pt x="137" y="137"/>
                    <a:pt x="92" y="182"/>
                    <a:pt x="160" y="205"/>
                  </a:cubicBezTo>
                  <a:cubicBezTo>
                    <a:pt x="153" y="219"/>
                    <a:pt x="142" y="222"/>
                    <a:pt x="130" y="222"/>
                  </a:cubicBezTo>
                  <a:cubicBezTo>
                    <a:pt x="117" y="222"/>
                    <a:pt x="102" y="218"/>
                    <a:pt x="88" y="218"/>
                  </a:cubicBezTo>
                  <a:cubicBezTo>
                    <a:pt x="71" y="218"/>
                    <a:pt x="55" y="224"/>
                    <a:pt x="46" y="251"/>
                  </a:cubicBezTo>
                  <a:cubicBezTo>
                    <a:pt x="69" y="296"/>
                    <a:pt x="137" y="342"/>
                    <a:pt x="92" y="387"/>
                  </a:cubicBezTo>
                  <a:lnTo>
                    <a:pt x="69" y="387"/>
                  </a:lnTo>
                  <a:cubicBezTo>
                    <a:pt x="1" y="501"/>
                    <a:pt x="160" y="569"/>
                    <a:pt x="92" y="683"/>
                  </a:cubicBezTo>
                  <a:lnTo>
                    <a:pt x="69" y="660"/>
                  </a:lnTo>
                  <a:lnTo>
                    <a:pt x="69" y="660"/>
                  </a:lnTo>
                  <a:cubicBezTo>
                    <a:pt x="48" y="703"/>
                    <a:pt x="86" y="765"/>
                    <a:pt x="54" y="829"/>
                  </a:cubicBezTo>
                  <a:lnTo>
                    <a:pt x="54" y="829"/>
                  </a:lnTo>
                  <a:cubicBezTo>
                    <a:pt x="58" y="826"/>
                    <a:pt x="65" y="825"/>
                    <a:pt x="72" y="825"/>
                  </a:cubicBezTo>
                  <a:cubicBezTo>
                    <a:pt x="86" y="825"/>
                    <a:pt x="103" y="831"/>
                    <a:pt x="114" y="842"/>
                  </a:cubicBezTo>
                  <a:cubicBezTo>
                    <a:pt x="69" y="933"/>
                    <a:pt x="92" y="978"/>
                    <a:pt x="46" y="1024"/>
                  </a:cubicBezTo>
                  <a:lnTo>
                    <a:pt x="114" y="1092"/>
                  </a:lnTo>
                  <a:cubicBezTo>
                    <a:pt x="92" y="1365"/>
                    <a:pt x="114" y="2434"/>
                    <a:pt x="137" y="2707"/>
                  </a:cubicBezTo>
                  <a:lnTo>
                    <a:pt x="137" y="2684"/>
                  </a:lnTo>
                  <a:cubicBezTo>
                    <a:pt x="160" y="3093"/>
                    <a:pt x="160" y="3957"/>
                    <a:pt x="228" y="4367"/>
                  </a:cubicBezTo>
                  <a:cubicBezTo>
                    <a:pt x="183" y="4435"/>
                    <a:pt x="183" y="4526"/>
                    <a:pt x="183" y="4594"/>
                  </a:cubicBezTo>
                  <a:cubicBezTo>
                    <a:pt x="192" y="4575"/>
                    <a:pt x="202" y="4568"/>
                    <a:pt x="210" y="4568"/>
                  </a:cubicBezTo>
                  <a:cubicBezTo>
                    <a:pt x="221" y="4568"/>
                    <a:pt x="228" y="4581"/>
                    <a:pt x="228" y="4594"/>
                  </a:cubicBezTo>
                  <a:cubicBezTo>
                    <a:pt x="228" y="4821"/>
                    <a:pt x="274" y="4617"/>
                    <a:pt x="296" y="4821"/>
                  </a:cubicBezTo>
                  <a:cubicBezTo>
                    <a:pt x="365" y="5072"/>
                    <a:pt x="342" y="6004"/>
                    <a:pt x="296" y="6231"/>
                  </a:cubicBezTo>
                  <a:cubicBezTo>
                    <a:pt x="387" y="6345"/>
                    <a:pt x="342" y="6481"/>
                    <a:pt x="387" y="6595"/>
                  </a:cubicBezTo>
                  <a:lnTo>
                    <a:pt x="365" y="6595"/>
                  </a:lnTo>
                  <a:cubicBezTo>
                    <a:pt x="387" y="6641"/>
                    <a:pt x="387" y="6845"/>
                    <a:pt x="387" y="7050"/>
                  </a:cubicBezTo>
                  <a:cubicBezTo>
                    <a:pt x="387" y="7277"/>
                    <a:pt x="387" y="7482"/>
                    <a:pt x="410" y="7550"/>
                  </a:cubicBezTo>
                  <a:lnTo>
                    <a:pt x="433" y="7527"/>
                  </a:lnTo>
                  <a:lnTo>
                    <a:pt x="433" y="7527"/>
                  </a:lnTo>
                  <a:cubicBezTo>
                    <a:pt x="501" y="7664"/>
                    <a:pt x="387" y="7641"/>
                    <a:pt x="365" y="7755"/>
                  </a:cubicBezTo>
                  <a:cubicBezTo>
                    <a:pt x="377" y="7752"/>
                    <a:pt x="389" y="7751"/>
                    <a:pt x="400" y="7751"/>
                  </a:cubicBezTo>
                  <a:cubicBezTo>
                    <a:pt x="492" y="7751"/>
                    <a:pt x="547" y="7828"/>
                    <a:pt x="547" y="7869"/>
                  </a:cubicBezTo>
                  <a:lnTo>
                    <a:pt x="524" y="7869"/>
                  </a:lnTo>
                  <a:cubicBezTo>
                    <a:pt x="547" y="7937"/>
                    <a:pt x="637" y="8050"/>
                    <a:pt x="683" y="8164"/>
                  </a:cubicBezTo>
                  <a:lnTo>
                    <a:pt x="615" y="8164"/>
                  </a:lnTo>
                  <a:cubicBezTo>
                    <a:pt x="683" y="8232"/>
                    <a:pt x="683" y="8414"/>
                    <a:pt x="683" y="8460"/>
                  </a:cubicBezTo>
                  <a:cubicBezTo>
                    <a:pt x="683" y="8596"/>
                    <a:pt x="615" y="8824"/>
                    <a:pt x="706" y="9006"/>
                  </a:cubicBezTo>
                  <a:lnTo>
                    <a:pt x="547" y="9165"/>
                  </a:lnTo>
                  <a:lnTo>
                    <a:pt x="569" y="9165"/>
                  </a:lnTo>
                  <a:cubicBezTo>
                    <a:pt x="569" y="9165"/>
                    <a:pt x="2434" y="9097"/>
                    <a:pt x="2798" y="8824"/>
                  </a:cubicBezTo>
                  <a:lnTo>
                    <a:pt x="2843" y="8824"/>
                  </a:lnTo>
                  <a:lnTo>
                    <a:pt x="2843" y="8778"/>
                  </a:lnTo>
                  <a:cubicBezTo>
                    <a:pt x="2853" y="8749"/>
                    <a:pt x="2863" y="8741"/>
                    <a:pt x="2874" y="8741"/>
                  </a:cubicBezTo>
                  <a:cubicBezTo>
                    <a:pt x="2890" y="8741"/>
                    <a:pt x="2908" y="8755"/>
                    <a:pt x="2934" y="8755"/>
                  </a:cubicBezTo>
                  <a:lnTo>
                    <a:pt x="2957" y="8687"/>
                  </a:lnTo>
                  <a:lnTo>
                    <a:pt x="2911" y="8710"/>
                  </a:lnTo>
                  <a:cubicBezTo>
                    <a:pt x="2889" y="8687"/>
                    <a:pt x="2843" y="8664"/>
                    <a:pt x="2866" y="8619"/>
                  </a:cubicBezTo>
                  <a:cubicBezTo>
                    <a:pt x="2866" y="8551"/>
                    <a:pt x="2957" y="8596"/>
                    <a:pt x="2957" y="8528"/>
                  </a:cubicBezTo>
                  <a:cubicBezTo>
                    <a:pt x="2957" y="8187"/>
                    <a:pt x="2980" y="7846"/>
                    <a:pt x="2934" y="7505"/>
                  </a:cubicBezTo>
                  <a:lnTo>
                    <a:pt x="2934" y="7505"/>
                  </a:lnTo>
                  <a:lnTo>
                    <a:pt x="2980" y="7527"/>
                  </a:lnTo>
                  <a:cubicBezTo>
                    <a:pt x="2934" y="7414"/>
                    <a:pt x="2934" y="7323"/>
                    <a:pt x="2911" y="7232"/>
                  </a:cubicBezTo>
                  <a:lnTo>
                    <a:pt x="2980" y="7186"/>
                  </a:lnTo>
                  <a:lnTo>
                    <a:pt x="2980" y="7186"/>
                  </a:lnTo>
                  <a:cubicBezTo>
                    <a:pt x="2979" y="7187"/>
                    <a:pt x="2978" y="7187"/>
                    <a:pt x="2977" y="7187"/>
                  </a:cubicBezTo>
                  <a:cubicBezTo>
                    <a:pt x="2932" y="7187"/>
                    <a:pt x="2889" y="6663"/>
                    <a:pt x="2911" y="6663"/>
                  </a:cubicBezTo>
                  <a:lnTo>
                    <a:pt x="2821" y="6663"/>
                  </a:lnTo>
                  <a:cubicBezTo>
                    <a:pt x="2798" y="6550"/>
                    <a:pt x="2911" y="6618"/>
                    <a:pt x="2889" y="6527"/>
                  </a:cubicBezTo>
                  <a:cubicBezTo>
                    <a:pt x="2752" y="6481"/>
                    <a:pt x="2911" y="6368"/>
                    <a:pt x="2821" y="6322"/>
                  </a:cubicBezTo>
                  <a:cubicBezTo>
                    <a:pt x="2843" y="6322"/>
                    <a:pt x="2843" y="6277"/>
                    <a:pt x="2889" y="6277"/>
                  </a:cubicBezTo>
                  <a:cubicBezTo>
                    <a:pt x="2798" y="6277"/>
                    <a:pt x="2866" y="6231"/>
                    <a:pt x="2843" y="6209"/>
                  </a:cubicBezTo>
                  <a:lnTo>
                    <a:pt x="2843" y="6209"/>
                  </a:lnTo>
                  <a:lnTo>
                    <a:pt x="2798" y="6231"/>
                  </a:lnTo>
                  <a:lnTo>
                    <a:pt x="2775" y="6163"/>
                  </a:lnTo>
                  <a:lnTo>
                    <a:pt x="2843" y="6140"/>
                  </a:lnTo>
                  <a:cubicBezTo>
                    <a:pt x="2866" y="5958"/>
                    <a:pt x="2911" y="5117"/>
                    <a:pt x="2866" y="4912"/>
                  </a:cubicBezTo>
                  <a:lnTo>
                    <a:pt x="2866" y="4912"/>
                  </a:lnTo>
                  <a:cubicBezTo>
                    <a:pt x="2798" y="4935"/>
                    <a:pt x="2843" y="5003"/>
                    <a:pt x="2752" y="5026"/>
                  </a:cubicBezTo>
                  <a:cubicBezTo>
                    <a:pt x="2707" y="4981"/>
                    <a:pt x="2775" y="4958"/>
                    <a:pt x="2730" y="4935"/>
                  </a:cubicBezTo>
                  <a:cubicBezTo>
                    <a:pt x="2843" y="4912"/>
                    <a:pt x="2752" y="4821"/>
                    <a:pt x="2889" y="4776"/>
                  </a:cubicBezTo>
                  <a:lnTo>
                    <a:pt x="2798" y="4753"/>
                  </a:lnTo>
                  <a:lnTo>
                    <a:pt x="2843" y="4730"/>
                  </a:lnTo>
                  <a:cubicBezTo>
                    <a:pt x="2775" y="4503"/>
                    <a:pt x="2821" y="4685"/>
                    <a:pt x="2821" y="4480"/>
                  </a:cubicBezTo>
                  <a:cubicBezTo>
                    <a:pt x="2821" y="4367"/>
                    <a:pt x="2707" y="4321"/>
                    <a:pt x="2752" y="4253"/>
                  </a:cubicBezTo>
                  <a:lnTo>
                    <a:pt x="2684" y="4253"/>
                  </a:lnTo>
                  <a:cubicBezTo>
                    <a:pt x="2752" y="4253"/>
                    <a:pt x="2639" y="4185"/>
                    <a:pt x="2707" y="4162"/>
                  </a:cubicBezTo>
                  <a:cubicBezTo>
                    <a:pt x="2707" y="4143"/>
                    <a:pt x="2707" y="4060"/>
                    <a:pt x="2654" y="4060"/>
                  </a:cubicBezTo>
                  <a:cubicBezTo>
                    <a:pt x="2643" y="4060"/>
                    <a:pt x="2631" y="4064"/>
                    <a:pt x="2616" y="4071"/>
                  </a:cubicBezTo>
                  <a:cubicBezTo>
                    <a:pt x="2649" y="4054"/>
                    <a:pt x="2670" y="4001"/>
                    <a:pt x="2697" y="4001"/>
                  </a:cubicBezTo>
                  <a:cubicBezTo>
                    <a:pt x="2707" y="4001"/>
                    <a:pt x="2718" y="4007"/>
                    <a:pt x="2730" y="4026"/>
                  </a:cubicBezTo>
                  <a:lnTo>
                    <a:pt x="2707" y="3935"/>
                  </a:lnTo>
                  <a:lnTo>
                    <a:pt x="2684" y="3980"/>
                  </a:lnTo>
                  <a:cubicBezTo>
                    <a:pt x="2684" y="3889"/>
                    <a:pt x="2752" y="3821"/>
                    <a:pt x="2661" y="3775"/>
                  </a:cubicBezTo>
                  <a:lnTo>
                    <a:pt x="2639" y="3798"/>
                  </a:lnTo>
                  <a:cubicBezTo>
                    <a:pt x="2616" y="3753"/>
                    <a:pt x="2616" y="3684"/>
                    <a:pt x="2707" y="3662"/>
                  </a:cubicBezTo>
                  <a:lnTo>
                    <a:pt x="2730" y="3730"/>
                  </a:lnTo>
                  <a:cubicBezTo>
                    <a:pt x="2730" y="3639"/>
                    <a:pt x="2730" y="3571"/>
                    <a:pt x="2684" y="3502"/>
                  </a:cubicBezTo>
                  <a:lnTo>
                    <a:pt x="2684" y="3525"/>
                  </a:lnTo>
                  <a:cubicBezTo>
                    <a:pt x="2593" y="3434"/>
                    <a:pt x="2525" y="2889"/>
                    <a:pt x="2411" y="2798"/>
                  </a:cubicBezTo>
                  <a:lnTo>
                    <a:pt x="2343" y="2843"/>
                  </a:lnTo>
                  <a:lnTo>
                    <a:pt x="2275" y="2752"/>
                  </a:lnTo>
                  <a:lnTo>
                    <a:pt x="2479" y="2798"/>
                  </a:lnTo>
                  <a:cubicBezTo>
                    <a:pt x="2457" y="2638"/>
                    <a:pt x="2457" y="1729"/>
                    <a:pt x="2502" y="1570"/>
                  </a:cubicBezTo>
                  <a:cubicBezTo>
                    <a:pt x="2522" y="1540"/>
                    <a:pt x="2545" y="1532"/>
                    <a:pt x="2566" y="1532"/>
                  </a:cubicBezTo>
                  <a:cubicBezTo>
                    <a:pt x="2594" y="1532"/>
                    <a:pt x="2616" y="1547"/>
                    <a:pt x="2616" y="1547"/>
                  </a:cubicBezTo>
                  <a:cubicBezTo>
                    <a:pt x="2593" y="1479"/>
                    <a:pt x="2548" y="1524"/>
                    <a:pt x="2570" y="1456"/>
                  </a:cubicBezTo>
                  <a:lnTo>
                    <a:pt x="2570" y="1456"/>
                  </a:lnTo>
                  <a:lnTo>
                    <a:pt x="2616" y="1479"/>
                  </a:lnTo>
                  <a:lnTo>
                    <a:pt x="2616" y="1410"/>
                  </a:lnTo>
                  <a:cubicBezTo>
                    <a:pt x="2605" y="1433"/>
                    <a:pt x="2576" y="1439"/>
                    <a:pt x="2542" y="1439"/>
                  </a:cubicBezTo>
                  <a:cubicBezTo>
                    <a:pt x="2508" y="1439"/>
                    <a:pt x="2468" y="1433"/>
                    <a:pt x="2434" y="1433"/>
                  </a:cubicBezTo>
                  <a:lnTo>
                    <a:pt x="2457" y="1365"/>
                  </a:lnTo>
                  <a:lnTo>
                    <a:pt x="2502" y="1365"/>
                  </a:lnTo>
                  <a:cubicBezTo>
                    <a:pt x="2502" y="1342"/>
                    <a:pt x="2366" y="1297"/>
                    <a:pt x="2388" y="1229"/>
                  </a:cubicBezTo>
                  <a:cubicBezTo>
                    <a:pt x="2434" y="1069"/>
                    <a:pt x="2411" y="933"/>
                    <a:pt x="2434" y="774"/>
                  </a:cubicBezTo>
                  <a:lnTo>
                    <a:pt x="2502" y="842"/>
                  </a:lnTo>
                  <a:lnTo>
                    <a:pt x="2525" y="774"/>
                  </a:lnTo>
                  <a:lnTo>
                    <a:pt x="2525" y="774"/>
                  </a:lnTo>
                  <a:cubicBezTo>
                    <a:pt x="2511" y="783"/>
                    <a:pt x="2501" y="787"/>
                    <a:pt x="2493" y="787"/>
                  </a:cubicBezTo>
                  <a:cubicBezTo>
                    <a:pt x="2468" y="787"/>
                    <a:pt x="2473" y="747"/>
                    <a:pt x="2463" y="747"/>
                  </a:cubicBezTo>
                  <a:cubicBezTo>
                    <a:pt x="2461" y="747"/>
                    <a:pt x="2459" y="748"/>
                    <a:pt x="2457" y="751"/>
                  </a:cubicBezTo>
                  <a:cubicBezTo>
                    <a:pt x="2320" y="637"/>
                    <a:pt x="2457" y="501"/>
                    <a:pt x="2366" y="410"/>
                  </a:cubicBezTo>
                  <a:cubicBezTo>
                    <a:pt x="2252" y="387"/>
                    <a:pt x="342" y="92"/>
                    <a:pt x="205" y="69"/>
                  </a:cubicBezTo>
                  <a:lnTo>
                    <a:pt x="2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50"/>
            <p:cNvSpPr/>
            <p:nvPr/>
          </p:nvSpPr>
          <p:spPr>
            <a:xfrm rot="-2172901" flipH="1">
              <a:off x="8930842" y="1257828"/>
              <a:ext cx="3759" cy="4699"/>
            </a:xfrm>
            <a:custGeom>
              <a:avLst/>
              <a:gdLst/>
              <a:ahLst/>
              <a:cxnLst/>
              <a:rect l="l" t="t" r="r" b="b"/>
              <a:pathLst>
                <a:path w="92" h="115" extrusionOk="0">
                  <a:moveTo>
                    <a:pt x="91" y="1"/>
                  </a:moveTo>
                  <a:lnTo>
                    <a:pt x="91" y="1"/>
                  </a:lnTo>
                  <a:cubicBezTo>
                    <a:pt x="23" y="24"/>
                    <a:pt x="0" y="69"/>
                    <a:pt x="0" y="115"/>
                  </a:cubicBezTo>
                  <a:cubicBezTo>
                    <a:pt x="68" y="92"/>
                    <a:pt x="68" y="46"/>
                    <a:pt x="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50"/>
            <p:cNvSpPr/>
            <p:nvPr/>
          </p:nvSpPr>
          <p:spPr>
            <a:xfrm rot="-2172901" flipH="1">
              <a:off x="8929825" y="1259376"/>
              <a:ext cx="41" cy="41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50"/>
            <p:cNvSpPr/>
            <p:nvPr/>
          </p:nvSpPr>
          <p:spPr>
            <a:xfrm rot="-2172901" flipH="1">
              <a:off x="8816167" y="938556"/>
              <a:ext cx="41" cy="940"/>
            </a:xfrm>
            <a:custGeom>
              <a:avLst/>
              <a:gdLst/>
              <a:ahLst/>
              <a:cxnLst/>
              <a:rect l="l" t="t" r="r" b="b"/>
              <a:pathLst>
                <a:path w="1" h="23" extrusionOk="0">
                  <a:moveTo>
                    <a:pt x="1" y="0"/>
                  </a:moveTo>
                  <a:lnTo>
                    <a:pt x="1" y="2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50"/>
            <p:cNvSpPr/>
            <p:nvPr/>
          </p:nvSpPr>
          <p:spPr>
            <a:xfrm rot="-2172901" flipH="1">
              <a:off x="8812681" y="936938"/>
              <a:ext cx="116161" cy="330939"/>
            </a:xfrm>
            <a:custGeom>
              <a:avLst/>
              <a:gdLst/>
              <a:ahLst/>
              <a:cxnLst/>
              <a:rect l="l" t="t" r="r" b="b"/>
              <a:pathLst>
                <a:path w="2843" h="8100" extrusionOk="0">
                  <a:moveTo>
                    <a:pt x="57" y="714"/>
                  </a:moveTo>
                  <a:cubicBezTo>
                    <a:pt x="50" y="716"/>
                    <a:pt x="46" y="721"/>
                    <a:pt x="46" y="728"/>
                  </a:cubicBezTo>
                  <a:cubicBezTo>
                    <a:pt x="50" y="724"/>
                    <a:pt x="54" y="719"/>
                    <a:pt x="57" y="714"/>
                  </a:cubicBezTo>
                  <a:close/>
                  <a:moveTo>
                    <a:pt x="2431" y="7931"/>
                  </a:moveTo>
                  <a:cubicBezTo>
                    <a:pt x="2436" y="7931"/>
                    <a:pt x="2443" y="7933"/>
                    <a:pt x="2456" y="7937"/>
                  </a:cubicBezTo>
                  <a:lnTo>
                    <a:pt x="2437" y="7993"/>
                  </a:lnTo>
                  <a:lnTo>
                    <a:pt x="2437" y="7993"/>
                  </a:lnTo>
                  <a:cubicBezTo>
                    <a:pt x="2443" y="7960"/>
                    <a:pt x="2412" y="7931"/>
                    <a:pt x="2431" y="7931"/>
                  </a:cubicBezTo>
                  <a:close/>
                  <a:moveTo>
                    <a:pt x="205" y="1"/>
                  </a:moveTo>
                  <a:lnTo>
                    <a:pt x="182" y="91"/>
                  </a:lnTo>
                  <a:lnTo>
                    <a:pt x="250" y="91"/>
                  </a:lnTo>
                  <a:cubicBezTo>
                    <a:pt x="273" y="160"/>
                    <a:pt x="205" y="114"/>
                    <a:pt x="205" y="160"/>
                  </a:cubicBezTo>
                  <a:cubicBezTo>
                    <a:pt x="159" y="160"/>
                    <a:pt x="137" y="114"/>
                    <a:pt x="137" y="46"/>
                  </a:cubicBezTo>
                  <a:lnTo>
                    <a:pt x="137" y="46"/>
                  </a:lnTo>
                  <a:cubicBezTo>
                    <a:pt x="137" y="91"/>
                    <a:pt x="91" y="137"/>
                    <a:pt x="159" y="160"/>
                  </a:cubicBezTo>
                  <a:cubicBezTo>
                    <a:pt x="137" y="182"/>
                    <a:pt x="114" y="182"/>
                    <a:pt x="94" y="182"/>
                  </a:cubicBezTo>
                  <a:cubicBezTo>
                    <a:pt x="74" y="182"/>
                    <a:pt x="57" y="182"/>
                    <a:pt x="46" y="205"/>
                  </a:cubicBezTo>
                  <a:cubicBezTo>
                    <a:pt x="68" y="251"/>
                    <a:pt x="114" y="296"/>
                    <a:pt x="91" y="342"/>
                  </a:cubicBezTo>
                  <a:lnTo>
                    <a:pt x="68" y="342"/>
                  </a:lnTo>
                  <a:cubicBezTo>
                    <a:pt x="0" y="433"/>
                    <a:pt x="159" y="501"/>
                    <a:pt x="91" y="592"/>
                  </a:cubicBezTo>
                  <a:lnTo>
                    <a:pt x="68" y="569"/>
                  </a:lnTo>
                  <a:lnTo>
                    <a:pt x="68" y="569"/>
                  </a:lnTo>
                  <a:cubicBezTo>
                    <a:pt x="48" y="610"/>
                    <a:pt x="82" y="669"/>
                    <a:pt x="57" y="714"/>
                  </a:cubicBezTo>
                  <a:lnTo>
                    <a:pt x="57" y="714"/>
                  </a:lnTo>
                  <a:cubicBezTo>
                    <a:pt x="61" y="712"/>
                    <a:pt x="66" y="711"/>
                    <a:pt x="71" y="711"/>
                  </a:cubicBezTo>
                  <a:cubicBezTo>
                    <a:pt x="85" y="711"/>
                    <a:pt x="102" y="717"/>
                    <a:pt x="114" y="728"/>
                  </a:cubicBezTo>
                  <a:cubicBezTo>
                    <a:pt x="68" y="796"/>
                    <a:pt x="114" y="842"/>
                    <a:pt x="46" y="887"/>
                  </a:cubicBezTo>
                  <a:lnTo>
                    <a:pt x="114" y="956"/>
                  </a:lnTo>
                  <a:cubicBezTo>
                    <a:pt x="91" y="1183"/>
                    <a:pt x="159" y="2138"/>
                    <a:pt x="159" y="2365"/>
                  </a:cubicBezTo>
                  <a:lnTo>
                    <a:pt x="137" y="2365"/>
                  </a:lnTo>
                  <a:cubicBezTo>
                    <a:pt x="159" y="2729"/>
                    <a:pt x="137" y="3457"/>
                    <a:pt x="205" y="3844"/>
                  </a:cubicBezTo>
                  <a:cubicBezTo>
                    <a:pt x="137" y="3889"/>
                    <a:pt x="159" y="3980"/>
                    <a:pt x="137" y="4048"/>
                  </a:cubicBezTo>
                  <a:lnTo>
                    <a:pt x="205" y="4048"/>
                  </a:lnTo>
                  <a:cubicBezTo>
                    <a:pt x="182" y="4230"/>
                    <a:pt x="227" y="4048"/>
                    <a:pt x="250" y="4253"/>
                  </a:cubicBezTo>
                  <a:cubicBezTo>
                    <a:pt x="296" y="4458"/>
                    <a:pt x="227" y="5253"/>
                    <a:pt x="159" y="5435"/>
                  </a:cubicBezTo>
                  <a:cubicBezTo>
                    <a:pt x="250" y="5549"/>
                    <a:pt x="182" y="5663"/>
                    <a:pt x="227" y="5776"/>
                  </a:cubicBezTo>
                  <a:lnTo>
                    <a:pt x="205" y="5754"/>
                  </a:lnTo>
                  <a:lnTo>
                    <a:pt x="205" y="5754"/>
                  </a:lnTo>
                  <a:cubicBezTo>
                    <a:pt x="250" y="5867"/>
                    <a:pt x="137" y="6459"/>
                    <a:pt x="182" y="6572"/>
                  </a:cubicBezTo>
                  <a:cubicBezTo>
                    <a:pt x="227" y="6663"/>
                    <a:pt x="137" y="6663"/>
                    <a:pt x="114" y="6732"/>
                  </a:cubicBezTo>
                  <a:cubicBezTo>
                    <a:pt x="205" y="6732"/>
                    <a:pt x="273" y="6822"/>
                    <a:pt x="273" y="6868"/>
                  </a:cubicBezTo>
                  <a:lnTo>
                    <a:pt x="250" y="6868"/>
                  </a:lnTo>
                  <a:cubicBezTo>
                    <a:pt x="273" y="6913"/>
                    <a:pt x="341" y="7027"/>
                    <a:pt x="364" y="7118"/>
                  </a:cubicBezTo>
                  <a:lnTo>
                    <a:pt x="296" y="7118"/>
                  </a:lnTo>
                  <a:cubicBezTo>
                    <a:pt x="364" y="7186"/>
                    <a:pt x="341" y="7323"/>
                    <a:pt x="341" y="7368"/>
                  </a:cubicBezTo>
                  <a:cubicBezTo>
                    <a:pt x="318" y="7505"/>
                    <a:pt x="205" y="7664"/>
                    <a:pt x="273" y="7846"/>
                  </a:cubicBezTo>
                  <a:lnTo>
                    <a:pt x="114" y="7937"/>
                  </a:lnTo>
                  <a:lnTo>
                    <a:pt x="137" y="7937"/>
                  </a:lnTo>
                  <a:cubicBezTo>
                    <a:pt x="137" y="7937"/>
                    <a:pt x="1153" y="8100"/>
                    <a:pt x="1844" y="8100"/>
                  </a:cubicBezTo>
                  <a:cubicBezTo>
                    <a:pt x="2083" y="8100"/>
                    <a:pt x="2283" y="8080"/>
                    <a:pt x="2388" y="8028"/>
                  </a:cubicBezTo>
                  <a:lnTo>
                    <a:pt x="2433" y="8050"/>
                  </a:lnTo>
                  <a:lnTo>
                    <a:pt x="2433" y="8005"/>
                  </a:lnTo>
                  <a:cubicBezTo>
                    <a:pt x="2443" y="7986"/>
                    <a:pt x="2452" y="7979"/>
                    <a:pt x="2464" y="7979"/>
                  </a:cubicBezTo>
                  <a:cubicBezTo>
                    <a:pt x="2479" y="7979"/>
                    <a:pt x="2498" y="7992"/>
                    <a:pt x="2524" y="8005"/>
                  </a:cubicBezTo>
                  <a:lnTo>
                    <a:pt x="2547" y="7959"/>
                  </a:lnTo>
                  <a:lnTo>
                    <a:pt x="2524" y="7959"/>
                  </a:lnTo>
                  <a:lnTo>
                    <a:pt x="2479" y="7869"/>
                  </a:lnTo>
                  <a:cubicBezTo>
                    <a:pt x="2479" y="7834"/>
                    <a:pt x="2501" y="7834"/>
                    <a:pt x="2524" y="7834"/>
                  </a:cubicBezTo>
                  <a:cubicBezTo>
                    <a:pt x="2547" y="7834"/>
                    <a:pt x="2570" y="7834"/>
                    <a:pt x="2570" y="7800"/>
                  </a:cubicBezTo>
                  <a:cubicBezTo>
                    <a:pt x="2615" y="7482"/>
                    <a:pt x="2683" y="7164"/>
                    <a:pt x="2683" y="6845"/>
                  </a:cubicBezTo>
                  <a:lnTo>
                    <a:pt x="2706" y="6845"/>
                  </a:lnTo>
                  <a:cubicBezTo>
                    <a:pt x="2706" y="6754"/>
                    <a:pt x="2706" y="6663"/>
                    <a:pt x="2683" y="6572"/>
                  </a:cubicBezTo>
                  <a:lnTo>
                    <a:pt x="2774" y="6550"/>
                  </a:lnTo>
                  <a:cubicBezTo>
                    <a:pt x="2729" y="6550"/>
                    <a:pt x="2729" y="6049"/>
                    <a:pt x="2752" y="6027"/>
                  </a:cubicBezTo>
                  <a:lnTo>
                    <a:pt x="2638" y="6027"/>
                  </a:lnTo>
                  <a:cubicBezTo>
                    <a:pt x="2638" y="5936"/>
                    <a:pt x="2752" y="6004"/>
                    <a:pt x="2729" y="5913"/>
                  </a:cubicBezTo>
                  <a:cubicBezTo>
                    <a:pt x="2592" y="5867"/>
                    <a:pt x="2752" y="5754"/>
                    <a:pt x="2683" y="5731"/>
                  </a:cubicBezTo>
                  <a:cubicBezTo>
                    <a:pt x="2683" y="5731"/>
                    <a:pt x="2706" y="5685"/>
                    <a:pt x="2752" y="5685"/>
                  </a:cubicBezTo>
                  <a:cubicBezTo>
                    <a:pt x="2661" y="5663"/>
                    <a:pt x="2729" y="5640"/>
                    <a:pt x="2706" y="5617"/>
                  </a:cubicBezTo>
                  <a:lnTo>
                    <a:pt x="2661" y="5617"/>
                  </a:lnTo>
                  <a:lnTo>
                    <a:pt x="2638" y="5572"/>
                  </a:lnTo>
                  <a:lnTo>
                    <a:pt x="2706" y="5572"/>
                  </a:lnTo>
                  <a:cubicBezTo>
                    <a:pt x="2752" y="5390"/>
                    <a:pt x="2843" y="4594"/>
                    <a:pt x="2797" y="4412"/>
                  </a:cubicBezTo>
                  <a:lnTo>
                    <a:pt x="2797" y="4412"/>
                  </a:lnTo>
                  <a:cubicBezTo>
                    <a:pt x="2752" y="4435"/>
                    <a:pt x="2774" y="4503"/>
                    <a:pt x="2683" y="4526"/>
                  </a:cubicBezTo>
                  <a:cubicBezTo>
                    <a:pt x="2638" y="4458"/>
                    <a:pt x="2706" y="4458"/>
                    <a:pt x="2661" y="4435"/>
                  </a:cubicBezTo>
                  <a:cubicBezTo>
                    <a:pt x="2797" y="4412"/>
                    <a:pt x="2706" y="4321"/>
                    <a:pt x="2843" y="4298"/>
                  </a:cubicBezTo>
                  <a:lnTo>
                    <a:pt x="2752" y="4276"/>
                  </a:lnTo>
                  <a:lnTo>
                    <a:pt x="2797" y="4253"/>
                  </a:lnTo>
                  <a:cubicBezTo>
                    <a:pt x="2729" y="4048"/>
                    <a:pt x="2774" y="4207"/>
                    <a:pt x="2797" y="4025"/>
                  </a:cubicBezTo>
                  <a:cubicBezTo>
                    <a:pt x="2774" y="3935"/>
                    <a:pt x="2683" y="3866"/>
                    <a:pt x="2729" y="3821"/>
                  </a:cubicBezTo>
                  <a:lnTo>
                    <a:pt x="2661" y="3821"/>
                  </a:lnTo>
                  <a:cubicBezTo>
                    <a:pt x="2729" y="3821"/>
                    <a:pt x="2615" y="3753"/>
                    <a:pt x="2683" y="3730"/>
                  </a:cubicBezTo>
                  <a:cubicBezTo>
                    <a:pt x="2665" y="3712"/>
                    <a:pt x="2676" y="3649"/>
                    <a:pt x="2634" y="3649"/>
                  </a:cubicBezTo>
                  <a:cubicBezTo>
                    <a:pt x="2624" y="3649"/>
                    <a:pt x="2610" y="3653"/>
                    <a:pt x="2592" y="3662"/>
                  </a:cubicBezTo>
                  <a:cubicBezTo>
                    <a:pt x="2627" y="3644"/>
                    <a:pt x="2648" y="3601"/>
                    <a:pt x="2667" y="3601"/>
                  </a:cubicBezTo>
                  <a:cubicBezTo>
                    <a:pt x="2672" y="3601"/>
                    <a:pt x="2678" y="3605"/>
                    <a:pt x="2683" y="3616"/>
                  </a:cubicBezTo>
                  <a:lnTo>
                    <a:pt x="2683" y="3548"/>
                  </a:lnTo>
                  <a:lnTo>
                    <a:pt x="2661" y="3571"/>
                  </a:lnTo>
                  <a:cubicBezTo>
                    <a:pt x="2661" y="3480"/>
                    <a:pt x="2729" y="3434"/>
                    <a:pt x="2638" y="3389"/>
                  </a:cubicBezTo>
                  <a:lnTo>
                    <a:pt x="2615" y="3411"/>
                  </a:lnTo>
                  <a:cubicBezTo>
                    <a:pt x="2615" y="3366"/>
                    <a:pt x="2592" y="3321"/>
                    <a:pt x="2683" y="3298"/>
                  </a:cubicBezTo>
                  <a:lnTo>
                    <a:pt x="2706" y="3343"/>
                  </a:lnTo>
                  <a:cubicBezTo>
                    <a:pt x="2706" y="3275"/>
                    <a:pt x="2706" y="3207"/>
                    <a:pt x="2661" y="3139"/>
                  </a:cubicBezTo>
                  <a:lnTo>
                    <a:pt x="2661" y="3161"/>
                  </a:lnTo>
                  <a:cubicBezTo>
                    <a:pt x="2570" y="3070"/>
                    <a:pt x="2524" y="2593"/>
                    <a:pt x="2411" y="2502"/>
                  </a:cubicBezTo>
                  <a:lnTo>
                    <a:pt x="2342" y="2547"/>
                  </a:lnTo>
                  <a:lnTo>
                    <a:pt x="2297" y="2456"/>
                  </a:lnTo>
                  <a:lnTo>
                    <a:pt x="2297" y="2456"/>
                  </a:lnTo>
                  <a:lnTo>
                    <a:pt x="2479" y="2525"/>
                  </a:lnTo>
                  <a:cubicBezTo>
                    <a:pt x="2479" y="2365"/>
                    <a:pt x="2456" y="1547"/>
                    <a:pt x="2501" y="1410"/>
                  </a:cubicBezTo>
                  <a:cubicBezTo>
                    <a:pt x="2517" y="1388"/>
                    <a:pt x="2534" y="1380"/>
                    <a:pt x="2552" y="1380"/>
                  </a:cubicBezTo>
                  <a:cubicBezTo>
                    <a:pt x="2587" y="1380"/>
                    <a:pt x="2623" y="1410"/>
                    <a:pt x="2638" y="1410"/>
                  </a:cubicBezTo>
                  <a:cubicBezTo>
                    <a:pt x="2615" y="1319"/>
                    <a:pt x="2570" y="1365"/>
                    <a:pt x="2570" y="1297"/>
                  </a:cubicBezTo>
                  <a:lnTo>
                    <a:pt x="2570" y="1297"/>
                  </a:lnTo>
                  <a:lnTo>
                    <a:pt x="2638" y="1319"/>
                  </a:lnTo>
                  <a:lnTo>
                    <a:pt x="2615" y="1274"/>
                  </a:lnTo>
                  <a:cubicBezTo>
                    <a:pt x="2604" y="1285"/>
                    <a:pt x="2575" y="1285"/>
                    <a:pt x="2544" y="1285"/>
                  </a:cubicBezTo>
                  <a:cubicBezTo>
                    <a:pt x="2513" y="1285"/>
                    <a:pt x="2479" y="1285"/>
                    <a:pt x="2456" y="1297"/>
                  </a:cubicBezTo>
                  <a:lnTo>
                    <a:pt x="2456" y="1228"/>
                  </a:lnTo>
                  <a:lnTo>
                    <a:pt x="2501" y="1228"/>
                  </a:lnTo>
                  <a:cubicBezTo>
                    <a:pt x="2524" y="1206"/>
                    <a:pt x="2365" y="1183"/>
                    <a:pt x="2388" y="1092"/>
                  </a:cubicBezTo>
                  <a:cubicBezTo>
                    <a:pt x="2433" y="978"/>
                    <a:pt x="2411" y="842"/>
                    <a:pt x="2433" y="705"/>
                  </a:cubicBezTo>
                  <a:lnTo>
                    <a:pt x="2501" y="774"/>
                  </a:lnTo>
                  <a:lnTo>
                    <a:pt x="2524" y="705"/>
                  </a:lnTo>
                  <a:lnTo>
                    <a:pt x="2524" y="705"/>
                  </a:lnTo>
                  <a:cubicBezTo>
                    <a:pt x="2514" y="709"/>
                    <a:pt x="2507" y="710"/>
                    <a:pt x="2500" y="710"/>
                  </a:cubicBezTo>
                  <a:cubicBezTo>
                    <a:pt x="2462" y="710"/>
                    <a:pt x="2476" y="660"/>
                    <a:pt x="2456" y="660"/>
                  </a:cubicBezTo>
                  <a:cubicBezTo>
                    <a:pt x="2320" y="569"/>
                    <a:pt x="2456" y="455"/>
                    <a:pt x="2365" y="364"/>
                  </a:cubicBezTo>
                  <a:cubicBezTo>
                    <a:pt x="2251" y="364"/>
                    <a:pt x="341" y="69"/>
                    <a:pt x="205" y="69"/>
                  </a:cubicBezTo>
                  <a:lnTo>
                    <a:pt x="20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50"/>
            <p:cNvSpPr/>
            <p:nvPr/>
          </p:nvSpPr>
          <p:spPr>
            <a:xfrm rot="-2172901" flipH="1">
              <a:off x="8584066" y="1454169"/>
              <a:ext cx="3759" cy="4699"/>
            </a:xfrm>
            <a:custGeom>
              <a:avLst/>
              <a:gdLst/>
              <a:ahLst/>
              <a:cxnLst/>
              <a:rect l="l" t="t" r="r" b="b"/>
              <a:pathLst>
                <a:path w="92" h="115" extrusionOk="0">
                  <a:moveTo>
                    <a:pt x="91" y="1"/>
                  </a:moveTo>
                  <a:lnTo>
                    <a:pt x="91" y="1"/>
                  </a:lnTo>
                  <a:cubicBezTo>
                    <a:pt x="23" y="46"/>
                    <a:pt x="0" y="69"/>
                    <a:pt x="0" y="115"/>
                  </a:cubicBezTo>
                  <a:cubicBezTo>
                    <a:pt x="69" y="92"/>
                    <a:pt x="69" y="46"/>
                    <a:pt x="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50"/>
            <p:cNvSpPr/>
            <p:nvPr/>
          </p:nvSpPr>
          <p:spPr>
            <a:xfrm rot="-2172901" flipH="1">
              <a:off x="8583049" y="1455717"/>
              <a:ext cx="41" cy="41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50"/>
            <p:cNvSpPr/>
            <p:nvPr/>
          </p:nvSpPr>
          <p:spPr>
            <a:xfrm rot="-2172901" flipH="1">
              <a:off x="8481642" y="1150087"/>
              <a:ext cx="41" cy="981"/>
            </a:xfrm>
            <a:custGeom>
              <a:avLst/>
              <a:gdLst/>
              <a:ahLst/>
              <a:cxnLst/>
              <a:rect l="l" t="t" r="r" b="b"/>
              <a:pathLst>
                <a:path w="1" h="24" extrusionOk="0">
                  <a:moveTo>
                    <a:pt x="0" y="1"/>
                  </a:moveTo>
                  <a:lnTo>
                    <a:pt x="0" y="2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50"/>
            <p:cNvSpPr/>
            <p:nvPr/>
          </p:nvSpPr>
          <p:spPr>
            <a:xfrm rot="-2172901" flipH="1">
              <a:off x="8471474" y="1150681"/>
              <a:ext cx="117101" cy="311042"/>
            </a:xfrm>
            <a:custGeom>
              <a:avLst/>
              <a:gdLst/>
              <a:ahLst/>
              <a:cxnLst/>
              <a:rect l="l" t="t" r="r" b="b"/>
              <a:pathLst>
                <a:path w="2866" h="7613" extrusionOk="0">
                  <a:moveTo>
                    <a:pt x="205" y="0"/>
                  </a:moveTo>
                  <a:lnTo>
                    <a:pt x="182" y="46"/>
                  </a:lnTo>
                  <a:cubicBezTo>
                    <a:pt x="185" y="46"/>
                    <a:pt x="187" y="46"/>
                    <a:pt x="190" y="47"/>
                  </a:cubicBezTo>
                  <a:lnTo>
                    <a:pt x="190" y="47"/>
                  </a:lnTo>
                  <a:lnTo>
                    <a:pt x="205" y="0"/>
                  </a:lnTo>
                  <a:close/>
                  <a:moveTo>
                    <a:pt x="2479" y="7459"/>
                  </a:moveTo>
                  <a:lnTo>
                    <a:pt x="2461" y="7514"/>
                  </a:lnTo>
                  <a:lnTo>
                    <a:pt x="2461" y="7514"/>
                  </a:lnTo>
                  <a:cubicBezTo>
                    <a:pt x="2467" y="7477"/>
                    <a:pt x="2418" y="7459"/>
                    <a:pt x="2479" y="7459"/>
                  </a:cubicBezTo>
                  <a:close/>
                  <a:moveTo>
                    <a:pt x="137" y="46"/>
                  </a:moveTo>
                  <a:cubicBezTo>
                    <a:pt x="114" y="91"/>
                    <a:pt x="69" y="136"/>
                    <a:pt x="137" y="159"/>
                  </a:cubicBezTo>
                  <a:cubicBezTo>
                    <a:pt x="126" y="182"/>
                    <a:pt x="109" y="182"/>
                    <a:pt x="92" y="182"/>
                  </a:cubicBezTo>
                  <a:cubicBezTo>
                    <a:pt x="74" y="182"/>
                    <a:pt x="57" y="182"/>
                    <a:pt x="46" y="205"/>
                  </a:cubicBezTo>
                  <a:cubicBezTo>
                    <a:pt x="46" y="227"/>
                    <a:pt x="114" y="273"/>
                    <a:pt x="69" y="318"/>
                  </a:cubicBezTo>
                  <a:cubicBezTo>
                    <a:pt x="1" y="409"/>
                    <a:pt x="160" y="478"/>
                    <a:pt x="92" y="546"/>
                  </a:cubicBezTo>
                  <a:lnTo>
                    <a:pt x="69" y="546"/>
                  </a:lnTo>
                  <a:cubicBezTo>
                    <a:pt x="23" y="569"/>
                    <a:pt x="69" y="637"/>
                    <a:pt x="46" y="682"/>
                  </a:cubicBezTo>
                  <a:lnTo>
                    <a:pt x="114" y="705"/>
                  </a:lnTo>
                  <a:cubicBezTo>
                    <a:pt x="69" y="750"/>
                    <a:pt x="92" y="796"/>
                    <a:pt x="46" y="841"/>
                  </a:cubicBezTo>
                  <a:lnTo>
                    <a:pt x="114" y="910"/>
                  </a:lnTo>
                  <a:cubicBezTo>
                    <a:pt x="92" y="1114"/>
                    <a:pt x="160" y="2001"/>
                    <a:pt x="160" y="2229"/>
                  </a:cubicBezTo>
                  <a:lnTo>
                    <a:pt x="137" y="2229"/>
                  </a:lnTo>
                  <a:cubicBezTo>
                    <a:pt x="160" y="2570"/>
                    <a:pt x="137" y="3275"/>
                    <a:pt x="228" y="3616"/>
                  </a:cubicBezTo>
                  <a:cubicBezTo>
                    <a:pt x="160" y="3684"/>
                    <a:pt x="160" y="3752"/>
                    <a:pt x="160" y="3820"/>
                  </a:cubicBezTo>
                  <a:lnTo>
                    <a:pt x="205" y="3820"/>
                  </a:lnTo>
                  <a:cubicBezTo>
                    <a:pt x="205" y="3980"/>
                    <a:pt x="251" y="3820"/>
                    <a:pt x="273" y="4002"/>
                  </a:cubicBezTo>
                  <a:cubicBezTo>
                    <a:pt x="319" y="4207"/>
                    <a:pt x="251" y="4957"/>
                    <a:pt x="182" y="5117"/>
                  </a:cubicBezTo>
                  <a:cubicBezTo>
                    <a:pt x="273" y="5207"/>
                    <a:pt x="205" y="5344"/>
                    <a:pt x="251" y="5435"/>
                  </a:cubicBezTo>
                  <a:lnTo>
                    <a:pt x="228" y="5412"/>
                  </a:lnTo>
                  <a:lnTo>
                    <a:pt x="228" y="5412"/>
                  </a:lnTo>
                  <a:cubicBezTo>
                    <a:pt x="273" y="5526"/>
                    <a:pt x="160" y="6072"/>
                    <a:pt x="205" y="6185"/>
                  </a:cubicBezTo>
                  <a:lnTo>
                    <a:pt x="205" y="6163"/>
                  </a:lnTo>
                  <a:lnTo>
                    <a:pt x="205" y="6163"/>
                  </a:lnTo>
                  <a:cubicBezTo>
                    <a:pt x="251" y="6276"/>
                    <a:pt x="160" y="6254"/>
                    <a:pt x="137" y="6344"/>
                  </a:cubicBezTo>
                  <a:cubicBezTo>
                    <a:pt x="147" y="6342"/>
                    <a:pt x="156" y="6341"/>
                    <a:pt x="165" y="6341"/>
                  </a:cubicBezTo>
                  <a:cubicBezTo>
                    <a:pt x="238" y="6341"/>
                    <a:pt x="276" y="6418"/>
                    <a:pt x="296" y="6458"/>
                  </a:cubicBezTo>
                  <a:lnTo>
                    <a:pt x="273" y="6458"/>
                  </a:lnTo>
                  <a:cubicBezTo>
                    <a:pt x="273" y="6504"/>
                    <a:pt x="364" y="6617"/>
                    <a:pt x="387" y="6686"/>
                  </a:cubicBezTo>
                  <a:lnTo>
                    <a:pt x="319" y="6686"/>
                  </a:lnTo>
                  <a:cubicBezTo>
                    <a:pt x="387" y="6754"/>
                    <a:pt x="342" y="6890"/>
                    <a:pt x="364" y="6936"/>
                  </a:cubicBezTo>
                  <a:cubicBezTo>
                    <a:pt x="342" y="7049"/>
                    <a:pt x="228" y="7209"/>
                    <a:pt x="296" y="7368"/>
                  </a:cubicBezTo>
                  <a:lnTo>
                    <a:pt x="137" y="7459"/>
                  </a:lnTo>
                  <a:lnTo>
                    <a:pt x="160" y="7459"/>
                  </a:lnTo>
                  <a:cubicBezTo>
                    <a:pt x="160" y="7459"/>
                    <a:pt x="1196" y="7612"/>
                    <a:pt x="1887" y="7612"/>
                  </a:cubicBezTo>
                  <a:cubicBezTo>
                    <a:pt x="2117" y="7612"/>
                    <a:pt x="2309" y="7595"/>
                    <a:pt x="2411" y="7550"/>
                  </a:cubicBezTo>
                  <a:lnTo>
                    <a:pt x="2456" y="7572"/>
                  </a:lnTo>
                  <a:lnTo>
                    <a:pt x="2456" y="7527"/>
                  </a:lnTo>
                  <a:cubicBezTo>
                    <a:pt x="2466" y="7508"/>
                    <a:pt x="2476" y="7501"/>
                    <a:pt x="2487" y="7501"/>
                  </a:cubicBezTo>
                  <a:cubicBezTo>
                    <a:pt x="2503" y="7501"/>
                    <a:pt x="2521" y="7514"/>
                    <a:pt x="2547" y="7527"/>
                  </a:cubicBezTo>
                  <a:lnTo>
                    <a:pt x="2570" y="7481"/>
                  </a:lnTo>
                  <a:lnTo>
                    <a:pt x="2525" y="7504"/>
                  </a:lnTo>
                  <a:lnTo>
                    <a:pt x="2502" y="7391"/>
                  </a:lnTo>
                  <a:cubicBezTo>
                    <a:pt x="2502" y="7368"/>
                    <a:pt x="2519" y="7368"/>
                    <a:pt x="2539" y="7368"/>
                  </a:cubicBezTo>
                  <a:cubicBezTo>
                    <a:pt x="2559" y="7368"/>
                    <a:pt x="2582" y="7368"/>
                    <a:pt x="2593" y="7345"/>
                  </a:cubicBezTo>
                  <a:cubicBezTo>
                    <a:pt x="2638" y="7049"/>
                    <a:pt x="2707" y="6754"/>
                    <a:pt x="2707" y="6435"/>
                  </a:cubicBezTo>
                  <a:lnTo>
                    <a:pt x="2729" y="6458"/>
                  </a:lnTo>
                  <a:cubicBezTo>
                    <a:pt x="2707" y="6344"/>
                    <a:pt x="2729" y="6276"/>
                    <a:pt x="2707" y="6185"/>
                  </a:cubicBezTo>
                  <a:lnTo>
                    <a:pt x="2775" y="6163"/>
                  </a:lnTo>
                  <a:cubicBezTo>
                    <a:pt x="2729" y="6163"/>
                    <a:pt x="2752" y="5685"/>
                    <a:pt x="2752" y="5685"/>
                  </a:cubicBezTo>
                  <a:lnTo>
                    <a:pt x="2661" y="5662"/>
                  </a:lnTo>
                  <a:cubicBezTo>
                    <a:pt x="2661" y="5571"/>
                    <a:pt x="2775" y="5640"/>
                    <a:pt x="2752" y="5549"/>
                  </a:cubicBezTo>
                  <a:cubicBezTo>
                    <a:pt x="2616" y="5526"/>
                    <a:pt x="2775" y="5412"/>
                    <a:pt x="2707" y="5389"/>
                  </a:cubicBezTo>
                  <a:cubicBezTo>
                    <a:pt x="2707" y="5389"/>
                    <a:pt x="2707" y="5344"/>
                    <a:pt x="2752" y="5344"/>
                  </a:cubicBezTo>
                  <a:cubicBezTo>
                    <a:pt x="2684" y="5344"/>
                    <a:pt x="2752" y="5298"/>
                    <a:pt x="2729" y="5276"/>
                  </a:cubicBezTo>
                  <a:lnTo>
                    <a:pt x="2729" y="5276"/>
                  </a:lnTo>
                  <a:lnTo>
                    <a:pt x="2684" y="5298"/>
                  </a:lnTo>
                  <a:lnTo>
                    <a:pt x="2661" y="5230"/>
                  </a:lnTo>
                  <a:lnTo>
                    <a:pt x="2729" y="5230"/>
                  </a:lnTo>
                  <a:cubicBezTo>
                    <a:pt x="2752" y="5071"/>
                    <a:pt x="2866" y="4321"/>
                    <a:pt x="2820" y="4161"/>
                  </a:cubicBezTo>
                  <a:lnTo>
                    <a:pt x="2820" y="4161"/>
                  </a:lnTo>
                  <a:cubicBezTo>
                    <a:pt x="2775" y="4184"/>
                    <a:pt x="2798" y="4230"/>
                    <a:pt x="2707" y="4252"/>
                  </a:cubicBezTo>
                  <a:cubicBezTo>
                    <a:pt x="2661" y="4207"/>
                    <a:pt x="2729" y="4184"/>
                    <a:pt x="2684" y="4161"/>
                  </a:cubicBezTo>
                  <a:cubicBezTo>
                    <a:pt x="2820" y="4139"/>
                    <a:pt x="2707" y="4070"/>
                    <a:pt x="2843" y="4025"/>
                  </a:cubicBezTo>
                  <a:lnTo>
                    <a:pt x="2775" y="4025"/>
                  </a:lnTo>
                  <a:lnTo>
                    <a:pt x="2820" y="4002"/>
                  </a:lnTo>
                  <a:cubicBezTo>
                    <a:pt x="2752" y="3798"/>
                    <a:pt x="2775" y="3957"/>
                    <a:pt x="2798" y="3775"/>
                  </a:cubicBezTo>
                  <a:cubicBezTo>
                    <a:pt x="2798" y="3684"/>
                    <a:pt x="2707" y="3638"/>
                    <a:pt x="2729" y="3593"/>
                  </a:cubicBezTo>
                  <a:lnTo>
                    <a:pt x="2661" y="3593"/>
                  </a:lnTo>
                  <a:cubicBezTo>
                    <a:pt x="2729" y="3593"/>
                    <a:pt x="2616" y="3525"/>
                    <a:pt x="2684" y="3502"/>
                  </a:cubicBezTo>
                  <a:cubicBezTo>
                    <a:pt x="2684" y="3482"/>
                    <a:pt x="2701" y="3429"/>
                    <a:pt x="2647" y="3429"/>
                  </a:cubicBezTo>
                  <a:cubicBezTo>
                    <a:pt x="2639" y="3429"/>
                    <a:pt x="2628" y="3431"/>
                    <a:pt x="2616" y="3434"/>
                  </a:cubicBezTo>
                  <a:cubicBezTo>
                    <a:pt x="2650" y="3417"/>
                    <a:pt x="2659" y="3373"/>
                    <a:pt x="2680" y="3373"/>
                  </a:cubicBezTo>
                  <a:cubicBezTo>
                    <a:pt x="2687" y="3373"/>
                    <a:pt x="2696" y="3377"/>
                    <a:pt x="2707" y="3388"/>
                  </a:cubicBezTo>
                  <a:lnTo>
                    <a:pt x="2707" y="3320"/>
                  </a:lnTo>
                  <a:lnTo>
                    <a:pt x="2684" y="3343"/>
                  </a:lnTo>
                  <a:cubicBezTo>
                    <a:pt x="2661" y="3275"/>
                    <a:pt x="2729" y="3229"/>
                    <a:pt x="2661" y="3184"/>
                  </a:cubicBezTo>
                  <a:lnTo>
                    <a:pt x="2616" y="3206"/>
                  </a:lnTo>
                  <a:cubicBezTo>
                    <a:pt x="2616" y="3161"/>
                    <a:pt x="2616" y="3115"/>
                    <a:pt x="2707" y="3093"/>
                  </a:cubicBezTo>
                  <a:lnTo>
                    <a:pt x="2729" y="3138"/>
                  </a:lnTo>
                  <a:cubicBezTo>
                    <a:pt x="2729" y="3070"/>
                    <a:pt x="2729" y="3024"/>
                    <a:pt x="2684" y="2956"/>
                  </a:cubicBezTo>
                  <a:lnTo>
                    <a:pt x="2684" y="2979"/>
                  </a:lnTo>
                  <a:cubicBezTo>
                    <a:pt x="2593" y="2888"/>
                    <a:pt x="2525" y="2433"/>
                    <a:pt x="2411" y="2365"/>
                  </a:cubicBezTo>
                  <a:lnTo>
                    <a:pt x="2343" y="2388"/>
                  </a:lnTo>
                  <a:lnTo>
                    <a:pt x="2297" y="2320"/>
                  </a:lnTo>
                  <a:lnTo>
                    <a:pt x="2502" y="2365"/>
                  </a:lnTo>
                  <a:cubicBezTo>
                    <a:pt x="2502" y="2229"/>
                    <a:pt x="2456" y="1455"/>
                    <a:pt x="2502" y="1319"/>
                  </a:cubicBezTo>
                  <a:cubicBezTo>
                    <a:pt x="2517" y="1304"/>
                    <a:pt x="2535" y="1299"/>
                    <a:pt x="2552" y="1299"/>
                  </a:cubicBezTo>
                  <a:cubicBezTo>
                    <a:pt x="2588" y="1299"/>
                    <a:pt x="2623" y="1319"/>
                    <a:pt x="2638" y="1319"/>
                  </a:cubicBezTo>
                  <a:cubicBezTo>
                    <a:pt x="2616" y="1251"/>
                    <a:pt x="2570" y="1296"/>
                    <a:pt x="2570" y="1228"/>
                  </a:cubicBezTo>
                  <a:lnTo>
                    <a:pt x="2570" y="1228"/>
                  </a:lnTo>
                  <a:lnTo>
                    <a:pt x="2638" y="1251"/>
                  </a:lnTo>
                  <a:lnTo>
                    <a:pt x="2616" y="1205"/>
                  </a:lnTo>
                  <a:cubicBezTo>
                    <a:pt x="2604" y="1217"/>
                    <a:pt x="2576" y="1217"/>
                    <a:pt x="2545" y="1217"/>
                  </a:cubicBezTo>
                  <a:cubicBezTo>
                    <a:pt x="2513" y="1217"/>
                    <a:pt x="2479" y="1217"/>
                    <a:pt x="2456" y="1228"/>
                  </a:cubicBezTo>
                  <a:lnTo>
                    <a:pt x="2456" y="1160"/>
                  </a:lnTo>
                  <a:lnTo>
                    <a:pt x="2502" y="1160"/>
                  </a:lnTo>
                  <a:cubicBezTo>
                    <a:pt x="2525" y="1137"/>
                    <a:pt x="2366" y="1114"/>
                    <a:pt x="2388" y="1046"/>
                  </a:cubicBezTo>
                  <a:cubicBezTo>
                    <a:pt x="2434" y="910"/>
                    <a:pt x="2411" y="796"/>
                    <a:pt x="2434" y="660"/>
                  </a:cubicBezTo>
                  <a:lnTo>
                    <a:pt x="2502" y="728"/>
                  </a:lnTo>
                  <a:lnTo>
                    <a:pt x="2502" y="682"/>
                  </a:lnTo>
                  <a:cubicBezTo>
                    <a:pt x="2497" y="685"/>
                    <a:pt x="2493" y="686"/>
                    <a:pt x="2489" y="686"/>
                  </a:cubicBezTo>
                  <a:cubicBezTo>
                    <a:pt x="2465" y="686"/>
                    <a:pt x="2473" y="633"/>
                    <a:pt x="2463" y="633"/>
                  </a:cubicBezTo>
                  <a:cubicBezTo>
                    <a:pt x="2461" y="633"/>
                    <a:pt x="2459" y="634"/>
                    <a:pt x="2456" y="637"/>
                  </a:cubicBezTo>
                  <a:cubicBezTo>
                    <a:pt x="2320" y="546"/>
                    <a:pt x="2434" y="432"/>
                    <a:pt x="2366" y="364"/>
                  </a:cubicBezTo>
                  <a:cubicBezTo>
                    <a:pt x="2231" y="341"/>
                    <a:pt x="375" y="76"/>
                    <a:pt x="190" y="47"/>
                  </a:cubicBezTo>
                  <a:lnTo>
                    <a:pt x="190" y="47"/>
                  </a:lnTo>
                  <a:lnTo>
                    <a:pt x="182" y="68"/>
                  </a:lnTo>
                  <a:lnTo>
                    <a:pt x="251" y="91"/>
                  </a:lnTo>
                  <a:cubicBezTo>
                    <a:pt x="262" y="125"/>
                    <a:pt x="251" y="125"/>
                    <a:pt x="236" y="125"/>
                  </a:cubicBezTo>
                  <a:cubicBezTo>
                    <a:pt x="222" y="125"/>
                    <a:pt x="205" y="125"/>
                    <a:pt x="205" y="159"/>
                  </a:cubicBezTo>
                  <a:cubicBezTo>
                    <a:pt x="137" y="159"/>
                    <a:pt x="137" y="114"/>
                    <a:pt x="137" y="4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50"/>
            <p:cNvSpPr/>
            <p:nvPr/>
          </p:nvSpPr>
          <p:spPr>
            <a:xfrm rot="-2172901" flipH="1">
              <a:off x="9280414" y="674632"/>
              <a:ext cx="41" cy="940"/>
            </a:xfrm>
            <a:custGeom>
              <a:avLst/>
              <a:gdLst/>
              <a:ahLst/>
              <a:cxnLst/>
              <a:rect l="l" t="t" r="r" b="b"/>
              <a:pathLst>
                <a:path w="1" h="23" extrusionOk="0">
                  <a:moveTo>
                    <a:pt x="0" y="0"/>
                  </a:moveTo>
                  <a:lnTo>
                    <a:pt x="0" y="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50"/>
            <p:cNvSpPr/>
            <p:nvPr/>
          </p:nvSpPr>
          <p:spPr>
            <a:xfrm rot="-2172901" flipH="1">
              <a:off x="9270234" y="675190"/>
              <a:ext cx="117101" cy="311042"/>
            </a:xfrm>
            <a:custGeom>
              <a:avLst/>
              <a:gdLst/>
              <a:ahLst/>
              <a:cxnLst/>
              <a:rect l="l" t="t" r="r" b="b"/>
              <a:pathLst>
                <a:path w="2866" h="7613" extrusionOk="0">
                  <a:moveTo>
                    <a:pt x="228" y="0"/>
                  </a:moveTo>
                  <a:lnTo>
                    <a:pt x="183" y="69"/>
                  </a:lnTo>
                  <a:lnTo>
                    <a:pt x="251" y="69"/>
                  </a:lnTo>
                  <a:cubicBezTo>
                    <a:pt x="296" y="137"/>
                    <a:pt x="205" y="91"/>
                    <a:pt x="228" y="137"/>
                  </a:cubicBezTo>
                  <a:cubicBezTo>
                    <a:pt x="160" y="137"/>
                    <a:pt x="137" y="91"/>
                    <a:pt x="137" y="46"/>
                  </a:cubicBezTo>
                  <a:lnTo>
                    <a:pt x="137" y="46"/>
                  </a:lnTo>
                  <a:cubicBezTo>
                    <a:pt x="137" y="91"/>
                    <a:pt x="92" y="137"/>
                    <a:pt x="160" y="137"/>
                  </a:cubicBezTo>
                  <a:cubicBezTo>
                    <a:pt x="148" y="160"/>
                    <a:pt x="126" y="160"/>
                    <a:pt x="103" y="160"/>
                  </a:cubicBezTo>
                  <a:cubicBezTo>
                    <a:pt x="80" y="160"/>
                    <a:pt x="57" y="160"/>
                    <a:pt x="46" y="182"/>
                  </a:cubicBezTo>
                  <a:cubicBezTo>
                    <a:pt x="69" y="228"/>
                    <a:pt x="137" y="273"/>
                    <a:pt x="92" y="319"/>
                  </a:cubicBezTo>
                  <a:lnTo>
                    <a:pt x="69" y="296"/>
                  </a:lnTo>
                  <a:lnTo>
                    <a:pt x="69" y="296"/>
                  </a:lnTo>
                  <a:cubicBezTo>
                    <a:pt x="1" y="410"/>
                    <a:pt x="160" y="455"/>
                    <a:pt x="92" y="546"/>
                  </a:cubicBezTo>
                  <a:lnTo>
                    <a:pt x="92" y="523"/>
                  </a:lnTo>
                  <a:cubicBezTo>
                    <a:pt x="46" y="569"/>
                    <a:pt x="92" y="614"/>
                    <a:pt x="46" y="683"/>
                  </a:cubicBezTo>
                  <a:lnTo>
                    <a:pt x="114" y="683"/>
                  </a:lnTo>
                  <a:cubicBezTo>
                    <a:pt x="69" y="751"/>
                    <a:pt x="114" y="796"/>
                    <a:pt x="69" y="842"/>
                  </a:cubicBezTo>
                  <a:lnTo>
                    <a:pt x="114" y="887"/>
                  </a:lnTo>
                  <a:cubicBezTo>
                    <a:pt x="114" y="1115"/>
                    <a:pt x="160" y="2001"/>
                    <a:pt x="160" y="2229"/>
                  </a:cubicBezTo>
                  <a:lnTo>
                    <a:pt x="160" y="2206"/>
                  </a:lnTo>
                  <a:cubicBezTo>
                    <a:pt x="183" y="2547"/>
                    <a:pt x="160" y="3252"/>
                    <a:pt x="228" y="3616"/>
                  </a:cubicBezTo>
                  <a:cubicBezTo>
                    <a:pt x="160" y="3661"/>
                    <a:pt x="183" y="3752"/>
                    <a:pt x="160" y="3798"/>
                  </a:cubicBezTo>
                  <a:lnTo>
                    <a:pt x="228" y="3798"/>
                  </a:lnTo>
                  <a:cubicBezTo>
                    <a:pt x="205" y="3980"/>
                    <a:pt x="273" y="3821"/>
                    <a:pt x="296" y="3980"/>
                  </a:cubicBezTo>
                  <a:cubicBezTo>
                    <a:pt x="342" y="4184"/>
                    <a:pt x="251" y="4935"/>
                    <a:pt x="205" y="5117"/>
                  </a:cubicBezTo>
                  <a:cubicBezTo>
                    <a:pt x="273" y="5208"/>
                    <a:pt x="205" y="5321"/>
                    <a:pt x="273" y="5412"/>
                  </a:cubicBezTo>
                  <a:lnTo>
                    <a:pt x="251" y="5412"/>
                  </a:lnTo>
                  <a:cubicBezTo>
                    <a:pt x="273" y="5503"/>
                    <a:pt x="183" y="6072"/>
                    <a:pt x="205" y="6186"/>
                  </a:cubicBezTo>
                  <a:lnTo>
                    <a:pt x="228" y="6163"/>
                  </a:lnTo>
                  <a:lnTo>
                    <a:pt x="228" y="6163"/>
                  </a:lnTo>
                  <a:cubicBezTo>
                    <a:pt x="273" y="6254"/>
                    <a:pt x="183" y="6254"/>
                    <a:pt x="137" y="6322"/>
                  </a:cubicBezTo>
                  <a:cubicBezTo>
                    <a:pt x="251" y="6322"/>
                    <a:pt x="296" y="6413"/>
                    <a:pt x="296" y="6436"/>
                  </a:cubicBezTo>
                  <a:lnTo>
                    <a:pt x="273" y="6436"/>
                  </a:lnTo>
                  <a:cubicBezTo>
                    <a:pt x="296" y="6481"/>
                    <a:pt x="387" y="6595"/>
                    <a:pt x="387" y="6686"/>
                  </a:cubicBezTo>
                  <a:lnTo>
                    <a:pt x="342" y="6686"/>
                  </a:lnTo>
                  <a:cubicBezTo>
                    <a:pt x="387" y="6754"/>
                    <a:pt x="364" y="6868"/>
                    <a:pt x="364" y="6936"/>
                  </a:cubicBezTo>
                  <a:cubicBezTo>
                    <a:pt x="342" y="7027"/>
                    <a:pt x="251" y="7209"/>
                    <a:pt x="319" y="7345"/>
                  </a:cubicBezTo>
                  <a:lnTo>
                    <a:pt x="160" y="7436"/>
                  </a:lnTo>
                  <a:lnTo>
                    <a:pt x="160" y="7459"/>
                  </a:lnTo>
                  <a:cubicBezTo>
                    <a:pt x="160" y="7459"/>
                    <a:pt x="1209" y="7613"/>
                    <a:pt x="1896" y="7613"/>
                  </a:cubicBezTo>
                  <a:cubicBezTo>
                    <a:pt x="2125" y="7613"/>
                    <a:pt x="2314" y="7595"/>
                    <a:pt x="2411" y="7550"/>
                  </a:cubicBezTo>
                  <a:lnTo>
                    <a:pt x="2479" y="7550"/>
                  </a:lnTo>
                  <a:lnTo>
                    <a:pt x="2457" y="7505"/>
                  </a:lnTo>
                  <a:cubicBezTo>
                    <a:pt x="2490" y="7471"/>
                    <a:pt x="2462" y="7450"/>
                    <a:pt x="2463" y="7450"/>
                  </a:cubicBezTo>
                  <a:lnTo>
                    <a:pt x="2463" y="7450"/>
                  </a:lnTo>
                  <a:cubicBezTo>
                    <a:pt x="2463" y="7450"/>
                    <a:pt x="2467" y="7453"/>
                    <a:pt x="2479" y="7459"/>
                  </a:cubicBezTo>
                  <a:lnTo>
                    <a:pt x="2479" y="7505"/>
                  </a:lnTo>
                  <a:cubicBezTo>
                    <a:pt x="2486" y="7490"/>
                    <a:pt x="2493" y="7485"/>
                    <a:pt x="2500" y="7485"/>
                  </a:cubicBezTo>
                  <a:cubicBezTo>
                    <a:pt x="2516" y="7485"/>
                    <a:pt x="2532" y="7512"/>
                    <a:pt x="2547" y="7527"/>
                  </a:cubicBezTo>
                  <a:lnTo>
                    <a:pt x="2570" y="7459"/>
                  </a:lnTo>
                  <a:lnTo>
                    <a:pt x="2547" y="7482"/>
                  </a:lnTo>
                  <a:lnTo>
                    <a:pt x="2502" y="7391"/>
                  </a:lnTo>
                  <a:cubicBezTo>
                    <a:pt x="2502" y="7345"/>
                    <a:pt x="2593" y="7391"/>
                    <a:pt x="2593" y="7323"/>
                  </a:cubicBezTo>
                  <a:cubicBezTo>
                    <a:pt x="2638" y="7027"/>
                    <a:pt x="2729" y="6731"/>
                    <a:pt x="2707" y="6436"/>
                  </a:cubicBezTo>
                  <a:lnTo>
                    <a:pt x="2752" y="6436"/>
                  </a:lnTo>
                  <a:cubicBezTo>
                    <a:pt x="2729" y="6345"/>
                    <a:pt x="2729" y="6254"/>
                    <a:pt x="2707" y="6186"/>
                  </a:cubicBezTo>
                  <a:lnTo>
                    <a:pt x="2798" y="6140"/>
                  </a:lnTo>
                  <a:lnTo>
                    <a:pt x="2798" y="6140"/>
                  </a:lnTo>
                  <a:cubicBezTo>
                    <a:pt x="2797" y="6141"/>
                    <a:pt x="2796" y="6141"/>
                    <a:pt x="2795" y="6141"/>
                  </a:cubicBezTo>
                  <a:cubicBezTo>
                    <a:pt x="2752" y="6141"/>
                    <a:pt x="2753" y="5663"/>
                    <a:pt x="2775" y="5663"/>
                  </a:cubicBezTo>
                  <a:lnTo>
                    <a:pt x="2684" y="5663"/>
                  </a:lnTo>
                  <a:cubicBezTo>
                    <a:pt x="2684" y="5572"/>
                    <a:pt x="2798" y="5640"/>
                    <a:pt x="2775" y="5549"/>
                  </a:cubicBezTo>
                  <a:cubicBezTo>
                    <a:pt x="2638" y="5503"/>
                    <a:pt x="2775" y="5412"/>
                    <a:pt x="2707" y="5367"/>
                  </a:cubicBezTo>
                  <a:cubicBezTo>
                    <a:pt x="2729" y="5367"/>
                    <a:pt x="2729" y="5344"/>
                    <a:pt x="2775" y="5344"/>
                  </a:cubicBezTo>
                  <a:cubicBezTo>
                    <a:pt x="2707" y="5321"/>
                    <a:pt x="2752" y="5299"/>
                    <a:pt x="2729" y="5276"/>
                  </a:cubicBezTo>
                  <a:lnTo>
                    <a:pt x="2684" y="5276"/>
                  </a:lnTo>
                  <a:lnTo>
                    <a:pt x="2661" y="5231"/>
                  </a:lnTo>
                  <a:lnTo>
                    <a:pt x="2752" y="5231"/>
                  </a:lnTo>
                  <a:cubicBezTo>
                    <a:pt x="2775" y="5071"/>
                    <a:pt x="2866" y="4321"/>
                    <a:pt x="2843" y="4139"/>
                  </a:cubicBezTo>
                  <a:lnTo>
                    <a:pt x="2843" y="4139"/>
                  </a:lnTo>
                  <a:cubicBezTo>
                    <a:pt x="2775" y="4162"/>
                    <a:pt x="2820" y="4207"/>
                    <a:pt x="2729" y="4230"/>
                  </a:cubicBezTo>
                  <a:cubicBezTo>
                    <a:pt x="2684" y="4184"/>
                    <a:pt x="2752" y="4162"/>
                    <a:pt x="2684" y="4162"/>
                  </a:cubicBezTo>
                  <a:cubicBezTo>
                    <a:pt x="2820" y="4139"/>
                    <a:pt x="2729" y="4048"/>
                    <a:pt x="2866" y="4025"/>
                  </a:cubicBezTo>
                  <a:lnTo>
                    <a:pt x="2798" y="4003"/>
                  </a:lnTo>
                  <a:lnTo>
                    <a:pt x="2843" y="3980"/>
                  </a:lnTo>
                  <a:cubicBezTo>
                    <a:pt x="2752" y="3798"/>
                    <a:pt x="2798" y="3934"/>
                    <a:pt x="2820" y="3775"/>
                  </a:cubicBezTo>
                  <a:cubicBezTo>
                    <a:pt x="2820" y="3684"/>
                    <a:pt x="2707" y="3616"/>
                    <a:pt x="2752" y="3571"/>
                  </a:cubicBezTo>
                  <a:lnTo>
                    <a:pt x="2684" y="3571"/>
                  </a:lnTo>
                  <a:cubicBezTo>
                    <a:pt x="2752" y="3571"/>
                    <a:pt x="2638" y="3502"/>
                    <a:pt x="2707" y="3502"/>
                  </a:cubicBezTo>
                  <a:cubicBezTo>
                    <a:pt x="2707" y="3482"/>
                    <a:pt x="2707" y="3408"/>
                    <a:pt x="2642" y="3408"/>
                  </a:cubicBezTo>
                  <a:cubicBezTo>
                    <a:pt x="2639" y="3408"/>
                    <a:pt x="2636" y="3408"/>
                    <a:pt x="2632" y="3408"/>
                  </a:cubicBezTo>
                  <a:lnTo>
                    <a:pt x="2632" y="3408"/>
                  </a:lnTo>
                  <a:cubicBezTo>
                    <a:pt x="2662" y="3397"/>
                    <a:pt x="2682" y="3361"/>
                    <a:pt x="2711" y="3361"/>
                  </a:cubicBezTo>
                  <a:cubicBezTo>
                    <a:pt x="2717" y="3361"/>
                    <a:pt x="2723" y="3363"/>
                    <a:pt x="2729" y="3366"/>
                  </a:cubicBezTo>
                  <a:lnTo>
                    <a:pt x="2707" y="3320"/>
                  </a:lnTo>
                  <a:lnTo>
                    <a:pt x="2684" y="3343"/>
                  </a:lnTo>
                  <a:cubicBezTo>
                    <a:pt x="2684" y="3252"/>
                    <a:pt x="2752" y="3229"/>
                    <a:pt x="2661" y="3161"/>
                  </a:cubicBezTo>
                  <a:lnTo>
                    <a:pt x="2638" y="3184"/>
                  </a:lnTo>
                  <a:cubicBezTo>
                    <a:pt x="2638" y="3138"/>
                    <a:pt x="2616" y="3093"/>
                    <a:pt x="2707" y="3093"/>
                  </a:cubicBezTo>
                  <a:lnTo>
                    <a:pt x="2729" y="3138"/>
                  </a:lnTo>
                  <a:cubicBezTo>
                    <a:pt x="2752" y="3047"/>
                    <a:pt x="2729" y="3002"/>
                    <a:pt x="2684" y="2934"/>
                  </a:cubicBezTo>
                  <a:lnTo>
                    <a:pt x="2684" y="2957"/>
                  </a:lnTo>
                  <a:cubicBezTo>
                    <a:pt x="2593" y="2866"/>
                    <a:pt x="2547" y="2434"/>
                    <a:pt x="2434" y="2343"/>
                  </a:cubicBezTo>
                  <a:lnTo>
                    <a:pt x="2366" y="2388"/>
                  </a:lnTo>
                  <a:lnTo>
                    <a:pt x="2297" y="2297"/>
                  </a:lnTo>
                  <a:lnTo>
                    <a:pt x="2502" y="2343"/>
                  </a:lnTo>
                  <a:cubicBezTo>
                    <a:pt x="2502" y="2206"/>
                    <a:pt x="2479" y="1456"/>
                    <a:pt x="2525" y="1319"/>
                  </a:cubicBezTo>
                  <a:cubicBezTo>
                    <a:pt x="2540" y="1297"/>
                    <a:pt x="2558" y="1289"/>
                    <a:pt x="2574" y="1289"/>
                  </a:cubicBezTo>
                  <a:cubicBezTo>
                    <a:pt x="2608" y="1289"/>
                    <a:pt x="2638" y="1319"/>
                    <a:pt x="2638" y="1319"/>
                  </a:cubicBezTo>
                  <a:cubicBezTo>
                    <a:pt x="2616" y="1251"/>
                    <a:pt x="2570" y="1274"/>
                    <a:pt x="2570" y="1228"/>
                  </a:cubicBezTo>
                  <a:lnTo>
                    <a:pt x="2638" y="1228"/>
                  </a:lnTo>
                  <a:lnTo>
                    <a:pt x="2616" y="1183"/>
                  </a:lnTo>
                  <a:cubicBezTo>
                    <a:pt x="2604" y="1206"/>
                    <a:pt x="2582" y="1211"/>
                    <a:pt x="2553" y="1211"/>
                  </a:cubicBezTo>
                  <a:cubicBezTo>
                    <a:pt x="2525" y="1211"/>
                    <a:pt x="2491" y="1206"/>
                    <a:pt x="2457" y="1206"/>
                  </a:cubicBezTo>
                  <a:lnTo>
                    <a:pt x="2479" y="1137"/>
                  </a:lnTo>
                  <a:lnTo>
                    <a:pt x="2525" y="1137"/>
                  </a:lnTo>
                  <a:cubicBezTo>
                    <a:pt x="2525" y="1137"/>
                    <a:pt x="2366" y="1092"/>
                    <a:pt x="2411" y="1024"/>
                  </a:cubicBezTo>
                  <a:cubicBezTo>
                    <a:pt x="2434" y="910"/>
                    <a:pt x="2411" y="773"/>
                    <a:pt x="2434" y="660"/>
                  </a:cubicBezTo>
                  <a:lnTo>
                    <a:pt x="2502" y="705"/>
                  </a:lnTo>
                  <a:lnTo>
                    <a:pt x="2525" y="660"/>
                  </a:lnTo>
                  <a:lnTo>
                    <a:pt x="2525" y="660"/>
                  </a:lnTo>
                  <a:cubicBezTo>
                    <a:pt x="2515" y="663"/>
                    <a:pt x="2507" y="665"/>
                    <a:pt x="2500" y="665"/>
                  </a:cubicBezTo>
                  <a:cubicBezTo>
                    <a:pt x="2469" y="665"/>
                    <a:pt x="2473" y="632"/>
                    <a:pt x="2464" y="632"/>
                  </a:cubicBezTo>
                  <a:cubicBezTo>
                    <a:pt x="2462" y="632"/>
                    <a:pt x="2460" y="634"/>
                    <a:pt x="2457" y="637"/>
                  </a:cubicBezTo>
                  <a:cubicBezTo>
                    <a:pt x="2320" y="523"/>
                    <a:pt x="2457" y="432"/>
                    <a:pt x="2366" y="341"/>
                  </a:cubicBezTo>
                  <a:cubicBezTo>
                    <a:pt x="2252" y="319"/>
                    <a:pt x="342" y="69"/>
                    <a:pt x="205" y="46"/>
                  </a:cubicBezTo>
                  <a:lnTo>
                    <a:pt x="22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50"/>
            <p:cNvSpPr/>
            <p:nvPr/>
          </p:nvSpPr>
          <p:spPr>
            <a:xfrm rot="-2172901" flipH="1">
              <a:off x="7711263" y="519028"/>
              <a:ext cx="3759" cy="3759"/>
            </a:xfrm>
            <a:custGeom>
              <a:avLst/>
              <a:gdLst/>
              <a:ahLst/>
              <a:cxnLst/>
              <a:rect l="l" t="t" r="r" b="b"/>
              <a:pathLst>
                <a:path w="92" h="92" extrusionOk="0">
                  <a:moveTo>
                    <a:pt x="91" y="1"/>
                  </a:moveTo>
                  <a:lnTo>
                    <a:pt x="91" y="1"/>
                  </a:lnTo>
                  <a:cubicBezTo>
                    <a:pt x="23" y="23"/>
                    <a:pt x="0" y="46"/>
                    <a:pt x="0" y="91"/>
                  </a:cubicBezTo>
                  <a:cubicBezTo>
                    <a:pt x="68" y="69"/>
                    <a:pt x="68" y="46"/>
                    <a:pt x="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50"/>
            <p:cNvSpPr/>
            <p:nvPr/>
          </p:nvSpPr>
          <p:spPr>
            <a:xfrm rot="-2172901" flipH="1">
              <a:off x="7710523" y="520485"/>
              <a:ext cx="41" cy="41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50"/>
            <p:cNvSpPr/>
            <p:nvPr/>
          </p:nvSpPr>
          <p:spPr>
            <a:xfrm rot="-2172901" flipH="1">
              <a:off x="7609058" y="214553"/>
              <a:ext cx="981" cy="981"/>
            </a:xfrm>
            <a:custGeom>
              <a:avLst/>
              <a:gdLst/>
              <a:ahLst/>
              <a:cxnLst/>
              <a:rect l="l" t="t" r="r" b="b"/>
              <a:pathLst>
                <a:path w="24" h="24" extrusionOk="0">
                  <a:moveTo>
                    <a:pt x="1" y="0"/>
                  </a:moveTo>
                  <a:lnTo>
                    <a:pt x="24" y="2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50"/>
            <p:cNvSpPr/>
            <p:nvPr/>
          </p:nvSpPr>
          <p:spPr>
            <a:xfrm rot="-2172901" flipH="1">
              <a:off x="7599773" y="215138"/>
              <a:ext cx="116161" cy="311042"/>
            </a:xfrm>
            <a:custGeom>
              <a:avLst/>
              <a:gdLst/>
              <a:ahLst/>
              <a:cxnLst/>
              <a:rect l="l" t="t" r="r" b="b"/>
              <a:pathLst>
                <a:path w="2843" h="7613" extrusionOk="0">
                  <a:moveTo>
                    <a:pt x="205" y="1"/>
                  </a:moveTo>
                  <a:lnTo>
                    <a:pt x="182" y="46"/>
                  </a:lnTo>
                  <a:cubicBezTo>
                    <a:pt x="184" y="46"/>
                    <a:pt x="187" y="47"/>
                    <a:pt x="189" y="47"/>
                  </a:cubicBezTo>
                  <a:lnTo>
                    <a:pt x="189" y="47"/>
                  </a:lnTo>
                  <a:lnTo>
                    <a:pt x="205" y="1"/>
                  </a:lnTo>
                  <a:close/>
                  <a:moveTo>
                    <a:pt x="2454" y="7453"/>
                  </a:moveTo>
                  <a:cubicBezTo>
                    <a:pt x="2458" y="7453"/>
                    <a:pt x="2466" y="7455"/>
                    <a:pt x="2479" y="7459"/>
                  </a:cubicBezTo>
                  <a:lnTo>
                    <a:pt x="2460" y="7515"/>
                  </a:lnTo>
                  <a:lnTo>
                    <a:pt x="2460" y="7515"/>
                  </a:lnTo>
                  <a:cubicBezTo>
                    <a:pt x="2466" y="7483"/>
                    <a:pt x="2435" y="7453"/>
                    <a:pt x="2454" y="7453"/>
                  </a:cubicBezTo>
                  <a:close/>
                  <a:moveTo>
                    <a:pt x="137" y="46"/>
                  </a:moveTo>
                  <a:cubicBezTo>
                    <a:pt x="114" y="92"/>
                    <a:pt x="68" y="137"/>
                    <a:pt x="137" y="160"/>
                  </a:cubicBezTo>
                  <a:cubicBezTo>
                    <a:pt x="131" y="165"/>
                    <a:pt x="125" y="167"/>
                    <a:pt x="118" y="167"/>
                  </a:cubicBezTo>
                  <a:cubicBezTo>
                    <a:pt x="106" y="167"/>
                    <a:pt x="91" y="161"/>
                    <a:pt x="78" y="161"/>
                  </a:cubicBezTo>
                  <a:cubicBezTo>
                    <a:pt x="66" y="161"/>
                    <a:pt x="54" y="166"/>
                    <a:pt x="46" y="183"/>
                  </a:cubicBezTo>
                  <a:cubicBezTo>
                    <a:pt x="46" y="228"/>
                    <a:pt x="114" y="273"/>
                    <a:pt x="68" y="319"/>
                  </a:cubicBezTo>
                  <a:cubicBezTo>
                    <a:pt x="0" y="410"/>
                    <a:pt x="159" y="455"/>
                    <a:pt x="91" y="546"/>
                  </a:cubicBezTo>
                  <a:lnTo>
                    <a:pt x="68" y="524"/>
                  </a:lnTo>
                  <a:cubicBezTo>
                    <a:pt x="23" y="569"/>
                    <a:pt x="68" y="637"/>
                    <a:pt x="46" y="683"/>
                  </a:cubicBezTo>
                  <a:lnTo>
                    <a:pt x="91" y="683"/>
                  </a:lnTo>
                  <a:cubicBezTo>
                    <a:pt x="68" y="751"/>
                    <a:pt x="91" y="796"/>
                    <a:pt x="46" y="842"/>
                  </a:cubicBezTo>
                  <a:lnTo>
                    <a:pt x="114" y="887"/>
                  </a:lnTo>
                  <a:cubicBezTo>
                    <a:pt x="91" y="1115"/>
                    <a:pt x="159" y="2002"/>
                    <a:pt x="159" y="2229"/>
                  </a:cubicBezTo>
                  <a:lnTo>
                    <a:pt x="137" y="2206"/>
                  </a:lnTo>
                  <a:lnTo>
                    <a:pt x="137" y="2206"/>
                  </a:lnTo>
                  <a:cubicBezTo>
                    <a:pt x="159" y="2570"/>
                    <a:pt x="137" y="3252"/>
                    <a:pt x="205" y="3616"/>
                  </a:cubicBezTo>
                  <a:cubicBezTo>
                    <a:pt x="159" y="3662"/>
                    <a:pt x="159" y="3753"/>
                    <a:pt x="137" y="3798"/>
                  </a:cubicBezTo>
                  <a:lnTo>
                    <a:pt x="205" y="3798"/>
                  </a:lnTo>
                  <a:cubicBezTo>
                    <a:pt x="205" y="3980"/>
                    <a:pt x="250" y="3821"/>
                    <a:pt x="273" y="3980"/>
                  </a:cubicBezTo>
                  <a:cubicBezTo>
                    <a:pt x="319" y="4185"/>
                    <a:pt x="228" y="4935"/>
                    <a:pt x="182" y="5117"/>
                  </a:cubicBezTo>
                  <a:cubicBezTo>
                    <a:pt x="273" y="5208"/>
                    <a:pt x="205" y="5322"/>
                    <a:pt x="250" y="5413"/>
                  </a:cubicBezTo>
                  <a:lnTo>
                    <a:pt x="228" y="5413"/>
                  </a:lnTo>
                  <a:cubicBezTo>
                    <a:pt x="250" y="5504"/>
                    <a:pt x="159" y="6072"/>
                    <a:pt x="182" y="6186"/>
                  </a:cubicBezTo>
                  <a:lnTo>
                    <a:pt x="205" y="6163"/>
                  </a:lnTo>
                  <a:lnTo>
                    <a:pt x="205" y="6163"/>
                  </a:lnTo>
                  <a:cubicBezTo>
                    <a:pt x="250" y="6254"/>
                    <a:pt x="159" y="6254"/>
                    <a:pt x="137" y="6322"/>
                  </a:cubicBezTo>
                  <a:cubicBezTo>
                    <a:pt x="228" y="6322"/>
                    <a:pt x="273" y="6413"/>
                    <a:pt x="296" y="6436"/>
                  </a:cubicBezTo>
                  <a:lnTo>
                    <a:pt x="273" y="6436"/>
                  </a:lnTo>
                  <a:cubicBezTo>
                    <a:pt x="273" y="6481"/>
                    <a:pt x="364" y="6595"/>
                    <a:pt x="364" y="6686"/>
                  </a:cubicBezTo>
                  <a:lnTo>
                    <a:pt x="319" y="6686"/>
                  </a:lnTo>
                  <a:cubicBezTo>
                    <a:pt x="387" y="6754"/>
                    <a:pt x="341" y="6868"/>
                    <a:pt x="364" y="6936"/>
                  </a:cubicBezTo>
                  <a:cubicBezTo>
                    <a:pt x="319" y="7027"/>
                    <a:pt x="228" y="7209"/>
                    <a:pt x="296" y="7368"/>
                  </a:cubicBezTo>
                  <a:lnTo>
                    <a:pt x="137" y="7437"/>
                  </a:lnTo>
                  <a:lnTo>
                    <a:pt x="159" y="7459"/>
                  </a:lnTo>
                  <a:cubicBezTo>
                    <a:pt x="159" y="7459"/>
                    <a:pt x="1195" y="7613"/>
                    <a:pt x="1886" y="7613"/>
                  </a:cubicBezTo>
                  <a:cubicBezTo>
                    <a:pt x="2116" y="7613"/>
                    <a:pt x="2308" y="7596"/>
                    <a:pt x="2411" y="7550"/>
                  </a:cubicBezTo>
                  <a:lnTo>
                    <a:pt x="2456" y="7550"/>
                  </a:lnTo>
                  <a:lnTo>
                    <a:pt x="2456" y="7528"/>
                  </a:lnTo>
                  <a:cubicBezTo>
                    <a:pt x="2458" y="7524"/>
                    <a:pt x="2459" y="7521"/>
                    <a:pt x="2460" y="7518"/>
                  </a:cubicBezTo>
                  <a:lnTo>
                    <a:pt x="2460" y="7518"/>
                  </a:lnTo>
                  <a:cubicBezTo>
                    <a:pt x="2467" y="7498"/>
                    <a:pt x="2475" y="7491"/>
                    <a:pt x="2484" y="7491"/>
                  </a:cubicBezTo>
                  <a:cubicBezTo>
                    <a:pt x="2500" y="7491"/>
                    <a:pt x="2519" y="7514"/>
                    <a:pt x="2547" y="7528"/>
                  </a:cubicBezTo>
                  <a:lnTo>
                    <a:pt x="2570" y="7482"/>
                  </a:lnTo>
                  <a:lnTo>
                    <a:pt x="2524" y="7482"/>
                  </a:lnTo>
                  <a:lnTo>
                    <a:pt x="2479" y="7391"/>
                  </a:lnTo>
                  <a:cubicBezTo>
                    <a:pt x="2502" y="7346"/>
                    <a:pt x="2570" y="7391"/>
                    <a:pt x="2593" y="7323"/>
                  </a:cubicBezTo>
                  <a:cubicBezTo>
                    <a:pt x="2638" y="7027"/>
                    <a:pt x="2706" y="6732"/>
                    <a:pt x="2706" y="6436"/>
                  </a:cubicBezTo>
                  <a:lnTo>
                    <a:pt x="2729" y="6436"/>
                  </a:lnTo>
                  <a:cubicBezTo>
                    <a:pt x="2706" y="6345"/>
                    <a:pt x="2729" y="6254"/>
                    <a:pt x="2706" y="6186"/>
                  </a:cubicBezTo>
                  <a:lnTo>
                    <a:pt x="2774" y="6140"/>
                  </a:lnTo>
                  <a:lnTo>
                    <a:pt x="2774" y="6140"/>
                  </a:lnTo>
                  <a:cubicBezTo>
                    <a:pt x="2773" y="6141"/>
                    <a:pt x="2772" y="6141"/>
                    <a:pt x="2771" y="6141"/>
                  </a:cubicBezTo>
                  <a:cubicBezTo>
                    <a:pt x="2730" y="6141"/>
                    <a:pt x="2752" y="5685"/>
                    <a:pt x="2752" y="5663"/>
                  </a:cubicBezTo>
                  <a:lnTo>
                    <a:pt x="2661" y="5663"/>
                  </a:lnTo>
                  <a:cubicBezTo>
                    <a:pt x="2661" y="5572"/>
                    <a:pt x="2774" y="5640"/>
                    <a:pt x="2752" y="5549"/>
                  </a:cubicBezTo>
                  <a:cubicBezTo>
                    <a:pt x="2615" y="5504"/>
                    <a:pt x="2774" y="5413"/>
                    <a:pt x="2706" y="5367"/>
                  </a:cubicBezTo>
                  <a:cubicBezTo>
                    <a:pt x="2706" y="5367"/>
                    <a:pt x="2706" y="5344"/>
                    <a:pt x="2752" y="5344"/>
                  </a:cubicBezTo>
                  <a:cubicBezTo>
                    <a:pt x="2683" y="5322"/>
                    <a:pt x="2752" y="5299"/>
                    <a:pt x="2729" y="5276"/>
                  </a:cubicBezTo>
                  <a:lnTo>
                    <a:pt x="2683" y="5276"/>
                  </a:lnTo>
                  <a:lnTo>
                    <a:pt x="2661" y="5231"/>
                  </a:lnTo>
                  <a:lnTo>
                    <a:pt x="2729" y="5231"/>
                  </a:lnTo>
                  <a:cubicBezTo>
                    <a:pt x="2752" y="5072"/>
                    <a:pt x="2843" y="4321"/>
                    <a:pt x="2820" y="4139"/>
                  </a:cubicBezTo>
                  <a:lnTo>
                    <a:pt x="2820" y="4139"/>
                  </a:lnTo>
                  <a:cubicBezTo>
                    <a:pt x="2774" y="4162"/>
                    <a:pt x="2797" y="4230"/>
                    <a:pt x="2706" y="4230"/>
                  </a:cubicBezTo>
                  <a:cubicBezTo>
                    <a:pt x="2661" y="4185"/>
                    <a:pt x="2729" y="4162"/>
                    <a:pt x="2683" y="4162"/>
                  </a:cubicBezTo>
                  <a:cubicBezTo>
                    <a:pt x="2820" y="4139"/>
                    <a:pt x="2706" y="4048"/>
                    <a:pt x="2843" y="4026"/>
                  </a:cubicBezTo>
                  <a:lnTo>
                    <a:pt x="2774" y="4003"/>
                  </a:lnTo>
                  <a:lnTo>
                    <a:pt x="2820" y="3980"/>
                  </a:lnTo>
                  <a:cubicBezTo>
                    <a:pt x="2752" y="3798"/>
                    <a:pt x="2774" y="3935"/>
                    <a:pt x="2797" y="3775"/>
                  </a:cubicBezTo>
                  <a:cubicBezTo>
                    <a:pt x="2797" y="3684"/>
                    <a:pt x="2683" y="3639"/>
                    <a:pt x="2729" y="3571"/>
                  </a:cubicBezTo>
                  <a:lnTo>
                    <a:pt x="2661" y="3571"/>
                  </a:lnTo>
                  <a:cubicBezTo>
                    <a:pt x="2729" y="3571"/>
                    <a:pt x="2615" y="3503"/>
                    <a:pt x="2683" y="3503"/>
                  </a:cubicBezTo>
                  <a:cubicBezTo>
                    <a:pt x="2683" y="3482"/>
                    <a:pt x="2683" y="3408"/>
                    <a:pt x="2619" y="3408"/>
                  </a:cubicBezTo>
                  <a:cubicBezTo>
                    <a:pt x="2616" y="3408"/>
                    <a:pt x="2613" y="3408"/>
                    <a:pt x="2609" y="3409"/>
                  </a:cubicBezTo>
                  <a:lnTo>
                    <a:pt x="2609" y="3409"/>
                  </a:lnTo>
                  <a:cubicBezTo>
                    <a:pt x="2634" y="3399"/>
                    <a:pt x="2653" y="3373"/>
                    <a:pt x="2676" y="3373"/>
                  </a:cubicBezTo>
                  <a:cubicBezTo>
                    <a:pt x="2685" y="3373"/>
                    <a:pt x="2695" y="3377"/>
                    <a:pt x="2706" y="3389"/>
                  </a:cubicBezTo>
                  <a:lnTo>
                    <a:pt x="2706" y="3321"/>
                  </a:lnTo>
                  <a:lnTo>
                    <a:pt x="2683" y="3343"/>
                  </a:lnTo>
                  <a:cubicBezTo>
                    <a:pt x="2661" y="3252"/>
                    <a:pt x="2729" y="3230"/>
                    <a:pt x="2661" y="3161"/>
                  </a:cubicBezTo>
                  <a:lnTo>
                    <a:pt x="2615" y="3184"/>
                  </a:lnTo>
                  <a:cubicBezTo>
                    <a:pt x="2615" y="3139"/>
                    <a:pt x="2615" y="3116"/>
                    <a:pt x="2706" y="3093"/>
                  </a:cubicBezTo>
                  <a:lnTo>
                    <a:pt x="2729" y="3139"/>
                  </a:lnTo>
                  <a:cubicBezTo>
                    <a:pt x="2729" y="3048"/>
                    <a:pt x="2729" y="3002"/>
                    <a:pt x="2683" y="2934"/>
                  </a:cubicBezTo>
                  <a:lnTo>
                    <a:pt x="2683" y="2957"/>
                  </a:lnTo>
                  <a:cubicBezTo>
                    <a:pt x="2593" y="2866"/>
                    <a:pt x="2524" y="2434"/>
                    <a:pt x="2411" y="2343"/>
                  </a:cubicBezTo>
                  <a:lnTo>
                    <a:pt x="2342" y="2388"/>
                  </a:lnTo>
                  <a:lnTo>
                    <a:pt x="2297" y="2297"/>
                  </a:lnTo>
                  <a:lnTo>
                    <a:pt x="2502" y="2366"/>
                  </a:lnTo>
                  <a:cubicBezTo>
                    <a:pt x="2502" y="2206"/>
                    <a:pt x="2456" y="1456"/>
                    <a:pt x="2502" y="1320"/>
                  </a:cubicBezTo>
                  <a:cubicBezTo>
                    <a:pt x="2517" y="1304"/>
                    <a:pt x="2534" y="1299"/>
                    <a:pt x="2552" y="1299"/>
                  </a:cubicBezTo>
                  <a:cubicBezTo>
                    <a:pt x="2587" y="1299"/>
                    <a:pt x="2623" y="1320"/>
                    <a:pt x="2638" y="1320"/>
                  </a:cubicBezTo>
                  <a:cubicBezTo>
                    <a:pt x="2615" y="1251"/>
                    <a:pt x="2547" y="1274"/>
                    <a:pt x="2570" y="1229"/>
                  </a:cubicBezTo>
                  <a:lnTo>
                    <a:pt x="2570" y="1229"/>
                  </a:lnTo>
                  <a:lnTo>
                    <a:pt x="2638" y="1251"/>
                  </a:lnTo>
                  <a:lnTo>
                    <a:pt x="2615" y="1183"/>
                  </a:lnTo>
                  <a:cubicBezTo>
                    <a:pt x="2604" y="1206"/>
                    <a:pt x="2575" y="1211"/>
                    <a:pt x="2544" y="1211"/>
                  </a:cubicBezTo>
                  <a:cubicBezTo>
                    <a:pt x="2513" y="1211"/>
                    <a:pt x="2479" y="1206"/>
                    <a:pt x="2456" y="1206"/>
                  </a:cubicBezTo>
                  <a:lnTo>
                    <a:pt x="2456" y="1138"/>
                  </a:lnTo>
                  <a:lnTo>
                    <a:pt x="2502" y="1138"/>
                  </a:lnTo>
                  <a:cubicBezTo>
                    <a:pt x="2502" y="1138"/>
                    <a:pt x="2365" y="1092"/>
                    <a:pt x="2388" y="1024"/>
                  </a:cubicBezTo>
                  <a:cubicBezTo>
                    <a:pt x="2411" y="910"/>
                    <a:pt x="2411" y="774"/>
                    <a:pt x="2411" y="660"/>
                  </a:cubicBezTo>
                  <a:lnTo>
                    <a:pt x="2479" y="706"/>
                  </a:lnTo>
                  <a:lnTo>
                    <a:pt x="2502" y="660"/>
                  </a:lnTo>
                  <a:lnTo>
                    <a:pt x="2502" y="660"/>
                  </a:lnTo>
                  <a:cubicBezTo>
                    <a:pt x="2495" y="663"/>
                    <a:pt x="2490" y="665"/>
                    <a:pt x="2486" y="665"/>
                  </a:cubicBezTo>
                  <a:cubicBezTo>
                    <a:pt x="2466" y="665"/>
                    <a:pt x="2472" y="633"/>
                    <a:pt x="2464" y="633"/>
                  </a:cubicBezTo>
                  <a:cubicBezTo>
                    <a:pt x="2462" y="633"/>
                    <a:pt x="2459" y="634"/>
                    <a:pt x="2456" y="637"/>
                  </a:cubicBezTo>
                  <a:cubicBezTo>
                    <a:pt x="2320" y="524"/>
                    <a:pt x="2433" y="433"/>
                    <a:pt x="2342" y="342"/>
                  </a:cubicBezTo>
                  <a:cubicBezTo>
                    <a:pt x="2230" y="319"/>
                    <a:pt x="375" y="76"/>
                    <a:pt x="189" y="47"/>
                  </a:cubicBezTo>
                  <a:lnTo>
                    <a:pt x="189" y="47"/>
                  </a:lnTo>
                  <a:lnTo>
                    <a:pt x="182" y="69"/>
                  </a:lnTo>
                  <a:lnTo>
                    <a:pt x="250" y="69"/>
                  </a:lnTo>
                  <a:cubicBezTo>
                    <a:pt x="273" y="137"/>
                    <a:pt x="205" y="92"/>
                    <a:pt x="205" y="160"/>
                  </a:cubicBezTo>
                  <a:cubicBezTo>
                    <a:pt x="137" y="160"/>
                    <a:pt x="137" y="92"/>
                    <a:pt x="137" y="4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50"/>
            <p:cNvSpPr/>
            <p:nvPr/>
          </p:nvSpPr>
          <p:spPr>
            <a:xfrm rot="-2172901" flipH="1">
              <a:off x="8062251" y="476229"/>
              <a:ext cx="3759" cy="3759"/>
            </a:xfrm>
            <a:custGeom>
              <a:avLst/>
              <a:gdLst/>
              <a:ahLst/>
              <a:cxnLst/>
              <a:rect l="l" t="t" r="r" b="b"/>
              <a:pathLst>
                <a:path w="92" h="92" extrusionOk="0">
                  <a:moveTo>
                    <a:pt x="91" y="0"/>
                  </a:moveTo>
                  <a:lnTo>
                    <a:pt x="91" y="0"/>
                  </a:lnTo>
                  <a:cubicBezTo>
                    <a:pt x="23" y="23"/>
                    <a:pt x="0" y="46"/>
                    <a:pt x="23" y="91"/>
                  </a:cubicBezTo>
                  <a:cubicBezTo>
                    <a:pt x="69" y="68"/>
                    <a:pt x="91" y="46"/>
                    <a:pt x="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50"/>
            <p:cNvSpPr/>
            <p:nvPr/>
          </p:nvSpPr>
          <p:spPr>
            <a:xfrm rot="-2172901" flipH="1">
              <a:off x="8061512" y="477687"/>
              <a:ext cx="41" cy="41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50"/>
            <p:cNvSpPr/>
            <p:nvPr/>
          </p:nvSpPr>
          <p:spPr>
            <a:xfrm rot="-2172901" flipH="1">
              <a:off x="7960113" y="171999"/>
              <a:ext cx="41" cy="981"/>
            </a:xfrm>
            <a:custGeom>
              <a:avLst/>
              <a:gdLst/>
              <a:ahLst/>
              <a:cxnLst/>
              <a:rect l="l" t="t" r="r" b="b"/>
              <a:pathLst>
                <a:path w="1" h="24" extrusionOk="0">
                  <a:moveTo>
                    <a:pt x="1" y="1"/>
                  </a:moveTo>
                  <a:lnTo>
                    <a:pt x="1" y="2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50"/>
            <p:cNvSpPr/>
            <p:nvPr/>
          </p:nvSpPr>
          <p:spPr>
            <a:xfrm rot="-2172901" flipH="1">
              <a:off x="7949635" y="171768"/>
              <a:ext cx="117101" cy="311981"/>
            </a:xfrm>
            <a:custGeom>
              <a:avLst/>
              <a:gdLst/>
              <a:ahLst/>
              <a:cxnLst/>
              <a:rect l="l" t="t" r="r" b="b"/>
              <a:pathLst>
                <a:path w="2866" h="7636" extrusionOk="0">
                  <a:moveTo>
                    <a:pt x="205" y="0"/>
                  </a:moveTo>
                  <a:lnTo>
                    <a:pt x="182" y="91"/>
                  </a:lnTo>
                  <a:lnTo>
                    <a:pt x="251" y="91"/>
                  </a:lnTo>
                  <a:cubicBezTo>
                    <a:pt x="273" y="160"/>
                    <a:pt x="205" y="114"/>
                    <a:pt x="205" y="160"/>
                  </a:cubicBezTo>
                  <a:cubicBezTo>
                    <a:pt x="160" y="160"/>
                    <a:pt x="137" y="114"/>
                    <a:pt x="137" y="69"/>
                  </a:cubicBezTo>
                  <a:lnTo>
                    <a:pt x="137" y="69"/>
                  </a:lnTo>
                  <a:cubicBezTo>
                    <a:pt x="137" y="114"/>
                    <a:pt x="91" y="160"/>
                    <a:pt x="160" y="160"/>
                  </a:cubicBezTo>
                  <a:cubicBezTo>
                    <a:pt x="137" y="182"/>
                    <a:pt x="114" y="182"/>
                    <a:pt x="94" y="182"/>
                  </a:cubicBezTo>
                  <a:cubicBezTo>
                    <a:pt x="74" y="182"/>
                    <a:pt x="57" y="182"/>
                    <a:pt x="46" y="205"/>
                  </a:cubicBezTo>
                  <a:cubicBezTo>
                    <a:pt x="69" y="251"/>
                    <a:pt x="114" y="296"/>
                    <a:pt x="91" y="319"/>
                  </a:cubicBezTo>
                  <a:lnTo>
                    <a:pt x="69" y="319"/>
                  </a:lnTo>
                  <a:cubicBezTo>
                    <a:pt x="1" y="410"/>
                    <a:pt x="160" y="478"/>
                    <a:pt x="91" y="569"/>
                  </a:cubicBezTo>
                  <a:lnTo>
                    <a:pt x="69" y="546"/>
                  </a:lnTo>
                  <a:lnTo>
                    <a:pt x="69" y="546"/>
                  </a:lnTo>
                  <a:cubicBezTo>
                    <a:pt x="46" y="592"/>
                    <a:pt x="91" y="637"/>
                    <a:pt x="46" y="705"/>
                  </a:cubicBezTo>
                  <a:lnTo>
                    <a:pt x="114" y="705"/>
                  </a:lnTo>
                  <a:cubicBezTo>
                    <a:pt x="69" y="774"/>
                    <a:pt x="114" y="819"/>
                    <a:pt x="69" y="865"/>
                  </a:cubicBezTo>
                  <a:lnTo>
                    <a:pt x="114" y="910"/>
                  </a:lnTo>
                  <a:cubicBezTo>
                    <a:pt x="91" y="1137"/>
                    <a:pt x="160" y="2024"/>
                    <a:pt x="160" y="2252"/>
                  </a:cubicBezTo>
                  <a:lnTo>
                    <a:pt x="160" y="2229"/>
                  </a:lnTo>
                  <a:cubicBezTo>
                    <a:pt x="182" y="2570"/>
                    <a:pt x="160" y="3275"/>
                    <a:pt x="228" y="3639"/>
                  </a:cubicBezTo>
                  <a:cubicBezTo>
                    <a:pt x="160" y="3684"/>
                    <a:pt x="182" y="3775"/>
                    <a:pt x="160" y="3821"/>
                  </a:cubicBezTo>
                  <a:lnTo>
                    <a:pt x="228" y="3821"/>
                  </a:lnTo>
                  <a:cubicBezTo>
                    <a:pt x="205" y="4003"/>
                    <a:pt x="273" y="3844"/>
                    <a:pt x="273" y="4003"/>
                  </a:cubicBezTo>
                  <a:cubicBezTo>
                    <a:pt x="342" y="4207"/>
                    <a:pt x="251" y="4958"/>
                    <a:pt x="205" y="5140"/>
                  </a:cubicBezTo>
                  <a:cubicBezTo>
                    <a:pt x="273" y="5231"/>
                    <a:pt x="205" y="5344"/>
                    <a:pt x="273" y="5435"/>
                  </a:cubicBezTo>
                  <a:lnTo>
                    <a:pt x="251" y="5435"/>
                  </a:lnTo>
                  <a:cubicBezTo>
                    <a:pt x="273" y="5526"/>
                    <a:pt x="182" y="6072"/>
                    <a:pt x="205" y="6208"/>
                  </a:cubicBezTo>
                  <a:lnTo>
                    <a:pt x="205" y="6186"/>
                  </a:lnTo>
                  <a:lnTo>
                    <a:pt x="205" y="6186"/>
                  </a:lnTo>
                  <a:cubicBezTo>
                    <a:pt x="273" y="6277"/>
                    <a:pt x="182" y="6277"/>
                    <a:pt x="137" y="6345"/>
                  </a:cubicBezTo>
                  <a:cubicBezTo>
                    <a:pt x="228" y="6345"/>
                    <a:pt x="296" y="6436"/>
                    <a:pt x="296" y="6459"/>
                  </a:cubicBezTo>
                  <a:lnTo>
                    <a:pt x="273" y="6459"/>
                  </a:lnTo>
                  <a:cubicBezTo>
                    <a:pt x="296" y="6504"/>
                    <a:pt x="364" y="6618"/>
                    <a:pt x="387" y="6709"/>
                  </a:cubicBezTo>
                  <a:lnTo>
                    <a:pt x="342" y="6709"/>
                  </a:lnTo>
                  <a:cubicBezTo>
                    <a:pt x="387" y="6777"/>
                    <a:pt x="364" y="6891"/>
                    <a:pt x="364" y="6959"/>
                  </a:cubicBezTo>
                  <a:cubicBezTo>
                    <a:pt x="342" y="7050"/>
                    <a:pt x="251" y="7232"/>
                    <a:pt x="319" y="7368"/>
                  </a:cubicBezTo>
                  <a:lnTo>
                    <a:pt x="160" y="7459"/>
                  </a:lnTo>
                  <a:lnTo>
                    <a:pt x="160" y="7482"/>
                  </a:lnTo>
                  <a:cubicBezTo>
                    <a:pt x="160" y="7482"/>
                    <a:pt x="1209" y="7635"/>
                    <a:pt x="1896" y="7635"/>
                  </a:cubicBezTo>
                  <a:cubicBezTo>
                    <a:pt x="2125" y="7635"/>
                    <a:pt x="2314" y="7618"/>
                    <a:pt x="2411" y="7573"/>
                  </a:cubicBezTo>
                  <a:lnTo>
                    <a:pt x="2456" y="7573"/>
                  </a:lnTo>
                  <a:lnTo>
                    <a:pt x="2456" y="7550"/>
                  </a:lnTo>
                  <a:cubicBezTo>
                    <a:pt x="2473" y="7499"/>
                    <a:pt x="2452" y="7473"/>
                    <a:pt x="2460" y="7473"/>
                  </a:cubicBezTo>
                  <a:cubicBezTo>
                    <a:pt x="2462" y="7473"/>
                    <a:pt x="2468" y="7476"/>
                    <a:pt x="2479" y="7482"/>
                  </a:cubicBezTo>
                  <a:lnTo>
                    <a:pt x="2479" y="7527"/>
                  </a:lnTo>
                  <a:cubicBezTo>
                    <a:pt x="2479" y="7513"/>
                    <a:pt x="2484" y="7508"/>
                    <a:pt x="2490" y="7508"/>
                  </a:cubicBezTo>
                  <a:cubicBezTo>
                    <a:pt x="2505" y="7508"/>
                    <a:pt x="2532" y="7534"/>
                    <a:pt x="2547" y="7550"/>
                  </a:cubicBezTo>
                  <a:lnTo>
                    <a:pt x="2570" y="7482"/>
                  </a:lnTo>
                  <a:lnTo>
                    <a:pt x="2547" y="7505"/>
                  </a:lnTo>
                  <a:lnTo>
                    <a:pt x="2502" y="7414"/>
                  </a:lnTo>
                  <a:cubicBezTo>
                    <a:pt x="2502" y="7368"/>
                    <a:pt x="2593" y="7414"/>
                    <a:pt x="2593" y="7345"/>
                  </a:cubicBezTo>
                  <a:cubicBezTo>
                    <a:pt x="2638" y="7050"/>
                    <a:pt x="2707" y="6754"/>
                    <a:pt x="2707" y="6459"/>
                  </a:cubicBezTo>
                  <a:lnTo>
                    <a:pt x="2752" y="6459"/>
                  </a:lnTo>
                  <a:cubicBezTo>
                    <a:pt x="2729" y="6368"/>
                    <a:pt x="2729" y="6277"/>
                    <a:pt x="2707" y="6208"/>
                  </a:cubicBezTo>
                  <a:lnTo>
                    <a:pt x="2798" y="6163"/>
                  </a:lnTo>
                  <a:lnTo>
                    <a:pt x="2798" y="6163"/>
                  </a:lnTo>
                  <a:cubicBezTo>
                    <a:pt x="2797" y="6163"/>
                    <a:pt x="2796" y="6164"/>
                    <a:pt x="2795" y="6164"/>
                  </a:cubicBezTo>
                  <a:cubicBezTo>
                    <a:pt x="2752" y="6164"/>
                    <a:pt x="2753" y="5685"/>
                    <a:pt x="2775" y="5685"/>
                  </a:cubicBezTo>
                  <a:lnTo>
                    <a:pt x="2684" y="5685"/>
                  </a:lnTo>
                  <a:cubicBezTo>
                    <a:pt x="2684" y="5594"/>
                    <a:pt x="2775" y="5663"/>
                    <a:pt x="2752" y="5572"/>
                  </a:cubicBezTo>
                  <a:cubicBezTo>
                    <a:pt x="2638" y="5526"/>
                    <a:pt x="2775" y="5435"/>
                    <a:pt x="2707" y="5390"/>
                  </a:cubicBezTo>
                  <a:cubicBezTo>
                    <a:pt x="2729" y="5390"/>
                    <a:pt x="2729" y="5367"/>
                    <a:pt x="2775" y="5367"/>
                  </a:cubicBezTo>
                  <a:cubicBezTo>
                    <a:pt x="2684" y="5344"/>
                    <a:pt x="2752" y="5322"/>
                    <a:pt x="2729" y="5299"/>
                  </a:cubicBezTo>
                  <a:lnTo>
                    <a:pt x="2684" y="5299"/>
                  </a:lnTo>
                  <a:lnTo>
                    <a:pt x="2661" y="5253"/>
                  </a:lnTo>
                  <a:lnTo>
                    <a:pt x="2729" y="5253"/>
                  </a:lnTo>
                  <a:cubicBezTo>
                    <a:pt x="2775" y="5094"/>
                    <a:pt x="2866" y="4344"/>
                    <a:pt x="2843" y="4162"/>
                  </a:cubicBezTo>
                  <a:lnTo>
                    <a:pt x="2843" y="4162"/>
                  </a:lnTo>
                  <a:cubicBezTo>
                    <a:pt x="2775" y="4185"/>
                    <a:pt x="2820" y="4230"/>
                    <a:pt x="2729" y="4253"/>
                  </a:cubicBezTo>
                  <a:cubicBezTo>
                    <a:pt x="2684" y="4207"/>
                    <a:pt x="2752" y="4185"/>
                    <a:pt x="2684" y="4185"/>
                  </a:cubicBezTo>
                  <a:cubicBezTo>
                    <a:pt x="2820" y="4162"/>
                    <a:pt x="2729" y="4071"/>
                    <a:pt x="2866" y="4048"/>
                  </a:cubicBezTo>
                  <a:lnTo>
                    <a:pt x="2775" y="4025"/>
                  </a:lnTo>
                  <a:lnTo>
                    <a:pt x="2820" y="4003"/>
                  </a:lnTo>
                  <a:cubicBezTo>
                    <a:pt x="2752" y="3821"/>
                    <a:pt x="2798" y="3957"/>
                    <a:pt x="2820" y="3798"/>
                  </a:cubicBezTo>
                  <a:cubicBezTo>
                    <a:pt x="2798" y="3684"/>
                    <a:pt x="2707" y="3639"/>
                    <a:pt x="2752" y="3593"/>
                  </a:cubicBezTo>
                  <a:lnTo>
                    <a:pt x="2684" y="3593"/>
                  </a:lnTo>
                  <a:cubicBezTo>
                    <a:pt x="2752" y="3593"/>
                    <a:pt x="2638" y="3525"/>
                    <a:pt x="2707" y="3525"/>
                  </a:cubicBezTo>
                  <a:cubicBezTo>
                    <a:pt x="2686" y="3505"/>
                    <a:pt x="2702" y="3431"/>
                    <a:pt x="2642" y="3431"/>
                  </a:cubicBezTo>
                  <a:cubicBezTo>
                    <a:pt x="2639" y="3431"/>
                    <a:pt x="2635" y="3431"/>
                    <a:pt x="2632" y="3431"/>
                  </a:cubicBezTo>
                  <a:lnTo>
                    <a:pt x="2632" y="3431"/>
                  </a:lnTo>
                  <a:cubicBezTo>
                    <a:pt x="2661" y="3420"/>
                    <a:pt x="2680" y="3384"/>
                    <a:pt x="2697" y="3384"/>
                  </a:cubicBezTo>
                  <a:cubicBezTo>
                    <a:pt x="2700" y="3384"/>
                    <a:pt x="2703" y="3385"/>
                    <a:pt x="2707" y="3389"/>
                  </a:cubicBezTo>
                  <a:lnTo>
                    <a:pt x="2707" y="3343"/>
                  </a:lnTo>
                  <a:lnTo>
                    <a:pt x="2684" y="3366"/>
                  </a:lnTo>
                  <a:cubicBezTo>
                    <a:pt x="2684" y="3275"/>
                    <a:pt x="2752" y="3230"/>
                    <a:pt x="2661" y="3184"/>
                  </a:cubicBezTo>
                  <a:lnTo>
                    <a:pt x="2638" y="3207"/>
                  </a:lnTo>
                  <a:cubicBezTo>
                    <a:pt x="2638" y="3161"/>
                    <a:pt x="2616" y="3116"/>
                    <a:pt x="2707" y="3116"/>
                  </a:cubicBezTo>
                  <a:lnTo>
                    <a:pt x="2729" y="3161"/>
                  </a:lnTo>
                  <a:cubicBezTo>
                    <a:pt x="2729" y="3070"/>
                    <a:pt x="2729" y="3025"/>
                    <a:pt x="2684" y="2957"/>
                  </a:cubicBezTo>
                  <a:lnTo>
                    <a:pt x="2684" y="2979"/>
                  </a:lnTo>
                  <a:cubicBezTo>
                    <a:pt x="2593" y="2888"/>
                    <a:pt x="2547" y="2456"/>
                    <a:pt x="2434" y="2365"/>
                  </a:cubicBezTo>
                  <a:lnTo>
                    <a:pt x="2365" y="2388"/>
                  </a:lnTo>
                  <a:lnTo>
                    <a:pt x="2297" y="2320"/>
                  </a:lnTo>
                  <a:lnTo>
                    <a:pt x="2502" y="2365"/>
                  </a:lnTo>
                  <a:cubicBezTo>
                    <a:pt x="2502" y="2229"/>
                    <a:pt x="2479" y="1479"/>
                    <a:pt x="2525" y="1342"/>
                  </a:cubicBezTo>
                  <a:cubicBezTo>
                    <a:pt x="2532" y="1319"/>
                    <a:pt x="2547" y="1312"/>
                    <a:pt x="2564" y="1312"/>
                  </a:cubicBezTo>
                  <a:cubicBezTo>
                    <a:pt x="2598" y="1312"/>
                    <a:pt x="2638" y="1342"/>
                    <a:pt x="2638" y="1342"/>
                  </a:cubicBezTo>
                  <a:cubicBezTo>
                    <a:pt x="2616" y="1274"/>
                    <a:pt x="2570" y="1297"/>
                    <a:pt x="2570" y="1251"/>
                  </a:cubicBezTo>
                  <a:lnTo>
                    <a:pt x="2638" y="1251"/>
                  </a:lnTo>
                  <a:lnTo>
                    <a:pt x="2616" y="1206"/>
                  </a:lnTo>
                  <a:cubicBezTo>
                    <a:pt x="2604" y="1228"/>
                    <a:pt x="2576" y="1234"/>
                    <a:pt x="2545" y="1234"/>
                  </a:cubicBezTo>
                  <a:cubicBezTo>
                    <a:pt x="2513" y="1234"/>
                    <a:pt x="2479" y="1228"/>
                    <a:pt x="2456" y="1228"/>
                  </a:cubicBezTo>
                  <a:lnTo>
                    <a:pt x="2456" y="1160"/>
                  </a:lnTo>
                  <a:lnTo>
                    <a:pt x="2525" y="1160"/>
                  </a:lnTo>
                  <a:cubicBezTo>
                    <a:pt x="2525" y="1160"/>
                    <a:pt x="2365" y="1115"/>
                    <a:pt x="2411" y="1047"/>
                  </a:cubicBezTo>
                  <a:cubicBezTo>
                    <a:pt x="2434" y="933"/>
                    <a:pt x="2411" y="796"/>
                    <a:pt x="2434" y="683"/>
                  </a:cubicBezTo>
                  <a:lnTo>
                    <a:pt x="2502" y="728"/>
                  </a:lnTo>
                  <a:lnTo>
                    <a:pt x="2525" y="683"/>
                  </a:lnTo>
                  <a:lnTo>
                    <a:pt x="2525" y="683"/>
                  </a:lnTo>
                  <a:cubicBezTo>
                    <a:pt x="2515" y="686"/>
                    <a:pt x="2507" y="687"/>
                    <a:pt x="2500" y="687"/>
                  </a:cubicBezTo>
                  <a:cubicBezTo>
                    <a:pt x="2469" y="687"/>
                    <a:pt x="2473" y="655"/>
                    <a:pt x="2464" y="655"/>
                  </a:cubicBezTo>
                  <a:cubicBezTo>
                    <a:pt x="2462" y="655"/>
                    <a:pt x="2460" y="657"/>
                    <a:pt x="2456" y="660"/>
                  </a:cubicBezTo>
                  <a:cubicBezTo>
                    <a:pt x="2320" y="546"/>
                    <a:pt x="2456" y="455"/>
                    <a:pt x="2365" y="364"/>
                  </a:cubicBezTo>
                  <a:cubicBezTo>
                    <a:pt x="2252" y="342"/>
                    <a:pt x="342" y="91"/>
                    <a:pt x="205" y="69"/>
                  </a:cubicBezTo>
                  <a:lnTo>
                    <a:pt x="2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50"/>
            <p:cNvSpPr/>
            <p:nvPr/>
          </p:nvSpPr>
          <p:spPr>
            <a:xfrm rot="-2172901" flipH="1">
              <a:off x="8506177" y="1003392"/>
              <a:ext cx="3759" cy="4699"/>
            </a:xfrm>
            <a:custGeom>
              <a:avLst/>
              <a:gdLst/>
              <a:ahLst/>
              <a:cxnLst/>
              <a:rect l="l" t="t" r="r" b="b"/>
              <a:pathLst>
                <a:path w="92" h="115" extrusionOk="0">
                  <a:moveTo>
                    <a:pt x="91" y="1"/>
                  </a:moveTo>
                  <a:lnTo>
                    <a:pt x="91" y="1"/>
                  </a:lnTo>
                  <a:cubicBezTo>
                    <a:pt x="23" y="46"/>
                    <a:pt x="0" y="69"/>
                    <a:pt x="0" y="114"/>
                  </a:cubicBezTo>
                  <a:cubicBezTo>
                    <a:pt x="69" y="92"/>
                    <a:pt x="69" y="46"/>
                    <a:pt x="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50"/>
            <p:cNvSpPr/>
            <p:nvPr/>
          </p:nvSpPr>
          <p:spPr>
            <a:xfrm rot="-2172901" flipH="1">
              <a:off x="8505160" y="1004940"/>
              <a:ext cx="41" cy="41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50"/>
            <p:cNvSpPr/>
            <p:nvPr/>
          </p:nvSpPr>
          <p:spPr>
            <a:xfrm rot="-2172901" flipH="1">
              <a:off x="8372968" y="661991"/>
              <a:ext cx="41" cy="940"/>
            </a:xfrm>
            <a:custGeom>
              <a:avLst/>
              <a:gdLst/>
              <a:ahLst/>
              <a:cxnLst/>
              <a:rect l="l" t="t" r="r" b="b"/>
              <a:pathLst>
                <a:path w="1" h="23" extrusionOk="0">
                  <a:moveTo>
                    <a:pt x="0" y="0"/>
                  </a:moveTo>
                  <a:lnTo>
                    <a:pt x="0" y="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50"/>
            <p:cNvSpPr/>
            <p:nvPr/>
          </p:nvSpPr>
          <p:spPr>
            <a:xfrm rot="-2172901" flipH="1">
              <a:off x="8379114" y="657209"/>
              <a:ext cx="115262" cy="360683"/>
            </a:xfrm>
            <a:custGeom>
              <a:avLst/>
              <a:gdLst/>
              <a:ahLst/>
              <a:cxnLst/>
              <a:rect l="l" t="t" r="r" b="b"/>
              <a:pathLst>
                <a:path w="2821" h="8828" extrusionOk="0">
                  <a:moveTo>
                    <a:pt x="56" y="778"/>
                  </a:moveTo>
                  <a:cubicBezTo>
                    <a:pt x="50" y="783"/>
                    <a:pt x="46" y="789"/>
                    <a:pt x="46" y="796"/>
                  </a:cubicBezTo>
                  <a:cubicBezTo>
                    <a:pt x="50" y="790"/>
                    <a:pt x="54" y="784"/>
                    <a:pt x="56" y="778"/>
                  </a:cubicBezTo>
                  <a:close/>
                  <a:moveTo>
                    <a:pt x="2275" y="2661"/>
                  </a:moveTo>
                  <a:lnTo>
                    <a:pt x="2411" y="2706"/>
                  </a:lnTo>
                  <a:lnTo>
                    <a:pt x="2411" y="2706"/>
                  </a:lnTo>
                  <a:lnTo>
                    <a:pt x="2320" y="2752"/>
                  </a:lnTo>
                  <a:lnTo>
                    <a:pt x="2275" y="2661"/>
                  </a:lnTo>
                  <a:close/>
                  <a:moveTo>
                    <a:pt x="205" y="0"/>
                  </a:moveTo>
                  <a:lnTo>
                    <a:pt x="183" y="91"/>
                  </a:lnTo>
                  <a:lnTo>
                    <a:pt x="251" y="91"/>
                  </a:lnTo>
                  <a:cubicBezTo>
                    <a:pt x="274" y="159"/>
                    <a:pt x="205" y="114"/>
                    <a:pt x="205" y="182"/>
                  </a:cubicBezTo>
                  <a:cubicBezTo>
                    <a:pt x="160" y="182"/>
                    <a:pt x="137" y="114"/>
                    <a:pt x="137" y="46"/>
                  </a:cubicBezTo>
                  <a:cubicBezTo>
                    <a:pt x="137" y="114"/>
                    <a:pt x="92" y="159"/>
                    <a:pt x="137" y="182"/>
                  </a:cubicBezTo>
                  <a:cubicBezTo>
                    <a:pt x="130" y="196"/>
                    <a:pt x="122" y="199"/>
                    <a:pt x="112" y="199"/>
                  </a:cubicBezTo>
                  <a:cubicBezTo>
                    <a:pt x="102" y="199"/>
                    <a:pt x="91" y="195"/>
                    <a:pt x="80" y="195"/>
                  </a:cubicBezTo>
                  <a:cubicBezTo>
                    <a:pt x="67" y="195"/>
                    <a:pt x="55" y="201"/>
                    <a:pt x="46" y="228"/>
                  </a:cubicBezTo>
                  <a:cubicBezTo>
                    <a:pt x="69" y="250"/>
                    <a:pt x="114" y="319"/>
                    <a:pt x="92" y="364"/>
                  </a:cubicBezTo>
                  <a:lnTo>
                    <a:pt x="69" y="364"/>
                  </a:lnTo>
                  <a:cubicBezTo>
                    <a:pt x="1" y="455"/>
                    <a:pt x="160" y="523"/>
                    <a:pt x="92" y="637"/>
                  </a:cubicBezTo>
                  <a:lnTo>
                    <a:pt x="69" y="614"/>
                  </a:lnTo>
                  <a:lnTo>
                    <a:pt x="69" y="614"/>
                  </a:lnTo>
                  <a:cubicBezTo>
                    <a:pt x="48" y="656"/>
                    <a:pt x="84" y="716"/>
                    <a:pt x="56" y="778"/>
                  </a:cubicBezTo>
                  <a:lnTo>
                    <a:pt x="56" y="778"/>
                  </a:lnTo>
                  <a:cubicBezTo>
                    <a:pt x="62" y="773"/>
                    <a:pt x="70" y="770"/>
                    <a:pt x="79" y="770"/>
                  </a:cubicBezTo>
                  <a:cubicBezTo>
                    <a:pt x="91" y="770"/>
                    <a:pt x="105" y="777"/>
                    <a:pt x="114" y="796"/>
                  </a:cubicBezTo>
                  <a:cubicBezTo>
                    <a:pt x="69" y="864"/>
                    <a:pt x="92" y="910"/>
                    <a:pt x="46" y="978"/>
                  </a:cubicBezTo>
                  <a:lnTo>
                    <a:pt x="114" y="1024"/>
                  </a:lnTo>
                  <a:cubicBezTo>
                    <a:pt x="92" y="1271"/>
                    <a:pt x="136" y="2301"/>
                    <a:pt x="137" y="2563"/>
                  </a:cubicBezTo>
                  <a:lnTo>
                    <a:pt x="137" y="2563"/>
                  </a:lnTo>
                  <a:cubicBezTo>
                    <a:pt x="137" y="2977"/>
                    <a:pt x="115" y="3780"/>
                    <a:pt x="183" y="4184"/>
                  </a:cubicBezTo>
                  <a:cubicBezTo>
                    <a:pt x="114" y="4230"/>
                    <a:pt x="137" y="4321"/>
                    <a:pt x="114" y="4389"/>
                  </a:cubicBezTo>
                  <a:cubicBezTo>
                    <a:pt x="124" y="4370"/>
                    <a:pt x="138" y="4363"/>
                    <a:pt x="150" y="4363"/>
                  </a:cubicBezTo>
                  <a:cubicBezTo>
                    <a:pt x="168" y="4363"/>
                    <a:pt x="183" y="4376"/>
                    <a:pt x="183" y="4389"/>
                  </a:cubicBezTo>
                  <a:cubicBezTo>
                    <a:pt x="160" y="4594"/>
                    <a:pt x="228" y="4412"/>
                    <a:pt x="228" y="4616"/>
                  </a:cubicBezTo>
                  <a:cubicBezTo>
                    <a:pt x="274" y="4844"/>
                    <a:pt x="183" y="5731"/>
                    <a:pt x="137" y="5935"/>
                  </a:cubicBezTo>
                  <a:cubicBezTo>
                    <a:pt x="228" y="6026"/>
                    <a:pt x="160" y="6163"/>
                    <a:pt x="205" y="6276"/>
                  </a:cubicBezTo>
                  <a:lnTo>
                    <a:pt x="183" y="6276"/>
                  </a:lnTo>
                  <a:cubicBezTo>
                    <a:pt x="205" y="6390"/>
                    <a:pt x="114" y="7027"/>
                    <a:pt x="137" y="7163"/>
                  </a:cubicBezTo>
                  <a:lnTo>
                    <a:pt x="160" y="7141"/>
                  </a:lnTo>
                  <a:lnTo>
                    <a:pt x="160" y="7141"/>
                  </a:lnTo>
                  <a:cubicBezTo>
                    <a:pt x="205" y="7277"/>
                    <a:pt x="114" y="7254"/>
                    <a:pt x="69" y="7345"/>
                  </a:cubicBezTo>
                  <a:cubicBezTo>
                    <a:pt x="79" y="7343"/>
                    <a:pt x="89" y="7342"/>
                    <a:pt x="98" y="7342"/>
                  </a:cubicBezTo>
                  <a:cubicBezTo>
                    <a:pt x="190" y="7342"/>
                    <a:pt x="228" y="7440"/>
                    <a:pt x="228" y="7482"/>
                  </a:cubicBezTo>
                  <a:lnTo>
                    <a:pt x="205" y="7459"/>
                  </a:lnTo>
                  <a:lnTo>
                    <a:pt x="205" y="7459"/>
                  </a:lnTo>
                  <a:cubicBezTo>
                    <a:pt x="228" y="7527"/>
                    <a:pt x="296" y="7664"/>
                    <a:pt x="319" y="7755"/>
                  </a:cubicBezTo>
                  <a:lnTo>
                    <a:pt x="274" y="7755"/>
                  </a:lnTo>
                  <a:cubicBezTo>
                    <a:pt x="319" y="7823"/>
                    <a:pt x="296" y="7982"/>
                    <a:pt x="296" y="8027"/>
                  </a:cubicBezTo>
                  <a:cubicBezTo>
                    <a:pt x="274" y="8164"/>
                    <a:pt x="160" y="8369"/>
                    <a:pt x="228" y="8550"/>
                  </a:cubicBezTo>
                  <a:lnTo>
                    <a:pt x="69" y="8641"/>
                  </a:lnTo>
                  <a:lnTo>
                    <a:pt x="92" y="8664"/>
                  </a:lnTo>
                  <a:cubicBezTo>
                    <a:pt x="92" y="8664"/>
                    <a:pt x="1108" y="8827"/>
                    <a:pt x="1799" y="8827"/>
                  </a:cubicBezTo>
                  <a:cubicBezTo>
                    <a:pt x="2038" y="8827"/>
                    <a:pt x="2238" y="8808"/>
                    <a:pt x="2343" y="8755"/>
                  </a:cubicBezTo>
                  <a:lnTo>
                    <a:pt x="2388" y="8755"/>
                  </a:lnTo>
                  <a:lnTo>
                    <a:pt x="2388" y="8710"/>
                  </a:lnTo>
                  <a:cubicBezTo>
                    <a:pt x="2411" y="8641"/>
                    <a:pt x="2366" y="8619"/>
                    <a:pt x="2411" y="8619"/>
                  </a:cubicBezTo>
                  <a:lnTo>
                    <a:pt x="2411" y="8710"/>
                  </a:lnTo>
                  <a:cubicBezTo>
                    <a:pt x="2411" y="8683"/>
                    <a:pt x="2415" y="8674"/>
                    <a:pt x="2422" y="8674"/>
                  </a:cubicBezTo>
                  <a:cubicBezTo>
                    <a:pt x="2433" y="8674"/>
                    <a:pt x="2452" y="8696"/>
                    <a:pt x="2479" y="8710"/>
                  </a:cubicBezTo>
                  <a:lnTo>
                    <a:pt x="2502" y="8641"/>
                  </a:lnTo>
                  <a:lnTo>
                    <a:pt x="2502" y="8641"/>
                  </a:lnTo>
                  <a:lnTo>
                    <a:pt x="2479" y="8664"/>
                  </a:lnTo>
                  <a:cubicBezTo>
                    <a:pt x="2457" y="8641"/>
                    <a:pt x="2411" y="8596"/>
                    <a:pt x="2434" y="8550"/>
                  </a:cubicBezTo>
                  <a:cubicBezTo>
                    <a:pt x="2434" y="8505"/>
                    <a:pt x="2525" y="8550"/>
                    <a:pt x="2525" y="8482"/>
                  </a:cubicBezTo>
                  <a:cubicBezTo>
                    <a:pt x="2570" y="8141"/>
                    <a:pt x="2639" y="7800"/>
                    <a:pt x="2639" y="7436"/>
                  </a:cubicBezTo>
                  <a:lnTo>
                    <a:pt x="2684" y="7459"/>
                  </a:lnTo>
                  <a:cubicBezTo>
                    <a:pt x="2661" y="7345"/>
                    <a:pt x="2661" y="7254"/>
                    <a:pt x="2639" y="7163"/>
                  </a:cubicBezTo>
                  <a:lnTo>
                    <a:pt x="2730" y="7118"/>
                  </a:lnTo>
                  <a:lnTo>
                    <a:pt x="2730" y="7118"/>
                  </a:lnTo>
                  <a:cubicBezTo>
                    <a:pt x="2729" y="7118"/>
                    <a:pt x="2728" y="7119"/>
                    <a:pt x="2727" y="7119"/>
                  </a:cubicBezTo>
                  <a:cubicBezTo>
                    <a:pt x="2685" y="7119"/>
                    <a:pt x="2707" y="6572"/>
                    <a:pt x="2707" y="6572"/>
                  </a:cubicBezTo>
                  <a:lnTo>
                    <a:pt x="2616" y="6549"/>
                  </a:lnTo>
                  <a:cubicBezTo>
                    <a:pt x="2616" y="6458"/>
                    <a:pt x="2730" y="6527"/>
                    <a:pt x="2707" y="6436"/>
                  </a:cubicBezTo>
                  <a:cubicBezTo>
                    <a:pt x="2570" y="6390"/>
                    <a:pt x="2730" y="6276"/>
                    <a:pt x="2661" y="6231"/>
                  </a:cubicBezTo>
                  <a:cubicBezTo>
                    <a:pt x="2661" y="6231"/>
                    <a:pt x="2661" y="6186"/>
                    <a:pt x="2707" y="6186"/>
                  </a:cubicBezTo>
                  <a:cubicBezTo>
                    <a:pt x="2639" y="6163"/>
                    <a:pt x="2684" y="6140"/>
                    <a:pt x="2684" y="6117"/>
                  </a:cubicBezTo>
                  <a:lnTo>
                    <a:pt x="2639" y="6117"/>
                  </a:lnTo>
                  <a:lnTo>
                    <a:pt x="2616" y="6049"/>
                  </a:lnTo>
                  <a:lnTo>
                    <a:pt x="2684" y="6049"/>
                  </a:lnTo>
                  <a:cubicBezTo>
                    <a:pt x="2707" y="5867"/>
                    <a:pt x="2820" y="5003"/>
                    <a:pt x="2775" y="4798"/>
                  </a:cubicBezTo>
                  <a:lnTo>
                    <a:pt x="2775" y="4798"/>
                  </a:lnTo>
                  <a:cubicBezTo>
                    <a:pt x="2730" y="4821"/>
                    <a:pt x="2752" y="4889"/>
                    <a:pt x="2661" y="4912"/>
                  </a:cubicBezTo>
                  <a:cubicBezTo>
                    <a:pt x="2616" y="4867"/>
                    <a:pt x="2684" y="4844"/>
                    <a:pt x="2639" y="4821"/>
                  </a:cubicBezTo>
                  <a:cubicBezTo>
                    <a:pt x="2775" y="4798"/>
                    <a:pt x="2684" y="4707"/>
                    <a:pt x="2820" y="4662"/>
                  </a:cubicBezTo>
                  <a:lnTo>
                    <a:pt x="2730" y="4662"/>
                  </a:lnTo>
                  <a:lnTo>
                    <a:pt x="2775" y="4639"/>
                  </a:lnTo>
                  <a:cubicBezTo>
                    <a:pt x="2707" y="4412"/>
                    <a:pt x="2752" y="4571"/>
                    <a:pt x="2775" y="4389"/>
                  </a:cubicBezTo>
                  <a:cubicBezTo>
                    <a:pt x="2752" y="4275"/>
                    <a:pt x="2661" y="4207"/>
                    <a:pt x="2707" y="4139"/>
                  </a:cubicBezTo>
                  <a:lnTo>
                    <a:pt x="2707" y="4139"/>
                  </a:lnTo>
                  <a:lnTo>
                    <a:pt x="2639" y="4162"/>
                  </a:lnTo>
                  <a:cubicBezTo>
                    <a:pt x="2707" y="4139"/>
                    <a:pt x="2593" y="4071"/>
                    <a:pt x="2661" y="4071"/>
                  </a:cubicBezTo>
                  <a:cubicBezTo>
                    <a:pt x="2661" y="4030"/>
                    <a:pt x="2661" y="3953"/>
                    <a:pt x="2597" y="3953"/>
                  </a:cubicBezTo>
                  <a:cubicBezTo>
                    <a:pt x="2593" y="3953"/>
                    <a:pt x="2588" y="3954"/>
                    <a:pt x="2584" y="3954"/>
                  </a:cubicBezTo>
                  <a:lnTo>
                    <a:pt x="2584" y="3954"/>
                  </a:lnTo>
                  <a:cubicBezTo>
                    <a:pt x="2612" y="3943"/>
                    <a:pt x="2632" y="3899"/>
                    <a:pt x="2659" y="3899"/>
                  </a:cubicBezTo>
                  <a:cubicBezTo>
                    <a:pt x="2667" y="3899"/>
                    <a:pt x="2675" y="3902"/>
                    <a:pt x="2684" y="3912"/>
                  </a:cubicBezTo>
                  <a:lnTo>
                    <a:pt x="2684" y="3843"/>
                  </a:lnTo>
                  <a:lnTo>
                    <a:pt x="2639" y="3889"/>
                  </a:lnTo>
                  <a:cubicBezTo>
                    <a:pt x="2639" y="3775"/>
                    <a:pt x="2707" y="3730"/>
                    <a:pt x="2639" y="3661"/>
                  </a:cubicBezTo>
                  <a:lnTo>
                    <a:pt x="2593" y="3707"/>
                  </a:lnTo>
                  <a:cubicBezTo>
                    <a:pt x="2593" y="3639"/>
                    <a:pt x="2593" y="3593"/>
                    <a:pt x="2684" y="3593"/>
                  </a:cubicBezTo>
                  <a:lnTo>
                    <a:pt x="2707" y="3639"/>
                  </a:lnTo>
                  <a:cubicBezTo>
                    <a:pt x="2707" y="3548"/>
                    <a:pt x="2707" y="3479"/>
                    <a:pt x="2661" y="3411"/>
                  </a:cubicBezTo>
                  <a:lnTo>
                    <a:pt x="2639" y="3434"/>
                  </a:lnTo>
                  <a:cubicBezTo>
                    <a:pt x="2570" y="3343"/>
                    <a:pt x="2502" y="2820"/>
                    <a:pt x="2411" y="2706"/>
                  </a:cubicBezTo>
                  <a:lnTo>
                    <a:pt x="2411" y="2706"/>
                  </a:lnTo>
                  <a:lnTo>
                    <a:pt x="2479" y="2729"/>
                  </a:lnTo>
                  <a:cubicBezTo>
                    <a:pt x="2479" y="2547"/>
                    <a:pt x="2457" y="1660"/>
                    <a:pt x="2502" y="1524"/>
                  </a:cubicBezTo>
                  <a:cubicBezTo>
                    <a:pt x="2522" y="1495"/>
                    <a:pt x="2545" y="1486"/>
                    <a:pt x="2566" y="1486"/>
                  </a:cubicBezTo>
                  <a:cubicBezTo>
                    <a:pt x="2594" y="1486"/>
                    <a:pt x="2616" y="1501"/>
                    <a:pt x="2616" y="1501"/>
                  </a:cubicBezTo>
                  <a:cubicBezTo>
                    <a:pt x="2593" y="1433"/>
                    <a:pt x="2548" y="1478"/>
                    <a:pt x="2570" y="1410"/>
                  </a:cubicBezTo>
                  <a:lnTo>
                    <a:pt x="2570" y="1410"/>
                  </a:lnTo>
                  <a:lnTo>
                    <a:pt x="2616" y="1433"/>
                  </a:lnTo>
                  <a:lnTo>
                    <a:pt x="2616" y="1365"/>
                  </a:lnTo>
                  <a:cubicBezTo>
                    <a:pt x="2604" y="1387"/>
                    <a:pt x="2576" y="1393"/>
                    <a:pt x="2542" y="1393"/>
                  </a:cubicBezTo>
                  <a:cubicBezTo>
                    <a:pt x="2508" y="1393"/>
                    <a:pt x="2468" y="1387"/>
                    <a:pt x="2434" y="1387"/>
                  </a:cubicBezTo>
                  <a:lnTo>
                    <a:pt x="2457" y="1319"/>
                  </a:lnTo>
                  <a:lnTo>
                    <a:pt x="2502" y="1319"/>
                  </a:lnTo>
                  <a:cubicBezTo>
                    <a:pt x="2502" y="1296"/>
                    <a:pt x="2366" y="1251"/>
                    <a:pt x="2388" y="1183"/>
                  </a:cubicBezTo>
                  <a:cubicBezTo>
                    <a:pt x="2411" y="1046"/>
                    <a:pt x="2411" y="887"/>
                    <a:pt x="2434" y="751"/>
                  </a:cubicBezTo>
                  <a:lnTo>
                    <a:pt x="2502" y="819"/>
                  </a:lnTo>
                  <a:lnTo>
                    <a:pt x="2502" y="751"/>
                  </a:lnTo>
                  <a:cubicBezTo>
                    <a:pt x="2497" y="753"/>
                    <a:pt x="2493" y="754"/>
                    <a:pt x="2489" y="754"/>
                  </a:cubicBezTo>
                  <a:cubicBezTo>
                    <a:pt x="2465" y="754"/>
                    <a:pt x="2474" y="702"/>
                    <a:pt x="2463" y="702"/>
                  </a:cubicBezTo>
                  <a:cubicBezTo>
                    <a:pt x="2461" y="702"/>
                    <a:pt x="2459" y="703"/>
                    <a:pt x="2457" y="705"/>
                  </a:cubicBezTo>
                  <a:cubicBezTo>
                    <a:pt x="2320" y="592"/>
                    <a:pt x="2457" y="478"/>
                    <a:pt x="2366" y="387"/>
                  </a:cubicBezTo>
                  <a:cubicBezTo>
                    <a:pt x="2252" y="364"/>
                    <a:pt x="342" y="68"/>
                    <a:pt x="205" y="46"/>
                  </a:cubicBezTo>
                  <a:lnTo>
                    <a:pt x="2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50"/>
            <p:cNvSpPr/>
            <p:nvPr/>
          </p:nvSpPr>
          <p:spPr>
            <a:xfrm rot="-2172901" flipH="1">
              <a:off x="8688684" y="134032"/>
              <a:ext cx="3759" cy="5638"/>
            </a:xfrm>
            <a:custGeom>
              <a:avLst/>
              <a:gdLst/>
              <a:ahLst/>
              <a:cxnLst/>
              <a:rect l="l" t="t" r="r" b="b"/>
              <a:pathLst>
                <a:path w="92" h="138" extrusionOk="0">
                  <a:moveTo>
                    <a:pt x="91" y="1"/>
                  </a:moveTo>
                  <a:lnTo>
                    <a:pt x="91" y="1"/>
                  </a:lnTo>
                  <a:cubicBezTo>
                    <a:pt x="23" y="46"/>
                    <a:pt x="0" y="69"/>
                    <a:pt x="0" y="137"/>
                  </a:cubicBezTo>
                  <a:cubicBezTo>
                    <a:pt x="69" y="92"/>
                    <a:pt x="69" y="46"/>
                    <a:pt x="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50"/>
            <p:cNvSpPr/>
            <p:nvPr/>
          </p:nvSpPr>
          <p:spPr>
            <a:xfrm rot="-2172901" flipH="1">
              <a:off x="8687390" y="135671"/>
              <a:ext cx="41" cy="41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50"/>
            <p:cNvSpPr/>
            <p:nvPr/>
          </p:nvSpPr>
          <p:spPr>
            <a:xfrm rot="-2172901" flipH="1">
              <a:off x="8555476" y="-207370"/>
              <a:ext cx="41" cy="1879"/>
            </a:xfrm>
            <a:custGeom>
              <a:avLst/>
              <a:gdLst/>
              <a:ahLst/>
              <a:cxnLst/>
              <a:rect l="l" t="t" r="r" b="b"/>
              <a:pathLst>
                <a:path w="1" h="46" extrusionOk="0">
                  <a:moveTo>
                    <a:pt x="0" y="0"/>
                  </a:moveTo>
                  <a:lnTo>
                    <a:pt x="0" y="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50"/>
            <p:cNvSpPr/>
            <p:nvPr/>
          </p:nvSpPr>
          <p:spPr>
            <a:xfrm rot="-2172901" flipH="1">
              <a:off x="8628901" y="-44862"/>
              <a:ext cx="115262" cy="360683"/>
            </a:xfrm>
            <a:custGeom>
              <a:avLst/>
              <a:gdLst/>
              <a:ahLst/>
              <a:cxnLst/>
              <a:rect l="l" t="t" r="r" b="b"/>
              <a:pathLst>
                <a:path w="2821" h="8828" extrusionOk="0">
                  <a:moveTo>
                    <a:pt x="56" y="778"/>
                  </a:moveTo>
                  <a:cubicBezTo>
                    <a:pt x="50" y="783"/>
                    <a:pt x="46" y="790"/>
                    <a:pt x="46" y="796"/>
                  </a:cubicBezTo>
                  <a:cubicBezTo>
                    <a:pt x="50" y="790"/>
                    <a:pt x="54" y="784"/>
                    <a:pt x="56" y="778"/>
                  </a:cubicBezTo>
                  <a:close/>
                  <a:moveTo>
                    <a:pt x="2275" y="2684"/>
                  </a:moveTo>
                  <a:lnTo>
                    <a:pt x="2403" y="2712"/>
                  </a:lnTo>
                  <a:lnTo>
                    <a:pt x="2403" y="2712"/>
                  </a:lnTo>
                  <a:lnTo>
                    <a:pt x="2343" y="2752"/>
                  </a:lnTo>
                  <a:lnTo>
                    <a:pt x="2275" y="2684"/>
                  </a:lnTo>
                  <a:close/>
                  <a:moveTo>
                    <a:pt x="228" y="0"/>
                  </a:moveTo>
                  <a:lnTo>
                    <a:pt x="183" y="91"/>
                  </a:lnTo>
                  <a:lnTo>
                    <a:pt x="251" y="91"/>
                  </a:lnTo>
                  <a:cubicBezTo>
                    <a:pt x="274" y="160"/>
                    <a:pt x="205" y="114"/>
                    <a:pt x="205" y="182"/>
                  </a:cubicBezTo>
                  <a:cubicBezTo>
                    <a:pt x="160" y="182"/>
                    <a:pt x="137" y="114"/>
                    <a:pt x="137" y="69"/>
                  </a:cubicBezTo>
                  <a:lnTo>
                    <a:pt x="137" y="69"/>
                  </a:lnTo>
                  <a:cubicBezTo>
                    <a:pt x="137" y="114"/>
                    <a:pt x="92" y="160"/>
                    <a:pt x="160" y="182"/>
                  </a:cubicBezTo>
                  <a:cubicBezTo>
                    <a:pt x="146" y="196"/>
                    <a:pt x="133" y="199"/>
                    <a:pt x="120" y="199"/>
                  </a:cubicBezTo>
                  <a:cubicBezTo>
                    <a:pt x="106" y="199"/>
                    <a:pt x="93" y="195"/>
                    <a:pt x="82" y="195"/>
                  </a:cubicBezTo>
                  <a:cubicBezTo>
                    <a:pt x="67" y="195"/>
                    <a:pt x="55" y="201"/>
                    <a:pt x="46" y="228"/>
                  </a:cubicBezTo>
                  <a:cubicBezTo>
                    <a:pt x="69" y="273"/>
                    <a:pt x="114" y="319"/>
                    <a:pt x="92" y="364"/>
                  </a:cubicBezTo>
                  <a:lnTo>
                    <a:pt x="69" y="364"/>
                  </a:lnTo>
                  <a:cubicBezTo>
                    <a:pt x="1" y="478"/>
                    <a:pt x="160" y="546"/>
                    <a:pt x="92" y="637"/>
                  </a:cubicBezTo>
                  <a:lnTo>
                    <a:pt x="69" y="614"/>
                  </a:lnTo>
                  <a:lnTo>
                    <a:pt x="69" y="614"/>
                  </a:lnTo>
                  <a:cubicBezTo>
                    <a:pt x="48" y="656"/>
                    <a:pt x="84" y="716"/>
                    <a:pt x="56" y="778"/>
                  </a:cubicBezTo>
                  <a:lnTo>
                    <a:pt x="56" y="778"/>
                  </a:lnTo>
                  <a:cubicBezTo>
                    <a:pt x="62" y="773"/>
                    <a:pt x="70" y="770"/>
                    <a:pt x="78" y="770"/>
                  </a:cubicBezTo>
                  <a:cubicBezTo>
                    <a:pt x="91" y="770"/>
                    <a:pt x="105" y="777"/>
                    <a:pt x="114" y="796"/>
                  </a:cubicBezTo>
                  <a:cubicBezTo>
                    <a:pt x="69" y="865"/>
                    <a:pt x="92" y="933"/>
                    <a:pt x="46" y="978"/>
                  </a:cubicBezTo>
                  <a:lnTo>
                    <a:pt x="114" y="1024"/>
                  </a:lnTo>
                  <a:cubicBezTo>
                    <a:pt x="92" y="1297"/>
                    <a:pt x="137" y="2320"/>
                    <a:pt x="137" y="2570"/>
                  </a:cubicBezTo>
                  <a:cubicBezTo>
                    <a:pt x="137" y="2957"/>
                    <a:pt x="114" y="3775"/>
                    <a:pt x="183" y="4185"/>
                  </a:cubicBezTo>
                  <a:cubicBezTo>
                    <a:pt x="114" y="4253"/>
                    <a:pt x="137" y="4321"/>
                    <a:pt x="114" y="4389"/>
                  </a:cubicBezTo>
                  <a:cubicBezTo>
                    <a:pt x="124" y="4380"/>
                    <a:pt x="137" y="4374"/>
                    <a:pt x="149" y="4374"/>
                  </a:cubicBezTo>
                  <a:cubicBezTo>
                    <a:pt x="167" y="4374"/>
                    <a:pt x="183" y="4385"/>
                    <a:pt x="183" y="4412"/>
                  </a:cubicBezTo>
                  <a:cubicBezTo>
                    <a:pt x="160" y="4594"/>
                    <a:pt x="228" y="4412"/>
                    <a:pt x="228" y="4617"/>
                  </a:cubicBezTo>
                  <a:cubicBezTo>
                    <a:pt x="296" y="4844"/>
                    <a:pt x="205" y="5731"/>
                    <a:pt x="137" y="5936"/>
                  </a:cubicBezTo>
                  <a:cubicBezTo>
                    <a:pt x="228" y="6049"/>
                    <a:pt x="160" y="6186"/>
                    <a:pt x="205" y="6277"/>
                  </a:cubicBezTo>
                  <a:lnTo>
                    <a:pt x="183" y="6277"/>
                  </a:lnTo>
                  <a:cubicBezTo>
                    <a:pt x="205" y="6390"/>
                    <a:pt x="114" y="7027"/>
                    <a:pt x="137" y="7164"/>
                  </a:cubicBezTo>
                  <a:lnTo>
                    <a:pt x="160" y="7164"/>
                  </a:lnTo>
                  <a:cubicBezTo>
                    <a:pt x="205" y="7277"/>
                    <a:pt x="114" y="7255"/>
                    <a:pt x="69" y="7345"/>
                  </a:cubicBezTo>
                  <a:cubicBezTo>
                    <a:pt x="183" y="7345"/>
                    <a:pt x="228" y="7436"/>
                    <a:pt x="228" y="7482"/>
                  </a:cubicBezTo>
                  <a:lnTo>
                    <a:pt x="205" y="7482"/>
                  </a:lnTo>
                  <a:cubicBezTo>
                    <a:pt x="228" y="7527"/>
                    <a:pt x="319" y="7664"/>
                    <a:pt x="319" y="7755"/>
                  </a:cubicBezTo>
                  <a:lnTo>
                    <a:pt x="274" y="7755"/>
                  </a:lnTo>
                  <a:cubicBezTo>
                    <a:pt x="319" y="7846"/>
                    <a:pt x="296" y="7982"/>
                    <a:pt x="296" y="8050"/>
                  </a:cubicBezTo>
                  <a:cubicBezTo>
                    <a:pt x="274" y="8164"/>
                    <a:pt x="183" y="8369"/>
                    <a:pt x="228" y="8551"/>
                  </a:cubicBezTo>
                  <a:lnTo>
                    <a:pt x="92" y="8642"/>
                  </a:lnTo>
                  <a:lnTo>
                    <a:pt x="92" y="8664"/>
                  </a:lnTo>
                  <a:cubicBezTo>
                    <a:pt x="92" y="8664"/>
                    <a:pt x="1108" y="8828"/>
                    <a:pt x="1799" y="8828"/>
                  </a:cubicBezTo>
                  <a:cubicBezTo>
                    <a:pt x="2038" y="8828"/>
                    <a:pt x="2238" y="8808"/>
                    <a:pt x="2343" y="8755"/>
                  </a:cubicBezTo>
                  <a:lnTo>
                    <a:pt x="2388" y="8755"/>
                  </a:lnTo>
                  <a:lnTo>
                    <a:pt x="2388" y="8710"/>
                  </a:lnTo>
                  <a:cubicBezTo>
                    <a:pt x="2407" y="8673"/>
                    <a:pt x="2380" y="8636"/>
                    <a:pt x="2394" y="8636"/>
                  </a:cubicBezTo>
                  <a:cubicBezTo>
                    <a:pt x="2397" y="8636"/>
                    <a:pt x="2403" y="8637"/>
                    <a:pt x="2411" y="8642"/>
                  </a:cubicBezTo>
                  <a:lnTo>
                    <a:pt x="2411" y="8710"/>
                  </a:lnTo>
                  <a:cubicBezTo>
                    <a:pt x="2411" y="8691"/>
                    <a:pt x="2419" y="8684"/>
                    <a:pt x="2430" y="8684"/>
                  </a:cubicBezTo>
                  <a:cubicBezTo>
                    <a:pt x="2445" y="8684"/>
                    <a:pt x="2466" y="8697"/>
                    <a:pt x="2479" y="8710"/>
                  </a:cubicBezTo>
                  <a:lnTo>
                    <a:pt x="2502" y="8664"/>
                  </a:lnTo>
                  <a:lnTo>
                    <a:pt x="2479" y="8664"/>
                  </a:lnTo>
                  <a:cubicBezTo>
                    <a:pt x="2457" y="8642"/>
                    <a:pt x="2411" y="8596"/>
                    <a:pt x="2434" y="8551"/>
                  </a:cubicBezTo>
                  <a:cubicBezTo>
                    <a:pt x="2434" y="8528"/>
                    <a:pt x="2457" y="8528"/>
                    <a:pt x="2479" y="8528"/>
                  </a:cubicBezTo>
                  <a:cubicBezTo>
                    <a:pt x="2502" y="8528"/>
                    <a:pt x="2525" y="8528"/>
                    <a:pt x="2525" y="8505"/>
                  </a:cubicBezTo>
                  <a:cubicBezTo>
                    <a:pt x="2570" y="8141"/>
                    <a:pt x="2661" y="7800"/>
                    <a:pt x="2661" y="7459"/>
                  </a:cubicBezTo>
                  <a:lnTo>
                    <a:pt x="2684" y="7459"/>
                  </a:lnTo>
                  <a:cubicBezTo>
                    <a:pt x="2661" y="7345"/>
                    <a:pt x="2684" y="7255"/>
                    <a:pt x="2661" y="7164"/>
                  </a:cubicBezTo>
                  <a:lnTo>
                    <a:pt x="2729" y="7118"/>
                  </a:lnTo>
                  <a:lnTo>
                    <a:pt x="2729" y="7118"/>
                  </a:lnTo>
                  <a:cubicBezTo>
                    <a:pt x="2729" y="7119"/>
                    <a:pt x="2728" y="7119"/>
                    <a:pt x="2727" y="7119"/>
                  </a:cubicBezTo>
                  <a:cubicBezTo>
                    <a:pt x="2685" y="7119"/>
                    <a:pt x="2707" y="6572"/>
                    <a:pt x="2707" y="6572"/>
                  </a:cubicBezTo>
                  <a:lnTo>
                    <a:pt x="2616" y="6550"/>
                  </a:lnTo>
                  <a:cubicBezTo>
                    <a:pt x="2616" y="6459"/>
                    <a:pt x="2729" y="6527"/>
                    <a:pt x="2707" y="6436"/>
                  </a:cubicBezTo>
                  <a:cubicBezTo>
                    <a:pt x="2570" y="6390"/>
                    <a:pt x="2729" y="6277"/>
                    <a:pt x="2661" y="6231"/>
                  </a:cubicBezTo>
                  <a:cubicBezTo>
                    <a:pt x="2661" y="6231"/>
                    <a:pt x="2661" y="6186"/>
                    <a:pt x="2707" y="6186"/>
                  </a:cubicBezTo>
                  <a:cubicBezTo>
                    <a:pt x="2638" y="6186"/>
                    <a:pt x="2707" y="6140"/>
                    <a:pt x="2684" y="6118"/>
                  </a:cubicBezTo>
                  <a:lnTo>
                    <a:pt x="2638" y="6118"/>
                  </a:lnTo>
                  <a:lnTo>
                    <a:pt x="2616" y="6049"/>
                  </a:lnTo>
                  <a:lnTo>
                    <a:pt x="2684" y="6049"/>
                  </a:lnTo>
                  <a:cubicBezTo>
                    <a:pt x="2707" y="5867"/>
                    <a:pt x="2820" y="5003"/>
                    <a:pt x="2775" y="4821"/>
                  </a:cubicBezTo>
                  <a:lnTo>
                    <a:pt x="2775" y="4821"/>
                  </a:lnTo>
                  <a:cubicBezTo>
                    <a:pt x="2729" y="4844"/>
                    <a:pt x="2775" y="4890"/>
                    <a:pt x="2684" y="4912"/>
                  </a:cubicBezTo>
                  <a:cubicBezTo>
                    <a:pt x="2616" y="4867"/>
                    <a:pt x="2684" y="4844"/>
                    <a:pt x="2638" y="4821"/>
                  </a:cubicBezTo>
                  <a:cubicBezTo>
                    <a:pt x="2775" y="4799"/>
                    <a:pt x="2684" y="4708"/>
                    <a:pt x="2820" y="4685"/>
                  </a:cubicBezTo>
                  <a:lnTo>
                    <a:pt x="2729" y="4662"/>
                  </a:lnTo>
                  <a:lnTo>
                    <a:pt x="2775" y="4639"/>
                  </a:lnTo>
                  <a:cubicBezTo>
                    <a:pt x="2707" y="4412"/>
                    <a:pt x="2752" y="4594"/>
                    <a:pt x="2775" y="4389"/>
                  </a:cubicBezTo>
                  <a:cubicBezTo>
                    <a:pt x="2775" y="4276"/>
                    <a:pt x="2661" y="4207"/>
                    <a:pt x="2707" y="4162"/>
                  </a:cubicBezTo>
                  <a:lnTo>
                    <a:pt x="2638" y="4162"/>
                  </a:lnTo>
                  <a:cubicBezTo>
                    <a:pt x="2707" y="4162"/>
                    <a:pt x="2593" y="4071"/>
                    <a:pt x="2661" y="4071"/>
                  </a:cubicBezTo>
                  <a:cubicBezTo>
                    <a:pt x="2661" y="4052"/>
                    <a:pt x="2661" y="3969"/>
                    <a:pt x="2608" y="3969"/>
                  </a:cubicBezTo>
                  <a:cubicBezTo>
                    <a:pt x="2598" y="3969"/>
                    <a:pt x="2585" y="3972"/>
                    <a:pt x="2570" y="3980"/>
                  </a:cubicBezTo>
                  <a:cubicBezTo>
                    <a:pt x="2604" y="3963"/>
                    <a:pt x="2625" y="3910"/>
                    <a:pt x="2652" y="3910"/>
                  </a:cubicBezTo>
                  <a:cubicBezTo>
                    <a:pt x="2662" y="3910"/>
                    <a:pt x="2672" y="3916"/>
                    <a:pt x="2684" y="3934"/>
                  </a:cubicBezTo>
                  <a:lnTo>
                    <a:pt x="2684" y="3844"/>
                  </a:lnTo>
                  <a:lnTo>
                    <a:pt x="2661" y="3889"/>
                  </a:lnTo>
                  <a:cubicBezTo>
                    <a:pt x="2638" y="3798"/>
                    <a:pt x="2707" y="3753"/>
                    <a:pt x="2638" y="3684"/>
                  </a:cubicBezTo>
                  <a:lnTo>
                    <a:pt x="2593" y="3707"/>
                  </a:lnTo>
                  <a:cubicBezTo>
                    <a:pt x="2593" y="3662"/>
                    <a:pt x="2593" y="3616"/>
                    <a:pt x="2684" y="3593"/>
                  </a:cubicBezTo>
                  <a:lnTo>
                    <a:pt x="2707" y="3639"/>
                  </a:lnTo>
                  <a:cubicBezTo>
                    <a:pt x="2707" y="3548"/>
                    <a:pt x="2707" y="3502"/>
                    <a:pt x="2661" y="3411"/>
                  </a:cubicBezTo>
                  <a:lnTo>
                    <a:pt x="2661" y="3434"/>
                  </a:lnTo>
                  <a:cubicBezTo>
                    <a:pt x="2572" y="3345"/>
                    <a:pt x="2505" y="2846"/>
                    <a:pt x="2418" y="2716"/>
                  </a:cubicBezTo>
                  <a:lnTo>
                    <a:pt x="2418" y="2716"/>
                  </a:lnTo>
                  <a:lnTo>
                    <a:pt x="2479" y="2729"/>
                  </a:lnTo>
                  <a:cubicBezTo>
                    <a:pt x="2479" y="2570"/>
                    <a:pt x="2457" y="1683"/>
                    <a:pt x="2502" y="1524"/>
                  </a:cubicBezTo>
                  <a:cubicBezTo>
                    <a:pt x="2520" y="1497"/>
                    <a:pt x="2541" y="1488"/>
                    <a:pt x="2562" y="1488"/>
                  </a:cubicBezTo>
                  <a:cubicBezTo>
                    <a:pt x="2594" y="1488"/>
                    <a:pt x="2625" y="1510"/>
                    <a:pt x="2638" y="1524"/>
                  </a:cubicBezTo>
                  <a:cubicBezTo>
                    <a:pt x="2593" y="1433"/>
                    <a:pt x="2548" y="1479"/>
                    <a:pt x="2570" y="1410"/>
                  </a:cubicBezTo>
                  <a:lnTo>
                    <a:pt x="2570" y="1410"/>
                  </a:lnTo>
                  <a:lnTo>
                    <a:pt x="2616" y="1433"/>
                  </a:lnTo>
                  <a:lnTo>
                    <a:pt x="2616" y="1365"/>
                  </a:lnTo>
                  <a:cubicBezTo>
                    <a:pt x="2604" y="1388"/>
                    <a:pt x="2576" y="1393"/>
                    <a:pt x="2545" y="1393"/>
                  </a:cubicBezTo>
                  <a:cubicBezTo>
                    <a:pt x="2513" y="1393"/>
                    <a:pt x="2479" y="1388"/>
                    <a:pt x="2457" y="1388"/>
                  </a:cubicBezTo>
                  <a:lnTo>
                    <a:pt x="2457" y="1319"/>
                  </a:lnTo>
                  <a:lnTo>
                    <a:pt x="2502" y="1319"/>
                  </a:lnTo>
                  <a:cubicBezTo>
                    <a:pt x="2502" y="1297"/>
                    <a:pt x="2366" y="1274"/>
                    <a:pt x="2388" y="1183"/>
                  </a:cubicBezTo>
                  <a:cubicBezTo>
                    <a:pt x="2434" y="1047"/>
                    <a:pt x="2411" y="887"/>
                    <a:pt x="2434" y="751"/>
                  </a:cubicBezTo>
                  <a:lnTo>
                    <a:pt x="2502" y="819"/>
                  </a:lnTo>
                  <a:lnTo>
                    <a:pt x="2525" y="751"/>
                  </a:lnTo>
                  <a:lnTo>
                    <a:pt x="2525" y="751"/>
                  </a:lnTo>
                  <a:cubicBezTo>
                    <a:pt x="2517" y="753"/>
                    <a:pt x="2510" y="755"/>
                    <a:pt x="2505" y="755"/>
                  </a:cubicBezTo>
                  <a:cubicBezTo>
                    <a:pt x="2471" y="755"/>
                    <a:pt x="2473" y="715"/>
                    <a:pt x="2466" y="715"/>
                  </a:cubicBezTo>
                  <a:cubicBezTo>
                    <a:pt x="2464" y="715"/>
                    <a:pt x="2461" y="719"/>
                    <a:pt x="2457" y="728"/>
                  </a:cubicBezTo>
                  <a:cubicBezTo>
                    <a:pt x="2320" y="614"/>
                    <a:pt x="2457" y="478"/>
                    <a:pt x="2366" y="387"/>
                  </a:cubicBezTo>
                  <a:cubicBezTo>
                    <a:pt x="2252" y="364"/>
                    <a:pt x="342" y="69"/>
                    <a:pt x="205" y="69"/>
                  </a:cubicBezTo>
                  <a:lnTo>
                    <a:pt x="22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50"/>
            <p:cNvSpPr/>
            <p:nvPr/>
          </p:nvSpPr>
          <p:spPr>
            <a:xfrm rot="-2172901" flipH="1">
              <a:off x="7419816" y="1125545"/>
              <a:ext cx="2819" cy="4699"/>
            </a:xfrm>
            <a:custGeom>
              <a:avLst/>
              <a:gdLst/>
              <a:ahLst/>
              <a:cxnLst/>
              <a:rect l="l" t="t" r="r" b="b"/>
              <a:pathLst>
                <a:path w="69" h="115" extrusionOk="0">
                  <a:moveTo>
                    <a:pt x="69" y="1"/>
                  </a:moveTo>
                  <a:lnTo>
                    <a:pt x="69" y="1"/>
                  </a:lnTo>
                  <a:cubicBezTo>
                    <a:pt x="23" y="46"/>
                    <a:pt x="1" y="69"/>
                    <a:pt x="1" y="115"/>
                  </a:cubicBezTo>
                  <a:cubicBezTo>
                    <a:pt x="69" y="92"/>
                    <a:pt x="69" y="46"/>
                    <a:pt x="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50"/>
            <p:cNvSpPr/>
            <p:nvPr/>
          </p:nvSpPr>
          <p:spPr>
            <a:xfrm rot="-2172901" flipH="1">
              <a:off x="7418708" y="1126815"/>
              <a:ext cx="41" cy="41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50"/>
            <p:cNvSpPr/>
            <p:nvPr/>
          </p:nvSpPr>
          <p:spPr>
            <a:xfrm rot="-2172901" flipH="1">
              <a:off x="7285758" y="784421"/>
              <a:ext cx="41" cy="940"/>
            </a:xfrm>
            <a:custGeom>
              <a:avLst/>
              <a:gdLst/>
              <a:ahLst/>
              <a:cxnLst/>
              <a:rect l="l" t="t" r="r" b="b"/>
              <a:pathLst>
                <a:path w="1" h="23" extrusionOk="0">
                  <a:moveTo>
                    <a:pt x="0" y="0"/>
                  </a:moveTo>
                  <a:lnTo>
                    <a:pt x="0" y="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50"/>
            <p:cNvSpPr/>
            <p:nvPr/>
          </p:nvSpPr>
          <p:spPr>
            <a:xfrm rot="-2172901" flipH="1">
              <a:off x="8178266" y="-453520"/>
              <a:ext cx="114323" cy="360683"/>
            </a:xfrm>
            <a:custGeom>
              <a:avLst/>
              <a:gdLst/>
              <a:ahLst/>
              <a:cxnLst/>
              <a:rect l="l" t="t" r="r" b="b"/>
              <a:pathLst>
                <a:path w="2798" h="8828" extrusionOk="0">
                  <a:moveTo>
                    <a:pt x="206" y="0"/>
                  </a:moveTo>
                  <a:lnTo>
                    <a:pt x="183" y="46"/>
                  </a:lnTo>
                  <a:cubicBezTo>
                    <a:pt x="186" y="46"/>
                    <a:pt x="189" y="47"/>
                    <a:pt x="194" y="48"/>
                  </a:cubicBezTo>
                  <a:lnTo>
                    <a:pt x="194" y="48"/>
                  </a:lnTo>
                  <a:lnTo>
                    <a:pt x="206" y="0"/>
                  </a:lnTo>
                  <a:close/>
                  <a:moveTo>
                    <a:pt x="2411" y="8619"/>
                  </a:moveTo>
                  <a:lnTo>
                    <a:pt x="2392" y="8695"/>
                  </a:lnTo>
                  <a:lnTo>
                    <a:pt x="2392" y="8695"/>
                  </a:lnTo>
                  <a:cubicBezTo>
                    <a:pt x="2402" y="8638"/>
                    <a:pt x="2348" y="8619"/>
                    <a:pt x="2411" y="8619"/>
                  </a:cubicBezTo>
                  <a:close/>
                  <a:moveTo>
                    <a:pt x="137" y="46"/>
                  </a:moveTo>
                  <a:cubicBezTo>
                    <a:pt x="115" y="114"/>
                    <a:pt x="69" y="160"/>
                    <a:pt x="137" y="182"/>
                  </a:cubicBezTo>
                  <a:cubicBezTo>
                    <a:pt x="131" y="196"/>
                    <a:pt x="122" y="199"/>
                    <a:pt x="112" y="199"/>
                  </a:cubicBezTo>
                  <a:cubicBezTo>
                    <a:pt x="102" y="199"/>
                    <a:pt x="91" y="195"/>
                    <a:pt x="81" y="195"/>
                  </a:cubicBezTo>
                  <a:cubicBezTo>
                    <a:pt x="68" y="195"/>
                    <a:pt x="55" y="201"/>
                    <a:pt x="46" y="228"/>
                  </a:cubicBezTo>
                  <a:cubicBezTo>
                    <a:pt x="46" y="251"/>
                    <a:pt x="115" y="319"/>
                    <a:pt x="69" y="364"/>
                  </a:cubicBezTo>
                  <a:cubicBezTo>
                    <a:pt x="1" y="455"/>
                    <a:pt x="160" y="523"/>
                    <a:pt x="92" y="637"/>
                  </a:cubicBezTo>
                  <a:lnTo>
                    <a:pt x="69" y="614"/>
                  </a:lnTo>
                  <a:cubicBezTo>
                    <a:pt x="24" y="660"/>
                    <a:pt x="69" y="728"/>
                    <a:pt x="24" y="796"/>
                  </a:cubicBezTo>
                  <a:cubicBezTo>
                    <a:pt x="37" y="783"/>
                    <a:pt x="58" y="770"/>
                    <a:pt x="73" y="770"/>
                  </a:cubicBezTo>
                  <a:cubicBezTo>
                    <a:pt x="84" y="770"/>
                    <a:pt x="92" y="777"/>
                    <a:pt x="92" y="796"/>
                  </a:cubicBezTo>
                  <a:cubicBezTo>
                    <a:pt x="46" y="865"/>
                    <a:pt x="92" y="910"/>
                    <a:pt x="46" y="978"/>
                  </a:cubicBezTo>
                  <a:lnTo>
                    <a:pt x="92" y="1024"/>
                  </a:lnTo>
                  <a:cubicBezTo>
                    <a:pt x="69" y="1274"/>
                    <a:pt x="137" y="2320"/>
                    <a:pt x="137" y="2570"/>
                  </a:cubicBezTo>
                  <a:lnTo>
                    <a:pt x="115" y="2547"/>
                  </a:lnTo>
                  <a:lnTo>
                    <a:pt x="115" y="2547"/>
                  </a:lnTo>
                  <a:cubicBezTo>
                    <a:pt x="137" y="2957"/>
                    <a:pt x="115" y="3775"/>
                    <a:pt x="183" y="4185"/>
                  </a:cubicBezTo>
                  <a:cubicBezTo>
                    <a:pt x="115" y="4230"/>
                    <a:pt x="115" y="4321"/>
                    <a:pt x="115" y="4389"/>
                  </a:cubicBezTo>
                  <a:cubicBezTo>
                    <a:pt x="124" y="4370"/>
                    <a:pt x="138" y="4363"/>
                    <a:pt x="149" y="4363"/>
                  </a:cubicBezTo>
                  <a:cubicBezTo>
                    <a:pt x="164" y="4363"/>
                    <a:pt x="173" y="4376"/>
                    <a:pt x="160" y="4389"/>
                  </a:cubicBezTo>
                  <a:cubicBezTo>
                    <a:pt x="160" y="4594"/>
                    <a:pt x="206" y="4412"/>
                    <a:pt x="228" y="4617"/>
                  </a:cubicBezTo>
                  <a:cubicBezTo>
                    <a:pt x="274" y="4844"/>
                    <a:pt x="183" y="5731"/>
                    <a:pt x="137" y="5936"/>
                  </a:cubicBezTo>
                  <a:cubicBezTo>
                    <a:pt x="206" y="6027"/>
                    <a:pt x="137" y="6163"/>
                    <a:pt x="206" y="6277"/>
                  </a:cubicBezTo>
                  <a:lnTo>
                    <a:pt x="183" y="6277"/>
                  </a:lnTo>
                  <a:cubicBezTo>
                    <a:pt x="206" y="6390"/>
                    <a:pt x="115" y="7027"/>
                    <a:pt x="137" y="7163"/>
                  </a:cubicBezTo>
                  <a:lnTo>
                    <a:pt x="137" y="7141"/>
                  </a:lnTo>
                  <a:lnTo>
                    <a:pt x="137" y="7141"/>
                  </a:lnTo>
                  <a:cubicBezTo>
                    <a:pt x="206" y="7277"/>
                    <a:pt x="92" y="7254"/>
                    <a:pt x="69" y="7345"/>
                  </a:cubicBezTo>
                  <a:cubicBezTo>
                    <a:pt x="77" y="7343"/>
                    <a:pt x="85" y="7342"/>
                    <a:pt x="93" y="7342"/>
                  </a:cubicBezTo>
                  <a:cubicBezTo>
                    <a:pt x="172" y="7342"/>
                    <a:pt x="228" y="7440"/>
                    <a:pt x="228" y="7482"/>
                  </a:cubicBezTo>
                  <a:lnTo>
                    <a:pt x="206" y="7459"/>
                  </a:lnTo>
                  <a:lnTo>
                    <a:pt x="206" y="7459"/>
                  </a:lnTo>
                  <a:cubicBezTo>
                    <a:pt x="228" y="7527"/>
                    <a:pt x="297" y="7664"/>
                    <a:pt x="319" y="7755"/>
                  </a:cubicBezTo>
                  <a:lnTo>
                    <a:pt x="251" y="7755"/>
                  </a:lnTo>
                  <a:cubicBezTo>
                    <a:pt x="319" y="7823"/>
                    <a:pt x="274" y="7982"/>
                    <a:pt x="297" y="8028"/>
                  </a:cubicBezTo>
                  <a:cubicBezTo>
                    <a:pt x="251" y="8164"/>
                    <a:pt x="160" y="8369"/>
                    <a:pt x="228" y="8551"/>
                  </a:cubicBezTo>
                  <a:lnTo>
                    <a:pt x="69" y="8642"/>
                  </a:lnTo>
                  <a:lnTo>
                    <a:pt x="92" y="8664"/>
                  </a:lnTo>
                  <a:cubicBezTo>
                    <a:pt x="92" y="8664"/>
                    <a:pt x="1108" y="8827"/>
                    <a:pt x="1799" y="8827"/>
                  </a:cubicBezTo>
                  <a:cubicBezTo>
                    <a:pt x="2038" y="8827"/>
                    <a:pt x="2238" y="8808"/>
                    <a:pt x="2343" y="8755"/>
                  </a:cubicBezTo>
                  <a:lnTo>
                    <a:pt x="2389" y="8755"/>
                  </a:lnTo>
                  <a:lnTo>
                    <a:pt x="2389" y="8710"/>
                  </a:lnTo>
                  <a:cubicBezTo>
                    <a:pt x="2398" y="8683"/>
                    <a:pt x="2406" y="8674"/>
                    <a:pt x="2415" y="8674"/>
                  </a:cubicBezTo>
                  <a:cubicBezTo>
                    <a:pt x="2429" y="8674"/>
                    <a:pt x="2443" y="8696"/>
                    <a:pt x="2457" y="8710"/>
                  </a:cubicBezTo>
                  <a:lnTo>
                    <a:pt x="2502" y="8642"/>
                  </a:lnTo>
                  <a:lnTo>
                    <a:pt x="2457" y="8664"/>
                  </a:lnTo>
                  <a:cubicBezTo>
                    <a:pt x="2434" y="8642"/>
                    <a:pt x="2389" y="8596"/>
                    <a:pt x="2411" y="8551"/>
                  </a:cubicBezTo>
                  <a:cubicBezTo>
                    <a:pt x="2434" y="8505"/>
                    <a:pt x="2502" y="8551"/>
                    <a:pt x="2525" y="8482"/>
                  </a:cubicBezTo>
                  <a:cubicBezTo>
                    <a:pt x="2571" y="8141"/>
                    <a:pt x="2639" y="7800"/>
                    <a:pt x="2639" y="7436"/>
                  </a:cubicBezTo>
                  <a:lnTo>
                    <a:pt x="2662" y="7459"/>
                  </a:lnTo>
                  <a:cubicBezTo>
                    <a:pt x="2662" y="7345"/>
                    <a:pt x="2662" y="7254"/>
                    <a:pt x="2639" y="7163"/>
                  </a:cubicBezTo>
                  <a:lnTo>
                    <a:pt x="2730" y="7118"/>
                  </a:lnTo>
                  <a:lnTo>
                    <a:pt x="2730" y="7118"/>
                  </a:lnTo>
                  <a:cubicBezTo>
                    <a:pt x="2729" y="7118"/>
                    <a:pt x="2728" y="7119"/>
                    <a:pt x="2727" y="7119"/>
                  </a:cubicBezTo>
                  <a:cubicBezTo>
                    <a:pt x="2684" y="7119"/>
                    <a:pt x="2685" y="6572"/>
                    <a:pt x="2707" y="6572"/>
                  </a:cubicBezTo>
                  <a:lnTo>
                    <a:pt x="2616" y="6550"/>
                  </a:lnTo>
                  <a:cubicBezTo>
                    <a:pt x="2616" y="6459"/>
                    <a:pt x="2707" y="6527"/>
                    <a:pt x="2707" y="6436"/>
                  </a:cubicBezTo>
                  <a:cubicBezTo>
                    <a:pt x="2571" y="6390"/>
                    <a:pt x="2707" y="6277"/>
                    <a:pt x="2639" y="6231"/>
                  </a:cubicBezTo>
                  <a:cubicBezTo>
                    <a:pt x="2662" y="6231"/>
                    <a:pt x="2662" y="6186"/>
                    <a:pt x="2707" y="6186"/>
                  </a:cubicBezTo>
                  <a:cubicBezTo>
                    <a:pt x="2639" y="6163"/>
                    <a:pt x="2684" y="6140"/>
                    <a:pt x="2662" y="6117"/>
                  </a:cubicBezTo>
                  <a:lnTo>
                    <a:pt x="2616" y="6117"/>
                  </a:lnTo>
                  <a:lnTo>
                    <a:pt x="2593" y="6049"/>
                  </a:lnTo>
                  <a:lnTo>
                    <a:pt x="2684" y="6049"/>
                  </a:lnTo>
                  <a:cubicBezTo>
                    <a:pt x="2707" y="5867"/>
                    <a:pt x="2798" y="5003"/>
                    <a:pt x="2775" y="4799"/>
                  </a:cubicBezTo>
                  <a:lnTo>
                    <a:pt x="2775" y="4799"/>
                  </a:lnTo>
                  <a:cubicBezTo>
                    <a:pt x="2707" y="4844"/>
                    <a:pt x="2752" y="4890"/>
                    <a:pt x="2662" y="4912"/>
                  </a:cubicBezTo>
                  <a:cubicBezTo>
                    <a:pt x="2616" y="4867"/>
                    <a:pt x="2684" y="4844"/>
                    <a:pt x="2639" y="4821"/>
                  </a:cubicBezTo>
                  <a:cubicBezTo>
                    <a:pt x="2775" y="4799"/>
                    <a:pt x="2662" y="4708"/>
                    <a:pt x="2798" y="4662"/>
                  </a:cubicBezTo>
                  <a:lnTo>
                    <a:pt x="2730" y="4662"/>
                  </a:lnTo>
                  <a:lnTo>
                    <a:pt x="2775" y="4639"/>
                  </a:lnTo>
                  <a:cubicBezTo>
                    <a:pt x="2707" y="4412"/>
                    <a:pt x="2730" y="4571"/>
                    <a:pt x="2752" y="4389"/>
                  </a:cubicBezTo>
                  <a:cubicBezTo>
                    <a:pt x="2752" y="4276"/>
                    <a:pt x="2662" y="4207"/>
                    <a:pt x="2684" y="4162"/>
                  </a:cubicBezTo>
                  <a:lnTo>
                    <a:pt x="2639" y="4162"/>
                  </a:lnTo>
                  <a:cubicBezTo>
                    <a:pt x="2684" y="4162"/>
                    <a:pt x="2593" y="4071"/>
                    <a:pt x="2662" y="4071"/>
                  </a:cubicBezTo>
                  <a:cubicBezTo>
                    <a:pt x="2643" y="4034"/>
                    <a:pt x="2655" y="3968"/>
                    <a:pt x="2611" y="3968"/>
                  </a:cubicBezTo>
                  <a:cubicBezTo>
                    <a:pt x="2601" y="3968"/>
                    <a:pt x="2588" y="3971"/>
                    <a:pt x="2571" y="3980"/>
                  </a:cubicBezTo>
                  <a:cubicBezTo>
                    <a:pt x="2607" y="3962"/>
                    <a:pt x="2629" y="3899"/>
                    <a:pt x="2648" y="3899"/>
                  </a:cubicBezTo>
                  <a:cubicBezTo>
                    <a:pt x="2653" y="3899"/>
                    <a:pt x="2657" y="3903"/>
                    <a:pt x="2662" y="3912"/>
                  </a:cubicBezTo>
                  <a:lnTo>
                    <a:pt x="2662" y="3843"/>
                  </a:lnTo>
                  <a:lnTo>
                    <a:pt x="2639" y="3889"/>
                  </a:lnTo>
                  <a:cubicBezTo>
                    <a:pt x="2639" y="3798"/>
                    <a:pt x="2707" y="3730"/>
                    <a:pt x="2616" y="3662"/>
                  </a:cubicBezTo>
                  <a:lnTo>
                    <a:pt x="2593" y="3707"/>
                  </a:lnTo>
                  <a:cubicBezTo>
                    <a:pt x="2593" y="3639"/>
                    <a:pt x="2571" y="3593"/>
                    <a:pt x="2662" y="3593"/>
                  </a:cubicBezTo>
                  <a:lnTo>
                    <a:pt x="2684" y="3639"/>
                  </a:lnTo>
                  <a:cubicBezTo>
                    <a:pt x="2684" y="3548"/>
                    <a:pt x="2684" y="3480"/>
                    <a:pt x="2639" y="3411"/>
                  </a:cubicBezTo>
                  <a:lnTo>
                    <a:pt x="2639" y="3434"/>
                  </a:lnTo>
                  <a:cubicBezTo>
                    <a:pt x="2548" y="3343"/>
                    <a:pt x="2502" y="2820"/>
                    <a:pt x="2389" y="2706"/>
                  </a:cubicBezTo>
                  <a:lnTo>
                    <a:pt x="2320" y="2752"/>
                  </a:lnTo>
                  <a:lnTo>
                    <a:pt x="2275" y="2661"/>
                  </a:lnTo>
                  <a:lnTo>
                    <a:pt x="2275" y="2661"/>
                  </a:lnTo>
                  <a:lnTo>
                    <a:pt x="2457" y="2729"/>
                  </a:lnTo>
                  <a:cubicBezTo>
                    <a:pt x="2457" y="2547"/>
                    <a:pt x="2434" y="1660"/>
                    <a:pt x="2502" y="1524"/>
                  </a:cubicBezTo>
                  <a:cubicBezTo>
                    <a:pt x="2522" y="1495"/>
                    <a:pt x="2546" y="1486"/>
                    <a:pt x="2566" y="1486"/>
                  </a:cubicBezTo>
                  <a:cubicBezTo>
                    <a:pt x="2594" y="1486"/>
                    <a:pt x="2616" y="1501"/>
                    <a:pt x="2616" y="1501"/>
                  </a:cubicBezTo>
                  <a:cubicBezTo>
                    <a:pt x="2593" y="1433"/>
                    <a:pt x="2548" y="1479"/>
                    <a:pt x="2548" y="1410"/>
                  </a:cubicBezTo>
                  <a:lnTo>
                    <a:pt x="2548" y="1410"/>
                  </a:lnTo>
                  <a:lnTo>
                    <a:pt x="2616" y="1433"/>
                  </a:lnTo>
                  <a:lnTo>
                    <a:pt x="2593" y="1365"/>
                  </a:lnTo>
                  <a:cubicBezTo>
                    <a:pt x="2582" y="1388"/>
                    <a:pt x="2559" y="1393"/>
                    <a:pt x="2531" y="1393"/>
                  </a:cubicBezTo>
                  <a:cubicBezTo>
                    <a:pt x="2502" y="1393"/>
                    <a:pt x="2468" y="1388"/>
                    <a:pt x="2434" y="1388"/>
                  </a:cubicBezTo>
                  <a:lnTo>
                    <a:pt x="2457" y="1319"/>
                  </a:lnTo>
                  <a:lnTo>
                    <a:pt x="2502" y="1319"/>
                  </a:lnTo>
                  <a:cubicBezTo>
                    <a:pt x="2502" y="1297"/>
                    <a:pt x="2343" y="1251"/>
                    <a:pt x="2389" y="1183"/>
                  </a:cubicBezTo>
                  <a:cubicBezTo>
                    <a:pt x="2411" y="1046"/>
                    <a:pt x="2389" y="887"/>
                    <a:pt x="2411" y="751"/>
                  </a:cubicBezTo>
                  <a:lnTo>
                    <a:pt x="2480" y="819"/>
                  </a:lnTo>
                  <a:lnTo>
                    <a:pt x="2502" y="751"/>
                  </a:lnTo>
                  <a:lnTo>
                    <a:pt x="2502" y="751"/>
                  </a:lnTo>
                  <a:cubicBezTo>
                    <a:pt x="2497" y="753"/>
                    <a:pt x="2493" y="755"/>
                    <a:pt x="2489" y="755"/>
                  </a:cubicBezTo>
                  <a:cubicBezTo>
                    <a:pt x="2465" y="755"/>
                    <a:pt x="2472" y="702"/>
                    <a:pt x="2447" y="702"/>
                  </a:cubicBezTo>
                  <a:cubicBezTo>
                    <a:pt x="2444" y="702"/>
                    <a:pt x="2439" y="703"/>
                    <a:pt x="2434" y="705"/>
                  </a:cubicBezTo>
                  <a:cubicBezTo>
                    <a:pt x="2320" y="592"/>
                    <a:pt x="2434" y="478"/>
                    <a:pt x="2343" y="387"/>
                  </a:cubicBezTo>
                  <a:cubicBezTo>
                    <a:pt x="2232" y="365"/>
                    <a:pt x="399" y="81"/>
                    <a:pt x="194" y="48"/>
                  </a:cubicBezTo>
                  <a:lnTo>
                    <a:pt x="194" y="48"/>
                  </a:lnTo>
                  <a:lnTo>
                    <a:pt x="183" y="91"/>
                  </a:lnTo>
                  <a:lnTo>
                    <a:pt x="251" y="91"/>
                  </a:lnTo>
                  <a:cubicBezTo>
                    <a:pt x="274" y="160"/>
                    <a:pt x="206" y="114"/>
                    <a:pt x="206" y="182"/>
                  </a:cubicBezTo>
                  <a:cubicBezTo>
                    <a:pt x="137" y="182"/>
                    <a:pt x="137" y="114"/>
                    <a:pt x="137" y="4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50"/>
            <p:cNvSpPr/>
            <p:nvPr/>
          </p:nvSpPr>
          <p:spPr>
            <a:xfrm rot="-2172901" flipH="1">
              <a:off x="8523711" y="527878"/>
              <a:ext cx="2860" cy="3759"/>
            </a:xfrm>
            <a:custGeom>
              <a:avLst/>
              <a:gdLst/>
              <a:ahLst/>
              <a:cxnLst/>
              <a:rect l="l" t="t" r="r" b="b"/>
              <a:pathLst>
                <a:path w="70" h="92" extrusionOk="0">
                  <a:moveTo>
                    <a:pt x="69" y="0"/>
                  </a:moveTo>
                  <a:lnTo>
                    <a:pt x="69" y="0"/>
                  </a:lnTo>
                  <a:cubicBezTo>
                    <a:pt x="24" y="23"/>
                    <a:pt x="1" y="46"/>
                    <a:pt x="1" y="91"/>
                  </a:cubicBezTo>
                  <a:cubicBezTo>
                    <a:pt x="69" y="68"/>
                    <a:pt x="69" y="23"/>
                    <a:pt x="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50"/>
            <p:cNvSpPr/>
            <p:nvPr/>
          </p:nvSpPr>
          <p:spPr>
            <a:xfrm rot="-2172901" flipH="1">
              <a:off x="8522073" y="529335"/>
              <a:ext cx="940" cy="41"/>
            </a:xfrm>
            <a:custGeom>
              <a:avLst/>
              <a:gdLst/>
              <a:ahLst/>
              <a:cxnLst/>
              <a:rect l="l" t="t" r="r" b="b"/>
              <a:pathLst>
                <a:path w="23" h="1" extrusionOk="0">
                  <a:moveTo>
                    <a:pt x="23" y="0"/>
                  </a:moveTo>
                  <a:lnTo>
                    <a:pt x="2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50"/>
            <p:cNvSpPr/>
            <p:nvPr/>
          </p:nvSpPr>
          <p:spPr>
            <a:xfrm rot="-2172901" flipH="1">
              <a:off x="8437971" y="228625"/>
              <a:ext cx="41" cy="940"/>
            </a:xfrm>
            <a:custGeom>
              <a:avLst/>
              <a:gdLst/>
              <a:ahLst/>
              <a:cxnLst/>
              <a:rect l="l" t="t" r="r" b="b"/>
              <a:pathLst>
                <a:path w="1" h="23" extrusionOk="0">
                  <a:moveTo>
                    <a:pt x="1" y="0"/>
                  </a:moveTo>
                  <a:lnTo>
                    <a:pt x="1" y="2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50"/>
            <p:cNvSpPr/>
            <p:nvPr/>
          </p:nvSpPr>
          <p:spPr>
            <a:xfrm rot="-2172901" flipH="1">
              <a:off x="8415320" y="233875"/>
              <a:ext cx="124537" cy="296701"/>
            </a:xfrm>
            <a:custGeom>
              <a:avLst/>
              <a:gdLst/>
              <a:ahLst/>
              <a:cxnLst/>
              <a:rect l="l" t="t" r="r" b="b"/>
              <a:pathLst>
                <a:path w="3048" h="7262" extrusionOk="0">
                  <a:moveTo>
                    <a:pt x="2388" y="2070"/>
                  </a:moveTo>
                  <a:lnTo>
                    <a:pt x="2499" y="2094"/>
                  </a:lnTo>
                  <a:lnTo>
                    <a:pt x="2499" y="2094"/>
                  </a:lnTo>
                  <a:lnTo>
                    <a:pt x="2434" y="2138"/>
                  </a:lnTo>
                  <a:lnTo>
                    <a:pt x="2388" y="2070"/>
                  </a:lnTo>
                  <a:close/>
                  <a:moveTo>
                    <a:pt x="2707" y="7095"/>
                  </a:moveTo>
                  <a:lnTo>
                    <a:pt x="2688" y="7151"/>
                  </a:lnTo>
                  <a:lnTo>
                    <a:pt x="2688" y="7151"/>
                  </a:lnTo>
                  <a:cubicBezTo>
                    <a:pt x="2694" y="7114"/>
                    <a:pt x="2645" y="7095"/>
                    <a:pt x="2707" y="7095"/>
                  </a:cubicBezTo>
                  <a:close/>
                  <a:moveTo>
                    <a:pt x="182" y="0"/>
                  </a:moveTo>
                  <a:lnTo>
                    <a:pt x="137" y="69"/>
                  </a:lnTo>
                  <a:lnTo>
                    <a:pt x="228" y="69"/>
                  </a:lnTo>
                  <a:cubicBezTo>
                    <a:pt x="251" y="137"/>
                    <a:pt x="182" y="91"/>
                    <a:pt x="182" y="137"/>
                  </a:cubicBezTo>
                  <a:cubicBezTo>
                    <a:pt x="173" y="140"/>
                    <a:pt x="165" y="141"/>
                    <a:pt x="158" y="141"/>
                  </a:cubicBezTo>
                  <a:cubicBezTo>
                    <a:pt x="114" y="141"/>
                    <a:pt x="111" y="85"/>
                    <a:pt x="92" y="46"/>
                  </a:cubicBezTo>
                  <a:lnTo>
                    <a:pt x="92" y="46"/>
                  </a:lnTo>
                  <a:cubicBezTo>
                    <a:pt x="92" y="91"/>
                    <a:pt x="46" y="137"/>
                    <a:pt x="114" y="160"/>
                  </a:cubicBezTo>
                  <a:cubicBezTo>
                    <a:pt x="92" y="182"/>
                    <a:pt x="46" y="160"/>
                    <a:pt x="23" y="205"/>
                  </a:cubicBezTo>
                  <a:cubicBezTo>
                    <a:pt x="46" y="228"/>
                    <a:pt x="92" y="273"/>
                    <a:pt x="69" y="319"/>
                  </a:cubicBezTo>
                  <a:lnTo>
                    <a:pt x="46" y="319"/>
                  </a:lnTo>
                  <a:cubicBezTo>
                    <a:pt x="1" y="410"/>
                    <a:pt x="160" y="432"/>
                    <a:pt x="92" y="523"/>
                  </a:cubicBezTo>
                  <a:lnTo>
                    <a:pt x="69" y="523"/>
                  </a:lnTo>
                  <a:cubicBezTo>
                    <a:pt x="23" y="546"/>
                    <a:pt x="92" y="614"/>
                    <a:pt x="46" y="660"/>
                  </a:cubicBezTo>
                  <a:lnTo>
                    <a:pt x="114" y="660"/>
                  </a:lnTo>
                  <a:cubicBezTo>
                    <a:pt x="69" y="728"/>
                    <a:pt x="114" y="774"/>
                    <a:pt x="69" y="819"/>
                  </a:cubicBezTo>
                  <a:lnTo>
                    <a:pt x="137" y="842"/>
                  </a:lnTo>
                  <a:cubicBezTo>
                    <a:pt x="114" y="1069"/>
                    <a:pt x="228" y="1888"/>
                    <a:pt x="251" y="2115"/>
                  </a:cubicBezTo>
                  <a:lnTo>
                    <a:pt x="228" y="2092"/>
                  </a:lnTo>
                  <a:lnTo>
                    <a:pt x="228" y="2092"/>
                  </a:lnTo>
                  <a:cubicBezTo>
                    <a:pt x="273" y="2411"/>
                    <a:pt x="296" y="3093"/>
                    <a:pt x="387" y="3411"/>
                  </a:cubicBezTo>
                  <a:cubicBezTo>
                    <a:pt x="319" y="3480"/>
                    <a:pt x="342" y="3548"/>
                    <a:pt x="319" y="3593"/>
                  </a:cubicBezTo>
                  <a:lnTo>
                    <a:pt x="387" y="3593"/>
                  </a:lnTo>
                  <a:cubicBezTo>
                    <a:pt x="387" y="3775"/>
                    <a:pt x="433" y="3616"/>
                    <a:pt x="455" y="3775"/>
                  </a:cubicBezTo>
                  <a:cubicBezTo>
                    <a:pt x="501" y="3957"/>
                    <a:pt x="433" y="4685"/>
                    <a:pt x="387" y="4867"/>
                  </a:cubicBezTo>
                  <a:cubicBezTo>
                    <a:pt x="478" y="4958"/>
                    <a:pt x="410" y="5049"/>
                    <a:pt x="455" y="5140"/>
                  </a:cubicBezTo>
                  <a:lnTo>
                    <a:pt x="433" y="5140"/>
                  </a:lnTo>
                  <a:cubicBezTo>
                    <a:pt x="455" y="5231"/>
                    <a:pt x="364" y="5776"/>
                    <a:pt x="410" y="5890"/>
                  </a:cubicBezTo>
                  <a:lnTo>
                    <a:pt x="410" y="5867"/>
                  </a:lnTo>
                  <a:lnTo>
                    <a:pt x="410" y="5867"/>
                  </a:lnTo>
                  <a:cubicBezTo>
                    <a:pt x="478" y="5958"/>
                    <a:pt x="364" y="5936"/>
                    <a:pt x="342" y="6026"/>
                  </a:cubicBezTo>
                  <a:cubicBezTo>
                    <a:pt x="433" y="6026"/>
                    <a:pt x="501" y="6095"/>
                    <a:pt x="501" y="6140"/>
                  </a:cubicBezTo>
                  <a:lnTo>
                    <a:pt x="478" y="6140"/>
                  </a:lnTo>
                  <a:cubicBezTo>
                    <a:pt x="501" y="6186"/>
                    <a:pt x="592" y="6299"/>
                    <a:pt x="592" y="6368"/>
                  </a:cubicBezTo>
                  <a:lnTo>
                    <a:pt x="546" y="6368"/>
                  </a:lnTo>
                  <a:cubicBezTo>
                    <a:pt x="592" y="6436"/>
                    <a:pt x="569" y="6549"/>
                    <a:pt x="569" y="6595"/>
                  </a:cubicBezTo>
                  <a:cubicBezTo>
                    <a:pt x="546" y="6709"/>
                    <a:pt x="455" y="6868"/>
                    <a:pt x="524" y="7004"/>
                  </a:cubicBezTo>
                  <a:lnTo>
                    <a:pt x="364" y="7095"/>
                  </a:lnTo>
                  <a:lnTo>
                    <a:pt x="387" y="7118"/>
                  </a:lnTo>
                  <a:cubicBezTo>
                    <a:pt x="387" y="7118"/>
                    <a:pt x="1447" y="7262"/>
                    <a:pt x="2138" y="7262"/>
                  </a:cubicBezTo>
                  <a:cubicBezTo>
                    <a:pt x="2357" y="7262"/>
                    <a:pt x="2540" y="7247"/>
                    <a:pt x="2638" y="7209"/>
                  </a:cubicBezTo>
                  <a:lnTo>
                    <a:pt x="2684" y="7209"/>
                  </a:lnTo>
                  <a:lnTo>
                    <a:pt x="2684" y="7163"/>
                  </a:lnTo>
                  <a:cubicBezTo>
                    <a:pt x="2691" y="7149"/>
                    <a:pt x="2698" y="7144"/>
                    <a:pt x="2706" y="7144"/>
                  </a:cubicBezTo>
                  <a:cubicBezTo>
                    <a:pt x="2723" y="7144"/>
                    <a:pt x="2743" y="7171"/>
                    <a:pt x="2775" y="7186"/>
                  </a:cubicBezTo>
                  <a:lnTo>
                    <a:pt x="2798" y="7118"/>
                  </a:lnTo>
                  <a:lnTo>
                    <a:pt x="2752" y="7141"/>
                  </a:lnTo>
                  <a:lnTo>
                    <a:pt x="2707" y="7050"/>
                  </a:lnTo>
                  <a:cubicBezTo>
                    <a:pt x="2729" y="7004"/>
                    <a:pt x="2798" y="7050"/>
                    <a:pt x="2820" y="6982"/>
                  </a:cubicBezTo>
                  <a:cubicBezTo>
                    <a:pt x="2866" y="6686"/>
                    <a:pt x="2934" y="6413"/>
                    <a:pt x="2911" y="6095"/>
                  </a:cubicBezTo>
                  <a:lnTo>
                    <a:pt x="2911" y="6095"/>
                  </a:lnTo>
                  <a:lnTo>
                    <a:pt x="2957" y="6117"/>
                  </a:lnTo>
                  <a:cubicBezTo>
                    <a:pt x="2934" y="6026"/>
                    <a:pt x="2934" y="5936"/>
                    <a:pt x="2911" y="5867"/>
                  </a:cubicBezTo>
                  <a:lnTo>
                    <a:pt x="3002" y="5822"/>
                  </a:lnTo>
                  <a:lnTo>
                    <a:pt x="3002" y="5822"/>
                  </a:lnTo>
                  <a:cubicBezTo>
                    <a:pt x="3001" y="5822"/>
                    <a:pt x="3000" y="5823"/>
                    <a:pt x="2999" y="5823"/>
                  </a:cubicBezTo>
                  <a:cubicBezTo>
                    <a:pt x="2957" y="5823"/>
                    <a:pt x="2957" y="5366"/>
                    <a:pt x="2957" y="5344"/>
                  </a:cubicBezTo>
                  <a:lnTo>
                    <a:pt x="2866" y="5344"/>
                  </a:lnTo>
                  <a:cubicBezTo>
                    <a:pt x="2866" y="5253"/>
                    <a:pt x="2979" y="5322"/>
                    <a:pt x="2957" y="5231"/>
                  </a:cubicBezTo>
                  <a:cubicBezTo>
                    <a:pt x="2820" y="5208"/>
                    <a:pt x="2979" y="5094"/>
                    <a:pt x="2911" y="5071"/>
                  </a:cubicBezTo>
                  <a:cubicBezTo>
                    <a:pt x="2911" y="5071"/>
                    <a:pt x="2911" y="5026"/>
                    <a:pt x="2957" y="5026"/>
                  </a:cubicBezTo>
                  <a:cubicBezTo>
                    <a:pt x="2889" y="5026"/>
                    <a:pt x="2934" y="5003"/>
                    <a:pt x="2934" y="4958"/>
                  </a:cubicBezTo>
                  <a:lnTo>
                    <a:pt x="2934" y="4958"/>
                  </a:lnTo>
                  <a:lnTo>
                    <a:pt x="2889" y="4980"/>
                  </a:lnTo>
                  <a:lnTo>
                    <a:pt x="2843" y="4912"/>
                  </a:lnTo>
                  <a:lnTo>
                    <a:pt x="2934" y="4912"/>
                  </a:lnTo>
                  <a:cubicBezTo>
                    <a:pt x="2957" y="4776"/>
                    <a:pt x="3048" y="4025"/>
                    <a:pt x="3002" y="3866"/>
                  </a:cubicBezTo>
                  <a:lnTo>
                    <a:pt x="3002" y="3866"/>
                  </a:lnTo>
                  <a:cubicBezTo>
                    <a:pt x="2957" y="3889"/>
                    <a:pt x="2979" y="3934"/>
                    <a:pt x="2889" y="3957"/>
                  </a:cubicBezTo>
                  <a:cubicBezTo>
                    <a:pt x="2843" y="3912"/>
                    <a:pt x="2911" y="3889"/>
                    <a:pt x="2866" y="3866"/>
                  </a:cubicBezTo>
                  <a:cubicBezTo>
                    <a:pt x="3002" y="3866"/>
                    <a:pt x="2889" y="3775"/>
                    <a:pt x="3025" y="3752"/>
                  </a:cubicBezTo>
                  <a:lnTo>
                    <a:pt x="2957" y="3730"/>
                  </a:lnTo>
                  <a:lnTo>
                    <a:pt x="3002" y="3707"/>
                  </a:lnTo>
                  <a:cubicBezTo>
                    <a:pt x="2911" y="3525"/>
                    <a:pt x="2957" y="3662"/>
                    <a:pt x="2979" y="3502"/>
                  </a:cubicBezTo>
                  <a:cubicBezTo>
                    <a:pt x="2957" y="3411"/>
                    <a:pt x="2866" y="3366"/>
                    <a:pt x="2889" y="3298"/>
                  </a:cubicBezTo>
                  <a:lnTo>
                    <a:pt x="2889" y="3298"/>
                  </a:lnTo>
                  <a:lnTo>
                    <a:pt x="2820" y="3320"/>
                  </a:lnTo>
                  <a:cubicBezTo>
                    <a:pt x="2889" y="3298"/>
                    <a:pt x="2775" y="3252"/>
                    <a:pt x="2843" y="3229"/>
                  </a:cubicBezTo>
                  <a:cubicBezTo>
                    <a:pt x="2843" y="3211"/>
                    <a:pt x="2843" y="3149"/>
                    <a:pt x="2796" y="3149"/>
                  </a:cubicBezTo>
                  <a:cubicBezTo>
                    <a:pt x="2784" y="3149"/>
                    <a:pt x="2770" y="3152"/>
                    <a:pt x="2752" y="3161"/>
                  </a:cubicBezTo>
                  <a:cubicBezTo>
                    <a:pt x="2787" y="3144"/>
                    <a:pt x="2808" y="3100"/>
                    <a:pt x="2836" y="3100"/>
                  </a:cubicBezTo>
                  <a:cubicBezTo>
                    <a:pt x="2845" y="3100"/>
                    <a:pt x="2855" y="3105"/>
                    <a:pt x="2866" y="3116"/>
                  </a:cubicBezTo>
                  <a:lnTo>
                    <a:pt x="2843" y="3048"/>
                  </a:lnTo>
                  <a:lnTo>
                    <a:pt x="2820" y="3070"/>
                  </a:lnTo>
                  <a:cubicBezTo>
                    <a:pt x="2820" y="3002"/>
                    <a:pt x="2889" y="2957"/>
                    <a:pt x="2798" y="2911"/>
                  </a:cubicBezTo>
                  <a:lnTo>
                    <a:pt x="2752" y="2934"/>
                  </a:lnTo>
                  <a:cubicBezTo>
                    <a:pt x="2752" y="2888"/>
                    <a:pt x="2752" y="2843"/>
                    <a:pt x="2843" y="2820"/>
                  </a:cubicBezTo>
                  <a:lnTo>
                    <a:pt x="2866" y="2866"/>
                  </a:lnTo>
                  <a:cubicBezTo>
                    <a:pt x="2866" y="2797"/>
                    <a:pt x="2843" y="2752"/>
                    <a:pt x="2798" y="2684"/>
                  </a:cubicBezTo>
                  <a:lnTo>
                    <a:pt x="2798" y="2706"/>
                  </a:lnTo>
                  <a:cubicBezTo>
                    <a:pt x="2708" y="2617"/>
                    <a:pt x="2618" y="2194"/>
                    <a:pt x="2506" y="2096"/>
                  </a:cubicBezTo>
                  <a:lnTo>
                    <a:pt x="2506" y="2096"/>
                  </a:lnTo>
                  <a:lnTo>
                    <a:pt x="2593" y="2115"/>
                  </a:lnTo>
                  <a:cubicBezTo>
                    <a:pt x="2570" y="1956"/>
                    <a:pt x="2502" y="1206"/>
                    <a:pt x="2547" y="1069"/>
                  </a:cubicBezTo>
                  <a:cubicBezTo>
                    <a:pt x="2563" y="1054"/>
                    <a:pt x="2580" y="1049"/>
                    <a:pt x="2597" y="1049"/>
                  </a:cubicBezTo>
                  <a:cubicBezTo>
                    <a:pt x="2631" y="1049"/>
                    <a:pt x="2661" y="1069"/>
                    <a:pt x="2661" y="1069"/>
                  </a:cubicBezTo>
                  <a:cubicBezTo>
                    <a:pt x="2638" y="1001"/>
                    <a:pt x="2593" y="1046"/>
                    <a:pt x="2593" y="978"/>
                  </a:cubicBezTo>
                  <a:lnTo>
                    <a:pt x="2593" y="978"/>
                  </a:lnTo>
                  <a:lnTo>
                    <a:pt x="2661" y="1001"/>
                  </a:lnTo>
                  <a:lnTo>
                    <a:pt x="2661" y="1001"/>
                  </a:lnTo>
                  <a:lnTo>
                    <a:pt x="2638" y="955"/>
                  </a:lnTo>
                  <a:cubicBezTo>
                    <a:pt x="2627" y="967"/>
                    <a:pt x="2599" y="967"/>
                    <a:pt x="2567" y="967"/>
                  </a:cubicBezTo>
                  <a:cubicBezTo>
                    <a:pt x="2536" y="967"/>
                    <a:pt x="2502" y="967"/>
                    <a:pt x="2479" y="978"/>
                  </a:cubicBezTo>
                  <a:lnTo>
                    <a:pt x="2479" y="910"/>
                  </a:lnTo>
                  <a:lnTo>
                    <a:pt x="2547" y="910"/>
                  </a:lnTo>
                  <a:cubicBezTo>
                    <a:pt x="2547" y="887"/>
                    <a:pt x="2388" y="865"/>
                    <a:pt x="2411" y="796"/>
                  </a:cubicBezTo>
                  <a:cubicBezTo>
                    <a:pt x="2434" y="683"/>
                    <a:pt x="2411" y="546"/>
                    <a:pt x="2434" y="432"/>
                  </a:cubicBezTo>
                  <a:lnTo>
                    <a:pt x="2502" y="478"/>
                  </a:lnTo>
                  <a:lnTo>
                    <a:pt x="2502" y="432"/>
                  </a:lnTo>
                  <a:cubicBezTo>
                    <a:pt x="2495" y="436"/>
                    <a:pt x="2490" y="437"/>
                    <a:pt x="2486" y="437"/>
                  </a:cubicBezTo>
                  <a:cubicBezTo>
                    <a:pt x="2466" y="437"/>
                    <a:pt x="2472" y="405"/>
                    <a:pt x="2464" y="405"/>
                  </a:cubicBezTo>
                  <a:cubicBezTo>
                    <a:pt x="2462" y="405"/>
                    <a:pt x="2460" y="406"/>
                    <a:pt x="2456" y="410"/>
                  </a:cubicBezTo>
                  <a:cubicBezTo>
                    <a:pt x="2320" y="319"/>
                    <a:pt x="2434" y="205"/>
                    <a:pt x="2343" y="137"/>
                  </a:cubicBezTo>
                  <a:cubicBezTo>
                    <a:pt x="2229" y="137"/>
                    <a:pt x="296" y="46"/>
                    <a:pt x="160" y="46"/>
                  </a:cubicBezTo>
                  <a:lnTo>
                    <a:pt x="18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50"/>
            <p:cNvSpPr/>
            <p:nvPr/>
          </p:nvSpPr>
          <p:spPr>
            <a:xfrm rot="-2172901" flipH="1">
              <a:off x="8158706" y="1072537"/>
              <a:ext cx="3759" cy="5597"/>
            </a:xfrm>
            <a:custGeom>
              <a:avLst/>
              <a:gdLst/>
              <a:ahLst/>
              <a:cxnLst/>
              <a:rect l="l" t="t" r="r" b="b"/>
              <a:pathLst>
                <a:path w="92" h="137" extrusionOk="0">
                  <a:moveTo>
                    <a:pt x="91" y="1"/>
                  </a:moveTo>
                  <a:lnTo>
                    <a:pt x="91" y="1"/>
                  </a:lnTo>
                  <a:cubicBezTo>
                    <a:pt x="23" y="46"/>
                    <a:pt x="0" y="69"/>
                    <a:pt x="0" y="137"/>
                  </a:cubicBezTo>
                  <a:cubicBezTo>
                    <a:pt x="69" y="114"/>
                    <a:pt x="69" y="46"/>
                    <a:pt x="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50"/>
            <p:cNvSpPr/>
            <p:nvPr/>
          </p:nvSpPr>
          <p:spPr>
            <a:xfrm rot="-2172901" flipH="1">
              <a:off x="8157424" y="1074172"/>
              <a:ext cx="41" cy="41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50"/>
            <p:cNvSpPr/>
            <p:nvPr/>
          </p:nvSpPr>
          <p:spPr>
            <a:xfrm rot="-2172901" flipH="1">
              <a:off x="8032792" y="711518"/>
              <a:ext cx="981" cy="940"/>
            </a:xfrm>
            <a:custGeom>
              <a:avLst/>
              <a:gdLst/>
              <a:ahLst/>
              <a:cxnLst/>
              <a:rect l="l" t="t" r="r" b="b"/>
              <a:pathLst>
                <a:path w="24" h="23" extrusionOk="0">
                  <a:moveTo>
                    <a:pt x="0" y="0"/>
                  </a:moveTo>
                  <a:lnTo>
                    <a:pt x="23" y="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50"/>
            <p:cNvSpPr/>
            <p:nvPr/>
          </p:nvSpPr>
          <p:spPr>
            <a:xfrm rot="-2172901" flipH="1">
              <a:off x="8028052" y="710278"/>
              <a:ext cx="129195" cy="373144"/>
            </a:xfrm>
            <a:custGeom>
              <a:avLst/>
              <a:gdLst/>
              <a:ahLst/>
              <a:cxnLst/>
              <a:rect l="l" t="t" r="r" b="b"/>
              <a:pathLst>
                <a:path w="3162" h="9133" extrusionOk="0">
                  <a:moveTo>
                    <a:pt x="159" y="1"/>
                  </a:moveTo>
                  <a:lnTo>
                    <a:pt x="137" y="69"/>
                  </a:lnTo>
                  <a:cubicBezTo>
                    <a:pt x="138" y="68"/>
                    <a:pt x="140" y="68"/>
                    <a:pt x="143" y="68"/>
                  </a:cubicBezTo>
                  <a:lnTo>
                    <a:pt x="143" y="68"/>
                  </a:lnTo>
                  <a:lnTo>
                    <a:pt x="159" y="1"/>
                  </a:lnTo>
                  <a:close/>
                  <a:moveTo>
                    <a:pt x="71" y="811"/>
                  </a:moveTo>
                  <a:lnTo>
                    <a:pt x="71" y="811"/>
                  </a:lnTo>
                  <a:cubicBezTo>
                    <a:pt x="69" y="813"/>
                    <a:pt x="68" y="816"/>
                    <a:pt x="68" y="819"/>
                  </a:cubicBezTo>
                  <a:cubicBezTo>
                    <a:pt x="69" y="816"/>
                    <a:pt x="70" y="814"/>
                    <a:pt x="71" y="811"/>
                  </a:cubicBezTo>
                  <a:close/>
                  <a:moveTo>
                    <a:pt x="2320" y="46"/>
                  </a:moveTo>
                  <a:cubicBezTo>
                    <a:pt x="2207" y="46"/>
                    <a:pt x="321" y="46"/>
                    <a:pt x="143" y="68"/>
                  </a:cubicBezTo>
                  <a:lnTo>
                    <a:pt x="143" y="68"/>
                  </a:lnTo>
                  <a:lnTo>
                    <a:pt x="137" y="91"/>
                  </a:lnTo>
                  <a:lnTo>
                    <a:pt x="205" y="91"/>
                  </a:lnTo>
                  <a:cubicBezTo>
                    <a:pt x="228" y="160"/>
                    <a:pt x="159" y="114"/>
                    <a:pt x="159" y="182"/>
                  </a:cubicBezTo>
                  <a:cubicBezTo>
                    <a:pt x="114" y="182"/>
                    <a:pt x="91" y="137"/>
                    <a:pt x="91" y="69"/>
                  </a:cubicBezTo>
                  <a:lnTo>
                    <a:pt x="91" y="69"/>
                  </a:lnTo>
                  <a:cubicBezTo>
                    <a:pt x="68" y="137"/>
                    <a:pt x="46" y="182"/>
                    <a:pt x="114" y="205"/>
                  </a:cubicBezTo>
                  <a:cubicBezTo>
                    <a:pt x="103" y="228"/>
                    <a:pt x="80" y="228"/>
                    <a:pt x="57" y="228"/>
                  </a:cubicBezTo>
                  <a:cubicBezTo>
                    <a:pt x="34" y="228"/>
                    <a:pt x="12" y="228"/>
                    <a:pt x="0" y="251"/>
                  </a:cubicBezTo>
                  <a:cubicBezTo>
                    <a:pt x="23" y="296"/>
                    <a:pt x="91" y="342"/>
                    <a:pt x="68" y="387"/>
                  </a:cubicBezTo>
                  <a:lnTo>
                    <a:pt x="46" y="387"/>
                  </a:lnTo>
                  <a:cubicBezTo>
                    <a:pt x="0" y="501"/>
                    <a:pt x="159" y="546"/>
                    <a:pt x="91" y="660"/>
                  </a:cubicBezTo>
                  <a:lnTo>
                    <a:pt x="68" y="660"/>
                  </a:lnTo>
                  <a:cubicBezTo>
                    <a:pt x="47" y="682"/>
                    <a:pt x="88" y="746"/>
                    <a:pt x="71" y="811"/>
                  </a:cubicBezTo>
                  <a:lnTo>
                    <a:pt x="71" y="811"/>
                  </a:lnTo>
                  <a:cubicBezTo>
                    <a:pt x="75" y="805"/>
                    <a:pt x="84" y="802"/>
                    <a:pt x="94" y="802"/>
                  </a:cubicBezTo>
                  <a:cubicBezTo>
                    <a:pt x="108" y="802"/>
                    <a:pt x="125" y="808"/>
                    <a:pt x="137" y="819"/>
                  </a:cubicBezTo>
                  <a:cubicBezTo>
                    <a:pt x="91" y="910"/>
                    <a:pt x="137" y="956"/>
                    <a:pt x="91" y="1001"/>
                  </a:cubicBezTo>
                  <a:lnTo>
                    <a:pt x="159" y="1069"/>
                  </a:lnTo>
                  <a:cubicBezTo>
                    <a:pt x="159" y="1319"/>
                    <a:pt x="341" y="2343"/>
                    <a:pt x="341" y="2616"/>
                  </a:cubicBezTo>
                  <a:cubicBezTo>
                    <a:pt x="387" y="3002"/>
                    <a:pt x="387" y="3844"/>
                    <a:pt x="500" y="4276"/>
                  </a:cubicBezTo>
                  <a:cubicBezTo>
                    <a:pt x="432" y="4321"/>
                    <a:pt x="455" y="4412"/>
                    <a:pt x="432" y="4480"/>
                  </a:cubicBezTo>
                  <a:cubicBezTo>
                    <a:pt x="442" y="4471"/>
                    <a:pt x="455" y="4465"/>
                    <a:pt x="467" y="4465"/>
                  </a:cubicBezTo>
                  <a:cubicBezTo>
                    <a:pt x="485" y="4465"/>
                    <a:pt x="500" y="4476"/>
                    <a:pt x="500" y="4503"/>
                  </a:cubicBezTo>
                  <a:cubicBezTo>
                    <a:pt x="500" y="4605"/>
                    <a:pt x="512" y="4605"/>
                    <a:pt x="526" y="4605"/>
                  </a:cubicBezTo>
                  <a:cubicBezTo>
                    <a:pt x="540" y="4605"/>
                    <a:pt x="557" y="4605"/>
                    <a:pt x="569" y="4708"/>
                  </a:cubicBezTo>
                  <a:cubicBezTo>
                    <a:pt x="637" y="4958"/>
                    <a:pt x="569" y="5890"/>
                    <a:pt x="523" y="6095"/>
                  </a:cubicBezTo>
                  <a:cubicBezTo>
                    <a:pt x="591" y="6209"/>
                    <a:pt x="523" y="6345"/>
                    <a:pt x="591" y="6459"/>
                  </a:cubicBezTo>
                  <a:lnTo>
                    <a:pt x="569" y="6459"/>
                  </a:lnTo>
                  <a:cubicBezTo>
                    <a:pt x="591" y="6572"/>
                    <a:pt x="523" y="7255"/>
                    <a:pt x="546" y="7391"/>
                  </a:cubicBezTo>
                  <a:cubicBezTo>
                    <a:pt x="591" y="7505"/>
                    <a:pt x="500" y="7482"/>
                    <a:pt x="478" y="7573"/>
                  </a:cubicBezTo>
                  <a:cubicBezTo>
                    <a:pt x="569" y="7573"/>
                    <a:pt x="614" y="7687"/>
                    <a:pt x="637" y="7709"/>
                  </a:cubicBezTo>
                  <a:lnTo>
                    <a:pt x="614" y="7709"/>
                  </a:lnTo>
                  <a:cubicBezTo>
                    <a:pt x="614" y="7778"/>
                    <a:pt x="705" y="7914"/>
                    <a:pt x="705" y="8028"/>
                  </a:cubicBezTo>
                  <a:lnTo>
                    <a:pt x="660" y="8005"/>
                  </a:lnTo>
                  <a:lnTo>
                    <a:pt x="660" y="8005"/>
                  </a:lnTo>
                  <a:cubicBezTo>
                    <a:pt x="705" y="8096"/>
                    <a:pt x="682" y="8255"/>
                    <a:pt x="682" y="8301"/>
                  </a:cubicBezTo>
                  <a:cubicBezTo>
                    <a:pt x="660" y="8437"/>
                    <a:pt x="569" y="8642"/>
                    <a:pt x="614" y="8846"/>
                  </a:cubicBezTo>
                  <a:lnTo>
                    <a:pt x="455" y="8937"/>
                  </a:lnTo>
                  <a:lnTo>
                    <a:pt x="478" y="8960"/>
                  </a:lnTo>
                  <a:cubicBezTo>
                    <a:pt x="478" y="8960"/>
                    <a:pt x="1478" y="9133"/>
                    <a:pt x="2168" y="9133"/>
                  </a:cubicBezTo>
                  <a:cubicBezTo>
                    <a:pt x="2414" y="9133"/>
                    <a:pt x="2621" y="9111"/>
                    <a:pt x="2729" y="9051"/>
                  </a:cubicBezTo>
                  <a:lnTo>
                    <a:pt x="2774" y="9051"/>
                  </a:lnTo>
                  <a:lnTo>
                    <a:pt x="2774" y="9006"/>
                  </a:lnTo>
                  <a:cubicBezTo>
                    <a:pt x="2797" y="8937"/>
                    <a:pt x="2752" y="8915"/>
                    <a:pt x="2797" y="8915"/>
                  </a:cubicBezTo>
                  <a:lnTo>
                    <a:pt x="2797" y="9006"/>
                  </a:lnTo>
                  <a:cubicBezTo>
                    <a:pt x="2797" y="8979"/>
                    <a:pt x="2804" y="8970"/>
                    <a:pt x="2814" y="8970"/>
                  </a:cubicBezTo>
                  <a:cubicBezTo>
                    <a:pt x="2829" y="8970"/>
                    <a:pt x="2852" y="8992"/>
                    <a:pt x="2865" y="9006"/>
                  </a:cubicBezTo>
                  <a:lnTo>
                    <a:pt x="2888" y="8937"/>
                  </a:lnTo>
                  <a:lnTo>
                    <a:pt x="2888" y="8937"/>
                  </a:lnTo>
                  <a:lnTo>
                    <a:pt x="2865" y="8960"/>
                  </a:lnTo>
                  <a:cubicBezTo>
                    <a:pt x="2843" y="8915"/>
                    <a:pt x="2797" y="8869"/>
                    <a:pt x="2820" y="8846"/>
                  </a:cubicBezTo>
                  <a:cubicBezTo>
                    <a:pt x="2820" y="8812"/>
                    <a:pt x="2843" y="8812"/>
                    <a:pt x="2865" y="8812"/>
                  </a:cubicBezTo>
                  <a:cubicBezTo>
                    <a:pt x="2888" y="8812"/>
                    <a:pt x="2911" y="8812"/>
                    <a:pt x="2911" y="8778"/>
                  </a:cubicBezTo>
                  <a:cubicBezTo>
                    <a:pt x="2979" y="8392"/>
                    <a:pt x="3047" y="8028"/>
                    <a:pt x="3047" y="7641"/>
                  </a:cubicBezTo>
                  <a:lnTo>
                    <a:pt x="3070" y="7664"/>
                  </a:lnTo>
                  <a:cubicBezTo>
                    <a:pt x="3070" y="7527"/>
                    <a:pt x="3070" y="7436"/>
                    <a:pt x="3047" y="7323"/>
                  </a:cubicBezTo>
                  <a:lnTo>
                    <a:pt x="3138" y="7277"/>
                  </a:lnTo>
                  <a:lnTo>
                    <a:pt x="3138" y="7277"/>
                  </a:lnTo>
                  <a:cubicBezTo>
                    <a:pt x="3137" y="7278"/>
                    <a:pt x="3137" y="7278"/>
                    <a:pt x="3136" y="7278"/>
                  </a:cubicBezTo>
                  <a:cubicBezTo>
                    <a:pt x="3093" y="7278"/>
                    <a:pt x="3093" y="6709"/>
                    <a:pt x="3093" y="6709"/>
                  </a:cubicBezTo>
                  <a:lnTo>
                    <a:pt x="3002" y="6686"/>
                  </a:lnTo>
                  <a:cubicBezTo>
                    <a:pt x="3002" y="6572"/>
                    <a:pt x="3116" y="6663"/>
                    <a:pt x="3093" y="6550"/>
                  </a:cubicBezTo>
                  <a:cubicBezTo>
                    <a:pt x="2956" y="6504"/>
                    <a:pt x="3116" y="6390"/>
                    <a:pt x="3025" y="6345"/>
                  </a:cubicBezTo>
                  <a:cubicBezTo>
                    <a:pt x="3047" y="6345"/>
                    <a:pt x="3047" y="6299"/>
                    <a:pt x="3093" y="6299"/>
                  </a:cubicBezTo>
                  <a:cubicBezTo>
                    <a:pt x="3025" y="6277"/>
                    <a:pt x="3070" y="6254"/>
                    <a:pt x="3047" y="6209"/>
                  </a:cubicBezTo>
                  <a:lnTo>
                    <a:pt x="3047" y="6209"/>
                  </a:lnTo>
                  <a:lnTo>
                    <a:pt x="3002" y="6231"/>
                  </a:lnTo>
                  <a:lnTo>
                    <a:pt x="2979" y="6163"/>
                  </a:lnTo>
                  <a:lnTo>
                    <a:pt x="3070" y="6163"/>
                  </a:lnTo>
                  <a:cubicBezTo>
                    <a:pt x="3093" y="5958"/>
                    <a:pt x="3161" y="5026"/>
                    <a:pt x="3138" y="4821"/>
                  </a:cubicBezTo>
                  <a:lnTo>
                    <a:pt x="3138" y="4821"/>
                  </a:lnTo>
                  <a:cubicBezTo>
                    <a:pt x="3070" y="4844"/>
                    <a:pt x="3116" y="4912"/>
                    <a:pt x="3025" y="4935"/>
                  </a:cubicBezTo>
                  <a:cubicBezTo>
                    <a:pt x="2979" y="4890"/>
                    <a:pt x="3047" y="4867"/>
                    <a:pt x="2979" y="4844"/>
                  </a:cubicBezTo>
                  <a:cubicBezTo>
                    <a:pt x="3116" y="4821"/>
                    <a:pt x="3025" y="4708"/>
                    <a:pt x="3138" y="4685"/>
                  </a:cubicBezTo>
                  <a:lnTo>
                    <a:pt x="3070" y="4662"/>
                  </a:lnTo>
                  <a:lnTo>
                    <a:pt x="3116" y="4639"/>
                  </a:lnTo>
                  <a:cubicBezTo>
                    <a:pt x="3025" y="4389"/>
                    <a:pt x="3070" y="4571"/>
                    <a:pt x="3093" y="4367"/>
                  </a:cubicBezTo>
                  <a:cubicBezTo>
                    <a:pt x="3070" y="4230"/>
                    <a:pt x="2979" y="4185"/>
                    <a:pt x="3002" y="4116"/>
                  </a:cubicBezTo>
                  <a:lnTo>
                    <a:pt x="2934" y="4116"/>
                  </a:lnTo>
                  <a:cubicBezTo>
                    <a:pt x="3002" y="4116"/>
                    <a:pt x="2888" y="4025"/>
                    <a:pt x="2956" y="4025"/>
                  </a:cubicBezTo>
                  <a:cubicBezTo>
                    <a:pt x="2956" y="3985"/>
                    <a:pt x="2956" y="3908"/>
                    <a:pt x="2892" y="3908"/>
                  </a:cubicBezTo>
                  <a:cubicBezTo>
                    <a:pt x="2888" y="3908"/>
                    <a:pt x="2883" y="3909"/>
                    <a:pt x="2879" y="3909"/>
                  </a:cubicBezTo>
                  <a:lnTo>
                    <a:pt x="2879" y="3909"/>
                  </a:lnTo>
                  <a:cubicBezTo>
                    <a:pt x="2907" y="3898"/>
                    <a:pt x="2926" y="3854"/>
                    <a:pt x="2943" y="3854"/>
                  </a:cubicBezTo>
                  <a:cubicBezTo>
                    <a:pt x="2947" y="3854"/>
                    <a:pt x="2952" y="3857"/>
                    <a:pt x="2956" y="3866"/>
                  </a:cubicBezTo>
                  <a:lnTo>
                    <a:pt x="2956" y="3775"/>
                  </a:lnTo>
                  <a:lnTo>
                    <a:pt x="2934" y="3821"/>
                  </a:lnTo>
                  <a:cubicBezTo>
                    <a:pt x="2911" y="3730"/>
                    <a:pt x="2979" y="3662"/>
                    <a:pt x="2911" y="3593"/>
                  </a:cubicBezTo>
                  <a:lnTo>
                    <a:pt x="2865" y="3639"/>
                  </a:lnTo>
                  <a:cubicBezTo>
                    <a:pt x="2865" y="3571"/>
                    <a:pt x="2843" y="3525"/>
                    <a:pt x="2934" y="3502"/>
                  </a:cubicBezTo>
                  <a:lnTo>
                    <a:pt x="2979" y="3548"/>
                  </a:lnTo>
                  <a:cubicBezTo>
                    <a:pt x="2956" y="3457"/>
                    <a:pt x="2956" y="3389"/>
                    <a:pt x="2911" y="3321"/>
                  </a:cubicBezTo>
                  <a:lnTo>
                    <a:pt x="2911" y="3343"/>
                  </a:lnTo>
                  <a:cubicBezTo>
                    <a:pt x="2820" y="3230"/>
                    <a:pt x="2729" y="2661"/>
                    <a:pt x="2615" y="2570"/>
                  </a:cubicBezTo>
                  <a:lnTo>
                    <a:pt x="2547" y="2616"/>
                  </a:lnTo>
                  <a:lnTo>
                    <a:pt x="2479" y="2547"/>
                  </a:lnTo>
                  <a:lnTo>
                    <a:pt x="2479" y="2547"/>
                  </a:lnTo>
                  <a:lnTo>
                    <a:pt x="2683" y="2570"/>
                  </a:lnTo>
                  <a:cubicBezTo>
                    <a:pt x="2683" y="2388"/>
                    <a:pt x="2570" y="1433"/>
                    <a:pt x="2593" y="1251"/>
                  </a:cubicBezTo>
                  <a:cubicBezTo>
                    <a:pt x="2600" y="1228"/>
                    <a:pt x="2615" y="1221"/>
                    <a:pt x="2632" y="1221"/>
                  </a:cubicBezTo>
                  <a:cubicBezTo>
                    <a:pt x="2666" y="1221"/>
                    <a:pt x="2706" y="1251"/>
                    <a:pt x="2706" y="1251"/>
                  </a:cubicBezTo>
                  <a:cubicBezTo>
                    <a:pt x="2683" y="1160"/>
                    <a:pt x="2638" y="1206"/>
                    <a:pt x="2638" y="1138"/>
                  </a:cubicBezTo>
                  <a:lnTo>
                    <a:pt x="2638" y="1138"/>
                  </a:lnTo>
                  <a:lnTo>
                    <a:pt x="2706" y="1160"/>
                  </a:lnTo>
                  <a:lnTo>
                    <a:pt x="2683" y="1092"/>
                  </a:lnTo>
                  <a:cubicBezTo>
                    <a:pt x="2661" y="1138"/>
                    <a:pt x="2570" y="1115"/>
                    <a:pt x="2524" y="1138"/>
                  </a:cubicBezTo>
                  <a:lnTo>
                    <a:pt x="2524" y="1047"/>
                  </a:lnTo>
                  <a:lnTo>
                    <a:pt x="2570" y="1047"/>
                  </a:lnTo>
                  <a:cubicBezTo>
                    <a:pt x="2570" y="1024"/>
                    <a:pt x="2411" y="1001"/>
                    <a:pt x="2433" y="910"/>
                  </a:cubicBezTo>
                  <a:cubicBezTo>
                    <a:pt x="2456" y="751"/>
                    <a:pt x="2433" y="592"/>
                    <a:pt x="2433" y="433"/>
                  </a:cubicBezTo>
                  <a:lnTo>
                    <a:pt x="2433" y="433"/>
                  </a:lnTo>
                  <a:lnTo>
                    <a:pt x="2502" y="501"/>
                  </a:lnTo>
                  <a:lnTo>
                    <a:pt x="2502" y="433"/>
                  </a:lnTo>
                  <a:cubicBezTo>
                    <a:pt x="2494" y="440"/>
                    <a:pt x="2488" y="444"/>
                    <a:pt x="2484" y="444"/>
                  </a:cubicBezTo>
                  <a:cubicBezTo>
                    <a:pt x="2467" y="444"/>
                    <a:pt x="2471" y="399"/>
                    <a:pt x="2464" y="399"/>
                  </a:cubicBezTo>
                  <a:cubicBezTo>
                    <a:pt x="2463" y="399"/>
                    <a:pt x="2460" y="402"/>
                    <a:pt x="2456" y="410"/>
                  </a:cubicBezTo>
                  <a:cubicBezTo>
                    <a:pt x="2297" y="296"/>
                    <a:pt x="2411" y="137"/>
                    <a:pt x="2320" y="4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50"/>
            <p:cNvSpPr/>
            <p:nvPr/>
          </p:nvSpPr>
          <p:spPr>
            <a:xfrm rot="-2172901" flipH="1">
              <a:off x="8049577" y="1799255"/>
              <a:ext cx="41" cy="981"/>
            </a:xfrm>
            <a:custGeom>
              <a:avLst/>
              <a:gdLst/>
              <a:ahLst/>
              <a:cxnLst/>
              <a:rect l="l" t="t" r="r" b="b"/>
              <a:pathLst>
                <a:path w="1" h="24" extrusionOk="0">
                  <a:moveTo>
                    <a:pt x="0" y="1"/>
                  </a:moveTo>
                  <a:lnTo>
                    <a:pt x="0" y="2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50"/>
            <p:cNvSpPr/>
            <p:nvPr/>
          </p:nvSpPr>
          <p:spPr>
            <a:xfrm rot="-2172901" flipH="1">
              <a:off x="9310547" y="1034183"/>
              <a:ext cx="130094" cy="373144"/>
            </a:xfrm>
            <a:custGeom>
              <a:avLst/>
              <a:gdLst/>
              <a:ahLst/>
              <a:cxnLst/>
              <a:rect l="l" t="t" r="r" b="b"/>
              <a:pathLst>
                <a:path w="3184" h="9133" extrusionOk="0">
                  <a:moveTo>
                    <a:pt x="2502" y="2547"/>
                  </a:moveTo>
                  <a:lnTo>
                    <a:pt x="2612" y="2572"/>
                  </a:lnTo>
                  <a:lnTo>
                    <a:pt x="2612" y="2572"/>
                  </a:lnTo>
                  <a:lnTo>
                    <a:pt x="2547" y="2615"/>
                  </a:lnTo>
                  <a:lnTo>
                    <a:pt x="2502" y="2547"/>
                  </a:lnTo>
                  <a:close/>
                  <a:moveTo>
                    <a:pt x="3138" y="7277"/>
                  </a:moveTo>
                  <a:lnTo>
                    <a:pt x="3137" y="7277"/>
                  </a:lnTo>
                  <a:lnTo>
                    <a:pt x="3137" y="7277"/>
                  </a:lnTo>
                  <a:cubicBezTo>
                    <a:pt x="3138" y="7277"/>
                    <a:pt x="3138" y="7277"/>
                    <a:pt x="3138" y="7277"/>
                  </a:cubicBezTo>
                  <a:close/>
                  <a:moveTo>
                    <a:pt x="2820" y="8914"/>
                  </a:moveTo>
                  <a:lnTo>
                    <a:pt x="2801" y="8990"/>
                  </a:lnTo>
                  <a:lnTo>
                    <a:pt x="2801" y="8990"/>
                  </a:lnTo>
                  <a:cubicBezTo>
                    <a:pt x="2810" y="8934"/>
                    <a:pt x="2757" y="8914"/>
                    <a:pt x="2820" y="8914"/>
                  </a:cubicBezTo>
                  <a:close/>
                  <a:moveTo>
                    <a:pt x="159" y="0"/>
                  </a:moveTo>
                  <a:lnTo>
                    <a:pt x="137" y="91"/>
                  </a:lnTo>
                  <a:lnTo>
                    <a:pt x="228" y="91"/>
                  </a:lnTo>
                  <a:cubicBezTo>
                    <a:pt x="250" y="159"/>
                    <a:pt x="182" y="114"/>
                    <a:pt x="182" y="182"/>
                  </a:cubicBezTo>
                  <a:cubicBezTo>
                    <a:pt x="114" y="182"/>
                    <a:pt x="114" y="137"/>
                    <a:pt x="91" y="68"/>
                  </a:cubicBezTo>
                  <a:lnTo>
                    <a:pt x="91" y="68"/>
                  </a:lnTo>
                  <a:cubicBezTo>
                    <a:pt x="91" y="137"/>
                    <a:pt x="46" y="182"/>
                    <a:pt x="114" y="205"/>
                  </a:cubicBezTo>
                  <a:cubicBezTo>
                    <a:pt x="102" y="228"/>
                    <a:pt x="85" y="228"/>
                    <a:pt x="68" y="228"/>
                  </a:cubicBezTo>
                  <a:cubicBezTo>
                    <a:pt x="51" y="228"/>
                    <a:pt x="34" y="228"/>
                    <a:pt x="23" y="250"/>
                  </a:cubicBezTo>
                  <a:cubicBezTo>
                    <a:pt x="46" y="296"/>
                    <a:pt x="114" y="341"/>
                    <a:pt x="68" y="387"/>
                  </a:cubicBezTo>
                  <a:cubicBezTo>
                    <a:pt x="0" y="500"/>
                    <a:pt x="159" y="546"/>
                    <a:pt x="114" y="660"/>
                  </a:cubicBezTo>
                  <a:lnTo>
                    <a:pt x="91" y="660"/>
                  </a:lnTo>
                  <a:cubicBezTo>
                    <a:pt x="68" y="682"/>
                    <a:pt x="114" y="751"/>
                    <a:pt x="68" y="819"/>
                  </a:cubicBezTo>
                  <a:cubicBezTo>
                    <a:pt x="80" y="807"/>
                    <a:pt x="97" y="802"/>
                    <a:pt x="111" y="802"/>
                  </a:cubicBezTo>
                  <a:cubicBezTo>
                    <a:pt x="125" y="802"/>
                    <a:pt x="137" y="807"/>
                    <a:pt x="137" y="819"/>
                  </a:cubicBezTo>
                  <a:cubicBezTo>
                    <a:pt x="114" y="910"/>
                    <a:pt x="159" y="955"/>
                    <a:pt x="114" y="1001"/>
                  </a:cubicBezTo>
                  <a:lnTo>
                    <a:pt x="182" y="1069"/>
                  </a:lnTo>
                  <a:cubicBezTo>
                    <a:pt x="182" y="1319"/>
                    <a:pt x="364" y="2342"/>
                    <a:pt x="364" y="2615"/>
                  </a:cubicBezTo>
                  <a:lnTo>
                    <a:pt x="341" y="2615"/>
                  </a:lnTo>
                  <a:cubicBezTo>
                    <a:pt x="387" y="3002"/>
                    <a:pt x="409" y="3843"/>
                    <a:pt x="500" y="4275"/>
                  </a:cubicBezTo>
                  <a:cubicBezTo>
                    <a:pt x="455" y="4343"/>
                    <a:pt x="455" y="4412"/>
                    <a:pt x="455" y="4480"/>
                  </a:cubicBezTo>
                  <a:cubicBezTo>
                    <a:pt x="464" y="4470"/>
                    <a:pt x="478" y="4465"/>
                    <a:pt x="490" y="4465"/>
                  </a:cubicBezTo>
                  <a:cubicBezTo>
                    <a:pt x="508" y="4465"/>
                    <a:pt x="523" y="4476"/>
                    <a:pt x="523" y="4503"/>
                  </a:cubicBezTo>
                  <a:cubicBezTo>
                    <a:pt x="523" y="4605"/>
                    <a:pt x="529" y="4605"/>
                    <a:pt x="540" y="4605"/>
                  </a:cubicBezTo>
                  <a:cubicBezTo>
                    <a:pt x="552" y="4605"/>
                    <a:pt x="569" y="4605"/>
                    <a:pt x="591" y="4707"/>
                  </a:cubicBezTo>
                  <a:cubicBezTo>
                    <a:pt x="637" y="4957"/>
                    <a:pt x="569" y="5890"/>
                    <a:pt x="523" y="6094"/>
                  </a:cubicBezTo>
                  <a:cubicBezTo>
                    <a:pt x="614" y="6208"/>
                    <a:pt x="546" y="6367"/>
                    <a:pt x="614" y="6481"/>
                  </a:cubicBezTo>
                  <a:lnTo>
                    <a:pt x="591" y="6458"/>
                  </a:lnTo>
                  <a:lnTo>
                    <a:pt x="591" y="6458"/>
                  </a:lnTo>
                  <a:cubicBezTo>
                    <a:pt x="614" y="6572"/>
                    <a:pt x="546" y="7254"/>
                    <a:pt x="546" y="7413"/>
                  </a:cubicBezTo>
                  <a:lnTo>
                    <a:pt x="569" y="7391"/>
                  </a:lnTo>
                  <a:lnTo>
                    <a:pt x="569" y="7391"/>
                  </a:lnTo>
                  <a:cubicBezTo>
                    <a:pt x="614" y="7504"/>
                    <a:pt x="523" y="7482"/>
                    <a:pt x="478" y="7573"/>
                  </a:cubicBezTo>
                  <a:cubicBezTo>
                    <a:pt x="591" y="7573"/>
                    <a:pt x="637" y="7686"/>
                    <a:pt x="637" y="7732"/>
                  </a:cubicBezTo>
                  <a:lnTo>
                    <a:pt x="614" y="7709"/>
                  </a:lnTo>
                  <a:lnTo>
                    <a:pt x="614" y="7709"/>
                  </a:lnTo>
                  <a:cubicBezTo>
                    <a:pt x="637" y="7777"/>
                    <a:pt x="728" y="7914"/>
                    <a:pt x="728" y="8027"/>
                  </a:cubicBezTo>
                  <a:lnTo>
                    <a:pt x="682" y="8005"/>
                  </a:lnTo>
                  <a:lnTo>
                    <a:pt x="682" y="8005"/>
                  </a:lnTo>
                  <a:cubicBezTo>
                    <a:pt x="728" y="8096"/>
                    <a:pt x="705" y="8255"/>
                    <a:pt x="705" y="8323"/>
                  </a:cubicBezTo>
                  <a:cubicBezTo>
                    <a:pt x="682" y="8437"/>
                    <a:pt x="569" y="8641"/>
                    <a:pt x="637" y="8846"/>
                  </a:cubicBezTo>
                  <a:lnTo>
                    <a:pt x="478" y="8937"/>
                  </a:lnTo>
                  <a:lnTo>
                    <a:pt x="500" y="8960"/>
                  </a:lnTo>
                  <a:cubicBezTo>
                    <a:pt x="500" y="8960"/>
                    <a:pt x="1500" y="9133"/>
                    <a:pt x="2191" y="9133"/>
                  </a:cubicBezTo>
                  <a:cubicBezTo>
                    <a:pt x="2437" y="9133"/>
                    <a:pt x="2644" y="9110"/>
                    <a:pt x="2752" y="9051"/>
                  </a:cubicBezTo>
                  <a:lnTo>
                    <a:pt x="2797" y="9051"/>
                  </a:lnTo>
                  <a:lnTo>
                    <a:pt x="2797" y="9005"/>
                  </a:lnTo>
                  <a:cubicBezTo>
                    <a:pt x="2806" y="8978"/>
                    <a:pt x="2815" y="8969"/>
                    <a:pt x="2825" y="8969"/>
                  </a:cubicBezTo>
                  <a:cubicBezTo>
                    <a:pt x="2841" y="8969"/>
                    <a:pt x="2860" y="8991"/>
                    <a:pt x="2888" y="9005"/>
                  </a:cubicBezTo>
                  <a:lnTo>
                    <a:pt x="2911" y="8937"/>
                  </a:lnTo>
                  <a:lnTo>
                    <a:pt x="2865" y="8960"/>
                  </a:lnTo>
                  <a:cubicBezTo>
                    <a:pt x="2865" y="8914"/>
                    <a:pt x="2797" y="8869"/>
                    <a:pt x="2843" y="8846"/>
                  </a:cubicBezTo>
                  <a:cubicBezTo>
                    <a:pt x="2843" y="8812"/>
                    <a:pt x="2860" y="8812"/>
                    <a:pt x="2880" y="8812"/>
                  </a:cubicBezTo>
                  <a:cubicBezTo>
                    <a:pt x="2899" y="8812"/>
                    <a:pt x="2922" y="8812"/>
                    <a:pt x="2934" y="8778"/>
                  </a:cubicBezTo>
                  <a:cubicBezTo>
                    <a:pt x="2979" y="8391"/>
                    <a:pt x="3070" y="8027"/>
                    <a:pt x="3070" y="7641"/>
                  </a:cubicBezTo>
                  <a:lnTo>
                    <a:pt x="3093" y="7663"/>
                  </a:lnTo>
                  <a:cubicBezTo>
                    <a:pt x="3070" y="7550"/>
                    <a:pt x="3093" y="7436"/>
                    <a:pt x="3070" y="7322"/>
                  </a:cubicBezTo>
                  <a:lnTo>
                    <a:pt x="3137" y="7277"/>
                  </a:lnTo>
                  <a:lnTo>
                    <a:pt x="3137" y="7277"/>
                  </a:lnTo>
                  <a:cubicBezTo>
                    <a:pt x="3137" y="7278"/>
                    <a:pt x="3137" y="7278"/>
                    <a:pt x="3137" y="7278"/>
                  </a:cubicBezTo>
                  <a:cubicBezTo>
                    <a:pt x="3115" y="7278"/>
                    <a:pt x="3115" y="6708"/>
                    <a:pt x="3115" y="6708"/>
                  </a:cubicBezTo>
                  <a:lnTo>
                    <a:pt x="3025" y="6686"/>
                  </a:lnTo>
                  <a:cubicBezTo>
                    <a:pt x="3025" y="6572"/>
                    <a:pt x="3138" y="6663"/>
                    <a:pt x="3115" y="6549"/>
                  </a:cubicBezTo>
                  <a:cubicBezTo>
                    <a:pt x="2979" y="6504"/>
                    <a:pt x="3115" y="6390"/>
                    <a:pt x="3047" y="6345"/>
                  </a:cubicBezTo>
                  <a:cubicBezTo>
                    <a:pt x="3070" y="6345"/>
                    <a:pt x="3070" y="6299"/>
                    <a:pt x="3115" y="6299"/>
                  </a:cubicBezTo>
                  <a:cubicBezTo>
                    <a:pt x="3025" y="6276"/>
                    <a:pt x="3093" y="6254"/>
                    <a:pt x="3070" y="6208"/>
                  </a:cubicBezTo>
                  <a:lnTo>
                    <a:pt x="3070" y="6208"/>
                  </a:lnTo>
                  <a:lnTo>
                    <a:pt x="3025" y="6231"/>
                  </a:lnTo>
                  <a:lnTo>
                    <a:pt x="3002" y="6163"/>
                  </a:lnTo>
                  <a:lnTo>
                    <a:pt x="3070" y="6163"/>
                  </a:lnTo>
                  <a:cubicBezTo>
                    <a:pt x="3093" y="5958"/>
                    <a:pt x="3184" y="5026"/>
                    <a:pt x="3138" y="4821"/>
                  </a:cubicBezTo>
                  <a:lnTo>
                    <a:pt x="3138" y="4821"/>
                  </a:lnTo>
                  <a:cubicBezTo>
                    <a:pt x="3093" y="4844"/>
                    <a:pt x="3115" y="4912"/>
                    <a:pt x="3025" y="4935"/>
                  </a:cubicBezTo>
                  <a:cubicBezTo>
                    <a:pt x="2979" y="4889"/>
                    <a:pt x="3047" y="4866"/>
                    <a:pt x="3002" y="4844"/>
                  </a:cubicBezTo>
                  <a:cubicBezTo>
                    <a:pt x="3138" y="4821"/>
                    <a:pt x="3025" y="4707"/>
                    <a:pt x="3161" y="4685"/>
                  </a:cubicBezTo>
                  <a:lnTo>
                    <a:pt x="3093" y="4662"/>
                  </a:lnTo>
                  <a:lnTo>
                    <a:pt x="3138" y="4639"/>
                  </a:lnTo>
                  <a:cubicBezTo>
                    <a:pt x="3047" y="4389"/>
                    <a:pt x="3093" y="4571"/>
                    <a:pt x="3115" y="4366"/>
                  </a:cubicBezTo>
                  <a:cubicBezTo>
                    <a:pt x="3093" y="4230"/>
                    <a:pt x="2979" y="4184"/>
                    <a:pt x="3025" y="4116"/>
                  </a:cubicBezTo>
                  <a:lnTo>
                    <a:pt x="2956" y="4116"/>
                  </a:lnTo>
                  <a:cubicBezTo>
                    <a:pt x="3025" y="4116"/>
                    <a:pt x="2911" y="4025"/>
                    <a:pt x="2979" y="4025"/>
                  </a:cubicBezTo>
                  <a:cubicBezTo>
                    <a:pt x="2959" y="3985"/>
                    <a:pt x="2957" y="3908"/>
                    <a:pt x="2908" y="3908"/>
                  </a:cubicBezTo>
                  <a:cubicBezTo>
                    <a:pt x="2906" y="3908"/>
                    <a:pt x="2904" y="3908"/>
                    <a:pt x="2902" y="3908"/>
                  </a:cubicBezTo>
                  <a:lnTo>
                    <a:pt x="2902" y="3908"/>
                  </a:lnTo>
                  <a:cubicBezTo>
                    <a:pt x="2927" y="3896"/>
                    <a:pt x="2935" y="3853"/>
                    <a:pt x="2956" y="3853"/>
                  </a:cubicBezTo>
                  <a:cubicBezTo>
                    <a:pt x="2963" y="3853"/>
                    <a:pt x="2970" y="3857"/>
                    <a:pt x="2979" y="3866"/>
                  </a:cubicBezTo>
                  <a:lnTo>
                    <a:pt x="2979" y="3775"/>
                  </a:lnTo>
                  <a:lnTo>
                    <a:pt x="2956" y="3820"/>
                  </a:lnTo>
                  <a:cubicBezTo>
                    <a:pt x="2934" y="3729"/>
                    <a:pt x="3002" y="3661"/>
                    <a:pt x="2911" y="3593"/>
                  </a:cubicBezTo>
                  <a:lnTo>
                    <a:pt x="2888" y="3639"/>
                  </a:lnTo>
                  <a:cubicBezTo>
                    <a:pt x="2865" y="3570"/>
                    <a:pt x="2865" y="3525"/>
                    <a:pt x="2956" y="3502"/>
                  </a:cubicBezTo>
                  <a:lnTo>
                    <a:pt x="2979" y="3570"/>
                  </a:lnTo>
                  <a:cubicBezTo>
                    <a:pt x="2979" y="3457"/>
                    <a:pt x="2979" y="3388"/>
                    <a:pt x="2911" y="3320"/>
                  </a:cubicBezTo>
                  <a:lnTo>
                    <a:pt x="2911" y="3343"/>
                  </a:lnTo>
                  <a:cubicBezTo>
                    <a:pt x="2821" y="3231"/>
                    <a:pt x="2731" y="2674"/>
                    <a:pt x="2619" y="2573"/>
                  </a:cubicBezTo>
                  <a:lnTo>
                    <a:pt x="2619" y="2573"/>
                  </a:lnTo>
                  <a:lnTo>
                    <a:pt x="2706" y="2592"/>
                  </a:lnTo>
                  <a:cubicBezTo>
                    <a:pt x="2706" y="2388"/>
                    <a:pt x="2570" y="1433"/>
                    <a:pt x="2615" y="1274"/>
                  </a:cubicBezTo>
                  <a:cubicBezTo>
                    <a:pt x="2624" y="1237"/>
                    <a:pt x="2641" y="1226"/>
                    <a:pt x="2659" y="1226"/>
                  </a:cubicBezTo>
                  <a:cubicBezTo>
                    <a:pt x="2685" y="1226"/>
                    <a:pt x="2715" y="1251"/>
                    <a:pt x="2729" y="1251"/>
                  </a:cubicBezTo>
                  <a:cubicBezTo>
                    <a:pt x="2683" y="1160"/>
                    <a:pt x="2661" y="1205"/>
                    <a:pt x="2661" y="1137"/>
                  </a:cubicBezTo>
                  <a:lnTo>
                    <a:pt x="2661" y="1137"/>
                  </a:lnTo>
                  <a:lnTo>
                    <a:pt x="2706" y="1160"/>
                  </a:lnTo>
                  <a:lnTo>
                    <a:pt x="2706" y="1160"/>
                  </a:lnTo>
                  <a:lnTo>
                    <a:pt x="2683" y="1092"/>
                  </a:lnTo>
                  <a:cubicBezTo>
                    <a:pt x="2683" y="1137"/>
                    <a:pt x="2592" y="1114"/>
                    <a:pt x="2524" y="1137"/>
                  </a:cubicBezTo>
                  <a:lnTo>
                    <a:pt x="2524" y="1046"/>
                  </a:lnTo>
                  <a:lnTo>
                    <a:pt x="2592" y="1046"/>
                  </a:lnTo>
                  <a:cubicBezTo>
                    <a:pt x="2592" y="1023"/>
                    <a:pt x="2433" y="1001"/>
                    <a:pt x="2456" y="910"/>
                  </a:cubicBezTo>
                  <a:cubicBezTo>
                    <a:pt x="2479" y="751"/>
                    <a:pt x="2433" y="591"/>
                    <a:pt x="2433" y="432"/>
                  </a:cubicBezTo>
                  <a:lnTo>
                    <a:pt x="2433" y="432"/>
                  </a:lnTo>
                  <a:lnTo>
                    <a:pt x="2524" y="500"/>
                  </a:lnTo>
                  <a:lnTo>
                    <a:pt x="2524" y="432"/>
                  </a:lnTo>
                  <a:cubicBezTo>
                    <a:pt x="2516" y="440"/>
                    <a:pt x="2510" y="443"/>
                    <a:pt x="2504" y="443"/>
                  </a:cubicBezTo>
                  <a:cubicBezTo>
                    <a:pt x="2484" y="443"/>
                    <a:pt x="2477" y="399"/>
                    <a:pt x="2466" y="399"/>
                  </a:cubicBezTo>
                  <a:cubicBezTo>
                    <a:pt x="2463" y="399"/>
                    <a:pt x="2460" y="402"/>
                    <a:pt x="2456" y="409"/>
                  </a:cubicBezTo>
                  <a:cubicBezTo>
                    <a:pt x="2320" y="296"/>
                    <a:pt x="2433" y="137"/>
                    <a:pt x="2342" y="46"/>
                  </a:cubicBezTo>
                  <a:cubicBezTo>
                    <a:pt x="2206" y="46"/>
                    <a:pt x="296" y="46"/>
                    <a:pt x="159" y="68"/>
                  </a:cubicBezTo>
                  <a:lnTo>
                    <a:pt x="1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50"/>
            <p:cNvSpPr/>
            <p:nvPr/>
          </p:nvSpPr>
          <p:spPr>
            <a:xfrm rot="-2172901" flipH="1">
              <a:off x="8258970" y="1648804"/>
              <a:ext cx="2819" cy="4699"/>
            </a:xfrm>
            <a:custGeom>
              <a:avLst/>
              <a:gdLst/>
              <a:ahLst/>
              <a:cxnLst/>
              <a:rect l="l" t="t" r="r" b="b"/>
              <a:pathLst>
                <a:path w="69" h="115" extrusionOk="0">
                  <a:moveTo>
                    <a:pt x="69" y="1"/>
                  </a:moveTo>
                  <a:cubicBezTo>
                    <a:pt x="23" y="46"/>
                    <a:pt x="1" y="69"/>
                    <a:pt x="1" y="115"/>
                  </a:cubicBezTo>
                  <a:cubicBezTo>
                    <a:pt x="69" y="92"/>
                    <a:pt x="69" y="46"/>
                    <a:pt x="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50"/>
            <p:cNvSpPr/>
            <p:nvPr/>
          </p:nvSpPr>
          <p:spPr>
            <a:xfrm rot="-2172901" flipH="1">
              <a:off x="8257862" y="1650075"/>
              <a:ext cx="41" cy="41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50"/>
            <p:cNvSpPr/>
            <p:nvPr/>
          </p:nvSpPr>
          <p:spPr>
            <a:xfrm rot="-2172901" flipH="1">
              <a:off x="8114099" y="1296006"/>
              <a:ext cx="41" cy="981"/>
            </a:xfrm>
            <a:custGeom>
              <a:avLst/>
              <a:gdLst/>
              <a:ahLst/>
              <a:cxnLst/>
              <a:rect l="l" t="t" r="r" b="b"/>
              <a:pathLst>
                <a:path w="1" h="24" extrusionOk="0">
                  <a:moveTo>
                    <a:pt x="1" y="1"/>
                  </a:moveTo>
                  <a:lnTo>
                    <a:pt x="1" y="2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50"/>
            <p:cNvSpPr/>
            <p:nvPr/>
          </p:nvSpPr>
          <p:spPr>
            <a:xfrm rot="-2172901" flipH="1">
              <a:off x="8137239" y="1282350"/>
              <a:ext cx="110604" cy="385605"/>
            </a:xfrm>
            <a:custGeom>
              <a:avLst/>
              <a:gdLst/>
              <a:ahLst/>
              <a:cxnLst/>
              <a:rect l="l" t="t" r="r" b="b"/>
              <a:pathLst>
                <a:path w="2707" h="9438" extrusionOk="0">
                  <a:moveTo>
                    <a:pt x="387" y="0"/>
                  </a:moveTo>
                  <a:lnTo>
                    <a:pt x="364" y="91"/>
                  </a:lnTo>
                  <a:cubicBezTo>
                    <a:pt x="366" y="91"/>
                    <a:pt x="367" y="91"/>
                    <a:pt x="369" y="91"/>
                  </a:cubicBezTo>
                  <a:lnTo>
                    <a:pt x="369" y="91"/>
                  </a:lnTo>
                  <a:lnTo>
                    <a:pt x="387" y="0"/>
                  </a:lnTo>
                  <a:close/>
                  <a:moveTo>
                    <a:pt x="2229" y="2956"/>
                  </a:moveTo>
                  <a:lnTo>
                    <a:pt x="2365" y="3002"/>
                  </a:lnTo>
                  <a:lnTo>
                    <a:pt x="2365" y="3002"/>
                  </a:lnTo>
                  <a:lnTo>
                    <a:pt x="2297" y="3047"/>
                  </a:lnTo>
                  <a:lnTo>
                    <a:pt x="2229" y="2956"/>
                  </a:lnTo>
                  <a:close/>
                  <a:moveTo>
                    <a:pt x="2525" y="9028"/>
                  </a:moveTo>
                  <a:lnTo>
                    <a:pt x="2525" y="9070"/>
                  </a:lnTo>
                  <a:lnTo>
                    <a:pt x="2525" y="9070"/>
                  </a:lnTo>
                  <a:cubicBezTo>
                    <a:pt x="2515" y="9048"/>
                    <a:pt x="2494" y="9043"/>
                    <a:pt x="2525" y="9028"/>
                  </a:cubicBezTo>
                  <a:close/>
                  <a:moveTo>
                    <a:pt x="319" y="68"/>
                  </a:moveTo>
                  <a:cubicBezTo>
                    <a:pt x="296" y="137"/>
                    <a:pt x="251" y="182"/>
                    <a:pt x="319" y="205"/>
                  </a:cubicBezTo>
                  <a:cubicBezTo>
                    <a:pt x="305" y="218"/>
                    <a:pt x="294" y="222"/>
                    <a:pt x="283" y="222"/>
                  </a:cubicBezTo>
                  <a:cubicBezTo>
                    <a:pt x="272" y="222"/>
                    <a:pt x="261" y="218"/>
                    <a:pt x="250" y="218"/>
                  </a:cubicBezTo>
                  <a:cubicBezTo>
                    <a:pt x="237" y="218"/>
                    <a:pt x="223" y="224"/>
                    <a:pt x="205" y="250"/>
                  </a:cubicBezTo>
                  <a:cubicBezTo>
                    <a:pt x="228" y="296"/>
                    <a:pt x="273" y="341"/>
                    <a:pt x="228" y="387"/>
                  </a:cubicBezTo>
                  <a:cubicBezTo>
                    <a:pt x="137" y="500"/>
                    <a:pt x="296" y="591"/>
                    <a:pt x="205" y="682"/>
                  </a:cubicBezTo>
                  <a:cubicBezTo>
                    <a:pt x="160" y="705"/>
                    <a:pt x="205" y="796"/>
                    <a:pt x="160" y="842"/>
                  </a:cubicBezTo>
                  <a:cubicBezTo>
                    <a:pt x="160" y="842"/>
                    <a:pt x="171" y="836"/>
                    <a:pt x="182" y="836"/>
                  </a:cubicBezTo>
                  <a:cubicBezTo>
                    <a:pt x="194" y="836"/>
                    <a:pt x="205" y="842"/>
                    <a:pt x="205" y="864"/>
                  </a:cubicBezTo>
                  <a:cubicBezTo>
                    <a:pt x="160" y="932"/>
                    <a:pt x="205" y="1001"/>
                    <a:pt x="137" y="1046"/>
                  </a:cubicBezTo>
                  <a:lnTo>
                    <a:pt x="205" y="1114"/>
                  </a:lnTo>
                  <a:cubicBezTo>
                    <a:pt x="160" y="1387"/>
                    <a:pt x="91" y="2479"/>
                    <a:pt x="114" y="2752"/>
                  </a:cubicBezTo>
                  <a:lnTo>
                    <a:pt x="91" y="2752"/>
                  </a:lnTo>
                  <a:cubicBezTo>
                    <a:pt x="91" y="3184"/>
                    <a:pt x="23" y="4048"/>
                    <a:pt x="91" y="4503"/>
                  </a:cubicBezTo>
                  <a:cubicBezTo>
                    <a:pt x="23" y="4548"/>
                    <a:pt x="23" y="4662"/>
                    <a:pt x="1" y="4730"/>
                  </a:cubicBezTo>
                  <a:cubicBezTo>
                    <a:pt x="20" y="4711"/>
                    <a:pt x="35" y="4704"/>
                    <a:pt x="46" y="4704"/>
                  </a:cubicBezTo>
                  <a:cubicBezTo>
                    <a:pt x="61" y="4704"/>
                    <a:pt x="69" y="4717"/>
                    <a:pt x="69" y="4730"/>
                  </a:cubicBezTo>
                  <a:cubicBezTo>
                    <a:pt x="46" y="4957"/>
                    <a:pt x="114" y="4753"/>
                    <a:pt x="137" y="4957"/>
                  </a:cubicBezTo>
                  <a:cubicBezTo>
                    <a:pt x="182" y="5230"/>
                    <a:pt x="114" y="6185"/>
                    <a:pt x="69" y="6413"/>
                  </a:cubicBezTo>
                  <a:cubicBezTo>
                    <a:pt x="137" y="6526"/>
                    <a:pt x="69" y="6686"/>
                    <a:pt x="137" y="6799"/>
                  </a:cubicBezTo>
                  <a:lnTo>
                    <a:pt x="114" y="6799"/>
                  </a:lnTo>
                  <a:cubicBezTo>
                    <a:pt x="137" y="6845"/>
                    <a:pt x="114" y="7072"/>
                    <a:pt x="114" y="7277"/>
                  </a:cubicBezTo>
                  <a:cubicBezTo>
                    <a:pt x="114" y="7482"/>
                    <a:pt x="114" y="7709"/>
                    <a:pt x="137" y="7777"/>
                  </a:cubicBezTo>
                  <a:lnTo>
                    <a:pt x="137" y="7754"/>
                  </a:lnTo>
                  <a:lnTo>
                    <a:pt x="137" y="7754"/>
                  </a:lnTo>
                  <a:cubicBezTo>
                    <a:pt x="205" y="7891"/>
                    <a:pt x="114" y="7868"/>
                    <a:pt x="91" y="7982"/>
                  </a:cubicBezTo>
                  <a:cubicBezTo>
                    <a:pt x="100" y="7980"/>
                    <a:pt x="108" y="7979"/>
                    <a:pt x="115" y="7979"/>
                  </a:cubicBezTo>
                  <a:cubicBezTo>
                    <a:pt x="194" y="7979"/>
                    <a:pt x="251" y="8077"/>
                    <a:pt x="251" y="8118"/>
                  </a:cubicBezTo>
                  <a:lnTo>
                    <a:pt x="228" y="8118"/>
                  </a:lnTo>
                  <a:cubicBezTo>
                    <a:pt x="251" y="8187"/>
                    <a:pt x="342" y="8323"/>
                    <a:pt x="364" y="8414"/>
                  </a:cubicBezTo>
                  <a:lnTo>
                    <a:pt x="319" y="8414"/>
                  </a:lnTo>
                  <a:cubicBezTo>
                    <a:pt x="364" y="8505"/>
                    <a:pt x="364" y="8664"/>
                    <a:pt x="364" y="8732"/>
                  </a:cubicBezTo>
                  <a:cubicBezTo>
                    <a:pt x="364" y="8869"/>
                    <a:pt x="273" y="9096"/>
                    <a:pt x="364" y="9278"/>
                  </a:cubicBezTo>
                  <a:lnTo>
                    <a:pt x="228" y="9437"/>
                  </a:lnTo>
                  <a:cubicBezTo>
                    <a:pt x="228" y="9437"/>
                    <a:pt x="2093" y="9437"/>
                    <a:pt x="2479" y="9164"/>
                  </a:cubicBezTo>
                  <a:lnTo>
                    <a:pt x="2525" y="9164"/>
                  </a:lnTo>
                  <a:lnTo>
                    <a:pt x="2525" y="9119"/>
                  </a:lnTo>
                  <a:cubicBezTo>
                    <a:pt x="2534" y="9092"/>
                    <a:pt x="2542" y="9083"/>
                    <a:pt x="2551" y="9083"/>
                  </a:cubicBezTo>
                  <a:cubicBezTo>
                    <a:pt x="2565" y="9083"/>
                    <a:pt x="2579" y="9105"/>
                    <a:pt x="2593" y="9119"/>
                  </a:cubicBezTo>
                  <a:lnTo>
                    <a:pt x="2616" y="9051"/>
                  </a:lnTo>
                  <a:lnTo>
                    <a:pt x="2593" y="9073"/>
                  </a:lnTo>
                  <a:cubicBezTo>
                    <a:pt x="2570" y="9028"/>
                    <a:pt x="2525" y="9005"/>
                    <a:pt x="2547" y="8960"/>
                  </a:cubicBezTo>
                  <a:cubicBezTo>
                    <a:pt x="2547" y="8914"/>
                    <a:pt x="2616" y="8960"/>
                    <a:pt x="2638" y="8891"/>
                  </a:cubicBezTo>
                  <a:cubicBezTo>
                    <a:pt x="2638" y="8528"/>
                    <a:pt x="2684" y="8187"/>
                    <a:pt x="2661" y="7823"/>
                  </a:cubicBezTo>
                  <a:lnTo>
                    <a:pt x="2661" y="7823"/>
                  </a:lnTo>
                  <a:lnTo>
                    <a:pt x="2684" y="7845"/>
                  </a:lnTo>
                  <a:cubicBezTo>
                    <a:pt x="2661" y="7732"/>
                    <a:pt x="2661" y="7641"/>
                    <a:pt x="2638" y="7550"/>
                  </a:cubicBezTo>
                  <a:lnTo>
                    <a:pt x="2707" y="7504"/>
                  </a:lnTo>
                  <a:lnTo>
                    <a:pt x="2707" y="7504"/>
                  </a:lnTo>
                  <a:cubicBezTo>
                    <a:pt x="2706" y="7505"/>
                    <a:pt x="2705" y="7505"/>
                    <a:pt x="2704" y="7505"/>
                  </a:cubicBezTo>
                  <a:cubicBezTo>
                    <a:pt x="2659" y="7505"/>
                    <a:pt x="2616" y="6959"/>
                    <a:pt x="2638" y="6959"/>
                  </a:cubicBezTo>
                  <a:lnTo>
                    <a:pt x="2547" y="6959"/>
                  </a:lnTo>
                  <a:cubicBezTo>
                    <a:pt x="2547" y="6845"/>
                    <a:pt x="2661" y="6913"/>
                    <a:pt x="2638" y="6822"/>
                  </a:cubicBezTo>
                  <a:cubicBezTo>
                    <a:pt x="2502" y="6777"/>
                    <a:pt x="2661" y="6663"/>
                    <a:pt x="2570" y="6617"/>
                  </a:cubicBezTo>
                  <a:cubicBezTo>
                    <a:pt x="2593" y="6617"/>
                    <a:pt x="2593" y="6572"/>
                    <a:pt x="2638" y="6572"/>
                  </a:cubicBezTo>
                  <a:cubicBezTo>
                    <a:pt x="2570" y="6572"/>
                    <a:pt x="2616" y="6526"/>
                    <a:pt x="2593" y="6504"/>
                  </a:cubicBezTo>
                  <a:lnTo>
                    <a:pt x="2593" y="6504"/>
                  </a:lnTo>
                  <a:lnTo>
                    <a:pt x="2547" y="6526"/>
                  </a:lnTo>
                  <a:lnTo>
                    <a:pt x="2525" y="6458"/>
                  </a:lnTo>
                  <a:lnTo>
                    <a:pt x="2616" y="6436"/>
                  </a:lnTo>
                  <a:cubicBezTo>
                    <a:pt x="2638" y="6254"/>
                    <a:pt x="2707" y="5389"/>
                    <a:pt x="2684" y="5208"/>
                  </a:cubicBezTo>
                  <a:lnTo>
                    <a:pt x="2684" y="5208"/>
                  </a:lnTo>
                  <a:cubicBezTo>
                    <a:pt x="2616" y="5230"/>
                    <a:pt x="2661" y="5276"/>
                    <a:pt x="2570" y="5299"/>
                  </a:cubicBezTo>
                  <a:cubicBezTo>
                    <a:pt x="2525" y="5253"/>
                    <a:pt x="2593" y="5230"/>
                    <a:pt x="2547" y="5208"/>
                  </a:cubicBezTo>
                  <a:cubicBezTo>
                    <a:pt x="2661" y="5185"/>
                    <a:pt x="2570" y="5094"/>
                    <a:pt x="2707" y="5048"/>
                  </a:cubicBezTo>
                  <a:lnTo>
                    <a:pt x="2638" y="5026"/>
                  </a:lnTo>
                  <a:lnTo>
                    <a:pt x="2684" y="5003"/>
                  </a:lnTo>
                  <a:cubicBezTo>
                    <a:pt x="2593" y="4776"/>
                    <a:pt x="2638" y="4957"/>
                    <a:pt x="2661" y="4753"/>
                  </a:cubicBezTo>
                  <a:cubicBezTo>
                    <a:pt x="2661" y="4639"/>
                    <a:pt x="2570" y="4571"/>
                    <a:pt x="2616" y="4525"/>
                  </a:cubicBezTo>
                  <a:lnTo>
                    <a:pt x="2547" y="4525"/>
                  </a:lnTo>
                  <a:cubicBezTo>
                    <a:pt x="2616" y="4525"/>
                    <a:pt x="2502" y="4434"/>
                    <a:pt x="2570" y="4434"/>
                  </a:cubicBezTo>
                  <a:cubicBezTo>
                    <a:pt x="2570" y="4394"/>
                    <a:pt x="2570" y="4317"/>
                    <a:pt x="2506" y="4317"/>
                  </a:cubicBezTo>
                  <a:cubicBezTo>
                    <a:pt x="2502" y="4317"/>
                    <a:pt x="2497" y="4317"/>
                    <a:pt x="2492" y="4318"/>
                  </a:cubicBezTo>
                  <a:lnTo>
                    <a:pt x="2492" y="4318"/>
                  </a:lnTo>
                  <a:cubicBezTo>
                    <a:pt x="2521" y="4307"/>
                    <a:pt x="2541" y="4263"/>
                    <a:pt x="2568" y="4263"/>
                  </a:cubicBezTo>
                  <a:cubicBezTo>
                    <a:pt x="2576" y="4263"/>
                    <a:pt x="2584" y="4266"/>
                    <a:pt x="2593" y="4275"/>
                  </a:cubicBezTo>
                  <a:lnTo>
                    <a:pt x="2593" y="4207"/>
                  </a:lnTo>
                  <a:lnTo>
                    <a:pt x="2570" y="4230"/>
                  </a:lnTo>
                  <a:cubicBezTo>
                    <a:pt x="2547" y="4139"/>
                    <a:pt x="2638" y="4093"/>
                    <a:pt x="2547" y="4025"/>
                  </a:cubicBezTo>
                  <a:lnTo>
                    <a:pt x="2525" y="4048"/>
                  </a:lnTo>
                  <a:cubicBezTo>
                    <a:pt x="2525" y="4002"/>
                    <a:pt x="2502" y="3934"/>
                    <a:pt x="2593" y="3934"/>
                  </a:cubicBezTo>
                  <a:lnTo>
                    <a:pt x="2616" y="3980"/>
                  </a:lnTo>
                  <a:cubicBezTo>
                    <a:pt x="2638" y="3889"/>
                    <a:pt x="2616" y="3820"/>
                    <a:pt x="2593" y="3752"/>
                  </a:cubicBezTo>
                  <a:lnTo>
                    <a:pt x="2570" y="3775"/>
                  </a:lnTo>
                  <a:cubicBezTo>
                    <a:pt x="2502" y="3661"/>
                    <a:pt x="2456" y="3116"/>
                    <a:pt x="2365" y="3002"/>
                  </a:cubicBezTo>
                  <a:lnTo>
                    <a:pt x="2365" y="3002"/>
                  </a:lnTo>
                  <a:lnTo>
                    <a:pt x="2434" y="3025"/>
                  </a:lnTo>
                  <a:cubicBezTo>
                    <a:pt x="2434" y="2843"/>
                    <a:pt x="2479" y="1933"/>
                    <a:pt x="2547" y="1774"/>
                  </a:cubicBezTo>
                  <a:cubicBezTo>
                    <a:pt x="2563" y="1751"/>
                    <a:pt x="2580" y="1744"/>
                    <a:pt x="2597" y="1744"/>
                  </a:cubicBezTo>
                  <a:cubicBezTo>
                    <a:pt x="2631" y="1744"/>
                    <a:pt x="2661" y="1774"/>
                    <a:pt x="2661" y="1774"/>
                  </a:cubicBezTo>
                  <a:cubicBezTo>
                    <a:pt x="2661" y="1683"/>
                    <a:pt x="2593" y="1728"/>
                    <a:pt x="2616" y="1660"/>
                  </a:cubicBezTo>
                  <a:lnTo>
                    <a:pt x="2616" y="1660"/>
                  </a:lnTo>
                  <a:lnTo>
                    <a:pt x="2684" y="1683"/>
                  </a:lnTo>
                  <a:lnTo>
                    <a:pt x="2661" y="1615"/>
                  </a:lnTo>
                  <a:cubicBezTo>
                    <a:pt x="2650" y="1637"/>
                    <a:pt x="2621" y="1643"/>
                    <a:pt x="2590" y="1643"/>
                  </a:cubicBezTo>
                  <a:cubicBezTo>
                    <a:pt x="2559" y="1643"/>
                    <a:pt x="2525" y="1637"/>
                    <a:pt x="2502" y="1637"/>
                  </a:cubicBezTo>
                  <a:lnTo>
                    <a:pt x="2525" y="1546"/>
                  </a:lnTo>
                  <a:lnTo>
                    <a:pt x="2570" y="1569"/>
                  </a:lnTo>
                  <a:cubicBezTo>
                    <a:pt x="2570" y="1546"/>
                    <a:pt x="2434" y="1501"/>
                    <a:pt x="2456" y="1410"/>
                  </a:cubicBezTo>
                  <a:cubicBezTo>
                    <a:pt x="2502" y="1274"/>
                    <a:pt x="2502" y="1114"/>
                    <a:pt x="2547" y="955"/>
                  </a:cubicBezTo>
                  <a:lnTo>
                    <a:pt x="2593" y="1046"/>
                  </a:lnTo>
                  <a:lnTo>
                    <a:pt x="2616" y="978"/>
                  </a:lnTo>
                  <a:lnTo>
                    <a:pt x="2616" y="978"/>
                  </a:lnTo>
                  <a:cubicBezTo>
                    <a:pt x="2610" y="981"/>
                    <a:pt x="2606" y="982"/>
                    <a:pt x="2603" y="982"/>
                  </a:cubicBezTo>
                  <a:cubicBezTo>
                    <a:pt x="2578" y="982"/>
                    <a:pt x="2587" y="929"/>
                    <a:pt x="2576" y="929"/>
                  </a:cubicBezTo>
                  <a:cubicBezTo>
                    <a:pt x="2575" y="929"/>
                    <a:pt x="2573" y="930"/>
                    <a:pt x="2570" y="932"/>
                  </a:cubicBezTo>
                  <a:cubicBezTo>
                    <a:pt x="2456" y="796"/>
                    <a:pt x="2593" y="682"/>
                    <a:pt x="2502" y="569"/>
                  </a:cubicBezTo>
                  <a:cubicBezTo>
                    <a:pt x="2389" y="546"/>
                    <a:pt x="538" y="100"/>
                    <a:pt x="369" y="91"/>
                  </a:cubicBezTo>
                  <a:lnTo>
                    <a:pt x="369" y="91"/>
                  </a:lnTo>
                  <a:lnTo>
                    <a:pt x="364" y="114"/>
                  </a:lnTo>
                  <a:lnTo>
                    <a:pt x="433" y="114"/>
                  </a:lnTo>
                  <a:cubicBezTo>
                    <a:pt x="455" y="205"/>
                    <a:pt x="387" y="137"/>
                    <a:pt x="387" y="205"/>
                  </a:cubicBezTo>
                  <a:cubicBezTo>
                    <a:pt x="319" y="205"/>
                    <a:pt x="319" y="137"/>
                    <a:pt x="319" y="6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50"/>
            <p:cNvSpPr/>
            <p:nvPr/>
          </p:nvSpPr>
          <p:spPr>
            <a:xfrm rot="-2172901" flipH="1">
              <a:off x="7738154" y="1004047"/>
              <a:ext cx="2819" cy="3759"/>
            </a:xfrm>
            <a:custGeom>
              <a:avLst/>
              <a:gdLst/>
              <a:ahLst/>
              <a:cxnLst/>
              <a:rect l="l" t="t" r="r" b="b"/>
              <a:pathLst>
                <a:path w="69" h="92" extrusionOk="0">
                  <a:moveTo>
                    <a:pt x="69" y="1"/>
                  </a:moveTo>
                  <a:lnTo>
                    <a:pt x="69" y="1"/>
                  </a:lnTo>
                  <a:cubicBezTo>
                    <a:pt x="23" y="23"/>
                    <a:pt x="1" y="69"/>
                    <a:pt x="1" y="92"/>
                  </a:cubicBezTo>
                  <a:cubicBezTo>
                    <a:pt x="46" y="92"/>
                    <a:pt x="69" y="46"/>
                    <a:pt x="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50"/>
            <p:cNvSpPr/>
            <p:nvPr/>
          </p:nvSpPr>
          <p:spPr>
            <a:xfrm rot="-2172901" flipH="1">
              <a:off x="7737324" y="1005227"/>
              <a:ext cx="41" cy="41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50"/>
            <p:cNvSpPr/>
            <p:nvPr/>
          </p:nvSpPr>
          <p:spPr>
            <a:xfrm rot="-2172901" flipH="1">
              <a:off x="7623962" y="703742"/>
              <a:ext cx="41" cy="981"/>
            </a:xfrm>
            <a:custGeom>
              <a:avLst/>
              <a:gdLst/>
              <a:ahLst/>
              <a:cxnLst/>
              <a:rect l="l" t="t" r="r" b="b"/>
              <a:pathLst>
                <a:path w="1" h="24" extrusionOk="0">
                  <a:moveTo>
                    <a:pt x="0" y="0"/>
                  </a:moveTo>
                  <a:lnTo>
                    <a:pt x="0" y="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50"/>
            <p:cNvSpPr/>
            <p:nvPr/>
          </p:nvSpPr>
          <p:spPr>
            <a:xfrm rot="-2172901" flipH="1">
              <a:off x="7612654" y="697172"/>
              <a:ext cx="122658" cy="320439"/>
            </a:xfrm>
            <a:custGeom>
              <a:avLst/>
              <a:gdLst/>
              <a:ahLst/>
              <a:cxnLst/>
              <a:rect l="l" t="t" r="r" b="b"/>
              <a:pathLst>
                <a:path w="3002" h="7843" extrusionOk="0">
                  <a:moveTo>
                    <a:pt x="2783" y="5569"/>
                  </a:moveTo>
                  <a:cubicBezTo>
                    <a:pt x="2787" y="5571"/>
                    <a:pt x="2792" y="5573"/>
                    <a:pt x="2797" y="5575"/>
                  </a:cubicBezTo>
                  <a:cubicBezTo>
                    <a:pt x="2792" y="5572"/>
                    <a:pt x="2788" y="5570"/>
                    <a:pt x="2783" y="5569"/>
                  </a:cubicBezTo>
                  <a:close/>
                  <a:moveTo>
                    <a:pt x="2342" y="7689"/>
                  </a:moveTo>
                  <a:lnTo>
                    <a:pt x="2324" y="7745"/>
                  </a:lnTo>
                  <a:lnTo>
                    <a:pt x="2324" y="7745"/>
                  </a:lnTo>
                  <a:cubicBezTo>
                    <a:pt x="2330" y="7708"/>
                    <a:pt x="2281" y="7689"/>
                    <a:pt x="2342" y="7689"/>
                  </a:cubicBezTo>
                  <a:close/>
                  <a:moveTo>
                    <a:pt x="2446" y="1"/>
                  </a:moveTo>
                  <a:cubicBezTo>
                    <a:pt x="2108" y="1"/>
                    <a:pt x="467" y="120"/>
                    <a:pt x="341" y="162"/>
                  </a:cubicBezTo>
                  <a:lnTo>
                    <a:pt x="341" y="117"/>
                  </a:lnTo>
                  <a:lnTo>
                    <a:pt x="319" y="185"/>
                  </a:lnTo>
                  <a:lnTo>
                    <a:pt x="387" y="185"/>
                  </a:lnTo>
                  <a:cubicBezTo>
                    <a:pt x="432" y="231"/>
                    <a:pt x="341" y="208"/>
                    <a:pt x="364" y="253"/>
                  </a:cubicBezTo>
                  <a:cubicBezTo>
                    <a:pt x="296" y="253"/>
                    <a:pt x="273" y="208"/>
                    <a:pt x="273" y="185"/>
                  </a:cubicBezTo>
                  <a:lnTo>
                    <a:pt x="273" y="185"/>
                  </a:lnTo>
                  <a:cubicBezTo>
                    <a:pt x="273" y="208"/>
                    <a:pt x="228" y="253"/>
                    <a:pt x="296" y="253"/>
                  </a:cubicBezTo>
                  <a:cubicBezTo>
                    <a:pt x="273" y="299"/>
                    <a:pt x="228" y="276"/>
                    <a:pt x="205" y="322"/>
                  </a:cubicBezTo>
                  <a:cubicBezTo>
                    <a:pt x="228" y="344"/>
                    <a:pt x="273" y="367"/>
                    <a:pt x="250" y="390"/>
                  </a:cubicBezTo>
                  <a:lnTo>
                    <a:pt x="228" y="390"/>
                  </a:lnTo>
                  <a:cubicBezTo>
                    <a:pt x="182" y="481"/>
                    <a:pt x="341" y="504"/>
                    <a:pt x="296" y="595"/>
                  </a:cubicBezTo>
                  <a:lnTo>
                    <a:pt x="273" y="572"/>
                  </a:lnTo>
                  <a:lnTo>
                    <a:pt x="273" y="572"/>
                  </a:lnTo>
                  <a:cubicBezTo>
                    <a:pt x="228" y="617"/>
                    <a:pt x="296" y="640"/>
                    <a:pt x="250" y="708"/>
                  </a:cubicBezTo>
                  <a:lnTo>
                    <a:pt x="319" y="708"/>
                  </a:lnTo>
                  <a:cubicBezTo>
                    <a:pt x="296" y="754"/>
                    <a:pt x="341" y="776"/>
                    <a:pt x="273" y="822"/>
                  </a:cubicBezTo>
                  <a:lnTo>
                    <a:pt x="341" y="867"/>
                  </a:lnTo>
                  <a:cubicBezTo>
                    <a:pt x="341" y="1072"/>
                    <a:pt x="432" y="1913"/>
                    <a:pt x="410" y="2141"/>
                  </a:cubicBezTo>
                  <a:lnTo>
                    <a:pt x="387" y="2141"/>
                  </a:lnTo>
                  <a:cubicBezTo>
                    <a:pt x="410" y="2459"/>
                    <a:pt x="364" y="3164"/>
                    <a:pt x="410" y="3551"/>
                  </a:cubicBezTo>
                  <a:cubicBezTo>
                    <a:pt x="341" y="3596"/>
                    <a:pt x="341" y="3664"/>
                    <a:pt x="319" y="3733"/>
                  </a:cubicBezTo>
                  <a:lnTo>
                    <a:pt x="387" y="3733"/>
                  </a:lnTo>
                  <a:cubicBezTo>
                    <a:pt x="364" y="3915"/>
                    <a:pt x="432" y="3755"/>
                    <a:pt x="432" y="3937"/>
                  </a:cubicBezTo>
                  <a:cubicBezTo>
                    <a:pt x="478" y="4142"/>
                    <a:pt x="319" y="4938"/>
                    <a:pt x="250" y="5120"/>
                  </a:cubicBezTo>
                  <a:cubicBezTo>
                    <a:pt x="319" y="5211"/>
                    <a:pt x="250" y="5347"/>
                    <a:pt x="296" y="5438"/>
                  </a:cubicBezTo>
                  <a:lnTo>
                    <a:pt x="273" y="5438"/>
                  </a:lnTo>
                  <a:cubicBezTo>
                    <a:pt x="296" y="5529"/>
                    <a:pt x="137" y="6120"/>
                    <a:pt x="159" y="6257"/>
                  </a:cubicBezTo>
                  <a:lnTo>
                    <a:pt x="159" y="6234"/>
                  </a:lnTo>
                  <a:lnTo>
                    <a:pt x="159" y="6234"/>
                  </a:lnTo>
                  <a:cubicBezTo>
                    <a:pt x="205" y="6348"/>
                    <a:pt x="114" y="6325"/>
                    <a:pt x="68" y="6416"/>
                  </a:cubicBezTo>
                  <a:cubicBezTo>
                    <a:pt x="182" y="6416"/>
                    <a:pt x="228" y="6507"/>
                    <a:pt x="228" y="6552"/>
                  </a:cubicBezTo>
                  <a:lnTo>
                    <a:pt x="205" y="6552"/>
                  </a:lnTo>
                  <a:cubicBezTo>
                    <a:pt x="205" y="6598"/>
                    <a:pt x="296" y="6734"/>
                    <a:pt x="296" y="6825"/>
                  </a:cubicBezTo>
                  <a:lnTo>
                    <a:pt x="228" y="6803"/>
                  </a:lnTo>
                  <a:lnTo>
                    <a:pt x="228" y="6803"/>
                  </a:lnTo>
                  <a:cubicBezTo>
                    <a:pt x="273" y="6893"/>
                    <a:pt x="250" y="7030"/>
                    <a:pt x="250" y="7075"/>
                  </a:cubicBezTo>
                  <a:cubicBezTo>
                    <a:pt x="205" y="7212"/>
                    <a:pt x="114" y="7394"/>
                    <a:pt x="159" y="7576"/>
                  </a:cubicBezTo>
                  <a:lnTo>
                    <a:pt x="0" y="7667"/>
                  </a:lnTo>
                  <a:lnTo>
                    <a:pt x="0" y="7689"/>
                  </a:lnTo>
                  <a:cubicBezTo>
                    <a:pt x="0" y="7689"/>
                    <a:pt x="478" y="7758"/>
                    <a:pt x="978" y="7803"/>
                  </a:cubicBezTo>
                  <a:cubicBezTo>
                    <a:pt x="1240" y="7826"/>
                    <a:pt x="1507" y="7843"/>
                    <a:pt x="1734" y="7843"/>
                  </a:cubicBezTo>
                  <a:cubicBezTo>
                    <a:pt x="1962" y="7843"/>
                    <a:pt x="2149" y="7826"/>
                    <a:pt x="2251" y="7780"/>
                  </a:cubicBezTo>
                  <a:lnTo>
                    <a:pt x="2320" y="7803"/>
                  </a:lnTo>
                  <a:lnTo>
                    <a:pt x="2320" y="7758"/>
                  </a:lnTo>
                  <a:cubicBezTo>
                    <a:pt x="2329" y="7738"/>
                    <a:pt x="2339" y="7731"/>
                    <a:pt x="2349" y="7731"/>
                  </a:cubicBezTo>
                  <a:cubicBezTo>
                    <a:pt x="2362" y="7731"/>
                    <a:pt x="2375" y="7744"/>
                    <a:pt x="2388" y="7758"/>
                  </a:cubicBezTo>
                  <a:lnTo>
                    <a:pt x="2433" y="7712"/>
                  </a:lnTo>
                  <a:lnTo>
                    <a:pt x="2388" y="7712"/>
                  </a:lnTo>
                  <a:lnTo>
                    <a:pt x="2365" y="7621"/>
                  </a:lnTo>
                  <a:cubicBezTo>
                    <a:pt x="2365" y="7598"/>
                    <a:pt x="2382" y="7598"/>
                    <a:pt x="2402" y="7598"/>
                  </a:cubicBezTo>
                  <a:cubicBezTo>
                    <a:pt x="2422" y="7598"/>
                    <a:pt x="2445" y="7598"/>
                    <a:pt x="2456" y="7576"/>
                  </a:cubicBezTo>
                  <a:cubicBezTo>
                    <a:pt x="2524" y="7303"/>
                    <a:pt x="2615" y="7007"/>
                    <a:pt x="2638" y="6689"/>
                  </a:cubicBezTo>
                  <a:lnTo>
                    <a:pt x="2661" y="6689"/>
                  </a:lnTo>
                  <a:cubicBezTo>
                    <a:pt x="2661" y="6598"/>
                    <a:pt x="2684" y="6507"/>
                    <a:pt x="2661" y="6439"/>
                  </a:cubicBezTo>
                  <a:lnTo>
                    <a:pt x="2752" y="6393"/>
                  </a:lnTo>
                  <a:lnTo>
                    <a:pt x="2752" y="6393"/>
                  </a:lnTo>
                  <a:cubicBezTo>
                    <a:pt x="2751" y="6394"/>
                    <a:pt x="2750" y="6394"/>
                    <a:pt x="2749" y="6394"/>
                  </a:cubicBezTo>
                  <a:cubicBezTo>
                    <a:pt x="2708" y="6394"/>
                    <a:pt x="2752" y="5915"/>
                    <a:pt x="2752" y="5893"/>
                  </a:cubicBezTo>
                  <a:lnTo>
                    <a:pt x="2661" y="5893"/>
                  </a:lnTo>
                  <a:cubicBezTo>
                    <a:pt x="2684" y="5802"/>
                    <a:pt x="2775" y="5870"/>
                    <a:pt x="2775" y="5779"/>
                  </a:cubicBezTo>
                  <a:cubicBezTo>
                    <a:pt x="2638" y="5734"/>
                    <a:pt x="2797" y="5643"/>
                    <a:pt x="2729" y="5597"/>
                  </a:cubicBezTo>
                  <a:cubicBezTo>
                    <a:pt x="2747" y="5597"/>
                    <a:pt x="2751" y="5568"/>
                    <a:pt x="2775" y="5568"/>
                  </a:cubicBezTo>
                  <a:cubicBezTo>
                    <a:pt x="2777" y="5568"/>
                    <a:pt x="2780" y="5569"/>
                    <a:pt x="2783" y="5569"/>
                  </a:cubicBezTo>
                  <a:lnTo>
                    <a:pt x="2783" y="5569"/>
                  </a:lnTo>
                  <a:cubicBezTo>
                    <a:pt x="2736" y="5548"/>
                    <a:pt x="2775" y="5526"/>
                    <a:pt x="2775" y="5484"/>
                  </a:cubicBezTo>
                  <a:lnTo>
                    <a:pt x="2775" y="5484"/>
                  </a:lnTo>
                  <a:lnTo>
                    <a:pt x="2729" y="5506"/>
                  </a:lnTo>
                  <a:lnTo>
                    <a:pt x="2706" y="5438"/>
                  </a:lnTo>
                  <a:lnTo>
                    <a:pt x="2775" y="5438"/>
                  </a:lnTo>
                  <a:cubicBezTo>
                    <a:pt x="2820" y="5279"/>
                    <a:pt x="2979" y="4483"/>
                    <a:pt x="2956" y="4324"/>
                  </a:cubicBezTo>
                  <a:cubicBezTo>
                    <a:pt x="2911" y="4324"/>
                    <a:pt x="2934" y="4392"/>
                    <a:pt x="2843" y="4392"/>
                  </a:cubicBezTo>
                  <a:cubicBezTo>
                    <a:pt x="2797" y="4347"/>
                    <a:pt x="2865" y="4324"/>
                    <a:pt x="2820" y="4301"/>
                  </a:cubicBezTo>
                  <a:cubicBezTo>
                    <a:pt x="2956" y="4301"/>
                    <a:pt x="2865" y="4210"/>
                    <a:pt x="3002" y="4187"/>
                  </a:cubicBezTo>
                  <a:lnTo>
                    <a:pt x="2934" y="4165"/>
                  </a:lnTo>
                  <a:lnTo>
                    <a:pt x="2979" y="4142"/>
                  </a:lnTo>
                  <a:cubicBezTo>
                    <a:pt x="2911" y="3937"/>
                    <a:pt x="2934" y="4096"/>
                    <a:pt x="2979" y="3915"/>
                  </a:cubicBezTo>
                  <a:cubicBezTo>
                    <a:pt x="2979" y="3801"/>
                    <a:pt x="2865" y="3733"/>
                    <a:pt x="2911" y="3687"/>
                  </a:cubicBezTo>
                  <a:lnTo>
                    <a:pt x="2843" y="3687"/>
                  </a:lnTo>
                  <a:cubicBezTo>
                    <a:pt x="2911" y="3687"/>
                    <a:pt x="2820" y="3596"/>
                    <a:pt x="2888" y="3596"/>
                  </a:cubicBezTo>
                  <a:cubicBezTo>
                    <a:pt x="2868" y="3576"/>
                    <a:pt x="2884" y="3502"/>
                    <a:pt x="2823" y="3502"/>
                  </a:cubicBezTo>
                  <a:cubicBezTo>
                    <a:pt x="2816" y="3502"/>
                    <a:pt x="2807" y="3503"/>
                    <a:pt x="2797" y="3505"/>
                  </a:cubicBezTo>
                  <a:cubicBezTo>
                    <a:pt x="2832" y="3488"/>
                    <a:pt x="2853" y="3444"/>
                    <a:pt x="2881" y="3444"/>
                  </a:cubicBezTo>
                  <a:cubicBezTo>
                    <a:pt x="2890" y="3444"/>
                    <a:pt x="2900" y="3449"/>
                    <a:pt x="2911" y="3460"/>
                  </a:cubicBezTo>
                  <a:lnTo>
                    <a:pt x="2911" y="3392"/>
                  </a:lnTo>
                  <a:lnTo>
                    <a:pt x="2865" y="3437"/>
                  </a:lnTo>
                  <a:cubicBezTo>
                    <a:pt x="2865" y="3346"/>
                    <a:pt x="2934" y="3301"/>
                    <a:pt x="2865" y="3232"/>
                  </a:cubicBezTo>
                  <a:lnTo>
                    <a:pt x="2820" y="3255"/>
                  </a:lnTo>
                  <a:cubicBezTo>
                    <a:pt x="2820" y="3210"/>
                    <a:pt x="2820" y="3164"/>
                    <a:pt x="2911" y="3141"/>
                  </a:cubicBezTo>
                  <a:lnTo>
                    <a:pt x="2934" y="3210"/>
                  </a:lnTo>
                  <a:cubicBezTo>
                    <a:pt x="2956" y="3119"/>
                    <a:pt x="2934" y="3050"/>
                    <a:pt x="2911" y="2982"/>
                  </a:cubicBezTo>
                  <a:lnTo>
                    <a:pt x="2888" y="3005"/>
                  </a:lnTo>
                  <a:cubicBezTo>
                    <a:pt x="2820" y="2914"/>
                    <a:pt x="2775" y="2391"/>
                    <a:pt x="2661" y="2300"/>
                  </a:cubicBezTo>
                  <a:lnTo>
                    <a:pt x="2593" y="2345"/>
                  </a:lnTo>
                  <a:lnTo>
                    <a:pt x="2547" y="2255"/>
                  </a:lnTo>
                  <a:lnTo>
                    <a:pt x="2752" y="2323"/>
                  </a:lnTo>
                  <a:cubicBezTo>
                    <a:pt x="2752" y="2232"/>
                    <a:pt x="2752" y="1982"/>
                    <a:pt x="2752" y="1732"/>
                  </a:cubicBezTo>
                  <a:cubicBezTo>
                    <a:pt x="2729" y="1459"/>
                    <a:pt x="2729" y="1208"/>
                    <a:pt x="2752" y="1140"/>
                  </a:cubicBezTo>
                  <a:cubicBezTo>
                    <a:pt x="2771" y="1111"/>
                    <a:pt x="2795" y="1103"/>
                    <a:pt x="2816" y="1103"/>
                  </a:cubicBezTo>
                  <a:cubicBezTo>
                    <a:pt x="2843" y="1103"/>
                    <a:pt x="2865" y="1118"/>
                    <a:pt x="2865" y="1118"/>
                  </a:cubicBezTo>
                  <a:cubicBezTo>
                    <a:pt x="2843" y="1049"/>
                    <a:pt x="2797" y="1095"/>
                    <a:pt x="2797" y="1027"/>
                  </a:cubicBezTo>
                  <a:lnTo>
                    <a:pt x="2865" y="1027"/>
                  </a:lnTo>
                  <a:lnTo>
                    <a:pt x="2865" y="981"/>
                  </a:lnTo>
                  <a:cubicBezTo>
                    <a:pt x="2820" y="1004"/>
                    <a:pt x="2752" y="1004"/>
                    <a:pt x="2684" y="1027"/>
                  </a:cubicBezTo>
                  <a:lnTo>
                    <a:pt x="2706" y="936"/>
                  </a:lnTo>
                  <a:lnTo>
                    <a:pt x="2752" y="936"/>
                  </a:lnTo>
                  <a:cubicBezTo>
                    <a:pt x="2752" y="913"/>
                    <a:pt x="2593" y="890"/>
                    <a:pt x="2638" y="822"/>
                  </a:cubicBezTo>
                  <a:cubicBezTo>
                    <a:pt x="2661" y="685"/>
                    <a:pt x="2615" y="504"/>
                    <a:pt x="2615" y="367"/>
                  </a:cubicBezTo>
                  <a:lnTo>
                    <a:pt x="2615" y="367"/>
                  </a:lnTo>
                  <a:lnTo>
                    <a:pt x="2684" y="413"/>
                  </a:lnTo>
                  <a:lnTo>
                    <a:pt x="2706" y="344"/>
                  </a:lnTo>
                  <a:lnTo>
                    <a:pt x="2706" y="344"/>
                  </a:lnTo>
                  <a:cubicBezTo>
                    <a:pt x="2692" y="354"/>
                    <a:pt x="2682" y="357"/>
                    <a:pt x="2675" y="357"/>
                  </a:cubicBezTo>
                  <a:cubicBezTo>
                    <a:pt x="2650" y="357"/>
                    <a:pt x="2654" y="318"/>
                    <a:pt x="2644" y="318"/>
                  </a:cubicBezTo>
                  <a:cubicBezTo>
                    <a:pt x="2643" y="318"/>
                    <a:pt x="2641" y="319"/>
                    <a:pt x="2638" y="322"/>
                  </a:cubicBezTo>
                  <a:cubicBezTo>
                    <a:pt x="2502" y="231"/>
                    <a:pt x="2593" y="71"/>
                    <a:pt x="2502" y="3"/>
                  </a:cubicBezTo>
                  <a:cubicBezTo>
                    <a:pt x="2493" y="2"/>
                    <a:pt x="2474" y="1"/>
                    <a:pt x="24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50"/>
            <p:cNvSpPr/>
            <p:nvPr/>
          </p:nvSpPr>
          <p:spPr>
            <a:xfrm rot="-2172901" flipH="1">
              <a:off x="7874112" y="1574467"/>
              <a:ext cx="3759" cy="4658"/>
            </a:xfrm>
            <a:custGeom>
              <a:avLst/>
              <a:gdLst/>
              <a:ahLst/>
              <a:cxnLst/>
              <a:rect l="l" t="t" r="r" b="b"/>
              <a:pathLst>
                <a:path w="92" h="114" extrusionOk="0">
                  <a:moveTo>
                    <a:pt x="91" y="0"/>
                  </a:moveTo>
                  <a:lnTo>
                    <a:pt x="91" y="0"/>
                  </a:lnTo>
                  <a:cubicBezTo>
                    <a:pt x="23" y="23"/>
                    <a:pt x="0" y="68"/>
                    <a:pt x="23" y="114"/>
                  </a:cubicBezTo>
                  <a:cubicBezTo>
                    <a:pt x="68" y="91"/>
                    <a:pt x="68" y="23"/>
                    <a:pt x="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50"/>
            <p:cNvSpPr/>
            <p:nvPr/>
          </p:nvSpPr>
          <p:spPr>
            <a:xfrm rot="-2172901" flipH="1">
              <a:off x="7872830" y="1575162"/>
              <a:ext cx="41" cy="981"/>
            </a:xfrm>
            <a:custGeom>
              <a:avLst/>
              <a:gdLst/>
              <a:ahLst/>
              <a:cxnLst/>
              <a:rect l="l" t="t" r="r" b="b"/>
              <a:pathLst>
                <a:path w="1" h="24" extrusionOk="0">
                  <a:moveTo>
                    <a:pt x="0" y="0"/>
                  </a:moveTo>
                  <a:lnTo>
                    <a:pt x="0" y="0"/>
                  </a:lnTo>
                  <a:lnTo>
                    <a:pt x="0" y="2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50"/>
            <p:cNvSpPr/>
            <p:nvPr/>
          </p:nvSpPr>
          <p:spPr>
            <a:xfrm rot="-2172901" flipH="1">
              <a:off x="7754170" y="1219523"/>
              <a:ext cx="981" cy="981"/>
            </a:xfrm>
            <a:custGeom>
              <a:avLst/>
              <a:gdLst/>
              <a:ahLst/>
              <a:cxnLst/>
              <a:rect l="l" t="t" r="r" b="b"/>
              <a:pathLst>
                <a:path w="24" h="24" extrusionOk="0">
                  <a:moveTo>
                    <a:pt x="0" y="0"/>
                  </a:moveTo>
                  <a:lnTo>
                    <a:pt x="23" y="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50"/>
            <p:cNvSpPr/>
            <p:nvPr/>
          </p:nvSpPr>
          <p:spPr>
            <a:xfrm rot="-2172901" flipH="1">
              <a:off x="7751628" y="1217257"/>
              <a:ext cx="125477" cy="366688"/>
            </a:xfrm>
            <a:custGeom>
              <a:avLst/>
              <a:gdLst/>
              <a:ahLst/>
              <a:cxnLst/>
              <a:rect l="l" t="t" r="r" b="b"/>
              <a:pathLst>
                <a:path w="3071" h="8975" extrusionOk="0">
                  <a:moveTo>
                    <a:pt x="182" y="1"/>
                  </a:moveTo>
                  <a:lnTo>
                    <a:pt x="160" y="69"/>
                  </a:lnTo>
                  <a:cubicBezTo>
                    <a:pt x="162" y="69"/>
                    <a:pt x="165" y="69"/>
                    <a:pt x="169" y="69"/>
                  </a:cubicBezTo>
                  <a:lnTo>
                    <a:pt x="169" y="69"/>
                  </a:lnTo>
                  <a:lnTo>
                    <a:pt x="182" y="1"/>
                  </a:lnTo>
                  <a:close/>
                  <a:moveTo>
                    <a:pt x="2388" y="2616"/>
                  </a:moveTo>
                  <a:lnTo>
                    <a:pt x="2516" y="2644"/>
                  </a:lnTo>
                  <a:lnTo>
                    <a:pt x="2516" y="2644"/>
                  </a:lnTo>
                  <a:lnTo>
                    <a:pt x="2456" y="2684"/>
                  </a:lnTo>
                  <a:lnTo>
                    <a:pt x="2388" y="2616"/>
                  </a:lnTo>
                  <a:close/>
                  <a:moveTo>
                    <a:pt x="2843" y="8710"/>
                  </a:moveTo>
                  <a:lnTo>
                    <a:pt x="2825" y="8766"/>
                  </a:lnTo>
                  <a:lnTo>
                    <a:pt x="2825" y="8766"/>
                  </a:lnTo>
                  <a:cubicBezTo>
                    <a:pt x="2831" y="8729"/>
                    <a:pt x="2782" y="8710"/>
                    <a:pt x="2843" y="8710"/>
                  </a:cubicBezTo>
                  <a:close/>
                  <a:moveTo>
                    <a:pt x="114" y="69"/>
                  </a:moveTo>
                  <a:cubicBezTo>
                    <a:pt x="91" y="137"/>
                    <a:pt x="46" y="183"/>
                    <a:pt x="114" y="206"/>
                  </a:cubicBezTo>
                  <a:cubicBezTo>
                    <a:pt x="103" y="228"/>
                    <a:pt x="86" y="228"/>
                    <a:pt x="69" y="228"/>
                  </a:cubicBezTo>
                  <a:cubicBezTo>
                    <a:pt x="52" y="228"/>
                    <a:pt x="35" y="228"/>
                    <a:pt x="23" y="251"/>
                  </a:cubicBezTo>
                  <a:cubicBezTo>
                    <a:pt x="46" y="296"/>
                    <a:pt x="91" y="342"/>
                    <a:pt x="69" y="387"/>
                  </a:cubicBezTo>
                  <a:lnTo>
                    <a:pt x="46" y="387"/>
                  </a:lnTo>
                  <a:cubicBezTo>
                    <a:pt x="1" y="501"/>
                    <a:pt x="160" y="569"/>
                    <a:pt x="91" y="660"/>
                  </a:cubicBezTo>
                  <a:lnTo>
                    <a:pt x="69" y="660"/>
                  </a:lnTo>
                  <a:cubicBezTo>
                    <a:pt x="46" y="706"/>
                    <a:pt x="91" y="774"/>
                    <a:pt x="46" y="842"/>
                  </a:cubicBezTo>
                  <a:cubicBezTo>
                    <a:pt x="59" y="829"/>
                    <a:pt x="80" y="816"/>
                    <a:pt x="95" y="816"/>
                  </a:cubicBezTo>
                  <a:cubicBezTo>
                    <a:pt x="106" y="816"/>
                    <a:pt x="114" y="823"/>
                    <a:pt x="114" y="842"/>
                  </a:cubicBezTo>
                  <a:cubicBezTo>
                    <a:pt x="69" y="910"/>
                    <a:pt x="114" y="956"/>
                    <a:pt x="69" y="1024"/>
                  </a:cubicBezTo>
                  <a:lnTo>
                    <a:pt x="137" y="1070"/>
                  </a:lnTo>
                  <a:cubicBezTo>
                    <a:pt x="114" y="1343"/>
                    <a:pt x="228" y="2366"/>
                    <a:pt x="251" y="2639"/>
                  </a:cubicBezTo>
                  <a:lnTo>
                    <a:pt x="228" y="2639"/>
                  </a:lnTo>
                  <a:cubicBezTo>
                    <a:pt x="273" y="3025"/>
                    <a:pt x="296" y="3867"/>
                    <a:pt x="387" y="4276"/>
                  </a:cubicBezTo>
                  <a:cubicBezTo>
                    <a:pt x="319" y="4344"/>
                    <a:pt x="342" y="4435"/>
                    <a:pt x="319" y="4503"/>
                  </a:cubicBezTo>
                  <a:cubicBezTo>
                    <a:pt x="328" y="4484"/>
                    <a:pt x="342" y="4477"/>
                    <a:pt x="355" y="4477"/>
                  </a:cubicBezTo>
                  <a:cubicBezTo>
                    <a:pt x="372" y="4477"/>
                    <a:pt x="387" y="4490"/>
                    <a:pt x="387" y="4503"/>
                  </a:cubicBezTo>
                  <a:cubicBezTo>
                    <a:pt x="387" y="4708"/>
                    <a:pt x="433" y="4503"/>
                    <a:pt x="455" y="4731"/>
                  </a:cubicBezTo>
                  <a:cubicBezTo>
                    <a:pt x="524" y="4958"/>
                    <a:pt x="478" y="5868"/>
                    <a:pt x="433" y="6095"/>
                  </a:cubicBezTo>
                  <a:cubicBezTo>
                    <a:pt x="524" y="6186"/>
                    <a:pt x="455" y="6345"/>
                    <a:pt x="524" y="6459"/>
                  </a:cubicBezTo>
                  <a:lnTo>
                    <a:pt x="501" y="6436"/>
                  </a:lnTo>
                  <a:lnTo>
                    <a:pt x="501" y="6436"/>
                  </a:lnTo>
                  <a:cubicBezTo>
                    <a:pt x="524" y="6550"/>
                    <a:pt x="455" y="7232"/>
                    <a:pt x="501" y="7369"/>
                  </a:cubicBezTo>
                  <a:cubicBezTo>
                    <a:pt x="569" y="7482"/>
                    <a:pt x="455" y="7460"/>
                    <a:pt x="433" y="7551"/>
                  </a:cubicBezTo>
                  <a:cubicBezTo>
                    <a:pt x="546" y="7551"/>
                    <a:pt x="592" y="7641"/>
                    <a:pt x="592" y="7687"/>
                  </a:cubicBezTo>
                  <a:cubicBezTo>
                    <a:pt x="592" y="7755"/>
                    <a:pt x="683" y="7869"/>
                    <a:pt x="705" y="7983"/>
                  </a:cubicBezTo>
                  <a:lnTo>
                    <a:pt x="637" y="7983"/>
                  </a:lnTo>
                  <a:cubicBezTo>
                    <a:pt x="705" y="8051"/>
                    <a:pt x="683" y="8210"/>
                    <a:pt x="705" y="8278"/>
                  </a:cubicBezTo>
                  <a:cubicBezTo>
                    <a:pt x="683" y="8415"/>
                    <a:pt x="592" y="8619"/>
                    <a:pt x="660" y="8801"/>
                  </a:cubicBezTo>
                  <a:lnTo>
                    <a:pt x="501" y="8915"/>
                  </a:lnTo>
                  <a:lnTo>
                    <a:pt x="524" y="8938"/>
                  </a:lnTo>
                  <a:cubicBezTo>
                    <a:pt x="524" y="8938"/>
                    <a:pt x="1031" y="8975"/>
                    <a:pt x="1572" y="8975"/>
                  </a:cubicBezTo>
                  <a:cubicBezTo>
                    <a:pt x="2067" y="8975"/>
                    <a:pt x="2590" y="8944"/>
                    <a:pt x="2775" y="8824"/>
                  </a:cubicBezTo>
                  <a:lnTo>
                    <a:pt x="2820" y="8824"/>
                  </a:lnTo>
                  <a:lnTo>
                    <a:pt x="2820" y="8778"/>
                  </a:lnTo>
                  <a:cubicBezTo>
                    <a:pt x="2828" y="8763"/>
                    <a:pt x="2835" y="8758"/>
                    <a:pt x="2844" y="8758"/>
                  </a:cubicBezTo>
                  <a:cubicBezTo>
                    <a:pt x="2861" y="8758"/>
                    <a:pt x="2881" y="8778"/>
                    <a:pt x="2911" y="8778"/>
                  </a:cubicBezTo>
                  <a:lnTo>
                    <a:pt x="2934" y="8710"/>
                  </a:lnTo>
                  <a:lnTo>
                    <a:pt x="2888" y="8733"/>
                  </a:lnTo>
                  <a:cubicBezTo>
                    <a:pt x="2888" y="8710"/>
                    <a:pt x="2820" y="8665"/>
                    <a:pt x="2843" y="8619"/>
                  </a:cubicBezTo>
                  <a:cubicBezTo>
                    <a:pt x="2866" y="8574"/>
                    <a:pt x="2934" y="8619"/>
                    <a:pt x="2934" y="8551"/>
                  </a:cubicBezTo>
                  <a:cubicBezTo>
                    <a:pt x="2979" y="8187"/>
                    <a:pt x="3025" y="7846"/>
                    <a:pt x="3002" y="7482"/>
                  </a:cubicBezTo>
                  <a:lnTo>
                    <a:pt x="3002" y="7482"/>
                  </a:lnTo>
                  <a:lnTo>
                    <a:pt x="3048" y="7505"/>
                  </a:lnTo>
                  <a:cubicBezTo>
                    <a:pt x="3025" y="7391"/>
                    <a:pt x="3025" y="7300"/>
                    <a:pt x="3002" y="7187"/>
                  </a:cubicBezTo>
                  <a:lnTo>
                    <a:pt x="3070" y="7141"/>
                  </a:lnTo>
                  <a:lnTo>
                    <a:pt x="3070" y="7141"/>
                  </a:lnTo>
                  <a:cubicBezTo>
                    <a:pt x="3070" y="7142"/>
                    <a:pt x="3069" y="7142"/>
                    <a:pt x="3068" y="7142"/>
                  </a:cubicBezTo>
                  <a:cubicBezTo>
                    <a:pt x="3025" y="7142"/>
                    <a:pt x="3025" y="6595"/>
                    <a:pt x="3025" y="6595"/>
                  </a:cubicBezTo>
                  <a:lnTo>
                    <a:pt x="2934" y="6573"/>
                  </a:lnTo>
                  <a:cubicBezTo>
                    <a:pt x="2934" y="6482"/>
                    <a:pt x="3048" y="6550"/>
                    <a:pt x="3025" y="6459"/>
                  </a:cubicBezTo>
                  <a:cubicBezTo>
                    <a:pt x="2888" y="6414"/>
                    <a:pt x="3025" y="6277"/>
                    <a:pt x="2957" y="6254"/>
                  </a:cubicBezTo>
                  <a:cubicBezTo>
                    <a:pt x="2957" y="6254"/>
                    <a:pt x="2957" y="6209"/>
                    <a:pt x="3002" y="6209"/>
                  </a:cubicBezTo>
                  <a:cubicBezTo>
                    <a:pt x="2934" y="6186"/>
                    <a:pt x="3002" y="6163"/>
                    <a:pt x="2979" y="6118"/>
                  </a:cubicBezTo>
                  <a:lnTo>
                    <a:pt x="2979" y="6118"/>
                  </a:lnTo>
                  <a:lnTo>
                    <a:pt x="2934" y="6141"/>
                  </a:lnTo>
                  <a:lnTo>
                    <a:pt x="2911" y="6072"/>
                  </a:lnTo>
                  <a:lnTo>
                    <a:pt x="2979" y="6072"/>
                  </a:lnTo>
                  <a:cubicBezTo>
                    <a:pt x="3002" y="5891"/>
                    <a:pt x="3048" y="5004"/>
                    <a:pt x="3002" y="4799"/>
                  </a:cubicBezTo>
                  <a:lnTo>
                    <a:pt x="3002" y="4799"/>
                  </a:lnTo>
                  <a:cubicBezTo>
                    <a:pt x="2957" y="4822"/>
                    <a:pt x="3002" y="4890"/>
                    <a:pt x="2911" y="4913"/>
                  </a:cubicBezTo>
                  <a:cubicBezTo>
                    <a:pt x="2866" y="4867"/>
                    <a:pt x="2934" y="4844"/>
                    <a:pt x="2866" y="4822"/>
                  </a:cubicBezTo>
                  <a:cubicBezTo>
                    <a:pt x="3002" y="4799"/>
                    <a:pt x="2888" y="4685"/>
                    <a:pt x="3025" y="4663"/>
                  </a:cubicBezTo>
                  <a:lnTo>
                    <a:pt x="2957" y="4640"/>
                  </a:lnTo>
                  <a:lnTo>
                    <a:pt x="3002" y="4617"/>
                  </a:lnTo>
                  <a:cubicBezTo>
                    <a:pt x="2911" y="4390"/>
                    <a:pt x="2957" y="4572"/>
                    <a:pt x="2979" y="4367"/>
                  </a:cubicBezTo>
                  <a:cubicBezTo>
                    <a:pt x="2957" y="4230"/>
                    <a:pt x="2866" y="4185"/>
                    <a:pt x="2888" y="4117"/>
                  </a:cubicBezTo>
                  <a:lnTo>
                    <a:pt x="2820" y="4117"/>
                  </a:lnTo>
                  <a:cubicBezTo>
                    <a:pt x="2888" y="4117"/>
                    <a:pt x="2775" y="4049"/>
                    <a:pt x="2843" y="4026"/>
                  </a:cubicBezTo>
                  <a:cubicBezTo>
                    <a:pt x="2843" y="4007"/>
                    <a:pt x="2843" y="3924"/>
                    <a:pt x="2790" y="3924"/>
                  </a:cubicBezTo>
                  <a:cubicBezTo>
                    <a:pt x="2779" y="3924"/>
                    <a:pt x="2767" y="3927"/>
                    <a:pt x="2752" y="3935"/>
                  </a:cubicBezTo>
                  <a:cubicBezTo>
                    <a:pt x="2786" y="3918"/>
                    <a:pt x="2807" y="3864"/>
                    <a:pt x="2834" y="3864"/>
                  </a:cubicBezTo>
                  <a:cubicBezTo>
                    <a:pt x="2843" y="3864"/>
                    <a:pt x="2854" y="3871"/>
                    <a:pt x="2866" y="3889"/>
                  </a:cubicBezTo>
                  <a:lnTo>
                    <a:pt x="2843" y="3798"/>
                  </a:lnTo>
                  <a:lnTo>
                    <a:pt x="2820" y="3844"/>
                  </a:lnTo>
                  <a:cubicBezTo>
                    <a:pt x="2820" y="3753"/>
                    <a:pt x="2888" y="3685"/>
                    <a:pt x="2798" y="3617"/>
                  </a:cubicBezTo>
                  <a:lnTo>
                    <a:pt x="2752" y="3662"/>
                  </a:lnTo>
                  <a:cubicBezTo>
                    <a:pt x="2752" y="3594"/>
                    <a:pt x="2752" y="3548"/>
                    <a:pt x="2843" y="3526"/>
                  </a:cubicBezTo>
                  <a:lnTo>
                    <a:pt x="2866" y="3594"/>
                  </a:lnTo>
                  <a:cubicBezTo>
                    <a:pt x="2866" y="3480"/>
                    <a:pt x="2843" y="3435"/>
                    <a:pt x="2798" y="3344"/>
                  </a:cubicBezTo>
                  <a:lnTo>
                    <a:pt x="2798" y="3389"/>
                  </a:lnTo>
                  <a:cubicBezTo>
                    <a:pt x="2709" y="3279"/>
                    <a:pt x="2643" y="2764"/>
                    <a:pt x="2535" y="2649"/>
                  </a:cubicBezTo>
                  <a:lnTo>
                    <a:pt x="2535" y="2649"/>
                  </a:lnTo>
                  <a:lnTo>
                    <a:pt x="2593" y="2661"/>
                  </a:lnTo>
                  <a:cubicBezTo>
                    <a:pt x="2570" y="2480"/>
                    <a:pt x="2502" y="1547"/>
                    <a:pt x="2547" y="1388"/>
                  </a:cubicBezTo>
                  <a:cubicBezTo>
                    <a:pt x="2563" y="1365"/>
                    <a:pt x="2580" y="1358"/>
                    <a:pt x="2597" y="1358"/>
                  </a:cubicBezTo>
                  <a:cubicBezTo>
                    <a:pt x="2631" y="1358"/>
                    <a:pt x="2661" y="1388"/>
                    <a:pt x="2661" y="1388"/>
                  </a:cubicBezTo>
                  <a:cubicBezTo>
                    <a:pt x="2638" y="1297"/>
                    <a:pt x="2593" y="1343"/>
                    <a:pt x="2593" y="1274"/>
                  </a:cubicBezTo>
                  <a:lnTo>
                    <a:pt x="2593" y="1274"/>
                  </a:lnTo>
                  <a:lnTo>
                    <a:pt x="2661" y="1297"/>
                  </a:lnTo>
                  <a:lnTo>
                    <a:pt x="2638" y="1229"/>
                  </a:lnTo>
                  <a:cubicBezTo>
                    <a:pt x="2616" y="1274"/>
                    <a:pt x="2547" y="1252"/>
                    <a:pt x="2479" y="1274"/>
                  </a:cubicBezTo>
                  <a:lnTo>
                    <a:pt x="2479" y="1183"/>
                  </a:lnTo>
                  <a:lnTo>
                    <a:pt x="2547" y="1183"/>
                  </a:lnTo>
                  <a:cubicBezTo>
                    <a:pt x="2547" y="1161"/>
                    <a:pt x="2388" y="1138"/>
                    <a:pt x="2411" y="1047"/>
                  </a:cubicBezTo>
                  <a:cubicBezTo>
                    <a:pt x="2434" y="910"/>
                    <a:pt x="2411" y="751"/>
                    <a:pt x="2434" y="615"/>
                  </a:cubicBezTo>
                  <a:lnTo>
                    <a:pt x="2502" y="660"/>
                  </a:lnTo>
                  <a:lnTo>
                    <a:pt x="2525" y="592"/>
                  </a:lnTo>
                  <a:lnTo>
                    <a:pt x="2525" y="592"/>
                  </a:lnTo>
                  <a:cubicBezTo>
                    <a:pt x="2511" y="601"/>
                    <a:pt x="2500" y="605"/>
                    <a:pt x="2493" y="605"/>
                  </a:cubicBezTo>
                  <a:cubicBezTo>
                    <a:pt x="2468" y="605"/>
                    <a:pt x="2472" y="566"/>
                    <a:pt x="2463" y="566"/>
                  </a:cubicBezTo>
                  <a:cubicBezTo>
                    <a:pt x="2461" y="566"/>
                    <a:pt x="2459" y="567"/>
                    <a:pt x="2456" y="569"/>
                  </a:cubicBezTo>
                  <a:cubicBezTo>
                    <a:pt x="2320" y="456"/>
                    <a:pt x="2434" y="319"/>
                    <a:pt x="2343" y="228"/>
                  </a:cubicBezTo>
                  <a:cubicBezTo>
                    <a:pt x="2231" y="228"/>
                    <a:pt x="365" y="75"/>
                    <a:pt x="169" y="69"/>
                  </a:cubicBezTo>
                  <a:lnTo>
                    <a:pt x="169" y="69"/>
                  </a:lnTo>
                  <a:lnTo>
                    <a:pt x="160" y="115"/>
                  </a:lnTo>
                  <a:lnTo>
                    <a:pt x="228" y="115"/>
                  </a:lnTo>
                  <a:cubicBezTo>
                    <a:pt x="239" y="149"/>
                    <a:pt x="228" y="149"/>
                    <a:pt x="214" y="149"/>
                  </a:cubicBezTo>
                  <a:cubicBezTo>
                    <a:pt x="199" y="149"/>
                    <a:pt x="182" y="149"/>
                    <a:pt x="182" y="183"/>
                  </a:cubicBezTo>
                  <a:cubicBezTo>
                    <a:pt x="176" y="186"/>
                    <a:pt x="171" y="187"/>
                    <a:pt x="165" y="187"/>
                  </a:cubicBezTo>
                  <a:cubicBezTo>
                    <a:pt x="131" y="187"/>
                    <a:pt x="114" y="128"/>
                    <a:pt x="114" y="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8" name="TextBox 4">
            <a:hlinkClick r:id="rId3" action="ppaction://hlinkfile"/>
            <a:extLst>
              <a:ext uri="{FF2B5EF4-FFF2-40B4-BE49-F238E27FC236}">
                <a16:creationId xmlns:a16="http://schemas.microsoft.com/office/drawing/2014/main" id="{2C3D6885-8DF5-72EE-FB94-604E49A138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93414" y="341408"/>
            <a:ext cx="5144862" cy="784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4500" b="1" dirty="0">
                <a:solidFill>
                  <a:srgbClr val="002060"/>
                </a:solidFill>
                <a:latin typeface="DilleniaUPC" panose="02020603050405020304" pitchFamily="18" charset="-34"/>
                <a:cs typeface="DilleniaUPC" panose="02020603050405020304" pitchFamily="18" charset="-34"/>
              </a:rPr>
              <a:t>Data Dictionary</a:t>
            </a:r>
            <a:r>
              <a:rPr lang="en-US" altLang="en-US" sz="4500" dirty="0">
                <a:latin typeface="DilleniaUPC" panose="02020603050405020304" pitchFamily="18" charset="-34"/>
                <a:cs typeface="DilleniaUPC" panose="02020603050405020304" pitchFamily="18" charset="-34"/>
              </a:rPr>
              <a:t>​</a:t>
            </a:r>
          </a:p>
        </p:txBody>
      </p:sp>
      <p:pic>
        <p:nvPicPr>
          <p:cNvPr id="3" name="Picture 2">
            <a:hlinkClick r:id="rId3" action="ppaction://hlinkfile"/>
            <a:extLst>
              <a:ext uri="{FF2B5EF4-FFF2-40B4-BE49-F238E27FC236}">
                <a16:creationId xmlns:a16="http://schemas.microsoft.com/office/drawing/2014/main" id="{3434A454-7218-BEC2-2F14-9D3D85D362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3217" y="997770"/>
            <a:ext cx="3168896" cy="4124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67446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5" name="Google Shape;1725;p50"/>
          <p:cNvSpPr/>
          <p:nvPr/>
        </p:nvSpPr>
        <p:spPr>
          <a:xfrm rot="2432195" flipH="1">
            <a:off x="1050883" y="3580022"/>
            <a:ext cx="906740" cy="623901"/>
          </a:xfrm>
          <a:custGeom>
            <a:avLst/>
            <a:gdLst/>
            <a:ahLst/>
            <a:cxnLst/>
            <a:rect l="l" t="t" r="r" b="b"/>
            <a:pathLst>
              <a:path w="52454" h="34308" extrusionOk="0">
                <a:moveTo>
                  <a:pt x="12076" y="6506"/>
                </a:moveTo>
                <a:cubicBezTo>
                  <a:pt x="13582" y="6483"/>
                  <a:pt x="15043" y="6711"/>
                  <a:pt x="16390" y="7168"/>
                </a:cubicBezTo>
                <a:cubicBezTo>
                  <a:pt x="18581" y="7921"/>
                  <a:pt x="21000" y="7282"/>
                  <a:pt x="22552" y="5570"/>
                </a:cubicBezTo>
                <a:cubicBezTo>
                  <a:pt x="25702" y="2146"/>
                  <a:pt x="30199" y="1"/>
                  <a:pt x="35220" y="1"/>
                </a:cubicBezTo>
                <a:cubicBezTo>
                  <a:pt x="44670" y="1"/>
                  <a:pt x="52317" y="7556"/>
                  <a:pt x="52385" y="17005"/>
                </a:cubicBezTo>
                <a:cubicBezTo>
                  <a:pt x="52454" y="26546"/>
                  <a:pt x="44761" y="34307"/>
                  <a:pt x="35220" y="34307"/>
                </a:cubicBezTo>
                <a:cubicBezTo>
                  <a:pt x="30747" y="34307"/>
                  <a:pt x="26661" y="32595"/>
                  <a:pt x="23602" y="29765"/>
                </a:cubicBezTo>
                <a:cubicBezTo>
                  <a:pt x="22256" y="28532"/>
                  <a:pt x="20247" y="28304"/>
                  <a:pt x="18672" y="29263"/>
                </a:cubicBezTo>
                <a:cubicBezTo>
                  <a:pt x="16846" y="30358"/>
                  <a:pt x="14700" y="30975"/>
                  <a:pt x="12395" y="30975"/>
                </a:cubicBezTo>
                <a:cubicBezTo>
                  <a:pt x="5547" y="30975"/>
                  <a:pt x="1" y="25360"/>
                  <a:pt x="161" y="18466"/>
                </a:cubicBezTo>
                <a:cubicBezTo>
                  <a:pt x="320" y="11984"/>
                  <a:pt x="5593" y="6688"/>
                  <a:pt x="12076" y="6506"/>
                </a:cubicBez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6" name="Google Shape;1726;p50"/>
          <p:cNvSpPr/>
          <p:nvPr/>
        </p:nvSpPr>
        <p:spPr>
          <a:xfrm rot="-3782789" flipH="1">
            <a:off x="1966144" y="4196449"/>
            <a:ext cx="368617" cy="368617"/>
          </a:xfrm>
          <a:custGeom>
            <a:avLst/>
            <a:gdLst/>
            <a:ahLst/>
            <a:cxnLst/>
            <a:rect l="l" t="t" r="r" b="b"/>
            <a:pathLst>
              <a:path w="19106" h="19106" extrusionOk="0">
                <a:moveTo>
                  <a:pt x="9565" y="1"/>
                </a:moveTo>
                <a:cubicBezTo>
                  <a:pt x="4269" y="1"/>
                  <a:pt x="1" y="4269"/>
                  <a:pt x="1" y="9564"/>
                </a:cubicBezTo>
                <a:cubicBezTo>
                  <a:pt x="1" y="14837"/>
                  <a:pt x="4269" y="19105"/>
                  <a:pt x="9565" y="19105"/>
                </a:cubicBezTo>
                <a:cubicBezTo>
                  <a:pt x="14837" y="19105"/>
                  <a:pt x="19106" y="14837"/>
                  <a:pt x="19106" y="9564"/>
                </a:cubicBezTo>
                <a:cubicBezTo>
                  <a:pt x="19106" y="4269"/>
                  <a:pt x="14837" y="1"/>
                  <a:pt x="956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7" name="Google Shape;1727;p50"/>
          <p:cNvSpPr/>
          <p:nvPr/>
        </p:nvSpPr>
        <p:spPr>
          <a:xfrm rot="-3782545" flipH="1">
            <a:off x="1527225" y="4447094"/>
            <a:ext cx="252559" cy="252581"/>
          </a:xfrm>
          <a:custGeom>
            <a:avLst/>
            <a:gdLst/>
            <a:ahLst/>
            <a:cxnLst/>
            <a:rect l="l" t="t" r="r" b="b"/>
            <a:pathLst>
              <a:path w="19106" h="19106" extrusionOk="0">
                <a:moveTo>
                  <a:pt x="9565" y="1"/>
                </a:moveTo>
                <a:cubicBezTo>
                  <a:pt x="4269" y="1"/>
                  <a:pt x="1" y="4269"/>
                  <a:pt x="1" y="9564"/>
                </a:cubicBezTo>
                <a:cubicBezTo>
                  <a:pt x="1" y="14837"/>
                  <a:pt x="4269" y="19105"/>
                  <a:pt x="9565" y="19105"/>
                </a:cubicBezTo>
                <a:cubicBezTo>
                  <a:pt x="14837" y="19105"/>
                  <a:pt x="19106" y="14837"/>
                  <a:pt x="19106" y="9564"/>
                </a:cubicBezTo>
                <a:cubicBezTo>
                  <a:pt x="19106" y="4269"/>
                  <a:pt x="14837" y="1"/>
                  <a:pt x="956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28" name="Google Shape;1728;p50"/>
          <p:cNvGrpSpPr/>
          <p:nvPr/>
        </p:nvGrpSpPr>
        <p:grpSpPr>
          <a:xfrm>
            <a:off x="7242013" y="-389267"/>
            <a:ext cx="2252826" cy="2252600"/>
            <a:chOff x="7285484" y="-452447"/>
            <a:chExt cx="2252826" cy="2252600"/>
          </a:xfrm>
        </p:grpSpPr>
        <p:sp>
          <p:nvSpPr>
            <p:cNvPr id="1729" name="Google Shape;1729;p50"/>
            <p:cNvSpPr/>
            <p:nvPr/>
          </p:nvSpPr>
          <p:spPr>
            <a:xfrm rot="-2172901" flipH="1">
              <a:off x="8998821" y="872264"/>
              <a:ext cx="2819" cy="5638"/>
            </a:xfrm>
            <a:custGeom>
              <a:avLst/>
              <a:gdLst/>
              <a:ahLst/>
              <a:cxnLst/>
              <a:rect l="l" t="t" r="r" b="b"/>
              <a:pathLst>
                <a:path w="69" h="138" extrusionOk="0">
                  <a:moveTo>
                    <a:pt x="68" y="1"/>
                  </a:moveTo>
                  <a:lnTo>
                    <a:pt x="68" y="1"/>
                  </a:lnTo>
                  <a:cubicBezTo>
                    <a:pt x="23" y="46"/>
                    <a:pt x="0" y="69"/>
                    <a:pt x="23" y="137"/>
                  </a:cubicBezTo>
                  <a:cubicBezTo>
                    <a:pt x="68" y="92"/>
                    <a:pt x="68" y="46"/>
                    <a:pt x="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50"/>
            <p:cNvSpPr/>
            <p:nvPr/>
          </p:nvSpPr>
          <p:spPr>
            <a:xfrm rot="-2172901" flipH="1">
              <a:off x="8997436" y="873626"/>
              <a:ext cx="41" cy="41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50"/>
            <p:cNvSpPr/>
            <p:nvPr/>
          </p:nvSpPr>
          <p:spPr>
            <a:xfrm rot="-2172901" flipH="1">
              <a:off x="8878664" y="518638"/>
              <a:ext cx="41" cy="1920"/>
            </a:xfrm>
            <a:custGeom>
              <a:avLst/>
              <a:gdLst/>
              <a:ahLst/>
              <a:cxnLst/>
              <a:rect l="l" t="t" r="r" b="b"/>
              <a:pathLst>
                <a:path w="1" h="47" extrusionOk="0">
                  <a:moveTo>
                    <a:pt x="0" y="1"/>
                  </a:moveTo>
                  <a:lnTo>
                    <a:pt x="0" y="4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50"/>
            <p:cNvSpPr/>
            <p:nvPr/>
          </p:nvSpPr>
          <p:spPr>
            <a:xfrm rot="-2172901" flipH="1">
              <a:off x="8882744" y="514573"/>
              <a:ext cx="121759" cy="374451"/>
            </a:xfrm>
            <a:custGeom>
              <a:avLst/>
              <a:gdLst/>
              <a:ahLst/>
              <a:cxnLst/>
              <a:rect l="l" t="t" r="r" b="b"/>
              <a:pathLst>
                <a:path w="2980" h="9165" extrusionOk="0">
                  <a:moveTo>
                    <a:pt x="56" y="823"/>
                  </a:moveTo>
                  <a:cubicBezTo>
                    <a:pt x="50" y="828"/>
                    <a:pt x="46" y="835"/>
                    <a:pt x="46" y="841"/>
                  </a:cubicBezTo>
                  <a:cubicBezTo>
                    <a:pt x="50" y="836"/>
                    <a:pt x="53" y="829"/>
                    <a:pt x="56" y="823"/>
                  </a:cubicBezTo>
                  <a:close/>
                  <a:moveTo>
                    <a:pt x="2275" y="2752"/>
                  </a:moveTo>
                  <a:lnTo>
                    <a:pt x="2402" y="2780"/>
                  </a:lnTo>
                  <a:lnTo>
                    <a:pt x="2402" y="2780"/>
                  </a:lnTo>
                  <a:lnTo>
                    <a:pt x="2343" y="2820"/>
                  </a:lnTo>
                  <a:lnTo>
                    <a:pt x="2275" y="2752"/>
                  </a:lnTo>
                  <a:close/>
                  <a:moveTo>
                    <a:pt x="2843" y="8687"/>
                  </a:moveTo>
                  <a:lnTo>
                    <a:pt x="2843" y="8717"/>
                  </a:lnTo>
                  <a:lnTo>
                    <a:pt x="2843" y="8717"/>
                  </a:lnTo>
                  <a:cubicBezTo>
                    <a:pt x="2833" y="8697"/>
                    <a:pt x="2813" y="8687"/>
                    <a:pt x="2843" y="8687"/>
                  </a:cubicBezTo>
                  <a:close/>
                  <a:moveTo>
                    <a:pt x="228" y="0"/>
                  </a:moveTo>
                  <a:lnTo>
                    <a:pt x="182" y="91"/>
                  </a:lnTo>
                  <a:lnTo>
                    <a:pt x="251" y="114"/>
                  </a:lnTo>
                  <a:cubicBezTo>
                    <a:pt x="273" y="148"/>
                    <a:pt x="262" y="148"/>
                    <a:pt x="248" y="148"/>
                  </a:cubicBezTo>
                  <a:cubicBezTo>
                    <a:pt x="234" y="148"/>
                    <a:pt x="217" y="148"/>
                    <a:pt x="228" y="182"/>
                  </a:cubicBezTo>
                  <a:cubicBezTo>
                    <a:pt x="160" y="182"/>
                    <a:pt x="137" y="114"/>
                    <a:pt x="137" y="68"/>
                  </a:cubicBezTo>
                  <a:lnTo>
                    <a:pt x="137" y="68"/>
                  </a:lnTo>
                  <a:cubicBezTo>
                    <a:pt x="137" y="114"/>
                    <a:pt x="92" y="159"/>
                    <a:pt x="160" y="182"/>
                  </a:cubicBezTo>
                  <a:cubicBezTo>
                    <a:pt x="137" y="205"/>
                    <a:pt x="114" y="205"/>
                    <a:pt x="94" y="205"/>
                  </a:cubicBezTo>
                  <a:cubicBezTo>
                    <a:pt x="74" y="205"/>
                    <a:pt x="57" y="205"/>
                    <a:pt x="46" y="227"/>
                  </a:cubicBezTo>
                  <a:cubicBezTo>
                    <a:pt x="69" y="273"/>
                    <a:pt x="114" y="341"/>
                    <a:pt x="92" y="387"/>
                  </a:cubicBezTo>
                  <a:lnTo>
                    <a:pt x="69" y="387"/>
                  </a:lnTo>
                  <a:cubicBezTo>
                    <a:pt x="1" y="500"/>
                    <a:pt x="160" y="569"/>
                    <a:pt x="92" y="659"/>
                  </a:cubicBezTo>
                  <a:lnTo>
                    <a:pt x="69" y="659"/>
                  </a:lnTo>
                  <a:cubicBezTo>
                    <a:pt x="48" y="680"/>
                    <a:pt x="84" y="758"/>
                    <a:pt x="56" y="823"/>
                  </a:cubicBezTo>
                  <a:lnTo>
                    <a:pt x="56" y="823"/>
                  </a:lnTo>
                  <a:cubicBezTo>
                    <a:pt x="62" y="818"/>
                    <a:pt x="70" y="815"/>
                    <a:pt x="78" y="815"/>
                  </a:cubicBezTo>
                  <a:cubicBezTo>
                    <a:pt x="91" y="815"/>
                    <a:pt x="105" y="822"/>
                    <a:pt x="114" y="841"/>
                  </a:cubicBezTo>
                  <a:cubicBezTo>
                    <a:pt x="69" y="910"/>
                    <a:pt x="92" y="978"/>
                    <a:pt x="46" y="1023"/>
                  </a:cubicBezTo>
                  <a:lnTo>
                    <a:pt x="114" y="1092"/>
                  </a:lnTo>
                  <a:cubicBezTo>
                    <a:pt x="92" y="1342"/>
                    <a:pt x="114" y="2410"/>
                    <a:pt x="137" y="2683"/>
                  </a:cubicBezTo>
                  <a:cubicBezTo>
                    <a:pt x="160" y="3093"/>
                    <a:pt x="160" y="3934"/>
                    <a:pt x="228" y="4366"/>
                  </a:cubicBezTo>
                  <a:cubicBezTo>
                    <a:pt x="182" y="4434"/>
                    <a:pt x="182" y="4525"/>
                    <a:pt x="160" y="4593"/>
                  </a:cubicBezTo>
                  <a:cubicBezTo>
                    <a:pt x="179" y="4574"/>
                    <a:pt x="194" y="4567"/>
                    <a:pt x="205" y="4567"/>
                  </a:cubicBezTo>
                  <a:cubicBezTo>
                    <a:pt x="220" y="4567"/>
                    <a:pt x="228" y="4580"/>
                    <a:pt x="228" y="4593"/>
                  </a:cubicBezTo>
                  <a:cubicBezTo>
                    <a:pt x="228" y="4798"/>
                    <a:pt x="273" y="4616"/>
                    <a:pt x="296" y="4821"/>
                  </a:cubicBezTo>
                  <a:cubicBezTo>
                    <a:pt x="364" y="5071"/>
                    <a:pt x="342" y="6003"/>
                    <a:pt x="296" y="6208"/>
                  </a:cubicBezTo>
                  <a:cubicBezTo>
                    <a:pt x="387" y="6322"/>
                    <a:pt x="319" y="6481"/>
                    <a:pt x="387" y="6595"/>
                  </a:cubicBezTo>
                  <a:lnTo>
                    <a:pt x="364" y="6572"/>
                  </a:lnTo>
                  <a:lnTo>
                    <a:pt x="364" y="6572"/>
                  </a:lnTo>
                  <a:cubicBezTo>
                    <a:pt x="387" y="6640"/>
                    <a:pt x="387" y="6845"/>
                    <a:pt x="387" y="7049"/>
                  </a:cubicBezTo>
                  <a:cubicBezTo>
                    <a:pt x="387" y="7254"/>
                    <a:pt x="387" y="7481"/>
                    <a:pt x="410" y="7550"/>
                  </a:cubicBezTo>
                  <a:lnTo>
                    <a:pt x="433" y="7527"/>
                  </a:lnTo>
                  <a:lnTo>
                    <a:pt x="433" y="7527"/>
                  </a:lnTo>
                  <a:cubicBezTo>
                    <a:pt x="501" y="7641"/>
                    <a:pt x="387" y="7641"/>
                    <a:pt x="364" y="7732"/>
                  </a:cubicBezTo>
                  <a:cubicBezTo>
                    <a:pt x="375" y="7730"/>
                    <a:pt x="384" y="7729"/>
                    <a:pt x="394" y="7729"/>
                  </a:cubicBezTo>
                  <a:cubicBezTo>
                    <a:pt x="490" y="7729"/>
                    <a:pt x="546" y="7827"/>
                    <a:pt x="546" y="7868"/>
                  </a:cubicBezTo>
                  <a:lnTo>
                    <a:pt x="524" y="7868"/>
                  </a:lnTo>
                  <a:cubicBezTo>
                    <a:pt x="546" y="7914"/>
                    <a:pt x="637" y="8050"/>
                    <a:pt x="660" y="8164"/>
                  </a:cubicBezTo>
                  <a:lnTo>
                    <a:pt x="615" y="8164"/>
                  </a:lnTo>
                  <a:cubicBezTo>
                    <a:pt x="683" y="8232"/>
                    <a:pt x="683" y="8391"/>
                    <a:pt x="683" y="8459"/>
                  </a:cubicBezTo>
                  <a:cubicBezTo>
                    <a:pt x="683" y="8596"/>
                    <a:pt x="592" y="8823"/>
                    <a:pt x="683" y="9005"/>
                  </a:cubicBezTo>
                  <a:lnTo>
                    <a:pt x="546" y="9141"/>
                  </a:lnTo>
                  <a:lnTo>
                    <a:pt x="569" y="9164"/>
                  </a:lnTo>
                  <a:cubicBezTo>
                    <a:pt x="569" y="9164"/>
                    <a:pt x="2434" y="9096"/>
                    <a:pt x="2798" y="8800"/>
                  </a:cubicBezTo>
                  <a:lnTo>
                    <a:pt x="2843" y="8800"/>
                  </a:lnTo>
                  <a:lnTo>
                    <a:pt x="2843" y="8755"/>
                  </a:lnTo>
                  <a:cubicBezTo>
                    <a:pt x="2853" y="8736"/>
                    <a:pt x="2862" y="8729"/>
                    <a:pt x="2872" y="8729"/>
                  </a:cubicBezTo>
                  <a:cubicBezTo>
                    <a:pt x="2885" y="8729"/>
                    <a:pt x="2898" y="8742"/>
                    <a:pt x="2911" y="8755"/>
                  </a:cubicBezTo>
                  <a:lnTo>
                    <a:pt x="2934" y="8687"/>
                  </a:lnTo>
                  <a:lnTo>
                    <a:pt x="2911" y="8709"/>
                  </a:lnTo>
                  <a:cubicBezTo>
                    <a:pt x="2889" y="8687"/>
                    <a:pt x="2843" y="8641"/>
                    <a:pt x="2866" y="8618"/>
                  </a:cubicBezTo>
                  <a:cubicBezTo>
                    <a:pt x="2866" y="8550"/>
                    <a:pt x="2934" y="8596"/>
                    <a:pt x="2934" y="8528"/>
                  </a:cubicBezTo>
                  <a:cubicBezTo>
                    <a:pt x="2957" y="8186"/>
                    <a:pt x="2980" y="7845"/>
                    <a:pt x="2934" y="7504"/>
                  </a:cubicBezTo>
                  <a:lnTo>
                    <a:pt x="2980" y="7504"/>
                  </a:lnTo>
                  <a:cubicBezTo>
                    <a:pt x="2934" y="7413"/>
                    <a:pt x="2934" y="7322"/>
                    <a:pt x="2911" y="7231"/>
                  </a:cubicBezTo>
                  <a:lnTo>
                    <a:pt x="2980" y="7186"/>
                  </a:lnTo>
                  <a:lnTo>
                    <a:pt x="2980" y="7186"/>
                  </a:lnTo>
                  <a:cubicBezTo>
                    <a:pt x="2979" y="7186"/>
                    <a:pt x="2978" y="7187"/>
                    <a:pt x="2977" y="7187"/>
                  </a:cubicBezTo>
                  <a:cubicBezTo>
                    <a:pt x="2932" y="7187"/>
                    <a:pt x="2889" y="6662"/>
                    <a:pt x="2911" y="6640"/>
                  </a:cubicBezTo>
                  <a:lnTo>
                    <a:pt x="2820" y="6640"/>
                  </a:lnTo>
                  <a:cubicBezTo>
                    <a:pt x="2798" y="6526"/>
                    <a:pt x="2911" y="6617"/>
                    <a:pt x="2889" y="6504"/>
                  </a:cubicBezTo>
                  <a:cubicBezTo>
                    <a:pt x="2752" y="6481"/>
                    <a:pt x="2889" y="6344"/>
                    <a:pt x="2820" y="6322"/>
                  </a:cubicBezTo>
                  <a:cubicBezTo>
                    <a:pt x="2843" y="6322"/>
                    <a:pt x="2843" y="6276"/>
                    <a:pt x="2889" y="6276"/>
                  </a:cubicBezTo>
                  <a:cubicBezTo>
                    <a:pt x="2798" y="6254"/>
                    <a:pt x="2866" y="6231"/>
                    <a:pt x="2843" y="6185"/>
                  </a:cubicBezTo>
                  <a:lnTo>
                    <a:pt x="2843" y="6185"/>
                  </a:lnTo>
                  <a:lnTo>
                    <a:pt x="2798" y="6208"/>
                  </a:lnTo>
                  <a:lnTo>
                    <a:pt x="2775" y="6140"/>
                  </a:lnTo>
                  <a:lnTo>
                    <a:pt x="2843" y="6140"/>
                  </a:lnTo>
                  <a:cubicBezTo>
                    <a:pt x="2866" y="5958"/>
                    <a:pt x="2911" y="5094"/>
                    <a:pt x="2866" y="4912"/>
                  </a:cubicBezTo>
                  <a:lnTo>
                    <a:pt x="2866" y="4912"/>
                  </a:lnTo>
                  <a:cubicBezTo>
                    <a:pt x="2798" y="4935"/>
                    <a:pt x="2843" y="5003"/>
                    <a:pt x="2752" y="5026"/>
                  </a:cubicBezTo>
                  <a:cubicBezTo>
                    <a:pt x="2707" y="4957"/>
                    <a:pt x="2775" y="4935"/>
                    <a:pt x="2707" y="4912"/>
                  </a:cubicBezTo>
                  <a:cubicBezTo>
                    <a:pt x="2843" y="4889"/>
                    <a:pt x="2752" y="4798"/>
                    <a:pt x="2866" y="4775"/>
                  </a:cubicBezTo>
                  <a:lnTo>
                    <a:pt x="2798" y="4753"/>
                  </a:lnTo>
                  <a:lnTo>
                    <a:pt x="2843" y="4730"/>
                  </a:lnTo>
                  <a:cubicBezTo>
                    <a:pt x="2775" y="4503"/>
                    <a:pt x="2798" y="4684"/>
                    <a:pt x="2820" y="4480"/>
                  </a:cubicBezTo>
                  <a:cubicBezTo>
                    <a:pt x="2820" y="4366"/>
                    <a:pt x="2707" y="4298"/>
                    <a:pt x="2752" y="4230"/>
                  </a:cubicBezTo>
                  <a:lnTo>
                    <a:pt x="2752" y="4230"/>
                  </a:lnTo>
                  <a:lnTo>
                    <a:pt x="2684" y="4252"/>
                  </a:lnTo>
                  <a:cubicBezTo>
                    <a:pt x="2752" y="4230"/>
                    <a:pt x="2638" y="4161"/>
                    <a:pt x="2707" y="4161"/>
                  </a:cubicBezTo>
                  <a:cubicBezTo>
                    <a:pt x="2707" y="4125"/>
                    <a:pt x="2707" y="4058"/>
                    <a:pt x="2658" y="4058"/>
                  </a:cubicBezTo>
                  <a:cubicBezTo>
                    <a:pt x="2647" y="4058"/>
                    <a:pt x="2633" y="4062"/>
                    <a:pt x="2616" y="4070"/>
                  </a:cubicBezTo>
                  <a:cubicBezTo>
                    <a:pt x="2652" y="4052"/>
                    <a:pt x="2674" y="3990"/>
                    <a:pt x="2693" y="3990"/>
                  </a:cubicBezTo>
                  <a:cubicBezTo>
                    <a:pt x="2698" y="3990"/>
                    <a:pt x="2702" y="3993"/>
                    <a:pt x="2707" y="4002"/>
                  </a:cubicBezTo>
                  <a:lnTo>
                    <a:pt x="2707" y="3934"/>
                  </a:lnTo>
                  <a:lnTo>
                    <a:pt x="2684" y="3957"/>
                  </a:lnTo>
                  <a:cubicBezTo>
                    <a:pt x="2684" y="3866"/>
                    <a:pt x="2752" y="3820"/>
                    <a:pt x="2661" y="3752"/>
                  </a:cubicBezTo>
                  <a:lnTo>
                    <a:pt x="2638" y="3798"/>
                  </a:lnTo>
                  <a:cubicBezTo>
                    <a:pt x="2616" y="3729"/>
                    <a:pt x="2616" y="3684"/>
                    <a:pt x="2707" y="3661"/>
                  </a:cubicBezTo>
                  <a:lnTo>
                    <a:pt x="2729" y="3729"/>
                  </a:lnTo>
                  <a:cubicBezTo>
                    <a:pt x="2729" y="3616"/>
                    <a:pt x="2729" y="3570"/>
                    <a:pt x="2684" y="3479"/>
                  </a:cubicBezTo>
                  <a:lnTo>
                    <a:pt x="2684" y="3525"/>
                  </a:lnTo>
                  <a:cubicBezTo>
                    <a:pt x="2595" y="3414"/>
                    <a:pt x="2528" y="2914"/>
                    <a:pt x="2420" y="2784"/>
                  </a:cubicBezTo>
                  <a:lnTo>
                    <a:pt x="2420" y="2784"/>
                  </a:lnTo>
                  <a:lnTo>
                    <a:pt x="2479" y="2797"/>
                  </a:lnTo>
                  <a:cubicBezTo>
                    <a:pt x="2456" y="2615"/>
                    <a:pt x="2456" y="1706"/>
                    <a:pt x="2502" y="1546"/>
                  </a:cubicBezTo>
                  <a:cubicBezTo>
                    <a:pt x="2517" y="1531"/>
                    <a:pt x="2535" y="1526"/>
                    <a:pt x="2552" y="1526"/>
                  </a:cubicBezTo>
                  <a:cubicBezTo>
                    <a:pt x="2585" y="1526"/>
                    <a:pt x="2616" y="1546"/>
                    <a:pt x="2616" y="1546"/>
                  </a:cubicBezTo>
                  <a:cubicBezTo>
                    <a:pt x="2593" y="1478"/>
                    <a:pt x="2547" y="1501"/>
                    <a:pt x="2547" y="1433"/>
                  </a:cubicBezTo>
                  <a:lnTo>
                    <a:pt x="2547" y="1433"/>
                  </a:lnTo>
                  <a:lnTo>
                    <a:pt x="2616" y="1455"/>
                  </a:lnTo>
                  <a:lnTo>
                    <a:pt x="2616" y="1410"/>
                  </a:lnTo>
                  <a:cubicBezTo>
                    <a:pt x="2593" y="1421"/>
                    <a:pt x="2565" y="1421"/>
                    <a:pt x="2533" y="1421"/>
                  </a:cubicBezTo>
                  <a:cubicBezTo>
                    <a:pt x="2502" y="1421"/>
                    <a:pt x="2468" y="1421"/>
                    <a:pt x="2434" y="1433"/>
                  </a:cubicBezTo>
                  <a:lnTo>
                    <a:pt x="2456" y="1342"/>
                  </a:lnTo>
                  <a:lnTo>
                    <a:pt x="2502" y="1342"/>
                  </a:lnTo>
                  <a:cubicBezTo>
                    <a:pt x="2502" y="1342"/>
                    <a:pt x="2366" y="1296"/>
                    <a:pt x="2388" y="1205"/>
                  </a:cubicBezTo>
                  <a:cubicBezTo>
                    <a:pt x="2411" y="1069"/>
                    <a:pt x="2411" y="910"/>
                    <a:pt x="2434" y="773"/>
                  </a:cubicBezTo>
                  <a:lnTo>
                    <a:pt x="2502" y="841"/>
                  </a:lnTo>
                  <a:lnTo>
                    <a:pt x="2525" y="773"/>
                  </a:lnTo>
                  <a:lnTo>
                    <a:pt x="2525" y="773"/>
                  </a:lnTo>
                  <a:cubicBezTo>
                    <a:pt x="2517" y="776"/>
                    <a:pt x="2510" y="777"/>
                    <a:pt x="2505" y="777"/>
                  </a:cubicBezTo>
                  <a:cubicBezTo>
                    <a:pt x="2467" y="777"/>
                    <a:pt x="2474" y="724"/>
                    <a:pt x="2463" y="724"/>
                  </a:cubicBezTo>
                  <a:cubicBezTo>
                    <a:pt x="2461" y="724"/>
                    <a:pt x="2459" y="725"/>
                    <a:pt x="2456" y="728"/>
                  </a:cubicBezTo>
                  <a:cubicBezTo>
                    <a:pt x="2320" y="614"/>
                    <a:pt x="2456" y="500"/>
                    <a:pt x="2366" y="387"/>
                  </a:cubicBezTo>
                  <a:cubicBezTo>
                    <a:pt x="2252" y="387"/>
                    <a:pt x="342" y="68"/>
                    <a:pt x="205" y="68"/>
                  </a:cubicBezTo>
                  <a:lnTo>
                    <a:pt x="22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50"/>
            <p:cNvSpPr/>
            <p:nvPr/>
          </p:nvSpPr>
          <p:spPr>
            <a:xfrm rot="-2172901" flipH="1">
              <a:off x="8090217" y="109347"/>
              <a:ext cx="3759" cy="5597"/>
            </a:xfrm>
            <a:custGeom>
              <a:avLst/>
              <a:gdLst/>
              <a:ahLst/>
              <a:cxnLst/>
              <a:rect l="l" t="t" r="r" b="b"/>
              <a:pathLst>
                <a:path w="92" h="137" extrusionOk="0">
                  <a:moveTo>
                    <a:pt x="91" y="0"/>
                  </a:moveTo>
                  <a:lnTo>
                    <a:pt x="91" y="0"/>
                  </a:lnTo>
                  <a:cubicBezTo>
                    <a:pt x="23" y="46"/>
                    <a:pt x="0" y="91"/>
                    <a:pt x="23" y="137"/>
                  </a:cubicBezTo>
                  <a:cubicBezTo>
                    <a:pt x="68" y="91"/>
                    <a:pt x="68" y="46"/>
                    <a:pt x="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50"/>
            <p:cNvSpPr/>
            <p:nvPr/>
          </p:nvSpPr>
          <p:spPr>
            <a:xfrm rot="-2172901" flipH="1">
              <a:off x="8088935" y="110982"/>
              <a:ext cx="41" cy="41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50"/>
            <p:cNvSpPr/>
            <p:nvPr/>
          </p:nvSpPr>
          <p:spPr>
            <a:xfrm rot="-2172901" flipH="1">
              <a:off x="7971187" y="-243709"/>
              <a:ext cx="41" cy="940"/>
            </a:xfrm>
            <a:custGeom>
              <a:avLst/>
              <a:gdLst/>
              <a:ahLst/>
              <a:cxnLst/>
              <a:rect l="l" t="t" r="r" b="b"/>
              <a:pathLst>
                <a:path w="1" h="23" extrusionOk="0">
                  <a:moveTo>
                    <a:pt x="0" y="0"/>
                  </a:moveTo>
                  <a:lnTo>
                    <a:pt x="0" y="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50"/>
            <p:cNvSpPr/>
            <p:nvPr/>
          </p:nvSpPr>
          <p:spPr>
            <a:xfrm rot="-2172901" flipH="1">
              <a:off x="7974976" y="-248659"/>
              <a:ext cx="121759" cy="374451"/>
            </a:xfrm>
            <a:custGeom>
              <a:avLst/>
              <a:gdLst/>
              <a:ahLst/>
              <a:cxnLst/>
              <a:rect l="l" t="t" r="r" b="b"/>
              <a:pathLst>
                <a:path w="2980" h="9165" extrusionOk="0">
                  <a:moveTo>
                    <a:pt x="54" y="829"/>
                  </a:moveTo>
                  <a:lnTo>
                    <a:pt x="54" y="829"/>
                  </a:lnTo>
                  <a:cubicBezTo>
                    <a:pt x="49" y="832"/>
                    <a:pt x="46" y="836"/>
                    <a:pt x="46" y="842"/>
                  </a:cubicBezTo>
                  <a:cubicBezTo>
                    <a:pt x="49" y="838"/>
                    <a:pt x="52" y="833"/>
                    <a:pt x="54" y="829"/>
                  </a:cubicBezTo>
                  <a:close/>
                  <a:moveTo>
                    <a:pt x="2843" y="8687"/>
                  </a:moveTo>
                  <a:lnTo>
                    <a:pt x="2843" y="8724"/>
                  </a:lnTo>
                  <a:lnTo>
                    <a:pt x="2843" y="8724"/>
                  </a:lnTo>
                  <a:cubicBezTo>
                    <a:pt x="2833" y="8697"/>
                    <a:pt x="2813" y="8687"/>
                    <a:pt x="2843" y="8687"/>
                  </a:cubicBezTo>
                  <a:close/>
                  <a:moveTo>
                    <a:pt x="228" y="1"/>
                  </a:moveTo>
                  <a:lnTo>
                    <a:pt x="183" y="114"/>
                  </a:lnTo>
                  <a:lnTo>
                    <a:pt x="274" y="114"/>
                  </a:lnTo>
                  <a:cubicBezTo>
                    <a:pt x="296" y="182"/>
                    <a:pt x="228" y="137"/>
                    <a:pt x="228" y="205"/>
                  </a:cubicBezTo>
                  <a:cubicBezTo>
                    <a:pt x="160" y="205"/>
                    <a:pt x="160" y="137"/>
                    <a:pt x="137" y="69"/>
                  </a:cubicBezTo>
                  <a:lnTo>
                    <a:pt x="137" y="69"/>
                  </a:lnTo>
                  <a:cubicBezTo>
                    <a:pt x="137" y="137"/>
                    <a:pt x="92" y="182"/>
                    <a:pt x="160" y="205"/>
                  </a:cubicBezTo>
                  <a:cubicBezTo>
                    <a:pt x="153" y="219"/>
                    <a:pt x="142" y="222"/>
                    <a:pt x="130" y="222"/>
                  </a:cubicBezTo>
                  <a:cubicBezTo>
                    <a:pt x="117" y="222"/>
                    <a:pt x="102" y="218"/>
                    <a:pt x="88" y="218"/>
                  </a:cubicBezTo>
                  <a:cubicBezTo>
                    <a:pt x="71" y="218"/>
                    <a:pt x="55" y="224"/>
                    <a:pt x="46" y="251"/>
                  </a:cubicBezTo>
                  <a:cubicBezTo>
                    <a:pt x="69" y="296"/>
                    <a:pt x="137" y="342"/>
                    <a:pt x="92" y="387"/>
                  </a:cubicBezTo>
                  <a:lnTo>
                    <a:pt x="69" y="387"/>
                  </a:lnTo>
                  <a:cubicBezTo>
                    <a:pt x="1" y="501"/>
                    <a:pt x="160" y="569"/>
                    <a:pt x="92" y="683"/>
                  </a:cubicBezTo>
                  <a:lnTo>
                    <a:pt x="69" y="660"/>
                  </a:lnTo>
                  <a:lnTo>
                    <a:pt x="69" y="660"/>
                  </a:lnTo>
                  <a:cubicBezTo>
                    <a:pt x="48" y="703"/>
                    <a:pt x="86" y="765"/>
                    <a:pt x="54" y="829"/>
                  </a:cubicBezTo>
                  <a:lnTo>
                    <a:pt x="54" y="829"/>
                  </a:lnTo>
                  <a:cubicBezTo>
                    <a:pt x="58" y="826"/>
                    <a:pt x="65" y="825"/>
                    <a:pt x="72" y="825"/>
                  </a:cubicBezTo>
                  <a:cubicBezTo>
                    <a:pt x="86" y="825"/>
                    <a:pt x="103" y="831"/>
                    <a:pt x="114" y="842"/>
                  </a:cubicBezTo>
                  <a:cubicBezTo>
                    <a:pt x="69" y="933"/>
                    <a:pt x="92" y="978"/>
                    <a:pt x="46" y="1024"/>
                  </a:cubicBezTo>
                  <a:lnTo>
                    <a:pt x="114" y="1092"/>
                  </a:lnTo>
                  <a:cubicBezTo>
                    <a:pt x="92" y="1365"/>
                    <a:pt x="114" y="2434"/>
                    <a:pt x="137" y="2707"/>
                  </a:cubicBezTo>
                  <a:lnTo>
                    <a:pt x="137" y="2684"/>
                  </a:lnTo>
                  <a:cubicBezTo>
                    <a:pt x="160" y="3093"/>
                    <a:pt x="160" y="3957"/>
                    <a:pt x="228" y="4367"/>
                  </a:cubicBezTo>
                  <a:cubicBezTo>
                    <a:pt x="183" y="4435"/>
                    <a:pt x="183" y="4526"/>
                    <a:pt x="183" y="4594"/>
                  </a:cubicBezTo>
                  <a:cubicBezTo>
                    <a:pt x="192" y="4575"/>
                    <a:pt x="202" y="4568"/>
                    <a:pt x="210" y="4568"/>
                  </a:cubicBezTo>
                  <a:cubicBezTo>
                    <a:pt x="221" y="4568"/>
                    <a:pt x="228" y="4581"/>
                    <a:pt x="228" y="4594"/>
                  </a:cubicBezTo>
                  <a:cubicBezTo>
                    <a:pt x="228" y="4821"/>
                    <a:pt x="274" y="4617"/>
                    <a:pt x="296" y="4821"/>
                  </a:cubicBezTo>
                  <a:cubicBezTo>
                    <a:pt x="365" y="5072"/>
                    <a:pt x="342" y="6004"/>
                    <a:pt x="296" y="6231"/>
                  </a:cubicBezTo>
                  <a:cubicBezTo>
                    <a:pt x="387" y="6345"/>
                    <a:pt x="342" y="6481"/>
                    <a:pt x="387" y="6595"/>
                  </a:cubicBezTo>
                  <a:lnTo>
                    <a:pt x="365" y="6595"/>
                  </a:lnTo>
                  <a:cubicBezTo>
                    <a:pt x="387" y="6641"/>
                    <a:pt x="387" y="6845"/>
                    <a:pt x="387" y="7050"/>
                  </a:cubicBezTo>
                  <a:cubicBezTo>
                    <a:pt x="387" y="7277"/>
                    <a:pt x="387" y="7482"/>
                    <a:pt x="410" y="7550"/>
                  </a:cubicBezTo>
                  <a:lnTo>
                    <a:pt x="433" y="7527"/>
                  </a:lnTo>
                  <a:lnTo>
                    <a:pt x="433" y="7527"/>
                  </a:lnTo>
                  <a:cubicBezTo>
                    <a:pt x="501" y="7664"/>
                    <a:pt x="387" y="7641"/>
                    <a:pt x="365" y="7755"/>
                  </a:cubicBezTo>
                  <a:cubicBezTo>
                    <a:pt x="377" y="7752"/>
                    <a:pt x="389" y="7751"/>
                    <a:pt x="400" y="7751"/>
                  </a:cubicBezTo>
                  <a:cubicBezTo>
                    <a:pt x="492" y="7751"/>
                    <a:pt x="547" y="7828"/>
                    <a:pt x="547" y="7869"/>
                  </a:cubicBezTo>
                  <a:lnTo>
                    <a:pt x="524" y="7869"/>
                  </a:lnTo>
                  <a:cubicBezTo>
                    <a:pt x="547" y="7937"/>
                    <a:pt x="637" y="8050"/>
                    <a:pt x="683" y="8164"/>
                  </a:cubicBezTo>
                  <a:lnTo>
                    <a:pt x="615" y="8164"/>
                  </a:lnTo>
                  <a:cubicBezTo>
                    <a:pt x="683" y="8232"/>
                    <a:pt x="683" y="8414"/>
                    <a:pt x="683" y="8460"/>
                  </a:cubicBezTo>
                  <a:cubicBezTo>
                    <a:pt x="683" y="8596"/>
                    <a:pt x="615" y="8824"/>
                    <a:pt x="706" y="9006"/>
                  </a:cubicBezTo>
                  <a:lnTo>
                    <a:pt x="547" y="9165"/>
                  </a:lnTo>
                  <a:lnTo>
                    <a:pt x="569" y="9165"/>
                  </a:lnTo>
                  <a:cubicBezTo>
                    <a:pt x="569" y="9165"/>
                    <a:pt x="2434" y="9097"/>
                    <a:pt x="2798" y="8824"/>
                  </a:cubicBezTo>
                  <a:lnTo>
                    <a:pt x="2843" y="8824"/>
                  </a:lnTo>
                  <a:lnTo>
                    <a:pt x="2843" y="8778"/>
                  </a:lnTo>
                  <a:cubicBezTo>
                    <a:pt x="2853" y="8749"/>
                    <a:pt x="2863" y="8741"/>
                    <a:pt x="2874" y="8741"/>
                  </a:cubicBezTo>
                  <a:cubicBezTo>
                    <a:pt x="2890" y="8741"/>
                    <a:pt x="2908" y="8755"/>
                    <a:pt x="2934" y="8755"/>
                  </a:cubicBezTo>
                  <a:lnTo>
                    <a:pt x="2957" y="8687"/>
                  </a:lnTo>
                  <a:lnTo>
                    <a:pt x="2911" y="8710"/>
                  </a:lnTo>
                  <a:cubicBezTo>
                    <a:pt x="2889" y="8687"/>
                    <a:pt x="2843" y="8664"/>
                    <a:pt x="2866" y="8619"/>
                  </a:cubicBezTo>
                  <a:cubicBezTo>
                    <a:pt x="2866" y="8551"/>
                    <a:pt x="2957" y="8596"/>
                    <a:pt x="2957" y="8528"/>
                  </a:cubicBezTo>
                  <a:cubicBezTo>
                    <a:pt x="2957" y="8187"/>
                    <a:pt x="2980" y="7846"/>
                    <a:pt x="2934" y="7505"/>
                  </a:cubicBezTo>
                  <a:lnTo>
                    <a:pt x="2934" y="7505"/>
                  </a:lnTo>
                  <a:lnTo>
                    <a:pt x="2980" y="7527"/>
                  </a:lnTo>
                  <a:cubicBezTo>
                    <a:pt x="2934" y="7414"/>
                    <a:pt x="2934" y="7323"/>
                    <a:pt x="2911" y="7232"/>
                  </a:cubicBezTo>
                  <a:lnTo>
                    <a:pt x="2980" y="7186"/>
                  </a:lnTo>
                  <a:lnTo>
                    <a:pt x="2980" y="7186"/>
                  </a:lnTo>
                  <a:cubicBezTo>
                    <a:pt x="2979" y="7187"/>
                    <a:pt x="2978" y="7187"/>
                    <a:pt x="2977" y="7187"/>
                  </a:cubicBezTo>
                  <a:cubicBezTo>
                    <a:pt x="2932" y="7187"/>
                    <a:pt x="2889" y="6663"/>
                    <a:pt x="2911" y="6663"/>
                  </a:cubicBezTo>
                  <a:lnTo>
                    <a:pt x="2821" y="6663"/>
                  </a:lnTo>
                  <a:cubicBezTo>
                    <a:pt x="2798" y="6550"/>
                    <a:pt x="2911" y="6618"/>
                    <a:pt x="2889" y="6527"/>
                  </a:cubicBezTo>
                  <a:cubicBezTo>
                    <a:pt x="2752" y="6481"/>
                    <a:pt x="2911" y="6368"/>
                    <a:pt x="2821" y="6322"/>
                  </a:cubicBezTo>
                  <a:cubicBezTo>
                    <a:pt x="2843" y="6322"/>
                    <a:pt x="2843" y="6277"/>
                    <a:pt x="2889" y="6277"/>
                  </a:cubicBezTo>
                  <a:cubicBezTo>
                    <a:pt x="2798" y="6277"/>
                    <a:pt x="2866" y="6231"/>
                    <a:pt x="2843" y="6209"/>
                  </a:cubicBezTo>
                  <a:lnTo>
                    <a:pt x="2843" y="6209"/>
                  </a:lnTo>
                  <a:lnTo>
                    <a:pt x="2798" y="6231"/>
                  </a:lnTo>
                  <a:lnTo>
                    <a:pt x="2775" y="6163"/>
                  </a:lnTo>
                  <a:lnTo>
                    <a:pt x="2843" y="6140"/>
                  </a:lnTo>
                  <a:cubicBezTo>
                    <a:pt x="2866" y="5958"/>
                    <a:pt x="2911" y="5117"/>
                    <a:pt x="2866" y="4912"/>
                  </a:cubicBezTo>
                  <a:lnTo>
                    <a:pt x="2866" y="4912"/>
                  </a:lnTo>
                  <a:cubicBezTo>
                    <a:pt x="2798" y="4935"/>
                    <a:pt x="2843" y="5003"/>
                    <a:pt x="2752" y="5026"/>
                  </a:cubicBezTo>
                  <a:cubicBezTo>
                    <a:pt x="2707" y="4981"/>
                    <a:pt x="2775" y="4958"/>
                    <a:pt x="2730" y="4935"/>
                  </a:cubicBezTo>
                  <a:cubicBezTo>
                    <a:pt x="2843" y="4912"/>
                    <a:pt x="2752" y="4821"/>
                    <a:pt x="2889" y="4776"/>
                  </a:cubicBezTo>
                  <a:lnTo>
                    <a:pt x="2798" y="4753"/>
                  </a:lnTo>
                  <a:lnTo>
                    <a:pt x="2843" y="4730"/>
                  </a:lnTo>
                  <a:cubicBezTo>
                    <a:pt x="2775" y="4503"/>
                    <a:pt x="2821" y="4685"/>
                    <a:pt x="2821" y="4480"/>
                  </a:cubicBezTo>
                  <a:cubicBezTo>
                    <a:pt x="2821" y="4367"/>
                    <a:pt x="2707" y="4321"/>
                    <a:pt x="2752" y="4253"/>
                  </a:cubicBezTo>
                  <a:lnTo>
                    <a:pt x="2684" y="4253"/>
                  </a:lnTo>
                  <a:cubicBezTo>
                    <a:pt x="2752" y="4253"/>
                    <a:pt x="2639" y="4185"/>
                    <a:pt x="2707" y="4162"/>
                  </a:cubicBezTo>
                  <a:cubicBezTo>
                    <a:pt x="2707" y="4143"/>
                    <a:pt x="2707" y="4060"/>
                    <a:pt x="2654" y="4060"/>
                  </a:cubicBezTo>
                  <a:cubicBezTo>
                    <a:pt x="2643" y="4060"/>
                    <a:pt x="2631" y="4064"/>
                    <a:pt x="2616" y="4071"/>
                  </a:cubicBezTo>
                  <a:cubicBezTo>
                    <a:pt x="2649" y="4054"/>
                    <a:pt x="2670" y="4001"/>
                    <a:pt x="2697" y="4001"/>
                  </a:cubicBezTo>
                  <a:cubicBezTo>
                    <a:pt x="2707" y="4001"/>
                    <a:pt x="2718" y="4007"/>
                    <a:pt x="2730" y="4026"/>
                  </a:cubicBezTo>
                  <a:lnTo>
                    <a:pt x="2707" y="3935"/>
                  </a:lnTo>
                  <a:lnTo>
                    <a:pt x="2684" y="3980"/>
                  </a:lnTo>
                  <a:cubicBezTo>
                    <a:pt x="2684" y="3889"/>
                    <a:pt x="2752" y="3821"/>
                    <a:pt x="2661" y="3775"/>
                  </a:cubicBezTo>
                  <a:lnTo>
                    <a:pt x="2639" y="3798"/>
                  </a:lnTo>
                  <a:cubicBezTo>
                    <a:pt x="2616" y="3753"/>
                    <a:pt x="2616" y="3684"/>
                    <a:pt x="2707" y="3662"/>
                  </a:cubicBezTo>
                  <a:lnTo>
                    <a:pt x="2730" y="3730"/>
                  </a:lnTo>
                  <a:cubicBezTo>
                    <a:pt x="2730" y="3639"/>
                    <a:pt x="2730" y="3571"/>
                    <a:pt x="2684" y="3502"/>
                  </a:cubicBezTo>
                  <a:lnTo>
                    <a:pt x="2684" y="3525"/>
                  </a:lnTo>
                  <a:cubicBezTo>
                    <a:pt x="2593" y="3434"/>
                    <a:pt x="2525" y="2889"/>
                    <a:pt x="2411" y="2798"/>
                  </a:cubicBezTo>
                  <a:lnTo>
                    <a:pt x="2343" y="2843"/>
                  </a:lnTo>
                  <a:lnTo>
                    <a:pt x="2275" y="2752"/>
                  </a:lnTo>
                  <a:lnTo>
                    <a:pt x="2479" y="2798"/>
                  </a:lnTo>
                  <a:cubicBezTo>
                    <a:pt x="2457" y="2638"/>
                    <a:pt x="2457" y="1729"/>
                    <a:pt x="2502" y="1570"/>
                  </a:cubicBezTo>
                  <a:cubicBezTo>
                    <a:pt x="2522" y="1540"/>
                    <a:pt x="2545" y="1532"/>
                    <a:pt x="2566" y="1532"/>
                  </a:cubicBezTo>
                  <a:cubicBezTo>
                    <a:pt x="2594" y="1532"/>
                    <a:pt x="2616" y="1547"/>
                    <a:pt x="2616" y="1547"/>
                  </a:cubicBezTo>
                  <a:cubicBezTo>
                    <a:pt x="2593" y="1479"/>
                    <a:pt x="2548" y="1524"/>
                    <a:pt x="2570" y="1456"/>
                  </a:cubicBezTo>
                  <a:lnTo>
                    <a:pt x="2570" y="1456"/>
                  </a:lnTo>
                  <a:lnTo>
                    <a:pt x="2616" y="1479"/>
                  </a:lnTo>
                  <a:lnTo>
                    <a:pt x="2616" y="1410"/>
                  </a:lnTo>
                  <a:cubicBezTo>
                    <a:pt x="2605" y="1433"/>
                    <a:pt x="2576" y="1439"/>
                    <a:pt x="2542" y="1439"/>
                  </a:cubicBezTo>
                  <a:cubicBezTo>
                    <a:pt x="2508" y="1439"/>
                    <a:pt x="2468" y="1433"/>
                    <a:pt x="2434" y="1433"/>
                  </a:cubicBezTo>
                  <a:lnTo>
                    <a:pt x="2457" y="1365"/>
                  </a:lnTo>
                  <a:lnTo>
                    <a:pt x="2502" y="1365"/>
                  </a:lnTo>
                  <a:cubicBezTo>
                    <a:pt x="2502" y="1342"/>
                    <a:pt x="2366" y="1297"/>
                    <a:pt x="2388" y="1229"/>
                  </a:cubicBezTo>
                  <a:cubicBezTo>
                    <a:pt x="2434" y="1069"/>
                    <a:pt x="2411" y="933"/>
                    <a:pt x="2434" y="774"/>
                  </a:cubicBezTo>
                  <a:lnTo>
                    <a:pt x="2502" y="842"/>
                  </a:lnTo>
                  <a:lnTo>
                    <a:pt x="2525" y="774"/>
                  </a:lnTo>
                  <a:lnTo>
                    <a:pt x="2525" y="774"/>
                  </a:lnTo>
                  <a:cubicBezTo>
                    <a:pt x="2511" y="783"/>
                    <a:pt x="2501" y="787"/>
                    <a:pt x="2493" y="787"/>
                  </a:cubicBezTo>
                  <a:cubicBezTo>
                    <a:pt x="2468" y="787"/>
                    <a:pt x="2473" y="747"/>
                    <a:pt x="2463" y="747"/>
                  </a:cubicBezTo>
                  <a:cubicBezTo>
                    <a:pt x="2461" y="747"/>
                    <a:pt x="2459" y="748"/>
                    <a:pt x="2457" y="751"/>
                  </a:cubicBezTo>
                  <a:cubicBezTo>
                    <a:pt x="2320" y="637"/>
                    <a:pt x="2457" y="501"/>
                    <a:pt x="2366" y="410"/>
                  </a:cubicBezTo>
                  <a:cubicBezTo>
                    <a:pt x="2252" y="387"/>
                    <a:pt x="342" y="92"/>
                    <a:pt x="205" y="69"/>
                  </a:cubicBezTo>
                  <a:lnTo>
                    <a:pt x="2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50"/>
            <p:cNvSpPr/>
            <p:nvPr/>
          </p:nvSpPr>
          <p:spPr>
            <a:xfrm rot="-2172901" flipH="1">
              <a:off x="8930842" y="1257828"/>
              <a:ext cx="3759" cy="4699"/>
            </a:xfrm>
            <a:custGeom>
              <a:avLst/>
              <a:gdLst/>
              <a:ahLst/>
              <a:cxnLst/>
              <a:rect l="l" t="t" r="r" b="b"/>
              <a:pathLst>
                <a:path w="92" h="115" extrusionOk="0">
                  <a:moveTo>
                    <a:pt x="91" y="1"/>
                  </a:moveTo>
                  <a:lnTo>
                    <a:pt x="91" y="1"/>
                  </a:lnTo>
                  <a:cubicBezTo>
                    <a:pt x="23" y="24"/>
                    <a:pt x="0" y="69"/>
                    <a:pt x="0" y="115"/>
                  </a:cubicBezTo>
                  <a:cubicBezTo>
                    <a:pt x="68" y="92"/>
                    <a:pt x="68" y="46"/>
                    <a:pt x="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50"/>
            <p:cNvSpPr/>
            <p:nvPr/>
          </p:nvSpPr>
          <p:spPr>
            <a:xfrm rot="-2172901" flipH="1">
              <a:off x="8929825" y="1259376"/>
              <a:ext cx="41" cy="41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50"/>
            <p:cNvSpPr/>
            <p:nvPr/>
          </p:nvSpPr>
          <p:spPr>
            <a:xfrm rot="-2172901" flipH="1">
              <a:off x="8816167" y="938556"/>
              <a:ext cx="41" cy="940"/>
            </a:xfrm>
            <a:custGeom>
              <a:avLst/>
              <a:gdLst/>
              <a:ahLst/>
              <a:cxnLst/>
              <a:rect l="l" t="t" r="r" b="b"/>
              <a:pathLst>
                <a:path w="1" h="23" extrusionOk="0">
                  <a:moveTo>
                    <a:pt x="1" y="0"/>
                  </a:moveTo>
                  <a:lnTo>
                    <a:pt x="1" y="2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50"/>
            <p:cNvSpPr/>
            <p:nvPr/>
          </p:nvSpPr>
          <p:spPr>
            <a:xfrm rot="-2172901" flipH="1">
              <a:off x="8812681" y="936938"/>
              <a:ext cx="116161" cy="330939"/>
            </a:xfrm>
            <a:custGeom>
              <a:avLst/>
              <a:gdLst/>
              <a:ahLst/>
              <a:cxnLst/>
              <a:rect l="l" t="t" r="r" b="b"/>
              <a:pathLst>
                <a:path w="2843" h="8100" extrusionOk="0">
                  <a:moveTo>
                    <a:pt x="57" y="714"/>
                  </a:moveTo>
                  <a:cubicBezTo>
                    <a:pt x="50" y="716"/>
                    <a:pt x="46" y="721"/>
                    <a:pt x="46" y="728"/>
                  </a:cubicBezTo>
                  <a:cubicBezTo>
                    <a:pt x="50" y="724"/>
                    <a:pt x="54" y="719"/>
                    <a:pt x="57" y="714"/>
                  </a:cubicBezTo>
                  <a:close/>
                  <a:moveTo>
                    <a:pt x="2431" y="7931"/>
                  </a:moveTo>
                  <a:cubicBezTo>
                    <a:pt x="2436" y="7931"/>
                    <a:pt x="2443" y="7933"/>
                    <a:pt x="2456" y="7937"/>
                  </a:cubicBezTo>
                  <a:lnTo>
                    <a:pt x="2437" y="7993"/>
                  </a:lnTo>
                  <a:lnTo>
                    <a:pt x="2437" y="7993"/>
                  </a:lnTo>
                  <a:cubicBezTo>
                    <a:pt x="2443" y="7960"/>
                    <a:pt x="2412" y="7931"/>
                    <a:pt x="2431" y="7931"/>
                  </a:cubicBezTo>
                  <a:close/>
                  <a:moveTo>
                    <a:pt x="205" y="1"/>
                  </a:moveTo>
                  <a:lnTo>
                    <a:pt x="182" y="91"/>
                  </a:lnTo>
                  <a:lnTo>
                    <a:pt x="250" y="91"/>
                  </a:lnTo>
                  <a:cubicBezTo>
                    <a:pt x="273" y="160"/>
                    <a:pt x="205" y="114"/>
                    <a:pt x="205" y="160"/>
                  </a:cubicBezTo>
                  <a:cubicBezTo>
                    <a:pt x="159" y="160"/>
                    <a:pt x="137" y="114"/>
                    <a:pt x="137" y="46"/>
                  </a:cubicBezTo>
                  <a:lnTo>
                    <a:pt x="137" y="46"/>
                  </a:lnTo>
                  <a:cubicBezTo>
                    <a:pt x="137" y="91"/>
                    <a:pt x="91" y="137"/>
                    <a:pt x="159" y="160"/>
                  </a:cubicBezTo>
                  <a:cubicBezTo>
                    <a:pt x="137" y="182"/>
                    <a:pt x="114" y="182"/>
                    <a:pt x="94" y="182"/>
                  </a:cubicBezTo>
                  <a:cubicBezTo>
                    <a:pt x="74" y="182"/>
                    <a:pt x="57" y="182"/>
                    <a:pt x="46" y="205"/>
                  </a:cubicBezTo>
                  <a:cubicBezTo>
                    <a:pt x="68" y="251"/>
                    <a:pt x="114" y="296"/>
                    <a:pt x="91" y="342"/>
                  </a:cubicBezTo>
                  <a:lnTo>
                    <a:pt x="68" y="342"/>
                  </a:lnTo>
                  <a:cubicBezTo>
                    <a:pt x="0" y="433"/>
                    <a:pt x="159" y="501"/>
                    <a:pt x="91" y="592"/>
                  </a:cubicBezTo>
                  <a:lnTo>
                    <a:pt x="68" y="569"/>
                  </a:lnTo>
                  <a:lnTo>
                    <a:pt x="68" y="569"/>
                  </a:lnTo>
                  <a:cubicBezTo>
                    <a:pt x="48" y="610"/>
                    <a:pt x="82" y="669"/>
                    <a:pt x="57" y="714"/>
                  </a:cubicBezTo>
                  <a:lnTo>
                    <a:pt x="57" y="714"/>
                  </a:lnTo>
                  <a:cubicBezTo>
                    <a:pt x="61" y="712"/>
                    <a:pt x="66" y="711"/>
                    <a:pt x="71" y="711"/>
                  </a:cubicBezTo>
                  <a:cubicBezTo>
                    <a:pt x="85" y="711"/>
                    <a:pt x="102" y="717"/>
                    <a:pt x="114" y="728"/>
                  </a:cubicBezTo>
                  <a:cubicBezTo>
                    <a:pt x="68" y="796"/>
                    <a:pt x="114" y="842"/>
                    <a:pt x="46" y="887"/>
                  </a:cubicBezTo>
                  <a:lnTo>
                    <a:pt x="114" y="956"/>
                  </a:lnTo>
                  <a:cubicBezTo>
                    <a:pt x="91" y="1183"/>
                    <a:pt x="159" y="2138"/>
                    <a:pt x="159" y="2365"/>
                  </a:cubicBezTo>
                  <a:lnTo>
                    <a:pt x="137" y="2365"/>
                  </a:lnTo>
                  <a:cubicBezTo>
                    <a:pt x="159" y="2729"/>
                    <a:pt x="137" y="3457"/>
                    <a:pt x="205" y="3844"/>
                  </a:cubicBezTo>
                  <a:cubicBezTo>
                    <a:pt x="137" y="3889"/>
                    <a:pt x="159" y="3980"/>
                    <a:pt x="137" y="4048"/>
                  </a:cubicBezTo>
                  <a:lnTo>
                    <a:pt x="205" y="4048"/>
                  </a:lnTo>
                  <a:cubicBezTo>
                    <a:pt x="182" y="4230"/>
                    <a:pt x="227" y="4048"/>
                    <a:pt x="250" y="4253"/>
                  </a:cubicBezTo>
                  <a:cubicBezTo>
                    <a:pt x="296" y="4458"/>
                    <a:pt x="227" y="5253"/>
                    <a:pt x="159" y="5435"/>
                  </a:cubicBezTo>
                  <a:cubicBezTo>
                    <a:pt x="250" y="5549"/>
                    <a:pt x="182" y="5663"/>
                    <a:pt x="227" y="5776"/>
                  </a:cubicBezTo>
                  <a:lnTo>
                    <a:pt x="205" y="5754"/>
                  </a:lnTo>
                  <a:lnTo>
                    <a:pt x="205" y="5754"/>
                  </a:lnTo>
                  <a:cubicBezTo>
                    <a:pt x="250" y="5867"/>
                    <a:pt x="137" y="6459"/>
                    <a:pt x="182" y="6572"/>
                  </a:cubicBezTo>
                  <a:cubicBezTo>
                    <a:pt x="227" y="6663"/>
                    <a:pt x="137" y="6663"/>
                    <a:pt x="114" y="6732"/>
                  </a:cubicBezTo>
                  <a:cubicBezTo>
                    <a:pt x="205" y="6732"/>
                    <a:pt x="273" y="6822"/>
                    <a:pt x="273" y="6868"/>
                  </a:cubicBezTo>
                  <a:lnTo>
                    <a:pt x="250" y="6868"/>
                  </a:lnTo>
                  <a:cubicBezTo>
                    <a:pt x="273" y="6913"/>
                    <a:pt x="341" y="7027"/>
                    <a:pt x="364" y="7118"/>
                  </a:cubicBezTo>
                  <a:lnTo>
                    <a:pt x="296" y="7118"/>
                  </a:lnTo>
                  <a:cubicBezTo>
                    <a:pt x="364" y="7186"/>
                    <a:pt x="341" y="7323"/>
                    <a:pt x="341" y="7368"/>
                  </a:cubicBezTo>
                  <a:cubicBezTo>
                    <a:pt x="318" y="7505"/>
                    <a:pt x="205" y="7664"/>
                    <a:pt x="273" y="7846"/>
                  </a:cubicBezTo>
                  <a:lnTo>
                    <a:pt x="114" y="7937"/>
                  </a:lnTo>
                  <a:lnTo>
                    <a:pt x="137" y="7937"/>
                  </a:lnTo>
                  <a:cubicBezTo>
                    <a:pt x="137" y="7937"/>
                    <a:pt x="1153" y="8100"/>
                    <a:pt x="1844" y="8100"/>
                  </a:cubicBezTo>
                  <a:cubicBezTo>
                    <a:pt x="2083" y="8100"/>
                    <a:pt x="2283" y="8080"/>
                    <a:pt x="2388" y="8028"/>
                  </a:cubicBezTo>
                  <a:lnTo>
                    <a:pt x="2433" y="8050"/>
                  </a:lnTo>
                  <a:lnTo>
                    <a:pt x="2433" y="8005"/>
                  </a:lnTo>
                  <a:cubicBezTo>
                    <a:pt x="2443" y="7986"/>
                    <a:pt x="2452" y="7979"/>
                    <a:pt x="2464" y="7979"/>
                  </a:cubicBezTo>
                  <a:cubicBezTo>
                    <a:pt x="2479" y="7979"/>
                    <a:pt x="2498" y="7992"/>
                    <a:pt x="2524" y="8005"/>
                  </a:cubicBezTo>
                  <a:lnTo>
                    <a:pt x="2547" y="7959"/>
                  </a:lnTo>
                  <a:lnTo>
                    <a:pt x="2524" y="7959"/>
                  </a:lnTo>
                  <a:lnTo>
                    <a:pt x="2479" y="7869"/>
                  </a:lnTo>
                  <a:cubicBezTo>
                    <a:pt x="2479" y="7834"/>
                    <a:pt x="2501" y="7834"/>
                    <a:pt x="2524" y="7834"/>
                  </a:cubicBezTo>
                  <a:cubicBezTo>
                    <a:pt x="2547" y="7834"/>
                    <a:pt x="2570" y="7834"/>
                    <a:pt x="2570" y="7800"/>
                  </a:cubicBezTo>
                  <a:cubicBezTo>
                    <a:pt x="2615" y="7482"/>
                    <a:pt x="2683" y="7164"/>
                    <a:pt x="2683" y="6845"/>
                  </a:cubicBezTo>
                  <a:lnTo>
                    <a:pt x="2706" y="6845"/>
                  </a:lnTo>
                  <a:cubicBezTo>
                    <a:pt x="2706" y="6754"/>
                    <a:pt x="2706" y="6663"/>
                    <a:pt x="2683" y="6572"/>
                  </a:cubicBezTo>
                  <a:lnTo>
                    <a:pt x="2774" y="6550"/>
                  </a:lnTo>
                  <a:cubicBezTo>
                    <a:pt x="2729" y="6550"/>
                    <a:pt x="2729" y="6049"/>
                    <a:pt x="2752" y="6027"/>
                  </a:cubicBezTo>
                  <a:lnTo>
                    <a:pt x="2638" y="6027"/>
                  </a:lnTo>
                  <a:cubicBezTo>
                    <a:pt x="2638" y="5936"/>
                    <a:pt x="2752" y="6004"/>
                    <a:pt x="2729" y="5913"/>
                  </a:cubicBezTo>
                  <a:cubicBezTo>
                    <a:pt x="2592" y="5867"/>
                    <a:pt x="2752" y="5754"/>
                    <a:pt x="2683" y="5731"/>
                  </a:cubicBezTo>
                  <a:cubicBezTo>
                    <a:pt x="2683" y="5731"/>
                    <a:pt x="2706" y="5685"/>
                    <a:pt x="2752" y="5685"/>
                  </a:cubicBezTo>
                  <a:cubicBezTo>
                    <a:pt x="2661" y="5663"/>
                    <a:pt x="2729" y="5640"/>
                    <a:pt x="2706" y="5617"/>
                  </a:cubicBezTo>
                  <a:lnTo>
                    <a:pt x="2661" y="5617"/>
                  </a:lnTo>
                  <a:lnTo>
                    <a:pt x="2638" y="5572"/>
                  </a:lnTo>
                  <a:lnTo>
                    <a:pt x="2706" y="5572"/>
                  </a:lnTo>
                  <a:cubicBezTo>
                    <a:pt x="2752" y="5390"/>
                    <a:pt x="2843" y="4594"/>
                    <a:pt x="2797" y="4412"/>
                  </a:cubicBezTo>
                  <a:lnTo>
                    <a:pt x="2797" y="4412"/>
                  </a:lnTo>
                  <a:cubicBezTo>
                    <a:pt x="2752" y="4435"/>
                    <a:pt x="2774" y="4503"/>
                    <a:pt x="2683" y="4526"/>
                  </a:cubicBezTo>
                  <a:cubicBezTo>
                    <a:pt x="2638" y="4458"/>
                    <a:pt x="2706" y="4458"/>
                    <a:pt x="2661" y="4435"/>
                  </a:cubicBezTo>
                  <a:cubicBezTo>
                    <a:pt x="2797" y="4412"/>
                    <a:pt x="2706" y="4321"/>
                    <a:pt x="2843" y="4298"/>
                  </a:cubicBezTo>
                  <a:lnTo>
                    <a:pt x="2752" y="4276"/>
                  </a:lnTo>
                  <a:lnTo>
                    <a:pt x="2797" y="4253"/>
                  </a:lnTo>
                  <a:cubicBezTo>
                    <a:pt x="2729" y="4048"/>
                    <a:pt x="2774" y="4207"/>
                    <a:pt x="2797" y="4025"/>
                  </a:cubicBezTo>
                  <a:cubicBezTo>
                    <a:pt x="2774" y="3935"/>
                    <a:pt x="2683" y="3866"/>
                    <a:pt x="2729" y="3821"/>
                  </a:cubicBezTo>
                  <a:lnTo>
                    <a:pt x="2661" y="3821"/>
                  </a:lnTo>
                  <a:cubicBezTo>
                    <a:pt x="2729" y="3821"/>
                    <a:pt x="2615" y="3753"/>
                    <a:pt x="2683" y="3730"/>
                  </a:cubicBezTo>
                  <a:cubicBezTo>
                    <a:pt x="2665" y="3712"/>
                    <a:pt x="2676" y="3649"/>
                    <a:pt x="2634" y="3649"/>
                  </a:cubicBezTo>
                  <a:cubicBezTo>
                    <a:pt x="2624" y="3649"/>
                    <a:pt x="2610" y="3653"/>
                    <a:pt x="2592" y="3662"/>
                  </a:cubicBezTo>
                  <a:cubicBezTo>
                    <a:pt x="2627" y="3644"/>
                    <a:pt x="2648" y="3601"/>
                    <a:pt x="2667" y="3601"/>
                  </a:cubicBezTo>
                  <a:cubicBezTo>
                    <a:pt x="2672" y="3601"/>
                    <a:pt x="2678" y="3605"/>
                    <a:pt x="2683" y="3616"/>
                  </a:cubicBezTo>
                  <a:lnTo>
                    <a:pt x="2683" y="3548"/>
                  </a:lnTo>
                  <a:lnTo>
                    <a:pt x="2661" y="3571"/>
                  </a:lnTo>
                  <a:cubicBezTo>
                    <a:pt x="2661" y="3480"/>
                    <a:pt x="2729" y="3434"/>
                    <a:pt x="2638" y="3389"/>
                  </a:cubicBezTo>
                  <a:lnTo>
                    <a:pt x="2615" y="3411"/>
                  </a:lnTo>
                  <a:cubicBezTo>
                    <a:pt x="2615" y="3366"/>
                    <a:pt x="2592" y="3321"/>
                    <a:pt x="2683" y="3298"/>
                  </a:cubicBezTo>
                  <a:lnTo>
                    <a:pt x="2706" y="3343"/>
                  </a:lnTo>
                  <a:cubicBezTo>
                    <a:pt x="2706" y="3275"/>
                    <a:pt x="2706" y="3207"/>
                    <a:pt x="2661" y="3139"/>
                  </a:cubicBezTo>
                  <a:lnTo>
                    <a:pt x="2661" y="3161"/>
                  </a:lnTo>
                  <a:cubicBezTo>
                    <a:pt x="2570" y="3070"/>
                    <a:pt x="2524" y="2593"/>
                    <a:pt x="2411" y="2502"/>
                  </a:cubicBezTo>
                  <a:lnTo>
                    <a:pt x="2342" y="2547"/>
                  </a:lnTo>
                  <a:lnTo>
                    <a:pt x="2297" y="2456"/>
                  </a:lnTo>
                  <a:lnTo>
                    <a:pt x="2297" y="2456"/>
                  </a:lnTo>
                  <a:lnTo>
                    <a:pt x="2479" y="2525"/>
                  </a:lnTo>
                  <a:cubicBezTo>
                    <a:pt x="2479" y="2365"/>
                    <a:pt x="2456" y="1547"/>
                    <a:pt x="2501" y="1410"/>
                  </a:cubicBezTo>
                  <a:cubicBezTo>
                    <a:pt x="2517" y="1388"/>
                    <a:pt x="2534" y="1380"/>
                    <a:pt x="2552" y="1380"/>
                  </a:cubicBezTo>
                  <a:cubicBezTo>
                    <a:pt x="2587" y="1380"/>
                    <a:pt x="2623" y="1410"/>
                    <a:pt x="2638" y="1410"/>
                  </a:cubicBezTo>
                  <a:cubicBezTo>
                    <a:pt x="2615" y="1319"/>
                    <a:pt x="2570" y="1365"/>
                    <a:pt x="2570" y="1297"/>
                  </a:cubicBezTo>
                  <a:lnTo>
                    <a:pt x="2570" y="1297"/>
                  </a:lnTo>
                  <a:lnTo>
                    <a:pt x="2638" y="1319"/>
                  </a:lnTo>
                  <a:lnTo>
                    <a:pt x="2615" y="1274"/>
                  </a:lnTo>
                  <a:cubicBezTo>
                    <a:pt x="2604" y="1285"/>
                    <a:pt x="2575" y="1285"/>
                    <a:pt x="2544" y="1285"/>
                  </a:cubicBezTo>
                  <a:cubicBezTo>
                    <a:pt x="2513" y="1285"/>
                    <a:pt x="2479" y="1285"/>
                    <a:pt x="2456" y="1297"/>
                  </a:cubicBezTo>
                  <a:lnTo>
                    <a:pt x="2456" y="1228"/>
                  </a:lnTo>
                  <a:lnTo>
                    <a:pt x="2501" y="1228"/>
                  </a:lnTo>
                  <a:cubicBezTo>
                    <a:pt x="2524" y="1206"/>
                    <a:pt x="2365" y="1183"/>
                    <a:pt x="2388" y="1092"/>
                  </a:cubicBezTo>
                  <a:cubicBezTo>
                    <a:pt x="2433" y="978"/>
                    <a:pt x="2411" y="842"/>
                    <a:pt x="2433" y="705"/>
                  </a:cubicBezTo>
                  <a:lnTo>
                    <a:pt x="2501" y="774"/>
                  </a:lnTo>
                  <a:lnTo>
                    <a:pt x="2524" y="705"/>
                  </a:lnTo>
                  <a:lnTo>
                    <a:pt x="2524" y="705"/>
                  </a:lnTo>
                  <a:cubicBezTo>
                    <a:pt x="2514" y="709"/>
                    <a:pt x="2507" y="710"/>
                    <a:pt x="2500" y="710"/>
                  </a:cubicBezTo>
                  <a:cubicBezTo>
                    <a:pt x="2462" y="710"/>
                    <a:pt x="2476" y="660"/>
                    <a:pt x="2456" y="660"/>
                  </a:cubicBezTo>
                  <a:cubicBezTo>
                    <a:pt x="2320" y="569"/>
                    <a:pt x="2456" y="455"/>
                    <a:pt x="2365" y="364"/>
                  </a:cubicBezTo>
                  <a:cubicBezTo>
                    <a:pt x="2251" y="364"/>
                    <a:pt x="341" y="69"/>
                    <a:pt x="205" y="69"/>
                  </a:cubicBezTo>
                  <a:lnTo>
                    <a:pt x="20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50"/>
            <p:cNvSpPr/>
            <p:nvPr/>
          </p:nvSpPr>
          <p:spPr>
            <a:xfrm rot="-2172901" flipH="1">
              <a:off x="8584066" y="1454169"/>
              <a:ext cx="3759" cy="4699"/>
            </a:xfrm>
            <a:custGeom>
              <a:avLst/>
              <a:gdLst/>
              <a:ahLst/>
              <a:cxnLst/>
              <a:rect l="l" t="t" r="r" b="b"/>
              <a:pathLst>
                <a:path w="92" h="115" extrusionOk="0">
                  <a:moveTo>
                    <a:pt x="91" y="1"/>
                  </a:moveTo>
                  <a:lnTo>
                    <a:pt x="91" y="1"/>
                  </a:lnTo>
                  <a:cubicBezTo>
                    <a:pt x="23" y="46"/>
                    <a:pt x="0" y="69"/>
                    <a:pt x="0" y="115"/>
                  </a:cubicBezTo>
                  <a:cubicBezTo>
                    <a:pt x="69" y="92"/>
                    <a:pt x="69" y="46"/>
                    <a:pt x="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50"/>
            <p:cNvSpPr/>
            <p:nvPr/>
          </p:nvSpPr>
          <p:spPr>
            <a:xfrm rot="-2172901" flipH="1">
              <a:off x="8583049" y="1455717"/>
              <a:ext cx="41" cy="41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50"/>
            <p:cNvSpPr/>
            <p:nvPr/>
          </p:nvSpPr>
          <p:spPr>
            <a:xfrm rot="-2172901" flipH="1">
              <a:off x="8481642" y="1150087"/>
              <a:ext cx="41" cy="981"/>
            </a:xfrm>
            <a:custGeom>
              <a:avLst/>
              <a:gdLst/>
              <a:ahLst/>
              <a:cxnLst/>
              <a:rect l="l" t="t" r="r" b="b"/>
              <a:pathLst>
                <a:path w="1" h="24" extrusionOk="0">
                  <a:moveTo>
                    <a:pt x="0" y="1"/>
                  </a:moveTo>
                  <a:lnTo>
                    <a:pt x="0" y="2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50"/>
            <p:cNvSpPr/>
            <p:nvPr/>
          </p:nvSpPr>
          <p:spPr>
            <a:xfrm rot="-2172901" flipH="1">
              <a:off x="8471474" y="1150681"/>
              <a:ext cx="117101" cy="311042"/>
            </a:xfrm>
            <a:custGeom>
              <a:avLst/>
              <a:gdLst/>
              <a:ahLst/>
              <a:cxnLst/>
              <a:rect l="l" t="t" r="r" b="b"/>
              <a:pathLst>
                <a:path w="2866" h="7613" extrusionOk="0">
                  <a:moveTo>
                    <a:pt x="205" y="0"/>
                  </a:moveTo>
                  <a:lnTo>
                    <a:pt x="182" y="46"/>
                  </a:lnTo>
                  <a:cubicBezTo>
                    <a:pt x="185" y="46"/>
                    <a:pt x="187" y="46"/>
                    <a:pt x="190" y="47"/>
                  </a:cubicBezTo>
                  <a:lnTo>
                    <a:pt x="190" y="47"/>
                  </a:lnTo>
                  <a:lnTo>
                    <a:pt x="205" y="0"/>
                  </a:lnTo>
                  <a:close/>
                  <a:moveTo>
                    <a:pt x="2479" y="7459"/>
                  </a:moveTo>
                  <a:lnTo>
                    <a:pt x="2461" y="7514"/>
                  </a:lnTo>
                  <a:lnTo>
                    <a:pt x="2461" y="7514"/>
                  </a:lnTo>
                  <a:cubicBezTo>
                    <a:pt x="2467" y="7477"/>
                    <a:pt x="2418" y="7459"/>
                    <a:pt x="2479" y="7459"/>
                  </a:cubicBezTo>
                  <a:close/>
                  <a:moveTo>
                    <a:pt x="137" y="46"/>
                  </a:moveTo>
                  <a:cubicBezTo>
                    <a:pt x="114" y="91"/>
                    <a:pt x="69" y="136"/>
                    <a:pt x="137" y="159"/>
                  </a:cubicBezTo>
                  <a:cubicBezTo>
                    <a:pt x="126" y="182"/>
                    <a:pt x="109" y="182"/>
                    <a:pt x="92" y="182"/>
                  </a:cubicBezTo>
                  <a:cubicBezTo>
                    <a:pt x="74" y="182"/>
                    <a:pt x="57" y="182"/>
                    <a:pt x="46" y="205"/>
                  </a:cubicBezTo>
                  <a:cubicBezTo>
                    <a:pt x="46" y="227"/>
                    <a:pt x="114" y="273"/>
                    <a:pt x="69" y="318"/>
                  </a:cubicBezTo>
                  <a:cubicBezTo>
                    <a:pt x="1" y="409"/>
                    <a:pt x="160" y="478"/>
                    <a:pt x="92" y="546"/>
                  </a:cubicBezTo>
                  <a:lnTo>
                    <a:pt x="69" y="546"/>
                  </a:lnTo>
                  <a:cubicBezTo>
                    <a:pt x="23" y="569"/>
                    <a:pt x="69" y="637"/>
                    <a:pt x="46" y="682"/>
                  </a:cubicBezTo>
                  <a:lnTo>
                    <a:pt x="114" y="705"/>
                  </a:lnTo>
                  <a:cubicBezTo>
                    <a:pt x="69" y="750"/>
                    <a:pt x="92" y="796"/>
                    <a:pt x="46" y="841"/>
                  </a:cubicBezTo>
                  <a:lnTo>
                    <a:pt x="114" y="910"/>
                  </a:lnTo>
                  <a:cubicBezTo>
                    <a:pt x="92" y="1114"/>
                    <a:pt x="160" y="2001"/>
                    <a:pt x="160" y="2229"/>
                  </a:cubicBezTo>
                  <a:lnTo>
                    <a:pt x="137" y="2229"/>
                  </a:lnTo>
                  <a:cubicBezTo>
                    <a:pt x="160" y="2570"/>
                    <a:pt x="137" y="3275"/>
                    <a:pt x="228" y="3616"/>
                  </a:cubicBezTo>
                  <a:cubicBezTo>
                    <a:pt x="160" y="3684"/>
                    <a:pt x="160" y="3752"/>
                    <a:pt x="160" y="3820"/>
                  </a:cubicBezTo>
                  <a:lnTo>
                    <a:pt x="205" y="3820"/>
                  </a:lnTo>
                  <a:cubicBezTo>
                    <a:pt x="205" y="3980"/>
                    <a:pt x="251" y="3820"/>
                    <a:pt x="273" y="4002"/>
                  </a:cubicBezTo>
                  <a:cubicBezTo>
                    <a:pt x="319" y="4207"/>
                    <a:pt x="251" y="4957"/>
                    <a:pt x="182" y="5117"/>
                  </a:cubicBezTo>
                  <a:cubicBezTo>
                    <a:pt x="273" y="5207"/>
                    <a:pt x="205" y="5344"/>
                    <a:pt x="251" y="5435"/>
                  </a:cubicBezTo>
                  <a:lnTo>
                    <a:pt x="228" y="5412"/>
                  </a:lnTo>
                  <a:lnTo>
                    <a:pt x="228" y="5412"/>
                  </a:lnTo>
                  <a:cubicBezTo>
                    <a:pt x="273" y="5526"/>
                    <a:pt x="160" y="6072"/>
                    <a:pt x="205" y="6185"/>
                  </a:cubicBezTo>
                  <a:lnTo>
                    <a:pt x="205" y="6163"/>
                  </a:lnTo>
                  <a:lnTo>
                    <a:pt x="205" y="6163"/>
                  </a:lnTo>
                  <a:cubicBezTo>
                    <a:pt x="251" y="6276"/>
                    <a:pt x="160" y="6254"/>
                    <a:pt x="137" y="6344"/>
                  </a:cubicBezTo>
                  <a:cubicBezTo>
                    <a:pt x="147" y="6342"/>
                    <a:pt x="156" y="6341"/>
                    <a:pt x="165" y="6341"/>
                  </a:cubicBezTo>
                  <a:cubicBezTo>
                    <a:pt x="238" y="6341"/>
                    <a:pt x="276" y="6418"/>
                    <a:pt x="296" y="6458"/>
                  </a:cubicBezTo>
                  <a:lnTo>
                    <a:pt x="273" y="6458"/>
                  </a:lnTo>
                  <a:cubicBezTo>
                    <a:pt x="273" y="6504"/>
                    <a:pt x="364" y="6617"/>
                    <a:pt x="387" y="6686"/>
                  </a:cubicBezTo>
                  <a:lnTo>
                    <a:pt x="319" y="6686"/>
                  </a:lnTo>
                  <a:cubicBezTo>
                    <a:pt x="387" y="6754"/>
                    <a:pt x="342" y="6890"/>
                    <a:pt x="364" y="6936"/>
                  </a:cubicBezTo>
                  <a:cubicBezTo>
                    <a:pt x="342" y="7049"/>
                    <a:pt x="228" y="7209"/>
                    <a:pt x="296" y="7368"/>
                  </a:cubicBezTo>
                  <a:lnTo>
                    <a:pt x="137" y="7459"/>
                  </a:lnTo>
                  <a:lnTo>
                    <a:pt x="160" y="7459"/>
                  </a:lnTo>
                  <a:cubicBezTo>
                    <a:pt x="160" y="7459"/>
                    <a:pt x="1196" y="7612"/>
                    <a:pt x="1887" y="7612"/>
                  </a:cubicBezTo>
                  <a:cubicBezTo>
                    <a:pt x="2117" y="7612"/>
                    <a:pt x="2309" y="7595"/>
                    <a:pt x="2411" y="7550"/>
                  </a:cubicBezTo>
                  <a:lnTo>
                    <a:pt x="2456" y="7572"/>
                  </a:lnTo>
                  <a:lnTo>
                    <a:pt x="2456" y="7527"/>
                  </a:lnTo>
                  <a:cubicBezTo>
                    <a:pt x="2466" y="7508"/>
                    <a:pt x="2476" y="7501"/>
                    <a:pt x="2487" y="7501"/>
                  </a:cubicBezTo>
                  <a:cubicBezTo>
                    <a:pt x="2503" y="7501"/>
                    <a:pt x="2521" y="7514"/>
                    <a:pt x="2547" y="7527"/>
                  </a:cubicBezTo>
                  <a:lnTo>
                    <a:pt x="2570" y="7481"/>
                  </a:lnTo>
                  <a:lnTo>
                    <a:pt x="2525" y="7504"/>
                  </a:lnTo>
                  <a:lnTo>
                    <a:pt x="2502" y="7391"/>
                  </a:lnTo>
                  <a:cubicBezTo>
                    <a:pt x="2502" y="7368"/>
                    <a:pt x="2519" y="7368"/>
                    <a:pt x="2539" y="7368"/>
                  </a:cubicBezTo>
                  <a:cubicBezTo>
                    <a:pt x="2559" y="7368"/>
                    <a:pt x="2582" y="7368"/>
                    <a:pt x="2593" y="7345"/>
                  </a:cubicBezTo>
                  <a:cubicBezTo>
                    <a:pt x="2638" y="7049"/>
                    <a:pt x="2707" y="6754"/>
                    <a:pt x="2707" y="6435"/>
                  </a:cubicBezTo>
                  <a:lnTo>
                    <a:pt x="2729" y="6458"/>
                  </a:lnTo>
                  <a:cubicBezTo>
                    <a:pt x="2707" y="6344"/>
                    <a:pt x="2729" y="6276"/>
                    <a:pt x="2707" y="6185"/>
                  </a:cubicBezTo>
                  <a:lnTo>
                    <a:pt x="2775" y="6163"/>
                  </a:lnTo>
                  <a:cubicBezTo>
                    <a:pt x="2729" y="6163"/>
                    <a:pt x="2752" y="5685"/>
                    <a:pt x="2752" y="5685"/>
                  </a:cubicBezTo>
                  <a:lnTo>
                    <a:pt x="2661" y="5662"/>
                  </a:lnTo>
                  <a:cubicBezTo>
                    <a:pt x="2661" y="5571"/>
                    <a:pt x="2775" y="5640"/>
                    <a:pt x="2752" y="5549"/>
                  </a:cubicBezTo>
                  <a:cubicBezTo>
                    <a:pt x="2616" y="5526"/>
                    <a:pt x="2775" y="5412"/>
                    <a:pt x="2707" y="5389"/>
                  </a:cubicBezTo>
                  <a:cubicBezTo>
                    <a:pt x="2707" y="5389"/>
                    <a:pt x="2707" y="5344"/>
                    <a:pt x="2752" y="5344"/>
                  </a:cubicBezTo>
                  <a:cubicBezTo>
                    <a:pt x="2684" y="5344"/>
                    <a:pt x="2752" y="5298"/>
                    <a:pt x="2729" y="5276"/>
                  </a:cubicBezTo>
                  <a:lnTo>
                    <a:pt x="2729" y="5276"/>
                  </a:lnTo>
                  <a:lnTo>
                    <a:pt x="2684" y="5298"/>
                  </a:lnTo>
                  <a:lnTo>
                    <a:pt x="2661" y="5230"/>
                  </a:lnTo>
                  <a:lnTo>
                    <a:pt x="2729" y="5230"/>
                  </a:lnTo>
                  <a:cubicBezTo>
                    <a:pt x="2752" y="5071"/>
                    <a:pt x="2866" y="4321"/>
                    <a:pt x="2820" y="4161"/>
                  </a:cubicBezTo>
                  <a:lnTo>
                    <a:pt x="2820" y="4161"/>
                  </a:lnTo>
                  <a:cubicBezTo>
                    <a:pt x="2775" y="4184"/>
                    <a:pt x="2798" y="4230"/>
                    <a:pt x="2707" y="4252"/>
                  </a:cubicBezTo>
                  <a:cubicBezTo>
                    <a:pt x="2661" y="4207"/>
                    <a:pt x="2729" y="4184"/>
                    <a:pt x="2684" y="4161"/>
                  </a:cubicBezTo>
                  <a:cubicBezTo>
                    <a:pt x="2820" y="4139"/>
                    <a:pt x="2707" y="4070"/>
                    <a:pt x="2843" y="4025"/>
                  </a:cubicBezTo>
                  <a:lnTo>
                    <a:pt x="2775" y="4025"/>
                  </a:lnTo>
                  <a:lnTo>
                    <a:pt x="2820" y="4002"/>
                  </a:lnTo>
                  <a:cubicBezTo>
                    <a:pt x="2752" y="3798"/>
                    <a:pt x="2775" y="3957"/>
                    <a:pt x="2798" y="3775"/>
                  </a:cubicBezTo>
                  <a:cubicBezTo>
                    <a:pt x="2798" y="3684"/>
                    <a:pt x="2707" y="3638"/>
                    <a:pt x="2729" y="3593"/>
                  </a:cubicBezTo>
                  <a:lnTo>
                    <a:pt x="2661" y="3593"/>
                  </a:lnTo>
                  <a:cubicBezTo>
                    <a:pt x="2729" y="3593"/>
                    <a:pt x="2616" y="3525"/>
                    <a:pt x="2684" y="3502"/>
                  </a:cubicBezTo>
                  <a:cubicBezTo>
                    <a:pt x="2684" y="3482"/>
                    <a:pt x="2701" y="3429"/>
                    <a:pt x="2647" y="3429"/>
                  </a:cubicBezTo>
                  <a:cubicBezTo>
                    <a:pt x="2639" y="3429"/>
                    <a:pt x="2628" y="3431"/>
                    <a:pt x="2616" y="3434"/>
                  </a:cubicBezTo>
                  <a:cubicBezTo>
                    <a:pt x="2650" y="3417"/>
                    <a:pt x="2659" y="3373"/>
                    <a:pt x="2680" y="3373"/>
                  </a:cubicBezTo>
                  <a:cubicBezTo>
                    <a:pt x="2687" y="3373"/>
                    <a:pt x="2696" y="3377"/>
                    <a:pt x="2707" y="3388"/>
                  </a:cubicBezTo>
                  <a:lnTo>
                    <a:pt x="2707" y="3320"/>
                  </a:lnTo>
                  <a:lnTo>
                    <a:pt x="2684" y="3343"/>
                  </a:lnTo>
                  <a:cubicBezTo>
                    <a:pt x="2661" y="3275"/>
                    <a:pt x="2729" y="3229"/>
                    <a:pt x="2661" y="3184"/>
                  </a:cubicBezTo>
                  <a:lnTo>
                    <a:pt x="2616" y="3206"/>
                  </a:lnTo>
                  <a:cubicBezTo>
                    <a:pt x="2616" y="3161"/>
                    <a:pt x="2616" y="3115"/>
                    <a:pt x="2707" y="3093"/>
                  </a:cubicBezTo>
                  <a:lnTo>
                    <a:pt x="2729" y="3138"/>
                  </a:lnTo>
                  <a:cubicBezTo>
                    <a:pt x="2729" y="3070"/>
                    <a:pt x="2729" y="3024"/>
                    <a:pt x="2684" y="2956"/>
                  </a:cubicBezTo>
                  <a:lnTo>
                    <a:pt x="2684" y="2979"/>
                  </a:lnTo>
                  <a:cubicBezTo>
                    <a:pt x="2593" y="2888"/>
                    <a:pt x="2525" y="2433"/>
                    <a:pt x="2411" y="2365"/>
                  </a:cubicBezTo>
                  <a:lnTo>
                    <a:pt x="2343" y="2388"/>
                  </a:lnTo>
                  <a:lnTo>
                    <a:pt x="2297" y="2320"/>
                  </a:lnTo>
                  <a:lnTo>
                    <a:pt x="2502" y="2365"/>
                  </a:lnTo>
                  <a:cubicBezTo>
                    <a:pt x="2502" y="2229"/>
                    <a:pt x="2456" y="1455"/>
                    <a:pt x="2502" y="1319"/>
                  </a:cubicBezTo>
                  <a:cubicBezTo>
                    <a:pt x="2517" y="1304"/>
                    <a:pt x="2535" y="1299"/>
                    <a:pt x="2552" y="1299"/>
                  </a:cubicBezTo>
                  <a:cubicBezTo>
                    <a:pt x="2588" y="1299"/>
                    <a:pt x="2623" y="1319"/>
                    <a:pt x="2638" y="1319"/>
                  </a:cubicBezTo>
                  <a:cubicBezTo>
                    <a:pt x="2616" y="1251"/>
                    <a:pt x="2570" y="1296"/>
                    <a:pt x="2570" y="1228"/>
                  </a:cubicBezTo>
                  <a:lnTo>
                    <a:pt x="2570" y="1228"/>
                  </a:lnTo>
                  <a:lnTo>
                    <a:pt x="2638" y="1251"/>
                  </a:lnTo>
                  <a:lnTo>
                    <a:pt x="2616" y="1205"/>
                  </a:lnTo>
                  <a:cubicBezTo>
                    <a:pt x="2604" y="1217"/>
                    <a:pt x="2576" y="1217"/>
                    <a:pt x="2545" y="1217"/>
                  </a:cubicBezTo>
                  <a:cubicBezTo>
                    <a:pt x="2513" y="1217"/>
                    <a:pt x="2479" y="1217"/>
                    <a:pt x="2456" y="1228"/>
                  </a:cubicBezTo>
                  <a:lnTo>
                    <a:pt x="2456" y="1160"/>
                  </a:lnTo>
                  <a:lnTo>
                    <a:pt x="2502" y="1160"/>
                  </a:lnTo>
                  <a:cubicBezTo>
                    <a:pt x="2525" y="1137"/>
                    <a:pt x="2366" y="1114"/>
                    <a:pt x="2388" y="1046"/>
                  </a:cubicBezTo>
                  <a:cubicBezTo>
                    <a:pt x="2434" y="910"/>
                    <a:pt x="2411" y="796"/>
                    <a:pt x="2434" y="660"/>
                  </a:cubicBezTo>
                  <a:lnTo>
                    <a:pt x="2502" y="728"/>
                  </a:lnTo>
                  <a:lnTo>
                    <a:pt x="2502" y="682"/>
                  </a:lnTo>
                  <a:cubicBezTo>
                    <a:pt x="2497" y="685"/>
                    <a:pt x="2493" y="686"/>
                    <a:pt x="2489" y="686"/>
                  </a:cubicBezTo>
                  <a:cubicBezTo>
                    <a:pt x="2465" y="686"/>
                    <a:pt x="2473" y="633"/>
                    <a:pt x="2463" y="633"/>
                  </a:cubicBezTo>
                  <a:cubicBezTo>
                    <a:pt x="2461" y="633"/>
                    <a:pt x="2459" y="634"/>
                    <a:pt x="2456" y="637"/>
                  </a:cubicBezTo>
                  <a:cubicBezTo>
                    <a:pt x="2320" y="546"/>
                    <a:pt x="2434" y="432"/>
                    <a:pt x="2366" y="364"/>
                  </a:cubicBezTo>
                  <a:cubicBezTo>
                    <a:pt x="2231" y="341"/>
                    <a:pt x="375" y="76"/>
                    <a:pt x="190" y="47"/>
                  </a:cubicBezTo>
                  <a:lnTo>
                    <a:pt x="190" y="47"/>
                  </a:lnTo>
                  <a:lnTo>
                    <a:pt x="182" y="68"/>
                  </a:lnTo>
                  <a:lnTo>
                    <a:pt x="251" y="91"/>
                  </a:lnTo>
                  <a:cubicBezTo>
                    <a:pt x="262" y="125"/>
                    <a:pt x="251" y="125"/>
                    <a:pt x="236" y="125"/>
                  </a:cubicBezTo>
                  <a:cubicBezTo>
                    <a:pt x="222" y="125"/>
                    <a:pt x="205" y="125"/>
                    <a:pt x="205" y="159"/>
                  </a:cubicBezTo>
                  <a:cubicBezTo>
                    <a:pt x="137" y="159"/>
                    <a:pt x="137" y="114"/>
                    <a:pt x="137" y="4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50"/>
            <p:cNvSpPr/>
            <p:nvPr/>
          </p:nvSpPr>
          <p:spPr>
            <a:xfrm rot="-2172901" flipH="1">
              <a:off x="9280414" y="674632"/>
              <a:ext cx="41" cy="940"/>
            </a:xfrm>
            <a:custGeom>
              <a:avLst/>
              <a:gdLst/>
              <a:ahLst/>
              <a:cxnLst/>
              <a:rect l="l" t="t" r="r" b="b"/>
              <a:pathLst>
                <a:path w="1" h="23" extrusionOk="0">
                  <a:moveTo>
                    <a:pt x="0" y="0"/>
                  </a:moveTo>
                  <a:lnTo>
                    <a:pt x="0" y="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50"/>
            <p:cNvSpPr/>
            <p:nvPr/>
          </p:nvSpPr>
          <p:spPr>
            <a:xfrm rot="-2172901" flipH="1">
              <a:off x="9270234" y="675190"/>
              <a:ext cx="117101" cy="311042"/>
            </a:xfrm>
            <a:custGeom>
              <a:avLst/>
              <a:gdLst/>
              <a:ahLst/>
              <a:cxnLst/>
              <a:rect l="l" t="t" r="r" b="b"/>
              <a:pathLst>
                <a:path w="2866" h="7613" extrusionOk="0">
                  <a:moveTo>
                    <a:pt x="228" y="0"/>
                  </a:moveTo>
                  <a:lnTo>
                    <a:pt x="183" y="69"/>
                  </a:lnTo>
                  <a:lnTo>
                    <a:pt x="251" y="69"/>
                  </a:lnTo>
                  <a:cubicBezTo>
                    <a:pt x="296" y="137"/>
                    <a:pt x="205" y="91"/>
                    <a:pt x="228" y="137"/>
                  </a:cubicBezTo>
                  <a:cubicBezTo>
                    <a:pt x="160" y="137"/>
                    <a:pt x="137" y="91"/>
                    <a:pt x="137" y="46"/>
                  </a:cubicBezTo>
                  <a:lnTo>
                    <a:pt x="137" y="46"/>
                  </a:lnTo>
                  <a:cubicBezTo>
                    <a:pt x="137" y="91"/>
                    <a:pt x="92" y="137"/>
                    <a:pt x="160" y="137"/>
                  </a:cubicBezTo>
                  <a:cubicBezTo>
                    <a:pt x="148" y="160"/>
                    <a:pt x="126" y="160"/>
                    <a:pt x="103" y="160"/>
                  </a:cubicBezTo>
                  <a:cubicBezTo>
                    <a:pt x="80" y="160"/>
                    <a:pt x="57" y="160"/>
                    <a:pt x="46" y="182"/>
                  </a:cubicBezTo>
                  <a:cubicBezTo>
                    <a:pt x="69" y="228"/>
                    <a:pt x="137" y="273"/>
                    <a:pt x="92" y="319"/>
                  </a:cubicBezTo>
                  <a:lnTo>
                    <a:pt x="69" y="296"/>
                  </a:lnTo>
                  <a:lnTo>
                    <a:pt x="69" y="296"/>
                  </a:lnTo>
                  <a:cubicBezTo>
                    <a:pt x="1" y="410"/>
                    <a:pt x="160" y="455"/>
                    <a:pt x="92" y="546"/>
                  </a:cubicBezTo>
                  <a:lnTo>
                    <a:pt x="92" y="523"/>
                  </a:lnTo>
                  <a:cubicBezTo>
                    <a:pt x="46" y="569"/>
                    <a:pt x="92" y="614"/>
                    <a:pt x="46" y="683"/>
                  </a:cubicBezTo>
                  <a:lnTo>
                    <a:pt x="114" y="683"/>
                  </a:lnTo>
                  <a:cubicBezTo>
                    <a:pt x="69" y="751"/>
                    <a:pt x="114" y="796"/>
                    <a:pt x="69" y="842"/>
                  </a:cubicBezTo>
                  <a:lnTo>
                    <a:pt x="114" y="887"/>
                  </a:lnTo>
                  <a:cubicBezTo>
                    <a:pt x="114" y="1115"/>
                    <a:pt x="160" y="2001"/>
                    <a:pt x="160" y="2229"/>
                  </a:cubicBezTo>
                  <a:lnTo>
                    <a:pt x="160" y="2206"/>
                  </a:lnTo>
                  <a:cubicBezTo>
                    <a:pt x="183" y="2547"/>
                    <a:pt x="160" y="3252"/>
                    <a:pt x="228" y="3616"/>
                  </a:cubicBezTo>
                  <a:cubicBezTo>
                    <a:pt x="160" y="3661"/>
                    <a:pt x="183" y="3752"/>
                    <a:pt x="160" y="3798"/>
                  </a:cubicBezTo>
                  <a:lnTo>
                    <a:pt x="228" y="3798"/>
                  </a:lnTo>
                  <a:cubicBezTo>
                    <a:pt x="205" y="3980"/>
                    <a:pt x="273" y="3821"/>
                    <a:pt x="296" y="3980"/>
                  </a:cubicBezTo>
                  <a:cubicBezTo>
                    <a:pt x="342" y="4184"/>
                    <a:pt x="251" y="4935"/>
                    <a:pt x="205" y="5117"/>
                  </a:cubicBezTo>
                  <a:cubicBezTo>
                    <a:pt x="273" y="5208"/>
                    <a:pt x="205" y="5321"/>
                    <a:pt x="273" y="5412"/>
                  </a:cubicBezTo>
                  <a:lnTo>
                    <a:pt x="251" y="5412"/>
                  </a:lnTo>
                  <a:cubicBezTo>
                    <a:pt x="273" y="5503"/>
                    <a:pt x="183" y="6072"/>
                    <a:pt x="205" y="6186"/>
                  </a:cubicBezTo>
                  <a:lnTo>
                    <a:pt x="228" y="6163"/>
                  </a:lnTo>
                  <a:lnTo>
                    <a:pt x="228" y="6163"/>
                  </a:lnTo>
                  <a:cubicBezTo>
                    <a:pt x="273" y="6254"/>
                    <a:pt x="183" y="6254"/>
                    <a:pt x="137" y="6322"/>
                  </a:cubicBezTo>
                  <a:cubicBezTo>
                    <a:pt x="251" y="6322"/>
                    <a:pt x="296" y="6413"/>
                    <a:pt x="296" y="6436"/>
                  </a:cubicBezTo>
                  <a:lnTo>
                    <a:pt x="273" y="6436"/>
                  </a:lnTo>
                  <a:cubicBezTo>
                    <a:pt x="296" y="6481"/>
                    <a:pt x="387" y="6595"/>
                    <a:pt x="387" y="6686"/>
                  </a:cubicBezTo>
                  <a:lnTo>
                    <a:pt x="342" y="6686"/>
                  </a:lnTo>
                  <a:cubicBezTo>
                    <a:pt x="387" y="6754"/>
                    <a:pt x="364" y="6868"/>
                    <a:pt x="364" y="6936"/>
                  </a:cubicBezTo>
                  <a:cubicBezTo>
                    <a:pt x="342" y="7027"/>
                    <a:pt x="251" y="7209"/>
                    <a:pt x="319" y="7345"/>
                  </a:cubicBezTo>
                  <a:lnTo>
                    <a:pt x="160" y="7436"/>
                  </a:lnTo>
                  <a:lnTo>
                    <a:pt x="160" y="7459"/>
                  </a:lnTo>
                  <a:cubicBezTo>
                    <a:pt x="160" y="7459"/>
                    <a:pt x="1209" y="7613"/>
                    <a:pt x="1896" y="7613"/>
                  </a:cubicBezTo>
                  <a:cubicBezTo>
                    <a:pt x="2125" y="7613"/>
                    <a:pt x="2314" y="7595"/>
                    <a:pt x="2411" y="7550"/>
                  </a:cubicBezTo>
                  <a:lnTo>
                    <a:pt x="2479" y="7550"/>
                  </a:lnTo>
                  <a:lnTo>
                    <a:pt x="2457" y="7505"/>
                  </a:lnTo>
                  <a:cubicBezTo>
                    <a:pt x="2490" y="7471"/>
                    <a:pt x="2462" y="7450"/>
                    <a:pt x="2463" y="7450"/>
                  </a:cubicBezTo>
                  <a:lnTo>
                    <a:pt x="2463" y="7450"/>
                  </a:lnTo>
                  <a:cubicBezTo>
                    <a:pt x="2463" y="7450"/>
                    <a:pt x="2467" y="7453"/>
                    <a:pt x="2479" y="7459"/>
                  </a:cubicBezTo>
                  <a:lnTo>
                    <a:pt x="2479" y="7505"/>
                  </a:lnTo>
                  <a:cubicBezTo>
                    <a:pt x="2486" y="7490"/>
                    <a:pt x="2493" y="7485"/>
                    <a:pt x="2500" y="7485"/>
                  </a:cubicBezTo>
                  <a:cubicBezTo>
                    <a:pt x="2516" y="7485"/>
                    <a:pt x="2532" y="7512"/>
                    <a:pt x="2547" y="7527"/>
                  </a:cubicBezTo>
                  <a:lnTo>
                    <a:pt x="2570" y="7459"/>
                  </a:lnTo>
                  <a:lnTo>
                    <a:pt x="2547" y="7482"/>
                  </a:lnTo>
                  <a:lnTo>
                    <a:pt x="2502" y="7391"/>
                  </a:lnTo>
                  <a:cubicBezTo>
                    <a:pt x="2502" y="7345"/>
                    <a:pt x="2593" y="7391"/>
                    <a:pt x="2593" y="7323"/>
                  </a:cubicBezTo>
                  <a:cubicBezTo>
                    <a:pt x="2638" y="7027"/>
                    <a:pt x="2729" y="6731"/>
                    <a:pt x="2707" y="6436"/>
                  </a:cubicBezTo>
                  <a:lnTo>
                    <a:pt x="2752" y="6436"/>
                  </a:lnTo>
                  <a:cubicBezTo>
                    <a:pt x="2729" y="6345"/>
                    <a:pt x="2729" y="6254"/>
                    <a:pt x="2707" y="6186"/>
                  </a:cubicBezTo>
                  <a:lnTo>
                    <a:pt x="2798" y="6140"/>
                  </a:lnTo>
                  <a:lnTo>
                    <a:pt x="2798" y="6140"/>
                  </a:lnTo>
                  <a:cubicBezTo>
                    <a:pt x="2797" y="6141"/>
                    <a:pt x="2796" y="6141"/>
                    <a:pt x="2795" y="6141"/>
                  </a:cubicBezTo>
                  <a:cubicBezTo>
                    <a:pt x="2752" y="6141"/>
                    <a:pt x="2753" y="5663"/>
                    <a:pt x="2775" y="5663"/>
                  </a:cubicBezTo>
                  <a:lnTo>
                    <a:pt x="2684" y="5663"/>
                  </a:lnTo>
                  <a:cubicBezTo>
                    <a:pt x="2684" y="5572"/>
                    <a:pt x="2798" y="5640"/>
                    <a:pt x="2775" y="5549"/>
                  </a:cubicBezTo>
                  <a:cubicBezTo>
                    <a:pt x="2638" y="5503"/>
                    <a:pt x="2775" y="5412"/>
                    <a:pt x="2707" y="5367"/>
                  </a:cubicBezTo>
                  <a:cubicBezTo>
                    <a:pt x="2729" y="5367"/>
                    <a:pt x="2729" y="5344"/>
                    <a:pt x="2775" y="5344"/>
                  </a:cubicBezTo>
                  <a:cubicBezTo>
                    <a:pt x="2707" y="5321"/>
                    <a:pt x="2752" y="5299"/>
                    <a:pt x="2729" y="5276"/>
                  </a:cubicBezTo>
                  <a:lnTo>
                    <a:pt x="2684" y="5276"/>
                  </a:lnTo>
                  <a:lnTo>
                    <a:pt x="2661" y="5231"/>
                  </a:lnTo>
                  <a:lnTo>
                    <a:pt x="2752" y="5231"/>
                  </a:lnTo>
                  <a:cubicBezTo>
                    <a:pt x="2775" y="5071"/>
                    <a:pt x="2866" y="4321"/>
                    <a:pt x="2843" y="4139"/>
                  </a:cubicBezTo>
                  <a:lnTo>
                    <a:pt x="2843" y="4139"/>
                  </a:lnTo>
                  <a:cubicBezTo>
                    <a:pt x="2775" y="4162"/>
                    <a:pt x="2820" y="4207"/>
                    <a:pt x="2729" y="4230"/>
                  </a:cubicBezTo>
                  <a:cubicBezTo>
                    <a:pt x="2684" y="4184"/>
                    <a:pt x="2752" y="4162"/>
                    <a:pt x="2684" y="4162"/>
                  </a:cubicBezTo>
                  <a:cubicBezTo>
                    <a:pt x="2820" y="4139"/>
                    <a:pt x="2729" y="4048"/>
                    <a:pt x="2866" y="4025"/>
                  </a:cubicBezTo>
                  <a:lnTo>
                    <a:pt x="2798" y="4003"/>
                  </a:lnTo>
                  <a:lnTo>
                    <a:pt x="2843" y="3980"/>
                  </a:lnTo>
                  <a:cubicBezTo>
                    <a:pt x="2752" y="3798"/>
                    <a:pt x="2798" y="3934"/>
                    <a:pt x="2820" y="3775"/>
                  </a:cubicBezTo>
                  <a:cubicBezTo>
                    <a:pt x="2820" y="3684"/>
                    <a:pt x="2707" y="3616"/>
                    <a:pt x="2752" y="3571"/>
                  </a:cubicBezTo>
                  <a:lnTo>
                    <a:pt x="2684" y="3571"/>
                  </a:lnTo>
                  <a:cubicBezTo>
                    <a:pt x="2752" y="3571"/>
                    <a:pt x="2638" y="3502"/>
                    <a:pt x="2707" y="3502"/>
                  </a:cubicBezTo>
                  <a:cubicBezTo>
                    <a:pt x="2707" y="3482"/>
                    <a:pt x="2707" y="3408"/>
                    <a:pt x="2642" y="3408"/>
                  </a:cubicBezTo>
                  <a:cubicBezTo>
                    <a:pt x="2639" y="3408"/>
                    <a:pt x="2636" y="3408"/>
                    <a:pt x="2632" y="3408"/>
                  </a:cubicBezTo>
                  <a:lnTo>
                    <a:pt x="2632" y="3408"/>
                  </a:lnTo>
                  <a:cubicBezTo>
                    <a:pt x="2662" y="3397"/>
                    <a:pt x="2682" y="3361"/>
                    <a:pt x="2711" y="3361"/>
                  </a:cubicBezTo>
                  <a:cubicBezTo>
                    <a:pt x="2717" y="3361"/>
                    <a:pt x="2723" y="3363"/>
                    <a:pt x="2729" y="3366"/>
                  </a:cubicBezTo>
                  <a:lnTo>
                    <a:pt x="2707" y="3320"/>
                  </a:lnTo>
                  <a:lnTo>
                    <a:pt x="2684" y="3343"/>
                  </a:lnTo>
                  <a:cubicBezTo>
                    <a:pt x="2684" y="3252"/>
                    <a:pt x="2752" y="3229"/>
                    <a:pt x="2661" y="3161"/>
                  </a:cubicBezTo>
                  <a:lnTo>
                    <a:pt x="2638" y="3184"/>
                  </a:lnTo>
                  <a:cubicBezTo>
                    <a:pt x="2638" y="3138"/>
                    <a:pt x="2616" y="3093"/>
                    <a:pt x="2707" y="3093"/>
                  </a:cubicBezTo>
                  <a:lnTo>
                    <a:pt x="2729" y="3138"/>
                  </a:lnTo>
                  <a:cubicBezTo>
                    <a:pt x="2752" y="3047"/>
                    <a:pt x="2729" y="3002"/>
                    <a:pt x="2684" y="2934"/>
                  </a:cubicBezTo>
                  <a:lnTo>
                    <a:pt x="2684" y="2957"/>
                  </a:lnTo>
                  <a:cubicBezTo>
                    <a:pt x="2593" y="2866"/>
                    <a:pt x="2547" y="2434"/>
                    <a:pt x="2434" y="2343"/>
                  </a:cubicBezTo>
                  <a:lnTo>
                    <a:pt x="2366" y="2388"/>
                  </a:lnTo>
                  <a:lnTo>
                    <a:pt x="2297" y="2297"/>
                  </a:lnTo>
                  <a:lnTo>
                    <a:pt x="2502" y="2343"/>
                  </a:lnTo>
                  <a:cubicBezTo>
                    <a:pt x="2502" y="2206"/>
                    <a:pt x="2479" y="1456"/>
                    <a:pt x="2525" y="1319"/>
                  </a:cubicBezTo>
                  <a:cubicBezTo>
                    <a:pt x="2540" y="1297"/>
                    <a:pt x="2558" y="1289"/>
                    <a:pt x="2574" y="1289"/>
                  </a:cubicBezTo>
                  <a:cubicBezTo>
                    <a:pt x="2608" y="1289"/>
                    <a:pt x="2638" y="1319"/>
                    <a:pt x="2638" y="1319"/>
                  </a:cubicBezTo>
                  <a:cubicBezTo>
                    <a:pt x="2616" y="1251"/>
                    <a:pt x="2570" y="1274"/>
                    <a:pt x="2570" y="1228"/>
                  </a:cubicBezTo>
                  <a:lnTo>
                    <a:pt x="2638" y="1228"/>
                  </a:lnTo>
                  <a:lnTo>
                    <a:pt x="2616" y="1183"/>
                  </a:lnTo>
                  <a:cubicBezTo>
                    <a:pt x="2604" y="1206"/>
                    <a:pt x="2582" y="1211"/>
                    <a:pt x="2553" y="1211"/>
                  </a:cubicBezTo>
                  <a:cubicBezTo>
                    <a:pt x="2525" y="1211"/>
                    <a:pt x="2491" y="1206"/>
                    <a:pt x="2457" y="1206"/>
                  </a:cubicBezTo>
                  <a:lnTo>
                    <a:pt x="2479" y="1137"/>
                  </a:lnTo>
                  <a:lnTo>
                    <a:pt x="2525" y="1137"/>
                  </a:lnTo>
                  <a:cubicBezTo>
                    <a:pt x="2525" y="1137"/>
                    <a:pt x="2366" y="1092"/>
                    <a:pt x="2411" y="1024"/>
                  </a:cubicBezTo>
                  <a:cubicBezTo>
                    <a:pt x="2434" y="910"/>
                    <a:pt x="2411" y="773"/>
                    <a:pt x="2434" y="660"/>
                  </a:cubicBezTo>
                  <a:lnTo>
                    <a:pt x="2502" y="705"/>
                  </a:lnTo>
                  <a:lnTo>
                    <a:pt x="2525" y="660"/>
                  </a:lnTo>
                  <a:lnTo>
                    <a:pt x="2525" y="660"/>
                  </a:lnTo>
                  <a:cubicBezTo>
                    <a:pt x="2515" y="663"/>
                    <a:pt x="2507" y="665"/>
                    <a:pt x="2500" y="665"/>
                  </a:cubicBezTo>
                  <a:cubicBezTo>
                    <a:pt x="2469" y="665"/>
                    <a:pt x="2473" y="632"/>
                    <a:pt x="2464" y="632"/>
                  </a:cubicBezTo>
                  <a:cubicBezTo>
                    <a:pt x="2462" y="632"/>
                    <a:pt x="2460" y="634"/>
                    <a:pt x="2457" y="637"/>
                  </a:cubicBezTo>
                  <a:cubicBezTo>
                    <a:pt x="2320" y="523"/>
                    <a:pt x="2457" y="432"/>
                    <a:pt x="2366" y="341"/>
                  </a:cubicBezTo>
                  <a:cubicBezTo>
                    <a:pt x="2252" y="319"/>
                    <a:pt x="342" y="69"/>
                    <a:pt x="205" y="46"/>
                  </a:cubicBezTo>
                  <a:lnTo>
                    <a:pt x="22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50"/>
            <p:cNvSpPr/>
            <p:nvPr/>
          </p:nvSpPr>
          <p:spPr>
            <a:xfrm rot="-2172901" flipH="1">
              <a:off x="7711263" y="519028"/>
              <a:ext cx="3759" cy="3759"/>
            </a:xfrm>
            <a:custGeom>
              <a:avLst/>
              <a:gdLst/>
              <a:ahLst/>
              <a:cxnLst/>
              <a:rect l="l" t="t" r="r" b="b"/>
              <a:pathLst>
                <a:path w="92" h="92" extrusionOk="0">
                  <a:moveTo>
                    <a:pt x="91" y="1"/>
                  </a:moveTo>
                  <a:lnTo>
                    <a:pt x="91" y="1"/>
                  </a:lnTo>
                  <a:cubicBezTo>
                    <a:pt x="23" y="23"/>
                    <a:pt x="0" y="46"/>
                    <a:pt x="0" y="91"/>
                  </a:cubicBezTo>
                  <a:cubicBezTo>
                    <a:pt x="68" y="69"/>
                    <a:pt x="68" y="46"/>
                    <a:pt x="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50"/>
            <p:cNvSpPr/>
            <p:nvPr/>
          </p:nvSpPr>
          <p:spPr>
            <a:xfrm rot="-2172901" flipH="1">
              <a:off x="7710523" y="520485"/>
              <a:ext cx="41" cy="41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50"/>
            <p:cNvSpPr/>
            <p:nvPr/>
          </p:nvSpPr>
          <p:spPr>
            <a:xfrm rot="-2172901" flipH="1">
              <a:off x="7609058" y="214553"/>
              <a:ext cx="981" cy="981"/>
            </a:xfrm>
            <a:custGeom>
              <a:avLst/>
              <a:gdLst/>
              <a:ahLst/>
              <a:cxnLst/>
              <a:rect l="l" t="t" r="r" b="b"/>
              <a:pathLst>
                <a:path w="24" h="24" extrusionOk="0">
                  <a:moveTo>
                    <a:pt x="1" y="0"/>
                  </a:moveTo>
                  <a:lnTo>
                    <a:pt x="24" y="2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50"/>
            <p:cNvSpPr/>
            <p:nvPr/>
          </p:nvSpPr>
          <p:spPr>
            <a:xfrm rot="-2172901" flipH="1">
              <a:off x="7599773" y="215138"/>
              <a:ext cx="116161" cy="311042"/>
            </a:xfrm>
            <a:custGeom>
              <a:avLst/>
              <a:gdLst/>
              <a:ahLst/>
              <a:cxnLst/>
              <a:rect l="l" t="t" r="r" b="b"/>
              <a:pathLst>
                <a:path w="2843" h="7613" extrusionOk="0">
                  <a:moveTo>
                    <a:pt x="205" y="1"/>
                  </a:moveTo>
                  <a:lnTo>
                    <a:pt x="182" y="46"/>
                  </a:lnTo>
                  <a:cubicBezTo>
                    <a:pt x="184" y="46"/>
                    <a:pt x="187" y="47"/>
                    <a:pt x="189" y="47"/>
                  </a:cubicBezTo>
                  <a:lnTo>
                    <a:pt x="189" y="47"/>
                  </a:lnTo>
                  <a:lnTo>
                    <a:pt x="205" y="1"/>
                  </a:lnTo>
                  <a:close/>
                  <a:moveTo>
                    <a:pt x="2454" y="7453"/>
                  </a:moveTo>
                  <a:cubicBezTo>
                    <a:pt x="2458" y="7453"/>
                    <a:pt x="2466" y="7455"/>
                    <a:pt x="2479" y="7459"/>
                  </a:cubicBezTo>
                  <a:lnTo>
                    <a:pt x="2460" y="7515"/>
                  </a:lnTo>
                  <a:lnTo>
                    <a:pt x="2460" y="7515"/>
                  </a:lnTo>
                  <a:cubicBezTo>
                    <a:pt x="2466" y="7483"/>
                    <a:pt x="2435" y="7453"/>
                    <a:pt x="2454" y="7453"/>
                  </a:cubicBezTo>
                  <a:close/>
                  <a:moveTo>
                    <a:pt x="137" y="46"/>
                  </a:moveTo>
                  <a:cubicBezTo>
                    <a:pt x="114" y="92"/>
                    <a:pt x="68" y="137"/>
                    <a:pt x="137" y="160"/>
                  </a:cubicBezTo>
                  <a:cubicBezTo>
                    <a:pt x="131" y="165"/>
                    <a:pt x="125" y="167"/>
                    <a:pt x="118" y="167"/>
                  </a:cubicBezTo>
                  <a:cubicBezTo>
                    <a:pt x="106" y="167"/>
                    <a:pt x="91" y="161"/>
                    <a:pt x="78" y="161"/>
                  </a:cubicBezTo>
                  <a:cubicBezTo>
                    <a:pt x="66" y="161"/>
                    <a:pt x="54" y="166"/>
                    <a:pt x="46" y="183"/>
                  </a:cubicBezTo>
                  <a:cubicBezTo>
                    <a:pt x="46" y="228"/>
                    <a:pt x="114" y="273"/>
                    <a:pt x="68" y="319"/>
                  </a:cubicBezTo>
                  <a:cubicBezTo>
                    <a:pt x="0" y="410"/>
                    <a:pt x="159" y="455"/>
                    <a:pt x="91" y="546"/>
                  </a:cubicBezTo>
                  <a:lnTo>
                    <a:pt x="68" y="524"/>
                  </a:lnTo>
                  <a:cubicBezTo>
                    <a:pt x="23" y="569"/>
                    <a:pt x="68" y="637"/>
                    <a:pt x="46" y="683"/>
                  </a:cubicBezTo>
                  <a:lnTo>
                    <a:pt x="91" y="683"/>
                  </a:lnTo>
                  <a:cubicBezTo>
                    <a:pt x="68" y="751"/>
                    <a:pt x="91" y="796"/>
                    <a:pt x="46" y="842"/>
                  </a:cubicBezTo>
                  <a:lnTo>
                    <a:pt x="114" y="887"/>
                  </a:lnTo>
                  <a:cubicBezTo>
                    <a:pt x="91" y="1115"/>
                    <a:pt x="159" y="2002"/>
                    <a:pt x="159" y="2229"/>
                  </a:cubicBezTo>
                  <a:lnTo>
                    <a:pt x="137" y="2206"/>
                  </a:lnTo>
                  <a:lnTo>
                    <a:pt x="137" y="2206"/>
                  </a:lnTo>
                  <a:cubicBezTo>
                    <a:pt x="159" y="2570"/>
                    <a:pt x="137" y="3252"/>
                    <a:pt x="205" y="3616"/>
                  </a:cubicBezTo>
                  <a:cubicBezTo>
                    <a:pt x="159" y="3662"/>
                    <a:pt x="159" y="3753"/>
                    <a:pt x="137" y="3798"/>
                  </a:cubicBezTo>
                  <a:lnTo>
                    <a:pt x="205" y="3798"/>
                  </a:lnTo>
                  <a:cubicBezTo>
                    <a:pt x="205" y="3980"/>
                    <a:pt x="250" y="3821"/>
                    <a:pt x="273" y="3980"/>
                  </a:cubicBezTo>
                  <a:cubicBezTo>
                    <a:pt x="319" y="4185"/>
                    <a:pt x="228" y="4935"/>
                    <a:pt x="182" y="5117"/>
                  </a:cubicBezTo>
                  <a:cubicBezTo>
                    <a:pt x="273" y="5208"/>
                    <a:pt x="205" y="5322"/>
                    <a:pt x="250" y="5413"/>
                  </a:cubicBezTo>
                  <a:lnTo>
                    <a:pt x="228" y="5413"/>
                  </a:lnTo>
                  <a:cubicBezTo>
                    <a:pt x="250" y="5504"/>
                    <a:pt x="159" y="6072"/>
                    <a:pt x="182" y="6186"/>
                  </a:cubicBezTo>
                  <a:lnTo>
                    <a:pt x="205" y="6163"/>
                  </a:lnTo>
                  <a:lnTo>
                    <a:pt x="205" y="6163"/>
                  </a:lnTo>
                  <a:cubicBezTo>
                    <a:pt x="250" y="6254"/>
                    <a:pt x="159" y="6254"/>
                    <a:pt x="137" y="6322"/>
                  </a:cubicBezTo>
                  <a:cubicBezTo>
                    <a:pt x="228" y="6322"/>
                    <a:pt x="273" y="6413"/>
                    <a:pt x="296" y="6436"/>
                  </a:cubicBezTo>
                  <a:lnTo>
                    <a:pt x="273" y="6436"/>
                  </a:lnTo>
                  <a:cubicBezTo>
                    <a:pt x="273" y="6481"/>
                    <a:pt x="364" y="6595"/>
                    <a:pt x="364" y="6686"/>
                  </a:cubicBezTo>
                  <a:lnTo>
                    <a:pt x="319" y="6686"/>
                  </a:lnTo>
                  <a:cubicBezTo>
                    <a:pt x="387" y="6754"/>
                    <a:pt x="341" y="6868"/>
                    <a:pt x="364" y="6936"/>
                  </a:cubicBezTo>
                  <a:cubicBezTo>
                    <a:pt x="319" y="7027"/>
                    <a:pt x="228" y="7209"/>
                    <a:pt x="296" y="7368"/>
                  </a:cubicBezTo>
                  <a:lnTo>
                    <a:pt x="137" y="7437"/>
                  </a:lnTo>
                  <a:lnTo>
                    <a:pt x="159" y="7459"/>
                  </a:lnTo>
                  <a:cubicBezTo>
                    <a:pt x="159" y="7459"/>
                    <a:pt x="1195" y="7613"/>
                    <a:pt x="1886" y="7613"/>
                  </a:cubicBezTo>
                  <a:cubicBezTo>
                    <a:pt x="2116" y="7613"/>
                    <a:pt x="2308" y="7596"/>
                    <a:pt x="2411" y="7550"/>
                  </a:cubicBezTo>
                  <a:lnTo>
                    <a:pt x="2456" y="7550"/>
                  </a:lnTo>
                  <a:lnTo>
                    <a:pt x="2456" y="7528"/>
                  </a:lnTo>
                  <a:cubicBezTo>
                    <a:pt x="2458" y="7524"/>
                    <a:pt x="2459" y="7521"/>
                    <a:pt x="2460" y="7518"/>
                  </a:cubicBezTo>
                  <a:lnTo>
                    <a:pt x="2460" y="7518"/>
                  </a:lnTo>
                  <a:cubicBezTo>
                    <a:pt x="2467" y="7498"/>
                    <a:pt x="2475" y="7491"/>
                    <a:pt x="2484" y="7491"/>
                  </a:cubicBezTo>
                  <a:cubicBezTo>
                    <a:pt x="2500" y="7491"/>
                    <a:pt x="2519" y="7514"/>
                    <a:pt x="2547" y="7528"/>
                  </a:cubicBezTo>
                  <a:lnTo>
                    <a:pt x="2570" y="7482"/>
                  </a:lnTo>
                  <a:lnTo>
                    <a:pt x="2524" y="7482"/>
                  </a:lnTo>
                  <a:lnTo>
                    <a:pt x="2479" y="7391"/>
                  </a:lnTo>
                  <a:cubicBezTo>
                    <a:pt x="2502" y="7346"/>
                    <a:pt x="2570" y="7391"/>
                    <a:pt x="2593" y="7323"/>
                  </a:cubicBezTo>
                  <a:cubicBezTo>
                    <a:pt x="2638" y="7027"/>
                    <a:pt x="2706" y="6732"/>
                    <a:pt x="2706" y="6436"/>
                  </a:cubicBezTo>
                  <a:lnTo>
                    <a:pt x="2729" y="6436"/>
                  </a:lnTo>
                  <a:cubicBezTo>
                    <a:pt x="2706" y="6345"/>
                    <a:pt x="2729" y="6254"/>
                    <a:pt x="2706" y="6186"/>
                  </a:cubicBezTo>
                  <a:lnTo>
                    <a:pt x="2774" y="6140"/>
                  </a:lnTo>
                  <a:lnTo>
                    <a:pt x="2774" y="6140"/>
                  </a:lnTo>
                  <a:cubicBezTo>
                    <a:pt x="2773" y="6141"/>
                    <a:pt x="2772" y="6141"/>
                    <a:pt x="2771" y="6141"/>
                  </a:cubicBezTo>
                  <a:cubicBezTo>
                    <a:pt x="2730" y="6141"/>
                    <a:pt x="2752" y="5685"/>
                    <a:pt x="2752" y="5663"/>
                  </a:cubicBezTo>
                  <a:lnTo>
                    <a:pt x="2661" y="5663"/>
                  </a:lnTo>
                  <a:cubicBezTo>
                    <a:pt x="2661" y="5572"/>
                    <a:pt x="2774" y="5640"/>
                    <a:pt x="2752" y="5549"/>
                  </a:cubicBezTo>
                  <a:cubicBezTo>
                    <a:pt x="2615" y="5504"/>
                    <a:pt x="2774" y="5413"/>
                    <a:pt x="2706" y="5367"/>
                  </a:cubicBezTo>
                  <a:cubicBezTo>
                    <a:pt x="2706" y="5367"/>
                    <a:pt x="2706" y="5344"/>
                    <a:pt x="2752" y="5344"/>
                  </a:cubicBezTo>
                  <a:cubicBezTo>
                    <a:pt x="2683" y="5322"/>
                    <a:pt x="2752" y="5299"/>
                    <a:pt x="2729" y="5276"/>
                  </a:cubicBezTo>
                  <a:lnTo>
                    <a:pt x="2683" y="5276"/>
                  </a:lnTo>
                  <a:lnTo>
                    <a:pt x="2661" y="5231"/>
                  </a:lnTo>
                  <a:lnTo>
                    <a:pt x="2729" y="5231"/>
                  </a:lnTo>
                  <a:cubicBezTo>
                    <a:pt x="2752" y="5072"/>
                    <a:pt x="2843" y="4321"/>
                    <a:pt x="2820" y="4139"/>
                  </a:cubicBezTo>
                  <a:lnTo>
                    <a:pt x="2820" y="4139"/>
                  </a:lnTo>
                  <a:cubicBezTo>
                    <a:pt x="2774" y="4162"/>
                    <a:pt x="2797" y="4230"/>
                    <a:pt x="2706" y="4230"/>
                  </a:cubicBezTo>
                  <a:cubicBezTo>
                    <a:pt x="2661" y="4185"/>
                    <a:pt x="2729" y="4162"/>
                    <a:pt x="2683" y="4162"/>
                  </a:cubicBezTo>
                  <a:cubicBezTo>
                    <a:pt x="2820" y="4139"/>
                    <a:pt x="2706" y="4048"/>
                    <a:pt x="2843" y="4026"/>
                  </a:cubicBezTo>
                  <a:lnTo>
                    <a:pt x="2774" y="4003"/>
                  </a:lnTo>
                  <a:lnTo>
                    <a:pt x="2820" y="3980"/>
                  </a:lnTo>
                  <a:cubicBezTo>
                    <a:pt x="2752" y="3798"/>
                    <a:pt x="2774" y="3935"/>
                    <a:pt x="2797" y="3775"/>
                  </a:cubicBezTo>
                  <a:cubicBezTo>
                    <a:pt x="2797" y="3684"/>
                    <a:pt x="2683" y="3639"/>
                    <a:pt x="2729" y="3571"/>
                  </a:cubicBezTo>
                  <a:lnTo>
                    <a:pt x="2661" y="3571"/>
                  </a:lnTo>
                  <a:cubicBezTo>
                    <a:pt x="2729" y="3571"/>
                    <a:pt x="2615" y="3503"/>
                    <a:pt x="2683" y="3503"/>
                  </a:cubicBezTo>
                  <a:cubicBezTo>
                    <a:pt x="2683" y="3482"/>
                    <a:pt x="2683" y="3408"/>
                    <a:pt x="2619" y="3408"/>
                  </a:cubicBezTo>
                  <a:cubicBezTo>
                    <a:pt x="2616" y="3408"/>
                    <a:pt x="2613" y="3408"/>
                    <a:pt x="2609" y="3409"/>
                  </a:cubicBezTo>
                  <a:lnTo>
                    <a:pt x="2609" y="3409"/>
                  </a:lnTo>
                  <a:cubicBezTo>
                    <a:pt x="2634" y="3399"/>
                    <a:pt x="2653" y="3373"/>
                    <a:pt x="2676" y="3373"/>
                  </a:cubicBezTo>
                  <a:cubicBezTo>
                    <a:pt x="2685" y="3373"/>
                    <a:pt x="2695" y="3377"/>
                    <a:pt x="2706" y="3389"/>
                  </a:cubicBezTo>
                  <a:lnTo>
                    <a:pt x="2706" y="3321"/>
                  </a:lnTo>
                  <a:lnTo>
                    <a:pt x="2683" y="3343"/>
                  </a:lnTo>
                  <a:cubicBezTo>
                    <a:pt x="2661" y="3252"/>
                    <a:pt x="2729" y="3230"/>
                    <a:pt x="2661" y="3161"/>
                  </a:cubicBezTo>
                  <a:lnTo>
                    <a:pt x="2615" y="3184"/>
                  </a:lnTo>
                  <a:cubicBezTo>
                    <a:pt x="2615" y="3139"/>
                    <a:pt x="2615" y="3116"/>
                    <a:pt x="2706" y="3093"/>
                  </a:cubicBezTo>
                  <a:lnTo>
                    <a:pt x="2729" y="3139"/>
                  </a:lnTo>
                  <a:cubicBezTo>
                    <a:pt x="2729" y="3048"/>
                    <a:pt x="2729" y="3002"/>
                    <a:pt x="2683" y="2934"/>
                  </a:cubicBezTo>
                  <a:lnTo>
                    <a:pt x="2683" y="2957"/>
                  </a:lnTo>
                  <a:cubicBezTo>
                    <a:pt x="2593" y="2866"/>
                    <a:pt x="2524" y="2434"/>
                    <a:pt x="2411" y="2343"/>
                  </a:cubicBezTo>
                  <a:lnTo>
                    <a:pt x="2342" y="2388"/>
                  </a:lnTo>
                  <a:lnTo>
                    <a:pt x="2297" y="2297"/>
                  </a:lnTo>
                  <a:lnTo>
                    <a:pt x="2502" y="2366"/>
                  </a:lnTo>
                  <a:cubicBezTo>
                    <a:pt x="2502" y="2206"/>
                    <a:pt x="2456" y="1456"/>
                    <a:pt x="2502" y="1320"/>
                  </a:cubicBezTo>
                  <a:cubicBezTo>
                    <a:pt x="2517" y="1304"/>
                    <a:pt x="2534" y="1299"/>
                    <a:pt x="2552" y="1299"/>
                  </a:cubicBezTo>
                  <a:cubicBezTo>
                    <a:pt x="2587" y="1299"/>
                    <a:pt x="2623" y="1320"/>
                    <a:pt x="2638" y="1320"/>
                  </a:cubicBezTo>
                  <a:cubicBezTo>
                    <a:pt x="2615" y="1251"/>
                    <a:pt x="2547" y="1274"/>
                    <a:pt x="2570" y="1229"/>
                  </a:cubicBezTo>
                  <a:lnTo>
                    <a:pt x="2570" y="1229"/>
                  </a:lnTo>
                  <a:lnTo>
                    <a:pt x="2638" y="1251"/>
                  </a:lnTo>
                  <a:lnTo>
                    <a:pt x="2615" y="1183"/>
                  </a:lnTo>
                  <a:cubicBezTo>
                    <a:pt x="2604" y="1206"/>
                    <a:pt x="2575" y="1211"/>
                    <a:pt x="2544" y="1211"/>
                  </a:cubicBezTo>
                  <a:cubicBezTo>
                    <a:pt x="2513" y="1211"/>
                    <a:pt x="2479" y="1206"/>
                    <a:pt x="2456" y="1206"/>
                  </a:cubicBezTo>
                  <a:lnTo>
                    <a:pt x="2456" y="1138"/>
                  </a:lnTo>
                  <a:lnTo>
                    <a:pt x="2502" y="1138"/>
                  </a:lnTo>
                  <a:cubicBezTo>
                    <a:pt x="2502" y="1138"/>
                    <a:pt x="2365" y="1092"/>
                    <a:pt x="2388" y="1024"/>
                  </a:cubicBezTo>
                  <a:cubicBezTo>
                    <a:pt x="2411" y="910"/>
                    <a:pt x="2411" y="774"/>
                    <a:pt x="2411" y="660"/>
                  </a:cubicBezTo>
                  <a:lnTo>
                    <a:pt x="2479" y="706"/>
                  </a:lnTo>
                  <a:lnTo>
                    <a:pt x="2502" y="660"/>
                  </a:lnTo>
                  <a:lnTo>
                    <a:pt x="2502" y="660"/>
                  </a:lnTo>
                  <a:cubicBezTo>
                    <a:pt x="2495" y="663"/>
                    <a:pt x="2490" y="665"/>
                    <a:pt x="2486" y="665"/>
                  </a:cubicBezTo>
                  <a:cubicBezTo>
                    <a:pt x="2466" y="665"/>
                    <a:pt x="2472" y="633"/>
                    <a:pt x="2464" y="633"/>
                  </a:cubicBezTo>
                  <a:cubicBezTo>
                    <a:pt x="2462" y="633"/>
                    <a:pt x="2459" y="634"/>
                    <a:pt x="2456" y="637"/>
                  </a:cubicBezTo>
                  <a:cubicBezTo>
                    <a:pt x="2320" y="524"/>
                    <a:pt x="2433" y="433"/>
                    <a:pt x="2342" y="342"/>
                  </a:cubicBezTo>
                  <a:cubicBezTo>
                    <a:pt x="2230" y="319"/>
                    <a:pt x="375" y="76"/>
                    <a:pt x="189" y="47"/>
                  </a:cubicBezTo>
                  <a:lnTo>
                    <a:pt x="189" y="47"/>
                  </a:lnTo>
                  <a:lnTo>
                    <a:pt x="182" y="69"/>
                  </a:lnTo>
                  <a:lnTo>
                    <a:pt x="250" y="69"/>
                  </a:lnTo>
                  <a:cubicBezTo>
                    <a:pt x="273" y="137"/>
                    <a:pt x="205" y="92"/>
                    <a:pt x="205" y="160"/>
                  </a:cubicBezTo>
                  <a:cubicBezTo>
                    <a:pt x="137" y="160"/>
                    <a:pt x="137" y="92"/>
                    <a:pt x="137" y="4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50"/>
            <p:cNvSpPr/>
            <p:nvPr/>
          </p:nvSpPr>
          <p:spPr>
            <a:xfrm rot="-2172901" flipH="1">
              <a:off x="8062251" y="476229"/>
              <a:ext cx="3759" cy="3759"/>
            </a:xfrm>
            <a:custGeom>
              <a:avLst/>
              <a:gdLst/>
              <a:ahLst/>
              <a:cxnLst/>
              <a:rect l="l" t="t" r="r" b="b"/>
              <a:pathLst>
                <a:path w="92" h="92" extrusionOk="0">
                  <a:moveTo>
                    <a:pt x="91" y="0"/>
                  </a:moveTo>
                  <a:lnTo>
                    <a:pt x="91" y="0"/>
                  </a:lnTo>
                  <a:cubicBezTo>
                    <a:pt x="23" y="23"/>
                    <a:pt x="0" y="46"/>
                    <a:pt x="23" y="91"/>
                  </a:cubicBezTo>
                  <a:cubicBezTo>
                    <a:pt x="69" y="68"/>
                    <a:pt x="91" y="46"/>
                    <a:pt x="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50"/>
            <p:cNvSpPr/>
            <p:nvPr/>
          </p:nvSpPr>
          <p:spPr>
            <a:xfrm rot="-2172901" flipH="1">
              <a:off x="8061512" y="477687"/>
              <a:ext cx="41" cy="41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50"/>
            <p:cNvSpPr/>
            <p:nvPr/>
          </p:nvSpPr>
          <p:spPr>
            <a:xfrm rot="-2172901" flipH="1">
              <a:off x="7960113" y="171999"/>
              <a:ext cx="41" cy="981"/>
            </a:xfrm>
            <a:custGeom>
              <a:avLst/>
              <a:gdLst/>
              <a:ahLst/>
              <a:cxnLst/>
              <a:rect l="l" t="t" r="r" b="b"/>
              <a:pathLst>
                <a:path w="1" h="24" extrusionOk="0">
                  <a:moveTo>
                    <a:pt x="1" y="1"/>
                  </a:moveTo>
                  <a:lnTo>
                    <a:pt x="1" y="2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50"/>
            <p:cNvSpPr/>
            <p:nvPr/>
          </p:nvSpPr>
          <p:spPr>
            <a:xfrm rot="-2172901" flipH="1">
              <a:off x="7949635" y="171768"/>
              <a:ext cx="117101" cy="311981"/>
            </a:xfrm>
            <a:custGeom>
              <a:avLst/>
              <a:gdLst/>
              <a:ahLst/>
              <a:cxnLst/>
              <a:rect l="l" t="t" r="r" b="b"/>
              <a:pathLst>
                <a:path w="2866" h="7636" extrusionOk="0">
                  <a:moveTo>
                    <a:pt x="205" y="0"/>
                  </a:moveTo>
                  <a:lnTo>
                    <a:pt x="182" y="91"/>
                  </a:lnTo>
                  <a:lnTo>
                    <a:pt x="251" y="91"/>
                  </a:lnTo>
                  <a:cubicBezTo>
                    <a:pt x="273" y="160"/>
                    <a:pt x="205" y="114"/>
                    <a:pt x="205" y="160"/>
                  </a:cubicBezTo>
                  <a:cubicBezTo>
                    <a:pt x="160" y="160"/>
                    <a:pt x="137" y="114"/>
                    <a:pt x="137" y="69"/>
                  </a:cubicBezTo>
                  <a:lnTo>
                    <a:pt x="137" y="69"/>
                  </a:lnTo>
                  <a:cubicBezTo>
                    <a:pt x="137" y="114"/>
                    <a:pt x="91" y="160"/>
                    <a:pt x="160" y="160"/>
                  </a:cubicBezTo>
                  <a:cubicBezTo>
                    <a:pt x="137" y="182"/>
                    <a:pt x="114" y="182"/>
                    <a:pt x="94" y="182"/>
                  </a:cubicBezTo>
                  <a:cubicBezTo>
                    <a:pt x="74" y="182"/>
                    <a:pt x="57" y="182"/>
                    <a:pt x="46" y="205"/>
                  </a:cubicBezTo>
                  <a:cubicBezTo>
                    <a:pt x="69" y="251"/>
                    <a:pt x="114" y="296"/>
                    <a:pt x="91" y="319"/>
                  </a:cubicBezTo>
                  <a:lnTo>
                    <a:pt x="69" y="319"/>
                  </a:lnTo>
                  <a:cubicBezTo>
                    <a:pt x="1" y="410"/>
                    <a:pt x="160" y="478"/>
                    <a:pt x="91" y="569"/>
                  </a:cubicBezTo>
                  <a:lnTo>
                    <a:pt x="69" y="546"/>
                  </a:lnTo>
                  <a:lnTo>
                    <a:pt x="69" y="546"/>
                  </a:lnTo>
                  <a:cubicBezTo>
                    <a:pt x="46" y="592"/>
                    <a:pt x="91" y="637"/>
                    <a:pt x="46" y="705"/>
                  </a:cubicBezTo>
                  <a:lnTo>
                    <a:pt x="114" y="705"/>
                  </a:lnTo>
                  <a:cubicBezTo>
                    <a:pt x="69" y="774"/>
                    <a:pt x="114" y="819"/>
                    <a:pt x="69" y="865"/>
                  </a:cubicBezTo>
                  <a:lnTo>
                    <a:pt x="114" y="910"/>
                  </a:lnTo>
                  <a:cubicBezTo>
                    <a:pt x="91" y="1137"/>
                    <a:pt x="160" y="2024"/>
                    <a:pt x="160" y="2252"/>
                  </a:cubicBezTo>
                  <a:lnTo>
                    <a:pt x="160" y="2229"/>
                  </a:lnTo>
                  <a:cubicBezTo>
                    <a:pt x="182" y="2570"/>
                    <a:pt x="160" y="3275"/>
                    <a:pt x="228" y="3639"/>
                  </a:cubicBezTo>
                  <a:cubicBezTo>
                    <a:pt x="160" y="3684"/>
                    <a:pt x="182" y="3775"/>
                    <a:pt x="160" y="3821"/>
                  </a:cubicBezTo>
                  <a:lnTo>
                    <a:pt x="228" y="3821"/>
                  </a:lnTo>
                  <a:cubicBezTo>
                    <a:pt x="205" y="4003"/>
                    <a:pt x="273" y="3844"/>
                    <a:pt x="273" y="4003"/>
                  </a:cubicBezTo>
                  <a:cubicBezTo>
                    <a:pt x="342" y="4207"/>
                    <a:pt x="251" y="4958"/>
                    <a:pt x="205" y="5140"/>
                  </a:cubicBezTo>
                  <a:cubicBezTo>
                    <a:pt x="273" y="5231"/>
                    <a:pt x="205" y="5344"/>
                    <a:pt x="273" y="5435"/>
                  </a:cubicBezTo>
                  <a:lnTo>
                    <a:pt x="251" y="5435"/>
                  </a:lnTo>
                  <a:cubicBezTo>
                    <a:pt x="273" y="5526"/>
                    <a:pt x="182" y="6072"/>
                    <a:pt x="205" y="6208"/>
                  </a:cubicBezTo>
                  <a:lnTo>
                    <a:pt x="205" y="6186"/>
                  </a:lnTo>
                  <a:lnTo>
                    <a:pt x="205" y="6186"/>
                  </a:lnTo>
                  <a:cubicBezTo>
                    <a:pt x="273" y="6277"/>
                    <a:pt x="182" y="6277"/>
                    <a:pt x="137" y="6345"/>
                  </a:cubicBezTo>
                  <a:cubicBezTo>
                    <a:pt x="228" y="6345"/>
                    <a:pt x="296" y="6436"/>
                    <a:pt x="296" y="6459"/>
                  </a:cubicBezTo>
                  <a:lnTo>
                    <a:pt x="273" y="6459"/>
                  </a:lnTo>
                  <a:cubicBezTo>
                    <a:pt x="296" y="6504"/>
                    <a:pt x="364" y="6618"/>
                    <a:pt x="387" y="6709"/>
                  </a:cubicBezTo>
                  <a:lnTo>
                    <a:pt x="342" y="6709"/>
                  </a:lnTo>
                  <a:cubicBezTo>
                    <a:pt x="387" y="6777"/>
                    <a:pt x="364" y="6891"/>
                    <a:pt x="364" y="6959"/>
                  </a:cubicBezTo>
                  <a:cubicBezTo>
                    <a:pt x="342" y="7050"/>
                    <a:pt x="251" y="7232"/>
                    <a:pt x="319" y="7368"/>
                  </a:cubicBezTo>
                  <a:lnTo>
                    <a:pt x="160" y="7459"/>
                  </a:lnTo>
                  <a:lnTo>
                    <a:pt x="160" y="7482"/>
                  </a:lnTo>
                  <a:cubicBezTo>
                    <a:pt x="160" y="7482"/>
                    <a:pt x="1209" y="7635"/>
                    <a:pt x="1896" y="7635"/>
                  </a:cubicBezTo>
                  <a:cubicBezTo>
                    <a:pt x="2125" y="7635"/>
                    <a:pt x="2314" y="7618"/>
                    <a:pt x="2411" y="7573"/>
                  </a:cubicBezTo>
                  <a:lnTo>
                    <a:pt x="2456" y="7573"/>
                  </a:lnTo>
                  <a:lnTo>
                    <a:pt x="2456" y="7550"/>
                  </a:lnTo>
                  <a:cubicBezTo>
                    <a:pt x="2473" y="7499"/>
                    <a:pt x="2452" y="7473"/>
                    <a:pt x="2460" y="7473"/>
                  </a:cubicBezTo>
                  <a:cubicBezTo>
                    <a:pt x="2462" y="7473"/>
                    <a:pt x="2468" y="7476"/>
                    <a:pt x="2479" y="7482"/>
                  </a:cubicBezTo>
                  <a:lnTo>
                    <a:pt x="2479" y="7527"/>
                  </a:lnTo>
                  <a:cubicBezTo>
                    <a:pt x="2479" y="7513"/>
                    <a:pt x="2484" y="7508"/>
                    <a:pt x="2490" y="7508"/>
                  </a:cubicBezTo>
                  <a:cubicBezTo>
                    <a:pt x="2505" y="7508"/>
                    <a:pt x="2532" y="7534"/>
                    <a:pt x="2547" y="7550"/>
                  </a:cubicBezTo>
                  <a:lnTo>
                    <a:pt x="2570" y="7482"/>
                  </a:lnTo>
                  <a:lnTo>
                    <a:pt x="2547" y="7505"/>
                  </a:lnTo>
                  <a:lnTo>
                    <a:pt x="2502" y="7414"/>
                  </a:lnTo>
                  <a:cubicBezTo>
                    <a:pt x="2502" y="7368"/>
                    <a:pt x="2593" y="7414"/>
                    <a:pt x="2593" y="7345"/>
                  </a:cubicBezTo>
                  <a:cubicBezTo>
                    <a:pt x="2638" y="7050"/>
                    <a:pt x="2707" y="6754"/>
                    <a:pt x="2707" y="6459"/>
                  </a:cubicBezTo>
                  <a:lnTo>
                    <a:pt x="2752" y="6459"/>
                  </a:lnTo>
                  <a:cubicBezTo>
                    <a:pt x="2729" y="6368"/>
                    <a:pt x="2729" y="6277"/>
                    <a:pt x="2707" y="6208"/>
                  </a:cubicBezTo>
                  <a:lnTo>
                    <a:pt x="2798" y="6163"/>
                  </a:lnTo>
                  <a:lnTo>
                    <a:pt x="2798" y="6163"/>
                  </a:lnTo>
                  <a:cubicBezTo>
                    <a:pt x="2797" y="6163"/>
                    <a:pt x="2796" y="6164"/>
                    <a:pt x="2795" y="6164"/>
                  </a:cubicBezTo>
                  <a:cubicBezTo>
                    <a:pt x="2752" y="6164"/>
                    <a:pt x="2753" y="5685"/>
                    <a:pt x="2775" y="5685"/>
                  </a:cubicBezTo>
                  <a:lnTo>
                    <a:pt x="2684" y="5685"/>
                  </a:lnTo>
                  <a:cubicBezTo>
                    <a:pt x="2684" y="5594"/>
                    <a:pt x="2775" y="5663"/>
                    <a:pt x="2752" y="5572"/>
                  </a:cubicBezTo>
                  <a:cubicBezTo>
                    <a:pt x="2638" y="5526"/>
                    <a:pt x="2775" y="5435"/>
                    <a:pt x="2707" y="5390"/>
                  </a:cubicBezTo>
                  <a:cubicBezTo>
                    <a:pt x="2729" y="5390"/>
                    <a:pt x="2729" y="5367"/>
                    <a:pt x="2775" y="5367"/>
                  </a:cubicBezTo>
                  <a:cubicBezTo>
                    <a:pt x="2684" y="5344"/>
                    <a:pt x="2752" y="5322"/>
                    <a:pt x="2729" y="5299"/>
                  </a:cubicBezTo>
                  <a:lnTo>
                    <a:pt x="2684" y="5299"/>
                  </a:lnTo>
                  <a:lnTo>
                    <a:pt x="2661" y="5253"/>
                  </a:lnTo>
                  <a:lnTo>
                    <a:pt x="2729" y="5253"/>
                  </a:lnTo>
                  <a:cubicBezTo>
                    <a:pt x="2775" y="5094"/>
                    <a:pt x="2866" y="4344"/>
                    <a:pt x="2843" y="4162"/>
                  </a:cubicBezTo>
                  <a:lnTo>
                    <a:pt x="2843" y="4162"/>
                  </a:lnTo>
                  <a:cubicBezTo>
                    <a:pt x="2775" y="4185"/>
                    <a:pt x="2820" y="4230"/>
                    <a:pt x="2729" y="4253"/>
                  </a:cubicBezTo>
                  <a:cubicBezTo>
                    <a:pt x="2684" y="4207"/>
                    <a:pt x="2752" y="4185"/>
                    <a:pt x="2684" y="4185"/>
                  </a:cubicBezTo>
                  <a:cubicBezTo>
                    <a:pt x="2820" y="4162"/>
                    <a:pt x="2729" y="4071"/>
                    <a:pt x="2866" y="4048"/>
                  </a:cubicBezTo>
                  <a:lnTo>
                    <a:pt x="2775" y="4025"/>
                  </a:lnTo>
                  <a:lnTo>
                    <a:pt x="2820" y="4003"/>
                  </a:lnTo>
                  <a:cubicBezTo>
                    <a:pt x="2752" y="3821"/>
                    <a:pt x="2798" y="3957"/>
                    <a:pt x="2820" y="3798"/>
                  </a:cubicBezTo>
                  <a:cubicBezTo>
                    <a:pt x="2798" y="3684"/>
                    <a:pt x="2707" y="3639"/>
                    <a:pt x="2752" y="3593"/>
                  </a:cubicBezTo>
                  <a:lnTo>
                    <a:pt x="2684" y="3593"/>
                  </a:lnTo>
                  <a:cubicBezTo>
                    <a:pt x="2752" y="3593"/>
                    <a:pt x="2638" y="3525"/>
                    <a:pt x="2707" y="3525"/>
                  </a:cubicBezTo>
                  <a:cubicBezTo>
                    <a:pt x="2686" y="3505"/>
                    <a:pt x="2702" y="3431"/>
                    <a:pt x="2642" y="3431"/>
                  </a:cubicBezTo>
                  <a:cubicBezTo>
                    <a:pt x="2639" y="3431"/>
                    <a:pt x="2635" y="3431"/>
                    <a:pt x="2632" y="3431"/>
                  </a:cubicBezTo>
                  <a:lnTo>
                    <a:pt x="2632" y="3431"/>
                  </a:lnTo>
                  <a:cubicBezTo>
                    <a:pt x="2661" y="3420"/>
                    <a:pt x="2680" y="3384"/>
                    <a:pt x="2697" y="3384"/>
                  </a:cubicBezTo>
                  <a:cubicBezTo>
                    <a:pt x="2700" y="3384"/>
                    <a:pt x="2703" y="3385"/>
                    <a:pt x="2707" y="3389"/>
                  </a:cubicBezTo>
                  <a:lnTo>
                    <a:pt x="2707" y="3343"/>
                  </a:lnTo>
                  <a:lnTo>
                    <a:pt x="2684" y="3366"/>
                  </a:lnTo>
                  <a:cubicBezTo>
                    <a:pt x="2684" y="3275"/>
                    <a:pt x="2752" y="3230"/>
                    <a:pt x="2661" y="3184"/>
                  </a:cubicBezTo>
                  <a:lnTo>
                    <a:pt x="2638" y="3207"/>
                  </a:lnTo>
                  <a:cubicBezTo>
                    <a:pt x="2638" y="3161"/>
                    <a:pt x="2616" y="3116"/>
                    <a:pt x="2707" y="3116"/>
                  </a:cubicBezTo>
                  <a:lnTo>
                    <a:pt x="2729" y="3161"/>
                  </a:lnTo>
                  <a:cubicBezTo>
                    <a:pt x="2729" y="3070"/>
                    <a:pt x="2729" y="3025"/>
                    <a:pt x="2684" y="2957"/>
                  </a:cubicBezTo>
                  <a:lnTo>
                    <a:pt x="2684" y="2979"/>
                  </a:lnTo>
                  <a:cubicBezTo>
                    <a:pt x="2593" y="2888"/>
                    <a:pt x="2547" y="2456"/>
                    <a:pt x="2434" y="2365"/>
                  </a:cubicBezTo>
                  <a:lnTo>
                    <a:pt x="2365" y="2388"/>
                  </a:lnTo>
                  <a:lnTo>
                    <a:pt x="2297" y="2320"/>
                  </a:lnTo>
                  <a:lnTo>
                    <a:pt x="2502" y="2365"/>
                  </a:lnTo>
                  <a:cubicBezTo>
                    <a:pt x="2502" y="2229"/>
                    <a:pt x="2479" y="1479"/>
                    <a:pt x="2525" y="1342"/>
                  </a:cubicBezTo>
                  <a:cubicBezTo>
                    <a:pt x="2532" y="1319"/>
                    <a:pt x="2547" y="1312"/>
                    <a:pt x="2564" y="1312"/>
                  </a:cubicBezTo>
                  <a:cubicBezTo>
                    <a:pt x="2598" y="1312"/>
                    <a:pt x="2638" y="1342"/>
                    <a:pt x="2638" y="1342"/>
                  </a:cubicBezTo>
                  <a:cubicBezTo>
                    <a:pt x="2616" y="1274"/>
                    <a:pt x="2570" y="1297"/>
                    <a:pt x="2570" y="1251"/>
                  </a:cubicBezTo>
                  <a:lnTo>
                    <a:pt x="2638" y="1251"/>
                  </a:lnTo>
                  <a:lnTo>
                    <a:pt x="2616" y="1206"/>
                  </a:lnTo>
                  <a:cubicBezTo>
                    <a:pt x="2604" y="1228"/>
                    <a:pt x="2576" y="1234"/>
                    <a:pt x="2545" y="1234"/>
                  </a:cubicBezTo>
                  <a:cubicBezTo>
                    <a:pt x="2513" y="1234"/>
                    <a:pt x="2479" y="1228"/>
                    <a:pt x="2456" y="1228"/>
                  </a:cubicBezTo>
                  <a:lnTo>
                    <a:pt x="2456" y="1160"/>
                  </a:lnTo>
                  <a:lnTo>
                    <a:pt x="2525" y="1160"/>
                  </a:lnTo>
                  <a:cubicBezTo>
                    <a:pt x="2525" y="1160"/>
                    <a:pt x="2365" y="1115"/>
                    <a:pt x="2411" y="1047"/>
                  </a:cubicBezTo>
                  <a:cubicBezTo>
                    <a:pt x="2434" y="933"/>
                    <a:pt x="2411" y="796"/>
                    <a:pt x="2434" y="683"/>
                  </a:cubicBezTo>
                  <a:lnTo>
                    <a:pt x="2502" y="728"/>
                  </a:lnTo>
                  <a:lnTo>
                    <a:pt x="2525" y="683"/>
                  </a:lnTo>
                  <a:lnTo>
                    <a:pt x="2525" y="683"/>
                  </a:lnTo>
                  <a:cubicBezTo>
                    <a:pt x="2515" y="686"/>
                    <a:pt x="2507" y="687"/>
                    <a:pt x="2500" y="687"/>
                  </a:cubicBezTo>
                  <a:cubicBezTo>
                    <a:pt x="2469" y="687"/>
                    <a:pt x="2473" y="655"/>
                    <a:pt x="2464" y="655"/>
                  </a:cubicBezTo>
                  <a:cubicBezTo>
                    <a:pt x="2462" y="655"/>
                    <a:pt x="2460" y="657"/>
                    <a:pt x="2456" y="660"/>
                  </a:cubicBezTo>
                  <a:cubicBezTo>
                    <a:pt x="2320" y="546"/>
                    <a:pt x="2456" y="455"/>
                    <a:pt x="2365" y="364"/>
                  </a:cubicBezTo>
                  <a:cubicBezTo>
                    <a:pt x="2252" y="342"/>
                    <a:pt x="342" y="91"/>
                    <a:pt x="205" y="69"/>
                  </a:cubicBezTo>
                  <a:lnTo>
                    <a:pt x="2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50"/>
            <p:cNvSpPr/>
            <p:nvPr/>
          </p:nvSpPr>
          <p:spPr>
            <a:xfrm rot="-2172901" flipH="1">
              <a:off x="8506177" y="1003392"/>
              <a:ext cx="3759" cy="4699"/>
            </a:xfrm>
            <a:custGeom>
              <a:avLst/>
              <a:gdLst/>
              <a:ahLst/>
              <a:cxnLst/>
              <a:rect l="l" t="t" r="r" b="b"/>
              <a:pathLst>
                <a:path w="92" h="115" extrusionOk="0">
                  <a:moveTo>
                    <a:pt x="91" y="1"/>
                  </a:moveTo>
                  <a:lnTo>
                    <a:pt x="91" y="1"/>
                  </a:lnTo>
                  <a:cubicBezTo>
                    <a:pt x="23" y="46"/>
                    <a:pt x="0" y="69"/>
                    <a:pt x="0" y="114"/>
                  </a:cubicBezTo>
                  <a:cubicBezTo>
                    <a:pt x="69" y="92"/>
                    <a:pt x="69" y="46"/>
                    <a:pt x="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50"/>
            <p:cNvSpPr/>
            <p:nvPr/>
          </p:nvSpPr>
          <p:spPr>
            <a:xfrm rot="-2172901" flipH="1">
              <a:off x="8505160" y="1004940"/>
              <a:ext cx="41" cy="41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50"/>
            <p:cNvSpPr/>
            <p:nvPr/>
          </p:nvSpPr>
          <p:spPr>
            <a:xfrm rot="-2172901" flipH="1">
              <a:off x="8372968" y="661991"/>
              <a:ext cx="41" cy="940"/>
            </a:xfrm>
            <a:custGeom>
              <a:avLst/>
              <a:gdLst/>
              <a:ahLst/>
              <a:cxnLst/>
              <a:rect l="l" t="t" r="r" b="b"/>
              <a:pathLst>
                <a:path w="1" h="23" extrusionOk="0">
                  <a:moveTo>
                    <a:pt x="0" y="0"/>
                  </a:moveTo>
                  <a:lnTo>
                    <a:pt x="0" y="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50"/>
            <p:cNvSpPr/>
            <p:nvPr/>
          </p:nvSpPr>
          <p:spPr>
            <a:xfrm rot="-2172901" flipH="1">
              <a:off x="8379114" y="657209"/>
              <a:ext cx="115262" cy="360683"/>
            </a:xfrm>
            <a:custGeom>
              <a:avLst/>
              <a:gdLst/>
              <a:ahLst/>
              <a:cxnLst/>
              <a:rect l="l" t="t" r="r" b="b"/>
              <a:pathLst>
                <a:path w="2821" h="8828" extrusionOk="0">
                  <a:moveTo>
                    <a:pt x="56" y="778"/>
                  </a:moveTo>
                  <a:cubicBezTo>
                    <a:pt x="50" y="783"/>
                    <a:pt x="46" y="789"/>
                    <a:pt x="46" y="796"/>
                  </a:cubicBezTo>
                  <a:cubicBezTo>
                    <a:pt x="50" y="790"/>
                    <a:pt x="54" y="784"/>
                    <a:pt x="56" y="778"/>
                  </a:cubicBezTo>
                  <a:close/>
                  <a:moveTo>
                    <a:pt x="2275" y="2661"/>
                  </a:moveTo>
                  <a:lnTo>
                    <a:pt x="2411" y="2706"/>
                  </a:lnTo>
                  <a:lnTo>
                    <a:pt x="2411" y="2706"/>
                  </a:lnTo>
                  <a:lnTo>
                    <a:pt x="2320" y="2752"/>
                  </a:lnTo>
                  <a:lnTo>
                    <a:pt x="2275" y="2661"/>
                  </a:lnTo>
                  <a:close/>
                  <a:moveTo>
                    <a:pt x="205" y="0"/>
                  </a:moveTo>
                  <a:lnTo>
                    <a:pt x="183" y="91"/>
                  </a:lnTo>
                  <a:lnTo>
                    <a:pt x="251" y="91"/>
                  </a:lnTo>
                  <a:cubicBezTo>
                    <a:pt x="274" y="159"/>
                    <a:pt x="205" y="114"/>
                    <a:pt x="205" y="182"/>
                  </a:cubicBezTo>
                  <a:cubicBezTo>
                    <a:pt x="160" y="182"/>
                    <a:pt x="137" y="114"/>
                    <a:pt x="137" y="46"/>
                  </a:cubicBezTo>
                  <a:cubicBezTo>
                    <a:pt x="137" y="114"/>
                    <a:pt x="92" y="159"/>
                    <a:pt x="137" y="182"/>
                  </a:cubicBezTo>
                  <a:cubicBezTo>
                    <a:pt x="130" y="196"/>
                    <a:pt x="122" y="199"/>
                    <a:pt x="112" y="199"/>
                  </a:cubicBezTo>
                  <a:cubicBezTo>
                    <a:pt x="102" y="199"/>
                    <a:pt x="91" y="195"/>
                    <a:pt x="80" y="195"/>
                  </a:cubicBezTo>
                  <a:cubicBezTo>
                    <a:pt x="67" y="195"/>
                    <a:pt x="55" y="201"/>
                    <a:pt x="46" y="228"/>
                  </a:cubicBezTo>
                  <a:cubicBezTo>
                    <a:pt x="69" y="250"/>
                    <a:pt x="114" y="319"/>
                    <a:pt x="92" y="364"/>
                  </a:cubicBezTo>
                  <a:lnTo>
                    <a:pt x="69" y="364"/>
                  </a:lnTo>
                  <a:cubicBezTo>
                    <a:pt x="1" y="455"/>
                    <a:pt x="160" y="523"/>
                    <a:pt x="92" y="637"/>
                  </a:cubicBezTo>
                  <a:lnTo>
                    <a:pt x="69" y="614"/>
                  </a:lnTo>
                  <a:lnTo>
                    <a:pt x="69" y="614"/>
                  </a:lnTo>
                  <a:cubicBezTo>
                    <a:pt x="48" y="656"/>
                    <a:pt x="84" y="716"/>
                    <a:pt x="56" y="778"/>
                  </a:cubicBezTo>
                  <a:lnTo>
                    <a:pt x="56" y="778"/>
                  </a:lnTo>
                  <a:cubicBezTo>
                    <a:pt x="62" y="773"/>
                    <a:pt x="70" y="770"/>
                    <a:pt x="79" y="770"/>
                  </a:cubicBezTo>
                  <a:cubicBezTo>
                    <a:pt x="91" y="770"/>
                    <a:pt x="105" y="777"/>
                    <a:pt x="114" y="796"/>
                  </a:cubicBezTo>
                  <a:cubicBezTo>
                    <a:pt x="69" y="864"/>
                    <a:pt x="92" y="910"/>
                    <a:pt x="46" y="978"/>
                  </a:cubicBezTo>
                  <a:lnTo>
                    <a:pt x="114" y="1024"/>
                  </a:lnTo>
                  <a:cubicBezTo>
                    <a:pt x="92" y="1271"/>
                    <a:pt x="136" y="2301"/>
                    <a:pt x="137" y="2563"/>
                  </a:cubicBezTo>
                  <a:lnTo>
                    <a:pt x="137" y="2563"/>
                  </a:lnTo>
                  <a:cubicBezTo>
                    <a:pt x="137" y="2977"/>
                    <a:pt x="115" y="3780"/>
                    <a:pt x="183" y="4184"/>
                  </a:cubicBezTo>
                  <a:cubicBezTo>
                    <a:pt x="114" y="4230"/>
                    <a:pt x="137" y="4321"/>
                    <a:pt x="114" y="4389"/>
                  </a:cubicBezTo>
                  <a:cubicBezTo>
                    <a:pt x="124" y="4370"/>
                    <a:pt x="138" y="4363"/>
                    <a:pt x="150" y="4363"/>
                  </a:cubicBezTo>
                  <a:cubicBezTo>
                    <a:pt x="168" y="4363"/>
                    <a:pt x="183" y="4376"/>
                    <a:pt x="183" y="4389"/>
                  </a:cubicBezTo>
                  <a:cubicBezTo>
                    <a:pt x="160" y="4594"/>
                    <a:pt x="228" y="4412"/>
                    <a:pt x="228" y="4616"/>
                  </a:cubicBezTo>
                  <a:cubicBezTo>
                    <a:pt x="274" y="4844"/>
                    <a:pt x="183" y="5731"/>
                    <a:pt x="137" y="5935"/>
                  </a:cubicBezTo>
                  <a:cubicBezTo>
                    <a:pt x="228" y="6026"/>
                    <a:pt x="160" y="6163"/>
                    <a:pt x="205" y="6276"/>
                  </a:cubicBezTo>
                  <a:lnTo>
                    <a:pt x="183" y="6276"/>
                  </a:lnTo>
                  <a:cubicBezTo>
                    <a:pt x="205" y="6390"/>
                    <a:pt x="114" y="7027"/>
                    <a:pt x="137" y="7163"/>
                  </a:cubicBezTo>
                  <a:lnTo>
                    <a:pt x="160" y="7141"/>
                  </a:lnTo>
                  <a:lnTo>
                    <a:pt x="160" y="7141"/>
                  </a:lnTo>
                  <a:cubicBezTo>
                    <a:pt x="205" y="7277"/>
                    <a:pt x="114" y="7254"/>
                    <a:pt x="69" y="7345"/>
                  </a:cubicBezTo>
                  <a:cubicBezTo>
                    <a:pt x="79" y="7343"/>
                    <a:pt x="89" y="7342"/>
                    <a:pt x="98" y="7342"/>
                  </a:cubicBezTo>
                  <a:cubicBezTo>
                    <a:pt x="190" y="7342"/>
                    <a:pt x="228" y="7440"/>
                    <a:pt x="228" y="7482"/>
                  </a:cubicBezTo>
                  <a:lnTo>
                    <a:pt x="205" y="7459"/>
                  </a:lnTo>
                  <a:lnTo>
                    <a:pt x="205" y="7459"/>
                  </a:lnTo>
                  <a:cubicBezTo>
                    <a:pt x="228" y="7527"/>
                    <a:pt x="296" y="7664"/>
                    <a:pt x="319" y="7755"/>
                  </a:cubicBezTo>
                  <a:lnTo>
                    <a:pt x="274" y="7755"/>
                  </a:lnTo>
                  <a:cubicBezTo>
                    <a:pt x="319" y="7823"/>
                    <a:pt x="296" y="7982"/>
                    <a:pt x="296" y="8027"/>
                  </a:cubicBezTo>
                  <a:cubicBezTo>
                    <a:pt x="274" y="8164"/>
                    <a:pt x="160" y="8369"/>
                    <a:pt x="228" y="8550"/>
                  </a:cubicBezTo>
                  <a:lnTo>
                    <a:pt x="69" y="8641"/>
                  </a:lnTo>
                  <a:lnTo>
                    <a:pt x="92" y="8664"/>
                  </a:lnTo>
                  <a:cubicBezTo>
                    <a:pt x="92" y="8664"/>
                    <a:pt x="1108" y="8827"/>
                    <a:pt x="1799" y="8827"/>
                  </a:cubicBezTo>
                  <a:cubicBezTo>
                    <a:pt x="2038" y="8827"/>
                    <a:pt x="2238" y="8808"/>
                    <a:pt x="2343" y="8755"/>
                  </a:cubicBezTo>
                  <a:lnTo>
                    <a:pt x="2388" y="8755"/>
                  </a:lnTo>
                  <a:lnTo>
                    <a:pt x="2388" y="8710"/>
                  </a:lnTo>
                  <a:cubicBezTo>
                    <a:pt x="2411" y="8641"/>
                    <a:pt x="2366" y="8619"/>
                    <a:pt x="2411" y="8619"/>
                  </a:cubicBezTo>
                  <a:lnTo>
                    <a:pt x="2411" y="8710"/>
                  </a:lnTo>
                  <a:cubicBezTo>
                    <a:pt x="2411" y="8683"/>
                    <a:pt x="2415" y="8674"/>
                    <a:pt x="2422" y="8674"/>
                  </a:cubicBezTo>
                  <a:cubicBezTo>
                    <a:pt x="2433" y="8674"/>
                    <a:pt x="2452" y="8696"/>
                    <a:pt x="2479" y="8710"/>
                  </a:cubicBezTo>
                  <a:lnTo>
                    <a:pt x="2502" y="8641"/>
                  </a:lnTo>
                  <a:lnTo>
                    <a:pt x="2502" y="8641"/>
                  </a:lnTo>
                  <a:lnTo>
                    <a:pt x="2479" y="8664"/>
                  </a:lnTo>
                  <a:cubicBezTo>
                    <a:pt x="2457" y="8641"/>
                    <a:pt x="2411" y="8596"/>
                    <a:pt x="2434" y="8550"/>
                  </a:cubicBezTo>
                  <a:cubicBezTo>
                    <a:pt x="2434" y="8505"/>
                    <a:pt x="2525" y="8550"/>
                    <a:pt x="2525" y="8482"/>
                  </a:cubicBezTo>
                  <a:cubicBezTo>
                    <a:pt x="2570" y="8141"/>
                    <a:pt x="2639" y="7800"/>
                    <a:pt x="2639" y="7436"/>
                  </a:cubicBezTo>
                  <a:lnTo>
                    <a:pt x="2684" y="7459"/>
                  </a:lnTo>
                  <a:cubicBezTo>
                    <a:pt x="2661" y="7345"/>
                    <a:pt x="2661" y="7254"/>
                    <a:pt x="2639" y="7163"/>
                  </a:cubicBezTo>
                  <a:lnTo>
                    <a:pt x="2730" y="7118"/>
                  </a:lnTo>
                  <a:lnTo>
                    <a:pt x="2730" y="7118"/>
                  </a:lnTo>
                  <a:cubicBezTo>
                    <a:pt x="2729" y="7118"/>
                    <a:pt x="2728" y="7119"/>
                    <a:pt x="2727" y="7119"/>
                  </a:cubicBezTo>
                  <a:cubicBezTo>
                    <a:pt x="2685" y="7119"/>
                    <a:pt x="2707" y="6572"/>
                    <a:pt x="2707" y="6572"/>
                  </a:cubicBezTo>
                  <a:lnTo>
                    <a:pt x="2616" y="6549"/>
                  </a:lnTo>
                  <a:cubicBezTo>
                    <a:pt x="2616" y="6458"/>
                    <a:pt x="2730" y="6527"/>
                    <a:pt x="2707" y="6436"/>
                  </a:cubicBezTo>
                  <a:cubicBezTo>
                    <a:pt x="2570" y="6390"/>
                    <a:pt x="2730" y="6276"/>
                    <a:pt x="2661" y="6231"/>
                  </a:cubicBezTo>
                  <a:cubicBezTo>
                    <a:pt x="2661" y="6231"/>
                    <a:pt x="2661" y="6186"/>
                    <a:pt x="2707" y="6186"/>
                  </a:cubicBezTo>
                  <a:cubicBezTo>
                    <a:pt x="2639" y="6163"/>
                    <a:pt x="2684" y="6140"/>
                    <a:pt x="2684" y="6117"/>
                  </a:cubicBezTo>
                  <a:lnTo>
                    <a:pt x="2639" y="6117"/>
                  </a:lnTo>
                  <a:lnTo>
                    <a:pt x="2616" y="6049"/>
                  </a:lnTo>
                  <a:lnTo>
                    <a:pt x="2684" y="6049"/>
                  </a:lnTo>
                  <a:cubicBezTo>
                    <a:pt x="2707" y="5867"/>
                    <a:pt x="2820" y="5003"/>
                    <a:pt x="2775" y="4798"/>
                  </a:cubicBezTo>
                  <a:lnTo>
                    <a:pt x="2775" y="4798"/>
                  </a:lnTo>
                  <a:cubicBezTo>
                    <a:pt x="2730" y="4821"/>
                    <a:pt x="2752" y="4889"/>
                    <a:pt x="2661" y="4912"/>
                  </a:cubicBezTo>
                  <a:cubicBezTo>
                    <a:pt x="2616" y="4867"/>
                    <a:pt x="2684" y="4844"/>
                    <a:pt x="2639" y="4821"/>
                  </a:cubicBezTo>
                  <a:cubicBezTo>
                    <a:pt x="2775" y="4798"/>
                    <a:pt x="2684" y="4707"/>
                    <a:pt x="2820" y="4662"/>
                  </a:cubicBezTo>
                  <a:lnTo>
                    <a:pt x="2730" y="4662"/>
                  </a:lnTo>
                  <a:lnTo>
                    <a:pt x="2775" y="4639"/>
                  </a:lnTo>
                  <a:cubicBezTo>
                    <a:pt x="2707" y="4412"/>
                    <a:pt x="2752" y="4571"/>
                    <a:pt x="2775" y="4389"/>
                  </a:cubicBezTo>
                  <a:cubicBezTo>
                    <a:pt x="2752" y="4275"/>
                    <a:pt x="2661" y="4207"/>
                    <a:pt x="2707" y="4139"/>
                  </a:cubicBezTo>
                  <a:lnTo>
                    <a:pt x="2707" y="4139"/>
                  </a:lnTo>
                  <a:lnTo>
                    <a:pt x="2639" y="4162"/>
                  </a:lnTo>
                  <a:cubicBezTo>
                    <a:pt x="2707" y="4139"/>
                    <a:pt x="2593" y="4071"/>
                    <a:pt x="2661" y="4071"/>
                  </a:cubicBezTo>
                  <a:cubicBezTo>
                    <a:pt x="2661" y="4030"/>
                    <a:pt x="2661" y="3953"/>
                    <a:pt x="2597" y="3953"/>
                  </a:cubicBezTo>
                  <a:cubicBezTo>
                    <a:pt x="2593" y="3953"/>
                    <a:pt x="2588" y="3954"/>
                    <a:pt x="2584" y="3954"/>
                  </a:cubicBezTo>
                  <a:lnTo>
                    <a:pt x="2584" y="3954"/>
                  </a:lnTo>
                  <a:cubicBezTo>
                    <a:pt x="2612" y="3943"/>
                    <a:pt x="2632" y="3899"/>
                    <a:pt x="2659" y="3899"/>
                  </a:cubicBezTo>
                  <a:cubicBezTo>
                    <a:pt x="2667" y="3899"/>
                    <a:pt x="2675" y="3902"/>
                    <a:pt x="2684" y="3912"/>
                  </a:cubicBezTo>
                  <a:lnTo>
                    <a:pt x="2684" y="3843"/>
                  </a:lnTo>
                  <a:lnTo>
                    <a:pt x="2639" y="3889"/>
                  </a:lnTo>
                  <a:cubicBezTo>
                    <a:pt x="2639" y="3775"/>
                    <a:pt x="2707" y="3730"/>
                    <a:pt x="2639" y="3661"/>
                  </a:cubicBezTo>
                  <a:lnTo>
                    <a:pt x="2593" y="3707"/>
                  </a:lnTo>
                  <a:cubicBezTo>
                    <a:pt x="2593" y="3639"/>
                    <a:pt x="2593" y="3593"/>
                    <a:pt x="2684" y="3593"/>
                  </a:cubicBezTo>
                  <a:lnTo>
                    <a:pt x="2707" y="3639"/>
                  </a:lnTo>
                  <a:cubicBezTo>
                    <a:pt x="2707" y="3548"/>
                    <a:pt x="2707" y="3479"/>
                    <a:pt x="2661" y="3411"/>
                  </a:cubicBezTo>
                  <a:lnTo>
                    <a:pt x="2639" y="3434"/>
                  </a:lnTo>
                  <a:cubicBezTo>
                    <a:pt x="2570" y="3343"/>
                    <a:pt x="2502" y="2820"/>
                    <a:pt x="2411" y="2706"/>
                  </a:cubicBezTo>
                  <a:lnTo>
                    <a:pt x="2411" y="2706"/>
                  </a:lnTo>
                  <a:lnTo>
                    <a:pt x="2479" y="2729"/>
                  </a:lnTo>
                  <a:cubicBezTo>
                    <a:pt x="2479" y="2547"/>
                    <a:pt x="2457" y="1660"/>
                    <a:pt x="2502" y="1524"/>
                  </a:cubicBezTo>
                  <a:cubicBezTo>
                    <a:pt x="2522" y="1495"/>
                    <a:pt x="2545" y="1486"/>
                    <a:pt x="2566" y="1486"/>
                  </a:cubicBezTo>
                  <a:cubicBezTo>
                    <a:pt x="2594" y="1486"/>
                    <a:pt x="2616" y="1501"/>
                    <a:pt x="2616" y="1501"/>
                  </a:cubicBezTo>
                  <a:cubicBezTo>
                    <a:pt x="2593" y="1433"/>
                    <a:pt x="2548" y="1478"/>
                    <a:pt x="2570" y="1410"/>
                  </a:cubicBezTo>
                  <a:lnTo>
                    <a:pt x="2570" y="1410"/>
                  </a:lnTo>
                  <a:lnTo>
                    <a:pt x="2616" y="1433"/>
                  </a:lnTo>
                  <a:lnTo>
                    <a:pt x="2616" y="1365"/>
                  </a:lnTo>
                  <a:cubicBezTo>
                    <a:pt x="2604" y="1387"/>
                    <a:pt x="2576" y="1393"/>
                    <a:pt x="2542" y="1393"/>
                  </a:cubicBezTo>
                  <a:cubicBezTo>
                    <a:pt x="2508" y="1393"/>
                    <a:pt x="2468" y="1387"/>
                    <a:pt x="2434" y="1387"/>
                  </a:cubicBezTo>
                  <a:lnTo>
                    <a:pt x="2457" y="1319"/>
                  </a:lnTo>
                  <a:lnTo>
                    <a:pt x="2502" y="1319"/>
                  </a:lnTo>
                  <a:cubicBezTo>
                    <a:pt x="2502" y="1296"/>
                    <a:pt x="2366" y="1251"/>
                    <a:pt x="2388" y="1183"/>
                  </a:cubicBezTo>
                  <a:cubicBezTo>
                    <a:pt x="2411" y="1046"/>
                    <a:pt x="2411" y="887"/>
                    <a:pt x="2434" y="751"/>
                  </a:cubicBezTo>
                  <a:lnTo>
                    <a:pt x="2502" y="819"/>
                  </a:lnTo>
                  <a:lnTo>
                    <a:pt x="2502" y="751"/>
                  </a:lnTo>
                  <a:cubicBezTo>
                    <a:pt x="2497" y="753"/>
                    <a:pt x="2493" y="754"/>
                    <a:pt x="2489" y="754"/>
                  </a:cubicBezTo>
                  <a:cubicBezTo>
                    <a:pt x="2465" y="754"/>
                    <a:pt x="2474" y="702"/>
                    <a:pt x="2463" y="702"/>
                  </a:cubicBezTo>
                  <a:cubicBezTo>
                    <a:pt x="2461" y="702"/>
                    <a:pt x="2459" y="703"/>
                    <a:pt x="2457" y="705"/>
                  </a:cubicBezTo>
                  <a:cubicBezTo>
                    <a:pt x="2320" y="592"/>
                    <a:pt x="2457" y="478"/>
                    <a:pt x="2366" y="387"/>
                  </a:cubicBezTo>
                  <a:cubicBezTo>
                    <a:pt x="2252" y="364"/>
                    <a:pt x="342" y="68"/>
                    <a:pt x="205" y="46"/>
                  </a:cubicBezTo>
                  <a:lnTo>
                    <a:pt x="2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50"/>
            <p:cNvSpPr/>
            <p:nvPr/>
          </p:nvSpPr>
          <p:spPr>
            <a:xfrm rot="-2172901" flipH="1">
              <a:off x="8688684" y="134032"/>
              <a:ext cx="3759" cy="5638"/>
            </a:xfrm>
            <a:custGeom>
              <a:avLst/>
              <a:gdLst/>
              <a:ahLst/>
              <a:cxnLst/>
              <a:rect l="l" t="t" r="r" b="b"/>
              <a:pathLst>
                <a:path w="92" h="138" extrusionOk="0">
                  <a:moveTo>
                    <a:pt x="91" y="1"/>
                  </a:moveTo>
                  <a:lnTo>
                    <a:pt x="91" y="1"/>
                  </a:lnTo>
                  <a:cubicBezTo>
                    <a:pt x="23" y="46"/>
                    <a:pt x="0" y="69"/>
                    <a:pt x="0" y="137"/>
                  </a:cubicBezTo>
                  <a:cubicBezTo>
                    <a:pt x="69" y="92"/>
                    <a:pt x="69" y="46"/>
                    <a:pt x="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50"/>
            <p:cNvSpPr/>
            <p:nvPr/>
          </p:nvSpPr>
          <p:spPr>
            <a:xfrm rot="-2172901" flipH="1">
              <a:off x="8687390" y="135671"/>
              <a:ext cx="41" cy="41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50"/>
            <p:cNvSpPr/>
            <p:nvPr/>
          </p:nvSpPr>
          <p:spPr>
            <a:xfrm rot="-2172901" flipH="1">
              <a:off x="8555476" y="-207370"/>
              <a:ext cx="41" cy="1879"/>
            </a:xfrm>
            <a:custGeom>
              <a:avLst/>
              <a:gdLst/>
              <a:ahLst/>
              <a:cxnLst/>
              <a:rect l="l" t="t" r="r" b="b"/>
              <a:pathLst>
                <a:path w="1" h="46" extrusionOk="0">
                  <a:moveTo>
                    <a:pt x="0" y="0"/>
                  </a:moveTo>
                  <a:lnTo>
                    <a:pt x="0" y="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50"/>
            <p:cNvSpPr/>
            <p:nvPr/>
          </p:nvSpPr>
          <p:spPr>
            <a:xfrm rot="-2172901" flipH="1">
              <a:off x="8628901" y="-44862"/>
              <a:ext cx="115262" cy="360683"/>
            </a:xfrm>
            <a:custGeom>
              <a:avLst/>
              <a:gdLst/>
              <a:ahLst/>
              <a:cxnLst/>
              <a:rect l="l" t="t" r="r" b="b"/>
              <a:pathLst>
                <a:path w="2821" h="8828" extrusionOk="0">
                  <a:moveTo>
                    <a:pt x="56" y="778"/>
                  </a:moveTo>
                  <a:cubicBezTo>
                    <a:pt x="50" y="783"/>
                    <a:pt x="46" y="790"/>
                    <a:pt x="46" y="796"/>
                  </a:cubicBezTo>
                  <a:cubicBezTo>
                    <a:pt x="50" y="790"/>
                    <a:pt x="54" y="784"/>
                    <a:pt x="56" y="778"/>
                  </a:cubicBezTo>
                  <a:close/>
                  <a:moveTo>
                    <a:pt x="2275" y="2684"/>
                  </a:moveTo>
                  <a:lnTo>
                    <a:pt x="2403" y="2712"/>
                  </a:lnTo>
                  <a:lnTo>
                    <a:pt x="2403" y="2712"/>
                  </a:lnTo>
                  <a:lnTo>
                    <a:pt x="2343" y="2752"/>
                  </a:lnTo>
                  <a:lnTo>
                    <a:pt x="2275" y="2684"/>
                  </a:lnTo>
                  <a:close/>
                  <a:moveTo>
                    <a:pt x="228" y="0"/>
                  </a:moveTo>
                  <a:lnTo>
                    <a:pt x="183" y="91"/>
                  </a:lnTo>
                  <a:lnTo>
                    <a:pt x="251" y="91"/>
                  </a:lnTo>
                  <a:cubicBezTo>
                    <a:pt x="274" y="160"/>
                    <a:pt x="205" y="114"/>
                    <a:pt x="205" y="182"/>
                  </a:cubicBezTo>
                  <a:cubicBezTo>
                    <a:pt x="160" y="182"/>
                    <a:pt x="137" y="114"/>
                    <a:pt x="137" y="69"/>
                  </a:cubicBezTo>
                  <a:lnTo>
                    <a:pt x="137" y="69"/>
                  </a:lnTo>
                  <a:cubicBezTo>
                    <a:pt x="137" y="114"/>
                    <a:pt x="92" y="160"/>
                    <a:pt x="160" y="182"/>
                  </a:cubicBezTo>
                  <a:cubicBezTo>
                    <a:pt x="146" y="196"/>
                    <a:pt x="133" y="199"/>
                    <a:pt x="120" y="199"/>
                  </a:cubicBezTo>
                  <a:cubicBezTo>
                    <a:pt x="106" y="199"/>
                    <a:pt x="93" y="195"/>
                    <a:pt x="82" y="195"/>
                  </a:cubicBezTo>
                  <a:cubicBezTo>
                    <a:pt x="67" y="195"/>
                    <a:pt x="55" y="201"/>
                    <a:pt x="46" y="228"/>
                  </a:cubicBezTo>
                  <a:cubicBezTo>
                    <a:pt x="69" y="273"/>
                    <a:pt x="114" y="319"/>
                    <a:pt x="92" y="364"/>
                  </a:cubicBezTo>
                  <a:lnTo>
                    <a:pt x="69" y="364"/>
                  </a:lnTo>
                  <a:cubicBezTo>
                    <a:pt x="1" y="478"/>
                    <a:pt x="160" y="546"/>
                    <a:pt x="92" y="637"/>
                  </a:cubicBezTo>
                  <a:lnTo>
                    <a:pt x="69" y="614"/>
                  </a:lnTo>
                  <a:lnTo>
                    <a:pt x="69" y="614"/>
                  </a:lnTo>
                  <a:cubicBezTo>
                    <a:pt x="48" y="656"/>
                    <a:pt x="84" y="716"/>
                    <a:pt x="56" y="778"/>
                  </a:cubicBezTo>
                  <a:lnTo>
                    <a:pt x="56" y="778"/>
                  </a:lnTo>
                  <a:cubicBezTo>
                    <a:pt x="62" y="773"/>
                    <a:pt x="70" y="770"/>
                    <a:pt x="78" y="770"/>
                  </a:cubicBezTo>
                  <a:cubicBezTo>
                    <a:pt x="91" y="770"/>
                    <a:pt x="105" y="777"/>
                    <a:pt x="114" y="796"/>
                  </a:cubicBezTo>
                  <a:cubicBezTo>
                    <a:pt x="69" y="865"/>
                    <a:pt x="92" y="933"/>
                    <a:pt x="46" y="978"/>
                  </a:cubicBezTo>
                  <a:lnTo>
                    <a:pt x="114" y="1024"/>
                  </a:lnTo>
                  <a:cubicBezTo>
                    <a:pt x="92" y="1297"/>
                    <a:pt x="137" y="2320"/>
                    <a:pt x="137" y="2570"/>
                  </a:cubicBezTo>
                  <a:cubicBezTo>
                    <a:pt x="137" y="2957"/>
                    <a:pt x="114" y="3775"/>
                    <a:pt x="183" y="4185"/>
                  </a:cubicBezTo>
                  <a:cubicBezTo>
                    <a:pt x="114" y="4253"/>
                    <a:pt x="137" y="4321"/>
                    <a:pt x="114" y="4389"/>
                  </a:cubicBezTo>
                  <a:cubicBezTo>
                    <a:pt x="124" y="4380"/>
                    <a:pt x="137" y="4374"/>
                    <a:pt x="149" y="4374"/>
                  </a:cubicBezTo>
                  <a:cubicBezTo>
                    <a:pt x="167" y="4374"/>
                    <a:pt x="183" y="4385"/>
                    <a:pt x="183" y="4412"/>
                  </a:cubicBezTo>
                  <a:cubicBezTo>
                    <a:pt x="160" y="4594"/>
                    <a:pt x="228" y="4412"/>
                    <a:pt x="228" y="4617"/>
                  </a:cubicBezTo>
                  <a:cubicBezTo>
                    <a:pt x="296" y="4844"/>
                    <a:pt x="205" y="5731"/>
                    <a:pt x="137" y="5936"/>
                  </a:cubicBezTo>
                  <a:cubicBezTo>
                    <a:pt x="228" y="6049"/>
                    <a:pt x="160" y="6186"/>
                    <a:pt x="205" y="6277"/>
                  </a:cubicBezTo>
                  <a:lnTo>
                    <a:pt x="183" y="6277"/>
                  </a:lnTo>
                  <a:cubicBezTo>
                    <a:pt x="205" y="6390"/>
                    <a:pt x="114" y="7027"/>
                    <a:pt x="137" y="7164"/>
                  </a:cubicBezTo>
                  <a:lnTo>
                    <a:pt x="160" y="7164"/>
                  </a:lnTo>
                  <a:cubicBezTo>
                    <a:pt x="205" y="7277"/>
                    <a:pt x="114" y="7255"/>
                    <a:pt x="69" y="7345"/>
                  </a:cubicBezTo>
                  <a:cubicBezTo>
                    <a:pt x="183" y="7345"/>
                    <a:pt x="228" y="7436"/>
                    <a:pt x="228" y="7482"/>
                  </a:cubicBezTo>
                  <a:lnTo>
                    <a:pt x="205" y="7482"/>
                  </a:lnTo>
                  <a:cubicBezTo>
                    <a:pt x="228" y="7527"/>
                    <a:pt x="319" y="7664"/>
                    <a:pt x="319" y="7755"/>
                  </a:cubicBezTo>
                  <a:lnTo>
                    <a:pt x="274" y="7755"/>
                  </a:lnTo>
                  <a:cubicBezTo>
                    <a:pt x="319" y="7846"/>
                    <a:pt x="296" y="7982"/>
                    <a:pt x="296" y="8050"/>
                  </a:cubicBezTo>
                  <a:cubicBezTo>
                    <a:pt x="274" y="8164"/>
                    <a:pt x="183" y="8369"/>
                    <a:pt x="228" y="8551"/>
                  </a:cubicBezTo>
                  <a:lnTo>
                    <a:pt x="92" y="8642"/>
                  </a:lnTo>
                  <a:lnTo>
                    <a:pt x="92" y="8664"/>
                  </a:lnTo>
                  <a:cubicBezTo>
                    <a:pt x="92" y="8664"/>
                    <a:pt x="1108" y="8828"/>
                    <a:pt x="1799" y="8828"/>
                  </a:cubicBezTo>
                  <a:cubicBezTo>
                    <a:pt x="2038" y="8828"/>
                    <a:pt x="2238" y="8808"/>
                    <a:pt x="2343" y="8755"/>
                  </a:cubicBezTo>
                  <a:lnTo>
                    <a:pt x="2388" y="8755"/>
                  </a:lnTo>
                  <a:lnTo>
                    <a:pt x="2388" y="8710"/>
                  </a:lnTo>
                  <a:cubicBezTo>
                    <a:pt x="2407" y="8673"/>
                    <a:pt x="2380" y="8636"/>
                    <a:pt x="2394" y="8636"/>
                  </a:cubicBezTo>
                  <a:cubicBezTo>
                    <a:pt x="2397" y="8636"/>
                    <a:pt x="2403" y="8637"/>
                    <a:pt x="2411" y="8642"/>
                  </a:cubicBezTo>
                  <a:lnTo>
                    <a:pt x="2411" y="8710"/>
                  </a:lnTo>
                  <a:cubicBezTo>
                    <a:pt x="2411" y="8691"/>
                    <a:pt x="2419" y="8684"/>
                    <a:pt x="2430" y="8684"/>
                  </a:cubicBezTo>
                  <a:cubicBezTo>
                    <a:pt x="2445" y="8684"/>
                    <a:pt x="2466" y="8697"/>
                    <a:pt x="2479" y="8710"/>
                  </a:cubicBezTo>
                  <a:lnTo>
                    <a:pt x="2502" y="8664"/>
                  </a:lnTo>
                  <a:lnTo>
                    <a:pt x="2479" y="8664"/>
                  </a:lnTo>
                  <a:cubicBezTo>
                    <a:pt x="2457" y="8642"/>
                    <a:pt x="2411" y="8596"/>
                    <a:pt x="2434" y="8551"/>
                  </a:cubicBezTo>
                  <a:cubicBezTo>
                    <a:pt x="2434" y="8528"/>
                    <a:pt x="2457" y="8528"/>
                    <a:pt x="2479" y="8528"/>
                  </a:cubicBezTo>
                  <a:cubicBezTo>
                    <a:pt x="2502" y="8528"/>
                    <a:pt x="2525" y="8528"/>
                    <a:pt x="2525" y="8505"/>
                  </a:cubicBezTo>
                  <a:cubicBezTo>
                    <a:pt x="2570" y="8141"/>
                    <a:pt x="2661" y="7800"/>
                    <a:pt x="2661" y="7459"/>
                  </a:cubicBezTo>
                  <a:lnTo>
                    <a:pt x="2684" y="7459"/>
                  </a:lnTo>
                  <a:cubicBezTo>
                    <a:pt x="2661" y="7345"/>
                    <a:pt x="2684" y="7255"/>
                    <a:pt x="2661" y="7164"/>
                  </a:cubicBezTo>
                  <a:lnTo>
                    <a:pt x="2729" y="7118"/>
                  </a:lnTo>
                  <a:lnTo>
                    <a:pt x="2729" y="7118"/>
                  </a:lnTo>
                  <a:cubicBezTo>
                    <a:pt x="2729" y="7119"/>
                    <a:pt x="2728" y="7119"/>
                    <a:pt x="2727" y="7119"/>
                  </a:cubicBezTo>
                  <a:cubicBezTo>
                    <a:pt x="2685" y="7119"/>
                    <a:pt x="2707" y="6572"/>
                    <a:pt x="2707" y="6572"/>
                  </a:cubicBezTo>
                  <a:lnTo>
                    <a:pt x="2616" y="6550"/>
                  </a:lnTo>
                  <a:cubicBezTo>
                    <a:pt x="2616" y="6459"/>
                    <a:pt x="2729" y="6527"/>
                    <a:pt x="2707" y="6436"/>
                  </a:cubicBezTo>
                  <a:cubicBezTo>
                    <a:pt x="2570" y="6390"/>
                    <a:pt x="2729" y="6277"/>
                    <a:pt x="2661" y="6231"/>
                  </a:cubicBezTo>
                  <a:cubicBezTo>
                    <a:pt x="2661" y="6231"/>
                    <a:pt x="2661" y="6186"/>
                    <a:pt x="2707" y="6186"/>
                  </a:cubicBezTo>
                  <a:cubicBezTo>
                    <a:pt x="2638" y="6186"/>
                    <a:pt x="2707" y="6140"/>
                    <a:pt x="2684" y="6118"/>
                  </a:cubicBezTo>
                  <a:lnTo>
                    <a:pt x="2638" y="6118"/>
                  </a:lnTo>
                  <a:lnTo>
                    <a:pt x="2616" y="6049"/>
                  </a:lnTo>
                  <a:lnTo>
                    <a:pt x="2684" y="6049"/>
                  </a:lnTo>
                  <a:cubicBezTo>
                    <a:pt x="2707" y="5867"/>
                    <a:pt x="2820" y="5003"/>
                    <a:pt x="2775" y="4821"/>
                  </a:cubicBezTo>
                  <a:lnTo>
                    <a:pt x="2775" y="4821"/>
                  </a:lnTo>
                  <a:cubicBezTo>
                    <a:pt x="2729" y="4844"/>
                    <a:pt x="2775" y="4890"/>
                    <a:pt x="2684" y="4912"/>
                  </a:cubicBezTo>
                  <a:cubicBezTo>
                    <a:pt x="2616" y="4867"/>
                    <a:pt x="2684" y="4844"/>
                    <a:pt x="2638" y="4821"/>
                  </a:cubicBezTo>
                  <a:cubicBezTo>
                    <a:pt x="2775" y="4799"/>
                    <a:pt x="2684" y="4708"/>
                    <a:pt x="2820" y="4685"/>
                  </a:cubicBezTo>
                  <a:lnTo>
                    <a:pt x="2729" y="4662"/>
                  </a:lnTo>
                  <a:lnTo>
                    <a:pt x="2775" y="4639"/>
                  </a:lnTo>
                  <a:cubicBezTo>
                    <a:pt x="2707" y="4412"/>
                    <a:pt x="2752" y="4594"/>
                    <a:pt x="2775" y="4389"/>
                  </a:cubicBezTo>
                  <a:cubicBezTo>
                    <a:pt x="2775" y="4276"/>
                    <a:pt x="2661" y="4207"/>
                    <a:pt x="2707" y="4162"/>
                  </a:cubicBezTo>
                  <a:lnTo>
                    <a:pt x="2638" y="4162"/>
                  </a:lnTo>
                  <a:cubicBezTo>
                    <a:pt x="2707" y="4162"/>
                    <a:pt x="2593" y="4071"/>
                    <a:pt x="2661" y="4071"/>
                  </a:cubicBezTo>
                  <a:cubicBezTo>
                    <a:pt x="2661" y="4052"/>
                    <a:pt x="2661" y="3969"/>
                    <a:pt x="2608" y="3969"/>
                  </a:cubicBezTo>
                  <a:cubicBezTo>
                    <a:pt x="2598" y="3969"/>
                    <a:pt x="2585" y="3972"/>
                    <a:pt x="2570" y="3980"/>
                  </a:cubicBezTo>
                  <a:cubicBezTo>
                    <a:pt x="2604" y="3963"/>
                    <a:pt x="2625" y="3910"/>
                    <a:pt x="2652" y="3910"/>
                  </a:cubicBezTo>
                  <a:cubicBezTo>
                    <a:pt x="2662" y="3910"/>
                    <a:pt x="2672" y="3916"/>
                    <a:pt x="2684" y="3934"/>
                  </a:cubicBezTo>
                  <a:lnTo>
                    <a:pt x="2684" y="3844"/>
                  </a:lnTo>
                  <a:lnTo>
                    <a:pt x="2661" y="3889"/>
                  </a:lnTo>
                  <a:cubicBezTo>
                    <a:pt x="2638" y="3798"/>
                    <a:pt x="2707" y="3753"/>
                    <a:pt x="2638" y="3684"/>
                  </a:cubicBezTo>
                  <a:lnTo>
                    <a:pt x="2593" y="3707"/>
                  </a:lnTo>
                  <a:cubicBezTo>
                    <a:pt x="2593" y="3662"/>
                    <a:pt x="2593" y="3616"/>
                    <a:pt x="2684" y="3593"/>
                  </a:cubicBezTo>
                  <a:lnTo>
                    <a:pt x="2707" y="3639"/>
                  </a:lnTo>
                  <a:cubicBezTo>
                    <a:pt x="2707" y="3548"/>
                    <a:pt x="2707" y="3502"/>
                    <a:pt x="2661" y="3411"/>
                  </a:cubicBezTo>
                  <a:lnTo>
                    <a:pt x="2661" y="3434"/>
                  </a:lnTo>
                  <a:cubicBezTo>
                    <a:pt x="2572" y="3345"/>
                    <a:pt x="2505" y="2846"/>
                    <a:pt x="2418" y="2716"/>
                  </a:cubicBezTo>
                  <a:lnTo>
                    <a:pt x="2418" y="2716"/>
                  </a:lnTo>
                  <a:lnTo>
                    <a:pt x="2479" y="2729"/>
                  </a:lnTo>
                  <a:cubicBezTo>
                    <a:pt x="2479" y="2570"/>
                    <a:pt x="2457" y="1683"/>
                    <a:pt x="2502" y="1524"/>
                  </a:cubicBezTo>
                  <a:cubicBezTo>
                    <a:pt x="2520" y="1497"/>
                    <a:pt x="2541" y="1488"/>
                    <a:pt x="2562" y="1488"/>
                  </a:cubicBezTo>
                  <a:cubicBezTo>
                    <a:pt x="2594" y="1488"/>
                    <a:pt x="2625" y="1510"/>
                    <a:pt x="2638" y="1524"/>
                  </a:cubicBezTo>
                  <a:cubicBezTo>
                    <a:pt x="2593" y="1433"/>
                    <a:pt x="2548" y="1479"/>
                    <a:pt x="2570" y="1410"/>
                  </a:cubicBezTo>
                  <a:lnTo>
                    <a:pt x="2570" y="1410"/>
                  </a:lnTo>
                  <a:lnTo>
                    <a:pt x="2616" y="1433"/>
                  </a:lnTo>
                  <a:lnTo>
                    <a:pt x="2616" y="1365"/>
                  </a:lnTo>
                  <a:cubicBezTo>
                    <a:pt x="2604" y="1388"/>
                    <a:pt x="2576" y="1393"/>
                    <a:pt x="2545" y="1393"/>
                  </a:cubicBezTo>
                  <a:cubicBezTo>
                    <a:pt x="2513" y="1393"/>
                    <a:pt x="2479" y="1388"/>
                    <a:pt x="2457" y="1388"/>
                  </a:cubicBezTo>
                  <a:lnTo>
                    <a:pt x="2457" y="1319"/>
                  </a:lnTo>
                  <a:lnTo>
                    <a:pt x="2502" y="1319"/>
                  </a:lnTo>
                  <a:cubicBezTo>
                    <a:pt x="2502" y="1297"/>
                    <a:pt x="2366" y="1274"/>
                    <a:pt x="2388" y="1183"/>
                  </a:cubicBezTo>
                  <a:cubicBezTo>
                    <a:pt x="2434" y="1047"/>
                    <a:pt x="2411" y="887"/>
                    <a:pt x="2434" y="751"/>
                  </a:cubicBezTo>
                  <a:lnTo>
                    <a:pt x="2502" y="819"/>
                  </a:lnTo>
                  <a:lnTo>
                    <a:pt x="2525" y="751"/>
                  </a:lnTo>
                  <a:lnTo>
                    <a:pt x="2525" y="751"/>
                  </a:lnTo>
                  <a:cubicBezTo>
                    <a:pt x="2517" y="753"/>
                    <a:pt x="2510" y="755"/>
                    <a:pt x="2505" y="755"/>
                  </a:cubicBezTo>
                  <a:cubicBezTo>
                    <a:pt x="2471" y="755"/>
                    <a:pt x="2473" y="715"/>
                    <a:pt x="2466" y="715"/>
                  </a:cubicBezTo>
                  <a:cubicBezTo>
                    <a:pt x="2464" y="715"/>
                    <a:pt x="2461" y="719"/>
                    <a:pt x="2457" y="728"/>
                  </a:cubicBezTo>
                  <a:cubicBezTo>
                    <a:pt x="2320" y="614"/>
                    <a:pt x="2457" y="478"/>
                    <a:pt x="2366" y="387"/>
                  </a:cubicBezTo>
                  <a:cubicBezTo>
                    <a:pt x="2252" y="364"/>
                    <a:pt x="342" y="69"/>
                    <a:pt x="205" y="69"/>
                  </a:cubicBezTo>
                  <a:lnTo>
                    <a:pt x="22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50"/>
            <p:cNvSpPr/>
            <p:nvPr/>
          </p:nvSpPr>
          <p:spPr>
            <a:xfrm rot="-2172901" flipH="1">
              <a:off x="7419816" y="1125545"/>
              <a:ext cx="2819" cy="4699"/>
            </a:xfrm>
            <a:custGeom>
              <a:avLst/>
              <a:gdLst/>
              <a:ahLst/>
              <a:cxnLst/>
              <a:rect l="l" t="t" r="r" b="b"/>
              <a:pathLst>
                <a:path w="69" h="115" extrusionOk="0">
                  <a:moveTo>
                    <a:pt x="69" y="1"/>
                  </a:moveTo>
                  <a:lnTo>
                    <a:pt x="69" y="1"/>
                  </a:lnTo>
                  <a:cubicBezTo>
                    <a:pt x="23" y="46"/>
                    <a:pt x="1" y="69"/>
                    <a:pt x="1" y="115"/>
                  </a:cubicBezTo>
                  <a:cubicBezTo>
                    <a:pt x="69" y="92"/>
                    <a:pt x="69" y="46"/>
                    <a:pt x="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50"/>
            <p:cNvSpPr/>
            <p:nvPr/>
          </p:nvSpPr>
          <p:spPr>
            <a:xfrm rot="-2172901" flipH="1">
              <a:off x="7418708" y="1126815"/>
              <a:ext cx="41" cy="41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50"/>
            <p:cNvSpPr/>
            <p:nvPr/>
          </p:nvSpPr>
          <p:spPr>
            <a:xfrm rot="-2172901" flipH="1">
              <a:off x="7285758" y="784421"/>
              <a:ext cx="41" cy="940"/>
            </a:xfrm>
            <a:custGeom>
              <a:avLst/>
              <a:gdLst/>
              <a:ahLst/>
              <a:cxnLst/>
              <a:rect l="l" t="t" r="r" b="b"/>
              <a:pathLst>
                <a:path w="1" h="23" extrusionOk="0">
                  <a:moveTo>
                    <a:pt x="0" y="0"/>
                  </a:moveTo>
                  <a:lnTo>
                    <a:pt x="0" y="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50"/>
            <p:cNvSpPr/>
            <p:nvPr/>
          </p:nvSpPr>
          <p:spPr>
            <a:xfrm rot="-2172901" flipH="1">
              <a:off x="8178266" y="-453520"/>
              <a:ext cx="114323" cy="360683"/>
            </a:xfrm>
            <a:custGeom>
              <a:avLst/>
              <a:gdLst/>
              <a:ahLst/>
              <a:cxnLst/>
              <a:rect l="l" t="t" r="r" b="b"/>
              <a:pathLst>
                <a:path w="2798" h="8828" extrusionOk="0">
                  <a:moveTo>
                    <a:pt x="206" y="0"/>
                  </a:moveTo>
                  <a:lnTo>
                    <a:pt x="183" y="46"/>
                  </a:lnTo>
                  <a:cubicBezTo>
                    <a:pt x="186" y="46"/>
                    <a:pt x="189" y="47"/>
                    <a:pt x="194" y="48"/>
                  </a:cubicBezTo>
                  <a:lnTo>
                    <a:pt x="194" y="48"/>
                  </a:lnTo>
                  <a:lnTo>
                    <a:pt x="206" y="0"/>
                  </a:lnTo>
                  <a:close/>
                  <a:moveTo>
                    <a:pt x="2411" y="8619"/>
                  </a:moveTo>
                  <a:lnTo>
                    <a:pt x="2392" y="8695"/>
                  </a:lnTo>
                  <a:lnTo>
                    <a:pt x="2392" y="8695"/>
                  </a:lnTo>
                  <a:cubicBezTo>
                    <a:pt x="2402" y="8638"/>
                    <a:pt x="2348" y="8619"/>
                    <a:pt x="2411" y="8619"/>
                  </a:cubicBezTo>
                  <a:close/>
                  <a:moveTo>
                    <a:pt x="137" y="46"/>
                  </a:moveTo>
                  <a:cubicBezTo>
                    <a:pt x="115" y="114"/>
                    <a:pt x="69" y="160"/>
                    <a:pt x="137" y="182"/>
                  </a:cubicBezTo>
                  <a:cubicBezTo>
                    <a:pt x="131" y="196"/>
                    <a:pt x="122" y="199"/>
                    <a:pt x="112" y="199"/>
                  </a:cubicBezTo>
                  <a:cubicBezTo>
                    <a:pt x="102" y="199"/>
                    <a:pt x="91" y="195"/>
                    <a:pt x="81" y="195"/>
                  </a:cubicBezTo>
                  <a:cubicBezTo>
                    <a:pt x="68" y="195"/>
                    <a:pt x="55" y="201"/>
                    <a:pt x="46" y="228"/>
                  </a:cubicBezTo>
                  <a:cubicBezTo>
                    <a:pt x="46" y="251"/>
                    <a:pt x="115" y="319"/>
                    <a:pt x="69" y="364"/>
                  </a:cubicBezTo>
                  <a:cubicBezTo>
                    <a:pt x="1" y="455"/>
                    <a:pt x="160" y="523"/>
                    <a:pt x="92" y="637"/>
                  </a:cubicBezTo>
                  <a:lnTo>
                    <a:pt x="69" y="614"/>
                  </a:lnTo>
                  <a:cubicBezTo>
                    <a:pt x="24" y="660"/>
                    <a:pt x="69" y="728"/>
                    <a:pt x="24" y="796"/>
                  </a:cubicBezTo>
                  <a:cubicBezTo>
                    <a:pt x="37" y="783"/>
                    <a:pt x="58" y="770"/>
                    <a:pt x="73" y="770"/>
                  </a:cubicBezTo>
                  <a:cubicBezTo>
                    <a:pt x="84" y="770"/>
                    <a:pt x="92" y="777"/>
                    <a:pt x="92" y="796"/>
                  </a:cubicBezTo>
                  <a:cubicBezTo>
                    <a:pt x="46" y="865"/>
                    <a:pt x="92" y="910"/>
                    <a:pt x="46" y="978"/>
                  </a:cubicBezTo>
                  <a:lnTo>
                    <a:pt x="92" y="1024"/>
                  </a:lnTo>
                  <a:cubicBezTo>
                    <a:pt x="69" y="1274"/>
                    <a:pt x="137" y="2320"/>
                    <a:pt x="137" y="2570"/>
                  </a:cubicBezTo>
                  <a:lnTo>
                    <a:pt x="115" y="2547"/>
                  </a:lnTo>
                  <a:lnTo>
                    <a:pt x="115" y="2547"/>
                  </a:lnTo>
                  <a:cubicBezTo>
                    <a:pt x="137" y="2957"/>
                    <a:pt x="115" y="3775"/>
                    <a:pt x="183" y="4185"/>
                  </a:cubicBezTo>
                  <a:cubicBezTo>
                    <a:pt x="115" y="4230"/>
                    <a:pt x="115" y="4321"/>
                    <a:pt x="115" y="4389"/>
                  </a:cubicBezTo>
                  <a:cubicBezTo>
                    <a:pt x="124" y="4370"/>
                    <a:pt x="138" y="4363"/>
                    <a:pt x="149" y="4363"/>
                  </a:cubicBezTo>
                  <a:cubicBezTo>
                    <a:pt x="164" y="4363"/>
                    <a:pt x="173" y="4376"/>
                    <a:pt x="160" y="4389"/>
                  </a:cubicBezTo>
                  <a:cubicBezTo>
                    <a:pt x="160" y="4594"/>
                    <a:pt x="206" y="4412"/>
                    <a:pt x="228" y="4617"/>
                  </a:cubicBezTo>
                  <a:cubicBezTo>
                    <a:pt x="274" y="4844"/>
                    <a:pt x="183" y="5731"/>
                    <a:pt x="137" y="5936"/>
                  </a:cubicBezTo>
                  <a:cubicBezTo>
                    <a:pt x="206" y="6027"/>
                    <a:pt x="137" y="6163"/>
                    <a:pt x="206" y="6277"/>
                  </a:cubicBezTo>
                  <a:lnTo>
                    <a:pt x="183" y="6277"/>
                  </a:lnTo>
                  <a:cubicBezTo>
                    <a:pt x="206" y="6390"/>
                    <a:pt x="115" y="7027"/>
                    <a:pt x="137" y="7163"/>
                  </a:cubicBezTo>
                  <a:lnTo>
                    <a:pt x="137" y="7141"/>
                  </a:lnTo>
                  <a:lnTo>
                    <a:pt x="137" y="7141"/>
                  </a:lnTo>
                  <a:cubicBezTo>
                    <a:pt x="206" y="7277"/>
                    <a:pt x="92" y="7254"/>
                    <a:pt x="69" y="7345"/>
                  </a:cubicBezTo>
                  <a:cubicBezTo>
                    <a:pt x="77" y="7343"/>
                    <a:pt x="85" y="7342"/>
                    <a:pt x="93" y="7342"/>
                  </a:cubicBezTo>
                  <a:cubicBezTo>
                    <a:pt x="172" y="7342"/>
                    <a:pt x="228" y="7440"/>
                    <a:pt x="228" y="7482"/>
                  </a:cubicBezTo>
                  <a:lnTo>
                    <a:pt x="206" y="7459"/>
                  </a:lnTo>
                  <a:lnTo>
                    <a:pt x="206" y="7459"/>
                  </a:lnTo>
                  <a:cubicBezTo>
                    <a:pt x="228" y="7527"/>
                    <a:pt x="297" y="7664"/>
                    <a:pt x="319" y="7755"/>
                  </a:cubicBezTo>
                  <a:lnTo>
                    <a:pt x="251" y="7755"/>
                  </a:lnTo>
                  <a:cubicBezTo>
                    <a:pt x="319" y="7823"/>
                    <a:pt x="274" y="7982"/>
                    <a:pt x="297" y="8028"/>
                  </a:cubicBezTo>
                  <a:cubicBezTo>
                    <a:pt x="251" y="8164"/>
                    <a:pt x="160" y="8369"/>
                    <a:pt x="228" y="8551"/>
                  </a:cubicBezTo>
                  <a:lnTo>
                    <a:pt x="69" y="8642"/>
                  </a:lnTo>
                  <a:lnTo>
                    <a:pt x="92" y="8664"/>
                  </a:lnTo>
                  <a:cubicBezTo>
                    <a:pt x="92" y="8664"/>
                    <a:pt x="1108" y="8827"/>
                    <a:pt x="1799" y="8827"/>
                  </a:cubicBezTo>
                  <a:cubicBezTo>
                    <a:pt x="2038" y="8827"/>
                    <a:pt x="2238" y="8808"/>
                    <a:pt x="2343" y="8755"/>
                  </a:cubicBezTo>
                  <a:lnTo>
                    <a:pt x="2389" y="8755"/>
                  </a:lnTo>
                  <a:lnTo>
                    <a:pt x="2389" y="8710"/>
                  </a:lnTo>
                  <a:cubicBezTo>
                    <a:pt x="2398" y="8683"/>
                    <a:pt x="2406" y="8674"/>
                    <a:pt x="2415" y="8674"/>
                  </a:cubicBezTo>
                  <a:cubicBezTo>
                    <a:pt x="2429" y="8674"/>
                    <a:pt x="2443" y="8696"/>
                    <a:pt x="2457" y="8710"/>
                  </a:cubicBezTo>
                  <a:lnTo>
                    <a:pt x="2502" y="8642"/>
                  </a:lnTo>
                  <a:lnTo>
                    <a:pt x="2457" y="8664"/>
                  </a:lnTo>
                  <a:cubicBezTo>
                    <a:pt x="2434" y="8642"/>
                    <a:pt x="2389" y="8596"/>
                    <a:pt x="2411" y="8551"/>
                  </a:cubicBezTo>
                  <a:cubicBezTo>
                    <a:pt x="2434" y="8505"/>
                    <a:pt x="2502" y="8551"/>
                    <a:pt x="2525" y="8482"/>
                  </a:cubicBezTo>
                  <a:cubicBezTo>
                    <a:pt x="2571" y="8141"/>
                    <a:pt x="2639" y="7800"/>
                    <a:pt x="2639" y="7436"/>
                  </a:cubicBezTo>
                  <a:lnTo>
                    <a:pt x="2662" y="7459"/>
                  </a:lnTo>
                  <a:cubicBezTo>
                    <a:pt x="2662" y="7345"/>
                    <a:pt x="2662" y="7254"/>
                    <a:pt x="2639" y="7163"/>
                  </a:cubicBezTo>
                  <a:lnTo>
                    <a:pt x="2730" y="7118"/>
                  </a:lnTo>
                  <a:lnTo>
                    <a:pt x="2730" y="7118"/>
                  </a:lnTo>
                  <a:cubicBezTo>
                    <a:pt x="2729" y="7118"/>
                    <a:pt x="2728" y="7119"/>
                    <a:pt x="2727" y="7119"/>
                  </a:cubicBezTo>
                  <a:cubicBezTo>
                    <a:pt x="2684" y="7119"/>
                    <a:pt x="2685" y="6572"/>
                    <a:pt x="2707" y="6572"/>
                  </a:cubicBezTo>
                  <a:lnTo>
                    <a:pt x="2616" y="6550"/>
                  </a:lnTo>
                  <a:cubicBezTo>
                    <a:pt x="2616" y="6459"/>
                    <a:pt x="2707" y="6527"/>
                    <a:pt x="2707" y="6436"/>
                  </a:cubicBezTo>
                  <a:cubicBezTo>
                    <a:pt x="2571" y="6390"/>
                    <a:pt x="2707" y="6277"/>
                    <a:pt x="2639" y="6231"/>
                  </a:cubicBezTo>
                  <a:cubicBezTo>
                    <a:pt x="2662" y="6231"/>
                    <a:pt x="2662" y="6186"/>
                    <a:pt x="2707" y="6186"/>
                  </a:cubicBezTo>
                  <a:cubicBezTo>
                    <a:pt x="2639" y="6163"/>
                    <a:pt x="2684" y="6140"/>
                    <a:pt x="2662" y="6117"/>
                  </a:cubicBezTo>
                  <a:lnTo>
                    <a:pt x="2616" y="6117"/>
                  </a:lnTo>
                  <a:lnTo>
                    <a:pt x="2593" y="6049"/>
                  </a:lnTo>
                  <a:lnTo>
                    <a:pt x="2684" y="6049"/>
                  </a:lnTo>
                  <a:cubicBezTo>
                    <a:pt x="2707" y="5867"/>
                    <a:pt x="2798" y="5003"/>
                    <a:pt x="2775" y="4799"/>
                  </a:cubicBezTo>
                  <a:lnTo>
                    <a:pt x="2775" y="4799"/>
                  </a:lnTo>
                  <a:cubicBezTo>
                    <a:pt x="2707" y="4844"/>
                    <a:pt x="2752" y="4890"/>
                    <a:pt x="2662" y="4912"/>
                  </a:cubicBezTo>
                  <a:cubicBezTo>
                    <a:pt x="2616" y="4867"/>
                    <a:pt x="2684" y="4844"/>
                    <a:pt x="2639" y="4821"/>
                  </a:cubicBezTo>
                  <a:cubicBezTo>
                    <a:pt x="2775" y="4799"/>
                    <a:pt x="2662" y="4708"/>
                    <a:pt x="2798" y="4662"/>
                  </a:cubicBezTo>
                  <a:lnTo>
                    <a:pt x="2730" y="4662"/>
                  </a:lnTo>
                  <a:lnTo>
                    <a:pt x="2775" y="4639"/>
                  </a:lnTo>
                  <a:cubicBezTo>
                    <a:pt x="2707" y="4412"/>
                    <a:pt x="2730" y="4571"/>
                    <a:pt x="2752" y="4389"/>
                  </a:cubicBezTo>
                  <a:cubicBezTo>
                    <a:pt x="2752" y="4276"/>
                    <a:pt x="2662" y="4207"/>
                    <a:pt x="2684" y="4162"/>
                  </a:cubicBezTo>
                  <a:lnTo>
                    <a:pt x="2639" y="4162"/>
                  </a:lnTo>
                  <a:cubicBezTo>
                    <a:pt x="2684" y="4162"/>
                    <a:pt x="2593" y="4071"/>
                    <a:pt x="2662" y="4071"/>
                  </a:cubicBezTo>
                  <a:cubicBezTo>
                    <a:pt x="2643" y="4034"/>
                    <a:pt x="2655" y="3968"/>
                    <a:pt x="2611" y="3968"/>
                  </a:cubicBezTo>
                  <a:cubicBezTo>
                    <a:pt x="2601" y="3968"/>
                    <a:pt x="2588" y="3971"/>
                    <a:pt x="2571" y="3980"/>
                  </a:cubicBezTo>
                  <a:cubicBezTo>
                    <a:pt x="2607" y="3962"/>
                    <a:pt x="2629" y="3899"/>
                    <a:pt x="2648" y="3899"/>
                  </a:cubicBezTo>
                  <a:cubicBezTo>
                    <a:pt x="2653" y="3899"/>
                    <a:pt x="2657" y="3903"/>
                    <a:pt x="2662" y="3912"/>
                  </a:cubicBezTo>
                  <a:lnTo>
                    <a:pt x="2662" y="3843"/>
                  </a:lnTo>
                  <a:lnTo>
                    <a:pt x="2639" y="3889"/>
                  </a:lnTo>
                  <a:cubicBezTo>
                    <a:pt x="2639" y="3798"/>
                    <a:pt x="2707" y="3730"/>
                    <a:pt x="2616" y="3662"/>
                  </a:cubicBezTo>
                  <a:lnTo>
                    <a:pt x="2593" y="3707"/>
                  </a:lnTo>
                  <a:cubicBezTo>
                    <a:pt x="2593" y="3639"/>
                    <a:pt x="2571" y="3593"/>
                    <a:pt x="2662" y="3593"/>
                  </a:cubicBezTo>
                  <a:lnTo>
                    <a:pt x="2684" y="3639"/>
                  </a:lnTo>
                  <a:cubicBezTo>
                    <a:pt x="2684" y="3548"/>
                    <a:pt x="2684" y="3480"/>
                    <a:pt x="2639" y="3411"/>
                  </a:cubicBezTo>
                  <a:lnTo>
                    <a:pt x="2639" y="3434"/>
                  </a:lnTo>
                  <a:cubicBezTo>
                    <a:pt x="2548" y="3343"/>
                    <a:pt x="2502" y="2820"/>
                    <a:pt x="2389" y="2706"/>
                  </a:cubicBezTo>
                  <a:lnTo>
                    <a:pt x="2320" y="2752"/>
                  </a:lnTo>
                  <a:lnTo>
                    <a:pt x="2275" y="2661"/>
                  </a:lnTo>
                  <a:lnTo>
                    <a:pt x="2275" y="2661"/>
                  </a:lnTo>
                  <a:lnTo>
                    <a:pt x="2457" y="2729"/>
                  </a:lnTo>
                  <a:cubicBezTo>
                    <a:pt x="2457" y="2547"/>
                    <a:pt x="2434" y="1660"/>
                    <a:pt x="2502" y="1524"/>
                  </a:cubicBezTo>
                  <a:cubicBezTo>
                    <a:pt x="2522" y="1495"/>
                    <a:pt x="2546" y="1486"/>
                    <a:pt x="2566" y="1486"/>
                  </a:cubicBezTo>
                  <a:cubicBezTo>
                    <a:pt x="2594" y="1486"/>
                    <a:pt x="2616" y="1501"/>
                    <a:pt x="2616" y="1501"/>
                  </a:cubicBezTo>
                  <a:cubicBezTo>
                    <a:pt x="2593" y="1433"/>
                    <a:pt x="2548" y="1479"/>
                    <a:pt x="2548" y="1410"/>
                  </a:cubicBezTo>
                  <a:lnTo>
                    <a:pt x="2548" y="1410"/>
                  </a:lnTo>
                  <a:lnTo>
                    <a:pt x="2616" y="1433"/>
                  </a:lnTo>
                  <a:lnTo>
                    <a:pt x="2593" y="1365"/>
                  </a:lnTo>
                  <a:cubicBezTo>
                    <a:pt x="2582" y="1388"/>
                    <a:pt x="2559" y="1393"/>
                    <a:pt x="2531" y="1393"/>
                  </a:cubicBezTo>
                  <a:cubicBezTo>
                    <a:pt x="2502" y="1393"/>
                    <a:pt x="2468" y="1388"/>
                    <a:pt x="2434" y="1388"/>
                  </a:cubicBezTo>
                  <a:lnTo>
                    <a:pt x="2457" y="1319"/>
                  </a:lnTo>
                  <a:lnTo>
                    <a:pt x="2502" y="1319"/>
                  </a:lnTo>
                  <a:cubicBezTo>
                    <a:pt x="2502" y="1297"/>
                    <a:pt x="2343" y="1251"/>
                    <a:pt x="2389" y="1183"/>
                  </a:cubicBezTo>
                  <a:cubicBezTo>
                    <a:pt x="2411" y="1046"/>
                    <a:pt x="2389" y="887"/>
                    <a:pt x="2411" y="751"/>
                  </a:cubicBezTo>
                  <a:lnTo>
                    <a:pt x="2480" y="819"/>
                  </a:lnTo>
                  <a:lnTo>
                    <a:pt x="2502" y="751"/>
                  </a:lnTo>
                  <a:lnTo>
                    <a:pt x="2502" y="751"/>
                  </a:lnTo>
                  <a:cubicBezTo>
                    <a:pt x="2497" y="753"/>
                    <a:pt x="2493" y="755"/>
                    <a:pt x="2489" y="755"/>
                  </a:cubicBezTo>
                  <a:cubicBezTo>
                    <a:pt x="2465" y="755"/>
                    <a:pt x="2472" y="702"/>
                    <a:pt x="2447" y="702"/>
                  </a:cubicBezTo>
                  <a:cubicBezTo>
                    <a:pt x="2444" y="702"/>
                    <a:pt x="2439" y="703"/>
                    <a:pt x="2434" y="705"/>
                  </a:cubicBezTo>
                  <a:cubicBezTo>
                    <a:pt x="2320" y="592"/>
                    <a:pt x="2434" y="478"/>
                    <a:pt x="2343" y="387"/>
                  </a:cubicBezTo>
                  <a:cubicBezTo>
                    <a:pt x="2232" y="365"/>
                    <a:pt x="399" y="81"/>
                    <a:pt x="194" y="48"/>
                  </a:cubicBezTo>
                  <a:lnTo>
                    <a:pt x="194" y="48"/>
                  </a:lnTo>
                  <a:lnTo>
                    <a:pt x="183" y="91"/>
                  </a:lnTo>
                  <a:lnTo>
                    <a:pt x="251" y="91"/>
                  </a:lnTo>
                  <a:cubicBezTo>
                    <a:pt x="274" y="160"/>
                    <a:pt x="206" y="114"/>
                    <a:pt x="206" y="182"/>
                  </a:cubicBezTo>
                  <a:cubicBezTo>
                    <a:pt x="137" y="182"/>
                    <a:pt x="137" y="114"/>
                    <a:pt x="137" y="4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50"/>
            <p:cNvSpPr/>
            <p:nvPr/>
          </p:nvSpPr>
          <p:spPr>
            <a:xfrm rot="-2172901" flipH="1">
              <a:off x="8523711" y="527878"/>
              <a:ext cx="2860" cy="3759"/>
            </a:xfrm>
            <a:custGeom>
              <a:avLst/>
              <a:gdLst/>
              <a:ahLst/>
              <a:cxnLst/>
              <a:rect l="l" t="t" r="r" b="b"/>
              <a:pathLst>
                <a:path w="70" h="92" extrusionOk="0">
                  <a:moveTo>
                    <a:pt x="69" y="0"/>
                  </a:moveTo>
                  <a:lnTo>
                    <a:pt x="69" y="0"/>
                  </a:lnTo>
                  <a:cubicBezTo>
                    <a:pt x="24" y="23"/>
                    <a:pt x="1" y="46"/>
                    <a:pt x="1" y="91"/>
                  </a:cubicBezTo>
                  <a:cubicBezTo>
                    <a:pt x="69" y="68"/>
                    <a:pt x="69" y="23"/>
                    <a:pt x="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50"/>
            <p:cNvSpPr/>
            <p:nvPr/>
          </p:nvSpPr>
          <p:spPr>
            <a:xfrm rot="-2172901" flipH="1">
              <a:off x="8522073" y="529335"/>
              <a:ext cx="940" cy="41"/>
            </a:xfrm>
            <a:custGeom>
              <a:avLst/>
              <a:gdLst/>
              <a:ahLst/>
              <a:cxnLst/>
              <a:rect l="l" t="t" r="r" b="b"/>
              <a:pathLst>
                <a:path w="23" h="1" extrusionOk="0">
                  <a:moveTo>
                    <a:pt x="23" y="0"/>
                  </a:moveTo>
                  <a:lnTo>
                    <a:pt x="2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50"/>
            <p:cNvSpPr/>
            <p:nvPr/>
          </p:nvSpPr>
          <p:spPr>
            <a:xfrm rot="-2172901" flipH="1">
              <a:off x="8437971" y="228625"/>
              <a:ext cx="41" cy="940"/>
            </a:xfrm>
            <a:custGeom>
              <a:avLst/>
              <a:gdLst/>
              <a:ahLst/>
              <a:cxnLst/>
              <a:rect l="l" t="t" r="r" b="b"/>
              <a:pathLst>
                <a:path w="1" h="23" extrusionOk="0">
                  <a:moveTo>
                    <a:pt x="1" y="0"/>
                  </a:moveTo>
                  <a:lnTo>
                    <a:pt x="1" y="2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50"/>
            <p:cNvSpPr/>
            <p:nvPr/>
          </p:nvSpPr>
          <p:spPr>
            <a:xfrm rot="-2172901" flipH="1">
              <a:off x="8415320" y="233875"/>
              <a:ext cx="124537" cy="296701"/>
            </a:xfrm>
            <a:custGeom>
              <a:avLst/>
              <a:gdLst/>
              <a:ahLst/>
              <a:cxnLst/>
              <a:rect l="l" t="t" r="r" b="b"/>
              <a:pathLst>
                <a:path w="3048" h="7262" extrusionOk="0">
                  <a:moveTo>
                    <a:pt x="2388" y="2070"/>
                  </a:moveTo>
                  <a:lnTo>
                    <a:pt x="2499" y="2094"/>
                  </a:lnTo>
                  <a:lnTo>
                    <a:pt x="2499" y="2094"/>
                  </a:lnTo>
                  <a:lnTo>
                    <a:pt x="2434" y="2138"/>
                  </a:lnTo>
                  <a:lnTo>
                    <a:pt x="2388" y="2070"/>
                  </a:lnTo>
                  <a:close/>
                  <a:moveTo>
                    <a:pt x="2707" y="7095"/>
                  </a:moveTo>
                  <a:lnTo>
                    <a:pt x="2688" y="7151"/>
                  </a:lnTo>
                  <a:lnTo>
                    <a:pt x="2688" y="7151"/>
                  </a:lnTo>
                  <a:cubicBezTo>
                    <a:pt x="2694" y="7114"/>
                    <a:pt x="2645" y="7095"/>
                    <a:pt x="2707" y="7095"/>
                  </a:cubicBezTo>
                  <a:close/>
                  <a:moveTo>
                    <a:pt x="182" y="0"/>
                  </a:moveTo>
                  <a:lnTo>
                    <a:pt x="137" y="69"/>
                  </a:lnTo>
                  <a:lnTo>
                    <a:pt x="228" y="69"/>
                  </a:lnTo>
                  <a:cubicBezTo>
                    <a:pt x="251" y="137"/>
                    <a:pt x="182" y="91"/>
                    <a:pt x="182" y="137"/>
                  </a:cubicBezTo>
                  <a:cubicBezTo>
                    <a:pt x="173" y="140"/>
                    <a:pt x="165" y="141"/>
                    <a:pt x="158" y="141"/>
                  </a:cubicBezTo>
                  <a:cubicBezTo>
                    <a:pt x="114" y="141"/>
                    <a:pt x="111" y="85"/>
                    <a:pt x="92" y="46"/>
                  </a:cubicBezTo>
                  <a:lnTo>
                    <a:pt x="92" y="46"/>
                  </a:lnTo>
                  <a:cubicBezTo>
                    <a:pt x="92" y="91"/>
                    <a:pt x="46" y="137"/>
                    <a:pt x="114" y="160"/>
                  </a:cubicBezTo>
                  <a:cubicBezTo>
                    <a:pt x="92" y="182"/>
                    <a:pt x="46" y="160"/>
                    <a:pt x="23" y="205"/>
                  </a:cubicBezTo>
                  <a:cubicBezTo>
                    <a:pt x="46" y="228"/>
                    <a:pt x="92" y="273"/>
                    <a:pt x="69" y="319"/>
                  </a:cubicBezTo>
                  <a:lnTo>
                    <a:pt x="46" y="319"/>
                  </a:lnTo>
                  <a:cubicBezTo>
                    <a:pt x="1" y="410"/>
                    <a:pt x="160" y="432"/>
                    <a:pt x="92" y="523"/>
                  </a:cubicBezTo>
                  <a:lnTo>
                    <a:pt x="69" y="523"/>
                  </a:lnTo>
                  <a:cubicBezTo>
                    <a:pt x="23" y="546"/>
                    <a:pt x="92" y="614"/>
                    <a:pt x="46" y="660"/>
                  </a:cubicBezTo>
                  <a:lnTo>
                    <a:pt x="114" y="660"/>
                  </a:lnTo>
                  <a:cubicBezTo>
                    <a:pt x="69" y="728"/>
                    <a:pt x="114" y="774"/>
                    <a:pt x="69" y="819"/>
                  </a:cubicBezTo>
                  <a:lnTo>
                    <a:pt x="137" y="842"/>
                  </a:lnTo>
                  <a:cubicBezTo>
                    <a:pt x="114" y="1069"/>
                    <a:pt x="228" y="1888"/>
                    <a:pt x="251" y="2115"/>
                  </a:cubicBezTo>
                  <a:lnTo>
                    <a:pt x="228" y="2092"/>
                  </a:lnTo>
                  <a:lnTo>
                    <a:pt x="228" y="2092"/>
                  </a:lnTo>
                  <a:cubicBezTo>
                    <a:pt x="273" y="2411"/>
                    <a:pt x="296" y="3093"/>
                    <a:pt x="387" y="3411"/>
                  </a:cubicBezTo>
                  <a:cubicBezTo>
                    <a:pt x="319" y="3480"/>
                    <a:pt x="342" y="3548"/>
                    <a:pt x="319" y="3593"/>
                  </a:cubicBezTo>
                  <a:lnTo>
                    <a:pt x="387" y="3593"/>
                  </a:lnTo>
                  <a:cubicBezTo>
                    <a:pt x="387" y="3775"/>
                    <a:pt x="433" y="3616"/>
                    <a:pt x="455" y="3775"/>
                  </a:cubicBezTo>
                  <a:cubicBezTo>
                    <a:pt x="501" y="3957"/>
                    <a:pt x="433" y="4685"/>
                    <a:pt x="387" y="4867"/>
                  </a:cubicBezTo>
                  <a:cubicBezTo>
                    <a:pt x="478" y="4958"/>
                    <a:pt x="410" y="5049"/>
                    <a:pt x="455" y="5140"/>
                  </a:cubicBezTo>
                  <a:lnTo>
                    <a:pt x="433" y="5140"/>
                  </a:lnTo>
                  <a:cubicBezTo>
                    <a:pt x="455" y="5231"/>
                    <a:pt x="364" y="5776"/>
                    <a:pt x="410" y="5890"/>
                  </a:cubicBezTo>
                  <a:lnTo>
                    <a:pt x="410" y="5867"/>
                  </a:lnTo>
                  <a:lnTo>
                    <a:pt x="410" y="5867"/>
                  </a:lnTo>
                  <a:cubicBezTo>
                    <a:pt x="478" y="5958"/>
                    <a:pt x="364" y="5936"/>
                    <a:pt x="342" y="6026"/>
                  </a:cubicBezTo>
                  <a:cubicBezTo>
                    <a:pt x="433" y="6026"/>
                    <a:pt x="501" y="6095"/>
                    <a:pt x="501" y="6140"/>
                  </a:cubicBezTo>
                  <a:lnTo>
                    <a:pt x="478" y="6140"/>
                  </a:lnTo>
                  <a:cubicBezTo>
                    <a:pt x="501" y="6186"/>
                    <a:pt x="592" y="6299"/>
                    <a:pt x="592" y="6368"/>
                  </a:cubicBezTo>
                  <a:lnTo>
                    <a:pt x="546" y="6368"/>
                  </a:lnTo>
                  <a:cubicBezTo>
                    <a:pt x="592" y="6436"/>
                    <a:pt x="569" y="6549"/>
                    <a:pt x="569" y="6595"/>
                  </a:cubicBezTo>
                  <a:cubicBezTo>
                    <a:pt x="546" y="6709"/>
                    <a:pt x="455" y="6868"/>
                    <a:pt x="524" y="7004"/>
                  </a:cubicBezTo>
                  <a:lnTo>
                    <a:pt x="364" y="7095"/>
                  </a:lnTo>
                  <a:lnTo>
                    <a:pt x="387" y="7118"/>
                  </a:lnTo>
                  <a:cubicBezTo>
                    <a:pt x="387" y="7118"/>
                    <a:pt x="1447" y="7262"/>
                    <a:pt x="2138" y="7262"/>
                  </a:cubicBezTo>
                  <a:cubicBezTo>
                    <a:pt x="2357" y="7262"/>
                    <a:pt x="2540" y="7247"/>
                    <a:pt x="2638" y="7209"/>
                  </a:cubicBezTo>
                  <a:lnTo>
                    <a:pt x="2684" y="7209"/>
                  </a:lnTo>
                  <a:lnTo>
                    <a:pt x="2684" y="7163"/>
                  </a:lnTo>
                  <a:cubicBezTo>
                    <a:pt x="2691" y="7149"/>
                    <a:pt x="2698" y="7144"/>
                    <a:pt x="2706" y="7144"/>
                  </a:cubicBezTo>
                  <a:cubicBezTo>
                    <a:pt x="2723" y="7144"/>
                    <a:pt x="2743" y="7171"/>
                    <a:pt x="2775" y="7186"/>
                  </a:cubicBezTo>
                  <a:lnTo>
                    <a:pt x="2798" y="7118"/>
                  </a:lnTo>
                  <a:lnTo>
                    <a:pt x="2752" y="7141"/>
                  </a:lnTo>
                  <a:lnTo>
                    <a:pt x="2707" y="7050"/>
                  </a:lnTo>
                  <a:cubicBezTo>
                    <a:pt x="2729" y="7004"/>
                    <a:pt x="2798" y="7050"/>
                    <a:pt x="2820" y="6982"/>
                  </a:cubicBezTo>
                  <a:cubicBezTo>
                    <a:pt x="2866" y="6686"/>
                    <a:pt x="2934" y="6413"/>
                    <a:pt x="2911" y="6095"/>
                  </a:cubicBezTo>
                  <a:lnTo>
                    <a:pt x="2911" y="6095"/>
                  </a:lnTo>
                  <a:lnTo>
                    <a:pt x="2957" y="6117"/>
                  </a:lnTo>
                  <a:cubicBezTo>
                    <a:pt x="2934" y="6026"/>
                    <a:pt x="2934" y="5936"/>
                    <a:pt x="2911" y="5867"/>
                  </a:cubicBezTo>
                  <a:lnTo>
                    <a:pt x="3002" y="5822"/>
                  </a:lnTo>
                  <a:lnTo>
                    <a:pt x="3002" y="5822"/>
                  </a:lnTo>
                  <a:cubicBezTo>
                    <a:pt x="3001" y="5822"/>
                    <a:pt x="3000" y="5823"/>
                    <a:pt x="2999" y="5823"/>
                  </a:cubicBezTo>
                  <a:cubicBezTo>
                    <a:pt x="2957" y="5823"/>
                    <a:pt x="2957" y="5366"/>
                    <a:pt x="2957" y="5344"/>
                  </a:cubicBezTo>
                  <a:lnTo>
                    <a:pt x="2866" y="5344"/>
                  </a:lnTo>
                  <a:cubicBezTo>
                    <a:pt x="2866" y="5253"/>
                    <a:pt x="2979" y="5322"/>
                    <a:pt x="2957" y="5231"/>
                  </a:cubicBezTo>
                  <a:cubicBezTo>
                    <a:pt x="2820" y="5208"/>
                    <a:pt x="2979" y="5094"/>
                    <a:pt x="2911" y="5071"/>
                  </a:cubicBezTo>
                  <a:cubicBezTo>
                    <a:pt x="2911" y="5071"/>
                    <a:pt x="2911" y="5026"/>
                    <a:pt x="2957" y="5026"/>
                  </a:cubicBezTo>
                  <a:cubicBezTo>
                    <a:pt x="2889" y="5026"/>
                    <a:pt x="2934" y="5003"/>
                    <a:pt x="2934" y="4958"/>
                  </a:cubicBezTo>
                  <a:lnTo>
                    <a:pt x="2934" y="4958"/>
                  </a:lnTo>
                  <a:lnTo>
                    <a:pt x="2889" y="4980"/>
                  </a:lnTo>
                  <a:lnTo>
                    <a:pt x="2843" y="4912"/>
                  </a:lnTo>
                  <a:lnTo>
                    <a:pt x="2934" y="4912"/>
                  </a:lnTo>
                  <a:cubicBezTo>
                    <a:pt x="2957" y="4776"/>
                    <a:pt x="3048" y="4025"/>
                    <a:pt x="3002" y="3866"/>
                  </a:cubicBezTo>
                  <a:lnTo>
                    <a:pt x="3002" y="3866"/>
                  </a:lnTo>
                  <a:cubicBezTo>
                    <a:pt x="2957" y="3889"/>
                    <a:pt x="2979" y="3934"/>
                    <a:pt x="2889" y="3957"/>
                  </a:cubicBezTo>
                  <a:cubicBezTo>
                    <a:pt x="2843" y="3912"/>
                    <a:pt x="2911" y="3889"/>
                    <a:pt x="2866" y="3866"/>
                  </a:cubicBezTo>
                  <a:cubicBezTo>
                    <a:pt x="3002" y="3866"/>
                    <a:pt x="2889" y="3775"/>
                    <a:pt x="3025" y="3752"/>
                  </a:cubicBezTo>
                  <a:lnTo>
                    <a:pt x="2957" y="3730"/>
                  </a:lnTo>
                  <a:lnTo>
                    <a:pt x="3002" y="3707"/>
                  </a:lnTo>
                  <a:cubicBezTo>
                    <a:pt x="2911" y="3525"/>
                    <a:pt x="2957" y="3662"/>
                    <a:pt x="2979" y="3502"/>
                  </a:cubicBezTo>
                  <a:cubicBezTo>
                    <a:pt x="2957" y="3411"/>
                    <a:pt x="2866" y="3366"/>
                    <a:pt x="2889" y="3298"/>
                  </a:cubicBezTo>
                  <a:lnTo>
                    <a:pt x="2889" y="3298"/>
                  </a:lnTo>
                  <a:lnTo>
                    <a:pt x="2820" y="3320"/>
                  </a:lnTo>
                  <a:cubicBezTo>
                    <a:pt x="2889" y="3298"/>
                    <a:pt x="2775" y="3252"/>
                    <a:pt x="2843" y="3229"/>
                  </a:cubicBezTo>
                  <a:cubicBezTo>
                    <a:pt x="2843" y="3211"/>
                    <a:pt x="2843" y="3149"/>
                    <a:pt x="2796" y="3149"/>
                  </a:cubicBezTo>
                  <a:cubicBezTo>
                    <a:pt x="2784" y="3149"/>
                    <a:pt x="2770" y="3152"/>
                    <a:pt x="2752" y="3161"/>
                  </a:cubicBezTo>
                  <a:cubicBezTo>
                    <a:pt x="2787" y="3144"/>
                    <a:pt x="2808" y="3100"/>
                    <a:pt x="2836" y="3100"/>
                  </a:cubicBezTo>
                  <a:cubicBezTo>
                    <a:pt x="2845" y="3100"/>
                    <a:pt x="2855" y="3105"/>
                    <a:pt x="2866" y="3116"/>
                  </a:cubicBezTo>
                  <a:lnTo>
                    <a:pt x="2843" y="3048"/>
                  </a:lnTo>
                  <a:lnTo>
                    <a:pt x="2820" y="3070"/>
                  </a:lnTo>
                  <a:cubicBezTo>
                    <a:pt x="2820" y="3002"/>
                    <a:pt x="2889" y="2957"/>
                    <a:pt x="2798" y="2911"/>
                  </a:cubicBezTo>
                  <a:lnTo>
                    <a:pt x="2752" y="2934"/>
                  </a:lnTo>
                  <a:cubicBezTo>
                    <a:pt x="2752" y="2888"/>
                    <a:pt x="2752" y="2843"/>
                    <a:pt x="2843" y="2820"/>
                  </a:cubicBezTo>
                  <a:lnTo>
                    <a:pt x="2866" y="2866"/>
                  </a:lnTo>
                  <a:cubicBezTo>
                    <a:pt x="2866" y="2797"/>
                    <a:pt x="2843" y="2752"/>
                    <a:pt x="2798" y="2684"/>
                  </a:cubicBezTo>
                  <a:lnTo>
                    <a:pt x="2798" y="2706"/>
                  </a:lnTo>
                  <a:cubicBezTo>
                    <a:pt x="2708" y="2617"/>
                    <a:pt x="2618" y="2194"/>
                    <a:pt x="2506" y="2096"/>
                  </a:cubicBezTo>
                  <a:lnTo>
                    <a:pt x="2506" y="2096"/>
                  </a:lnTo>
                  <a:lnTo>
                    <a:pt x="2593" y="2115"/>
                  </a:lnTo>
                  <a:cubicBezTo>
                    <a:pt x="2570" y="1956"/>
                    <a:pt x="2502" y="1206"/>
                    <a:pt x="2547" y="1069"/>
                  </a:cubicBezTo>
                  <a:cubicBezTo>
                    <a:pt x="2563" y="1054"/>
                    <a:pt x="2580" y="1049"/>
                    <a:pt x="2597" y="1049"/>
                  </a:cubicBezTo>
                  <a:cubicBezTo>
                    <a:pt x="2631" y="1049"/>
                    <a:pt x="2661" y="1069"/>
                    <a:pt x="2661" y="1069"/>
                  </a:cubicBezTo>
                  <a:cubicBezTo>
                    <a:pt x="2638" y="1001"/>
                    <a:pt x="2593" y="1046"/>
                    <a:pt x="2593" y="978"/>
                  </a:cubicBezTo>
                  <a:lnTo>
                    <a:pt x="2593" y="978"/>
                  </a:lnTo>
                  <a:lnTo>
                    <a:pt x="2661" y="1001"/>
                  </a:lnTo>
                  <a:lnTo>
                    <a:pt x="2661" y="1001"/>
                  </a:lnTo>
                  <a:lnTo>
                    <a:pt x="2638" y="955"/>
                  </a:lnTo>
                  <a:cubicBezTo>
                    <a:pt x="2627" y="967"/>
                    <a:pt x="2599" y="967"/>
                    <a:pt x="2567" y="967"/>
                  </a:cubicBezTo>
                  <a:cubicBezTo>
                    <a:pt x="2536" y="967"/>
                    <a:pt x="2502" y="967"/>
                    <a:pt x="2479" y="978"/>
                  </a:cubicBezTo>
                  <a:lnTo>
                    <a:pt x="2479" y="910"/>
                  </a:lnTo>
                  <a:lnTo>
                    <a:pt x="2547" y="910"/>
                  </a:lnTo>
                  <a:cubicBezTo>
                    <a:pt x="2547" y="887"/>
                    <a:pt x="2388" y="865"/>
                    <a:pt x="2411" y="796"/>
                  </a:cubicBezTo>
                  <a:cubicBezTo>
                    <a:pt x="2434" y="683"/>
                    <a:pt x="2411" y="546"/>
                    <a:pt x="2434" y="432"/>
                  </a:cubicBezTo>
                  <a:lnTo>
                    <a:pt x="2502" y="478"/>
                  </a:lnTo>
                  <a:lnTo>
                    <a:pt x="2502" y="432"/>
                  </a:lnTo>
                  <a:cubicBezTo>
                    <a:pt x="2495" y="436"/>
                    <a:pt x="2490" y="437"/>
                    <a:pt x="2486" y="437"/>
                  </a:cubicBezTo>
                  <a:cubicBezTo>
                    <a:pt x="2466" y="437"/>
                    <a:pt x="2472" y="405"/>
                    <a:pt x="2464" y="405"/>
                  </a:cubicBezTo>
                  <a:cubicBezTo>
                    <a:pt x="2462" y="405"/>
                    <a:pt x="2460" y="406"/>
                    <a:pt x="2456" y="410"/>
                  </a:cubicBezTo>
                  <a:cubicBezTo>
                    <a:pt x="2320" y="319"/>
                    <a:pt x="2434" y="205"/>
                    <a:pt x="2343" y="137"/>
                  </a:cubicBezTo>
                  <a:cubicBezTo>
                    <a:pt x="2229" y="137"/>
                    <a:pt x="296" y="46"/>
                    <a:pt x="160" y="46"/>
                  </a:cubicBezTo>
                  <a:lnTo>
                    <a:pt x="18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50"/>
            <p:cNvSpPr/>
            <p:nvPr/>
          </p:nvSpPr>
          <p:spPr>
            <a:xfrm rot="-2172901" flipH="1">
              <a:off x="8158706" y="1072537"/>
              <a:ext cx="3759" cy="5597"/>
            </a:xfrm>
            <a:custGeom>
              <a:avLst/>
              <a:gdLst/>
              <a:ahLst/>
              <a:cxnLst/>
              <a:rect l="l" t="t" r="r" b="b"/>
              <a:pathLst>
                <a:path w="92" h="137" extrusionOk="0">
                  <a:moveTo>
                    <a:pt x="91" y="1"/>
                  </a:moveTo>
                  <a:lnTo>
                    <a:pt x="91" y="1"/>
                  </a:lnTo>
                  <a:cubicBezTo>
                    <a:pt x="23" y="46"/>
                    <a:pt x="0" y="69"/>
                    <a:pt x="0" y="137"/>
                  </a:cubicBezTo>
                  <a:cubicBezTo>
                    <a:pt x="69" y="114"/>
                    <a:pt x="69" y="46"/>
                    <a:pt x="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50"/>
            <p:cNvSpPr/>
            <p:nvPr/>
          </p:nvSpPr>
          <p:spPr>
            <a:xfrm rot="-2172901" flipH="1">
              <a:off x="8157424" y="1074172"/>
              <a:ext cx="41" cy="41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50"/>
            <p:cNvSpPr/>
            <p:nvPr/>
          </p:nvSpPr>
          <p:spPr>
            <a:xfrm rot="-2172901" flipH="1">
              <a:off x="8032792" y="711518"/>
              <a:ext cx="981" cy="940"/>
            </a:xfrm>
            <a:custGeom>
              <a:avLst/>
              <a:gdLst/>
              <a:ahLst/>
              <a:cxnLst/>
              <a:rect l="l" t="t" r="r" b="b"/>
              <a:pathLst>
                <a:path w="24" h="23" extrusionOk="0">
                  <a:moveTo>
                    <a:pt x="0" y="0"/>
                  </a:moveTo>
                  <a:lnTo>
                    <a:pt x="23" y="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50"/>
            <p:cNvSpPr/>
            <p:nvPr/>
          </p:nvSpPr>
          <p:spPr>
            <a:xfrm rot="-2172901" flipH="1">
              <a:off x="8028052" y="710278"/>
              <a:ext cx="129195" cy="373144"/>
            </a:xfrm>
            <a:custGeom>
              <a:avLst/>
              <a:gdLst/>
              <a:ahLst/>
              <a:cxnLst/>
              <a:rect l="l" t="t" r="r" b="b"/>
              <a:pathLst>
                <a:path w="3162" h="9133" extrusionOk="0">
                  <a:moveTo>
                    <a:pt x="159" y="1"/>
                  </a:moveTo>
                  <a:lnTo>
                    <a:pt x="137" y="69"/>
                  </a:lnTo>
                  <a:cubicBezTo>
                    <a:pt x="138" y="68"/>
                    <a:pt x="140" y="68"/>
                    <a:pt x="143" y="68"/>
                  </a:cubicBezTo>
                  <a:lnTo>
                    <a:pt x="143" y="68"/>
                  </a:lnTo>
                  <a:lnTo>
                    <a:pt x="159" y="1"/>
                  </a:lnTo>
                  <a:close/>
                  <a:moveTo>
                    <a:pt x="71" y="811"/>
                  </a:moveTo>
                  <a:lnTo>
                    <a:pt x="71" y="811"/>
                  </a:lnTo>
                  <a:cubicBezTo>
                    <a:pt x="69" y="813"/>
                    <a:pt x="68" y="816"/>
                    <a:pt x="68" y="819"/>
                  </a:cubicBezTo>
                  <a:cubicBezTo>
                    <a:pt x="69" y="816"/>
                    <a:pt x="70" y="814"/>
                    <a:pt x="71" y="811"/>
                  </a:cubicBezTo>
                  <a:close/>
                  <a:moveTo>
                    <a:pt x="2320" y="46"/>
                  </a:moveTo>
                  <a:cubicBezTo>
                    <a:pt x="2207" y="46"/>
                    <a:pt x="321" y="46"/>
                    <a:pt x="143" y="68"/>
                  </a:cubicBezTo>
                  <a:lnTo>
                    <a:pt x="143" y="68"/>
                  </a:lnTo>
                  <a:lnTo>
                    <a:pt x="137" y="91"/>
                  </a:lnTo>
                  <a:lnTo>
                    <a:pt x="205" y="91"/>
                  </a:lnTo>
                  <a:cubicBezTo>
                    <a:pt x="228" y="160"/>
                    <a:pt x="159" y="114"/>
                    <a:pt x="159" y="182"/>
                  </a:cubicBezTo>
                  <a:cubicBezTo>
                    <a:pt x="114" y="182"/>
                    <a:pt x="91" y="137"/>
                    <a:pt x="91" y="69"/>
                  </a:cubicBezTo>
                  <a:lnTo>
                    <a:pt x="91" y="69"/>
                  </a:lnTo>
                  <a:cubicBezTo>
                    <a:pt x="68" y="137"/>
                    <a:pt x="46" y="182"/>
                    <a:pt x="114" y="205"/>
                  </a:cubicBezTo>
                  <a:cubicBezTo>
                    <a:pt x="103" y="228"/>
                    <a:pt x="80" y="228"/>
                    <a:pt x="57" y="228"/>
                  </a:cubicBezTo>
                  <a:cubicBezTo>
                    <a:pt x="34" y="228"/>
                    <a:pt x="12" y="228"/>
                    <a:pt x="0" y="251"/>
                  </a:cubicBezTo>
                  <a:cubicBezTo>
                    <a:pt x="23" y="296"/>
                    <a:pt x="91" y="342"/>
                    <a:pt x="68" y="387"/>
                  </a:cubicBezTo>
                  <a:lnTo>
                    <a:pt x="46" y="387"/>
                  </a:lnTo>
                  <a:cubicBezTo>
                    <a:pt x="0" y="501"/>
                    <a:pt x="159" y="546"/>
                    <a:pt x="91" y="660"/>
                  </a:cubicBezTo>
                  <a:lnTo>
                    <a:pt x="68" y="660"/>
                  </a:lnTo>
                  <a:cubicBezTo>
                    <a:pt x="47" y="682"/>
                    <a:pt x="88" y="746"/>
                    <a:pt x="71" y="811"/>
                  </a:cubicBezTo>
                  <a:lnTo>
                    <a:pt x="71" y="811"/>
                  </a:lnTo>
                  <a:cubicBezTo>
                    <a:pt x="75" y="805"/>
                    <a:pt x="84" y="802"/>
                    <a:pt x="94" y="802"/>
                  </a:cubicBezTo>
                  <a:cubicBezTo>
                    <a:pt x="108" y="802"/>
                    <a:pt x="125" y="808"/>
                    <a:pt x="137" y="819"/>
                  </a:cubicBezTo>
                  <a:cubicBezTo>
                    <a:pt x="91" y="910"/>
                    <a:pt x="137" y="956"/>
                    <a:pt x="91" y="1001"/>
                  </a:cubicBezTo>
                  <a:lnTo>
                    <a:pt x="159" y="1069"/>
                  </a:lnTo>
                  <a:cubicBezTo>
                    <a:pt x="159" y="1319"/>
                    <a:pt x="341" y="2343"/>
                    <a:pt x="341" y="2616"/>
                  </a:cubicBezTo>
                  <a:cubicBezTo>
                    <a:pt x="387" y="3002"/>
                    <a:pt x="387" y="3844"/>
                    <a:pt x="500" y="4276"/>
                  </a:cubicBezTo>
                  <a:cubicBezTo>
                    <a:pt x="432" y="4321"/>
                    <a:pt x="455" y="4412"/>
                    <a:pt x="432" y="4480"/>
                  </a:cubicBezTo>
                  <a:cubicBezTo>
                    <a:pt x="442" y="4471"/>
                    <a:pt x="455" y="4465"/>
                    <a:pt x="467" y="4465"/>
                  </a:cubicBezTo>
                  <a:cubicBezTo>
                    <a:pt x="485" y="4465"/>
                    <a:pt x="500" y="4476"/>
                    <a:pt x="500" y="4503"/>
                  </a:cubicBezTo>
                  <a:cubicBezTo>
                    <a:pt x="500" y="4605"/>
                    <a:pt x="512" y="4605"/>
                    <a:pt x="526" y="4605"/>
                  </a:cubicBezTo>
                  <a:cubicBezTo>
                    <a:pt x="540" y="4605"/>
                    <a:pt x="557" y="4605"/>
                    <a:pt x="569" y="4708"/>
                  </a:cubicBezTo>
                  <a:cubicBezTo>
                    <a:pt x="637" y="4958"/>
                    <a:pt x="569" y="5890"/>
                    <a:pt x="523" y="6095"/>
                  </a:cubicBezTo>
                  <a:cubicBezTo>
                    <a:pt x="591" y="6209"/>
                    <a:pt x="523" y="6345"/>
                    <a:pt x="591" y="6459"/>
                  </a:cubicBezTo>
                  <a:lnTo>
                    <a:pt x="569" y="6459"/>
                  </a:lnTo>
                  <a:cubicBezTo>
                    <a:pt x="591" y="6572"/>
                    <a:pt x="523" y="7255"/>
                    <a:pt x="546" y="7391"/>
                  </a:cubicBezTo>
                  <a:cubicBezTo>
                    <a:pt x="591" y="7505"/>
                    <a:pt x="500" y="7482"/>
                    <a:pt x="478" y="7573"/>
                  </a:cubicBezTo>
                  <a:cubicBezTo>
                    <a:pt x="569" y="7573"/>
                    <a:pt x="614" y="7687"/>
                    <a:pt x="637" y="7709"/>
                  </a:cubicBezTo>
                  <a:lnTo>
                    <a:pt x="614" y="7709"/>
                  </a:lnTo>
                  <a:cubicBezTo>
                    <a:pt x="614" y="7778"/>
                    <a:pt x="705" y="7914"/>
                    <a:pt x="705" y="8028"/>
                  </a:cubicBezTo>
                  <a:lnTo>
                    <a:pt x="660" y="8005"/>
                  </a:lnTo>
                  <a:lnTo>
                    <a:pt x="660" y="8005"/>
                  </a:lnTo>
                  <a:cubicBezTo>
                    <a:pt x="705" y="8096"/>
                    <a:pt x="682" y="8255"/>
                    <a:pt x="682" y="8301"/>
                  </a:cubicBezTo>
                  <a:cubicBezTo>
                    <a:pt x="660" y="8437"/>
                    <a:pt x="569" y="8642"/>
                    <a:pt x="614" y="8846"/>
                  </a:cubicBezTo>
                  <a:lnTo>
                    <a:pt x="455" y="8937"/>
                  </a:lnTo>
                  <a:lnTo>
                    <a:pt x="478" y="8960"/>
                  </a:lnTo>
                  <a:cubicBezTo>
                    <a:pt x="478" y="8960"/>
                    <a:pt x="1478" y="9133"/>
                    <a:pt x="2168" y="9133"/>
                  </a:cubicBezTo>
                  <a:cubicBezTo>
                    <a:pt x="2414" y="9133"/>
                    <a:pt x="2621" y="9111"/>
                    <a:pt x="2729" y="9051"/>
                  </a:cubicBezTo>
                  <a:lnTo>
                    <a:pt x="2774" y="9051"/>
                  </a:lnTo>
                  <a:lnTo>
                    <a:pt x="2774" y="9006"/>
                  </a:lnTo>
                  <a:cubicBezTo>
                    <a:pt x="2797" y="8937"/>
                    <a:pt x="2752" y="8915"/>
                    <a:pt x="2797" y="8915"/>
                  </a:cubicBezTo>
                  <a:lnTo>
                    <a:pt x="2797" y="9006"/>
                  </a:lnTo>
                  <a:cubicBezTo>
                    <a:pt x="2797" y="8979"/>
                    <a:pt x="2804" y="8970"/>
                    <a:pt x="2814" y="8970"/>
                  </a:cubicBezTo>
                  <a:cubicBezTo>
                    <a:pt x="2829" y="8970"/>
                    <a:pt x="2852" y="8992"/>
                    <a:pt x="2865" y="9006"/>
                  </a:cubicBezTo>
                  <a:lnTo>
                    <a:pt x="2888" y="8937"/>
                  </a:lnTo>
                  <a:lnTo>
                    <a:pt x="2888" y="8937"/>
                  </a:lnTo>
                  <a:lnTo>
                    <a:pt x="2865" y="8960"/>
                  </a:lnTo>
                  <a:cubicBezTo>
                    <a:pt x="2843" y="8915"/>
                    <a:pt x="2797" y="8869"/>
                    <a:pt x="2820" y="8846"/>
                  </a:cubicBezTo>
                  <a:cubicBezTo>
                    <a:pt x="2820" y="8812"/>
                    <a:pt x="2843" y="8812"/>
                    <a:pt x="2865" y="8812"/>
                  </a:cubicBezTo>
                  <a:cubicBezTo>
                    <a:pt x="2888" y="8812"/>
                    <a:pt x="2911" y="8812"/>
                    <a:pt x="2911" y="8778"/>
                  </a:cubicBezTo>
                  <a:cubicBezTo>
                    <a:pt x="2979" y="8392"/>
                    <a:pt x="3047" y="8028"/>
                    <a:pt x="3047" y="7641"/>
                  </a:cubicBezTo>
                  <a:lnTo>
                    <a:pt x="3070" y="7664"/>
                  </a:lnTo>
                  <a:cubicBezTo>
                    <a:pt x="3070" y="7527"/>
                    <a:pt x="3070" y="7436"/>
                    <a:pt x="3047" y="7323"/>
                  </a:cubicBezTo>
                  <a:lnTo>
                    <a:pt x="3138" y="7277"/>
                  </a:lnTo>
                  <a:lnTo>
                    <a:pt x="3138" y="7277"/>
                  </a:lnTo>
                  <a:cubicBezTo>
                    <a:pt x="3137" y="7278"/>
                    <a:pt x="3137" y="7278"/>
                    <a:pt x="3136" y="7278"/>
                  </a:cubicBezTo>
                  <a:cubicBezTo>
                    <a:pt x="3093" y="7278"/>
                    <a:pt x="3093" y="6709"/>
                    <a:pt x="3093" y="6709"/>
                  </a:cubicBezTo>
                  <a:lnTo>
                    <a:pt x="3002" y="6686"/>
                  </a:lnTo>
                  <a:cubicBezTo>
                    <a:pt x="3002" y="6572"/>
                    <a:pt x="3116" y="6663"/>
                    <a:pt x="3093" y="6550"/>
                  </a:cubicBezTo>
                  <a:cubicBezTo>
                    <a:pt x="2956" y="6504"/>
                    <a:pt x="3116" y="6390"/>
                    <a:pt x="3025" y="6345"/>
                  </a:cubicBezTo>
                  <a:cubicBezTo>
                    <a:pt x="3047" y="6345"/>
                    <a:pt x="3047" y="6299"/>
                    <a:pt x="3093" y="6299"/>
                  </a:cubicBezTo>
                  <a:cubicBezTo>
                    <a:pt x="3025" y="6277"/>
                    <a:pt x="3070" y="6254"/>
                    <a:pt x="3047" y="6209"/>
                  </a:cubicBezTo>
                  <a:lnTo>
                    <a:pt x="3047" y="6209"/>
                  </a:lnTo>
                  <a:lnTo>
                    <a:pt x="3002" y="6231"/>
                  </a:lnTo>
                  <a:lnTo>
                    <a:pt x="2979" y="6163"/>
                  </a:lnTo>
                  <a:lnTo>
                    <a:pt x="3070" y="6163"/>
                  </a:lnTo>
                  <a:cubicBezTo>
                    <a:pt x="3093" y="5958"/>
                    <a:pt x="3161" y="5026"/>
                    <a:pt x="3138" y="4821"/>
                  </a:cubicBezTo>
                  <a:lnTo>
                    <a:pt x="3138" y="4821"/>
                  </a:lnTo>
                  <a:cubicBezTo>
                    <a:pt x="3070" y="4844"/>
                    <a:pt x="3116" y="4912"/>
                    <a:pt x="3025" y="4935"/>
                  </a:cubicBezTo>
                  <a:cubicBezTo>
                    <a:pt x="2979" y="4890"/>
                    <a:pt x="3047" y="4867"/>
                    <a:pt x="2979" y="4844"/>
                  </a:cubicBezTo>
                  <a:cubicBezTo>
                    <a:pt x="3116" y="4821"/>
                    <a:pt x="3025" y="4708"/>
                    <a:pt x="3138" y="4685"/>
                  </a:cubicBezTo>
                  <a:lnTo>
                    <a:pt x="3070" y="4662"/>
                  </a:lnTo>
                  <a:lnTo>
                    <a:pt x="3116" y="4639"/>
                  </a:lnTo>
                  <a:cubicBezTo>
                    <a:pt x="3025" y="4389"/>
                    <a:pt x="3070" y="4571"/>
                    <a:pt x="3093" y="4367"/>
                  </a:cubicBezTo>
                  <a:cubicBezTo>
                    <a:pt x="3070" y="4230"/>
                    <a:pt x="2979" y="4185"/>
                    <a:pt x="3002" y="4116"/>
                  </a:cubicBezTo>
                  <a:lnTo>
                    <a:pt x="2934" y="4116"/>
                  </a:lnTo>
                  <a:cubicBezTo>
                    <a:pt x="3002" y="4116"/>
                    <a:pt x="2888" y="4025"/>
                    <a:pt x="2956" y="4025"/>
                  </a:cubicBezTo>
                  <a:cubicBezTo>
                    <a:pt x="2956" y="3985"/>
                    <a:pt x="2956" y="3908"/>
                    <a:pt x="2892" y="3908"/>
                  </a:cubicBezTo>
                  <a:cubicBezTo>
                    <a:pt x="2888" y="3908"/>
                    <a:pt x="2883" y="3909"/>
                    <a:pt x="2879" y="3909"/>
                  </a:cubicBezTo>
                  <a:lnTo>
                    <a:pt x="2879" y="3909"/>
                  </a:lnTo>
                  <a:cubicBezTo>
                    <a:pt x="2907" y="3898"/>
                    <a:pt x="2926" y="3854"/>
                    <a:pt x="2943" y="3854"/>
                  </a:cubicBezTo>
                  <a:cubicBezTo>
                    <a:pt x="2947" y="3854"/>
                    <a:pt x="2952" y="3857"/>
                    <a:pt x="2956" y="3866"/>
                  </a:cubicBezTo>
                  <a:lnTo>
                    <a:pt x="2956" y="3775"/>
                  </a:lnTo>
                  <a:lnTo>
                    <a:pt x="2934" y="3821"/>
                  </a:lnTo>
                  <a:cubicBezTo>
                    <a:pt x="2911" y="3730"/>
                    <a:pt x="2979" y="3662"/>
                    <a:pt x="2911" y="3593"/>
                  </a:cubicBezTo>
                  <a:lnTo>
                    <a:pt x="2865" y="3639"/>
                  </a:lnTo>
                  <a:cubicBezTo>
                    <a:pt x="2865" y="3571"/>
                    <a:pt x="2843" y="3525"/>
                    <a:pt x="2934" y="3502"/>
                  </a:cubicBezTo>
                  <a:lnTo>
                    <a:pt x="2979" y="3548"/>
                  </a:lnTo>
                  <a:cubicBezTo>
                    <a:pt x="2956" y="3457"/>
                    <a:pt x="2956" y="3389"/>
                    <a:pt x="2911" y="3321"/>
                  </a:cubicBezTo>
                  <a:lnTo>
                    <a:pt x="2911" y="3343"/>
                  </a:lnTo>
                  <a:cubicBezTo>
                    <a:pt x="2820" y="3230"/>
                    <a:pt x="2729" y="2661"/>
                    <a:pt x="2615" y="2570"/>
                  </a:cubicBezTo>
                  <a:lnTo>
                    <a:pt x="2547" y="2616"/>
                  </a:lnTo>
                  <a:lnTo>
                    <a:pt x="2479" y="2547"/>
                  </a:lnTo>
                  <a:lnTo>
                    <a:pt x="2479" y="2547"/>
                  </a:lnTo>
                  <a:lnTo>
                    <a:pt x="2683" y="2570"/>
                  </a:lnTo>
                  <a:cubicBezTo>
                    <a:pt x="2683" y="2388"/>
                    <a:pt x="2570" y="1433"/>
                    <a:pt x="2593" y="1251"/>
                  </a:cubicBezTo>
                  <a:cubicBezTo>
                    <a:pt x="2600" y="1228"/>
                    <a:pt x="2615" y="1221"/>
                    <a:pt x="2632" y="1221"/>
                  </a:cubicBezTo>
                  <a:cubicBezTo>
                    <a:pt x="2666" y="1221"/>
                    <a:pt x="2706" y="1251"/>
                    <a:pt x="2706" y="1251"/>
                  </a:cubicBezTo>
                  <a:cubicBezTo>
                    <a:pt x="2683" y="1160"/>
                    <a:pt x="2638" y="1206"/>
                    <a:pt x="2638" y="1138"/>
                  </a:cubicBezTo>
                  <a:lnTo>
                    <a:pt x="2638" y="1138"/>
                  </a:lnTo>
                  <a:lnTo>
                    <a:pt x="2706" y="1160"/>
                  </a:lnTo>
                  <a:lnTo>
                    <a:pt x="2683" y="1092"/>
                  </a:lnTo>
                  <a:cubicBezTo>
                    <a:pt x="2661" y="1138"/>
                    <a:pt x="2570" y="1115"/>
                    <a:pt x="2524" y="1138"/>
                  </a:cubicBezTo>
                  <a:lnTo>
                    <a:pt x="2524" y="1047"/>
                  </a:lnTo>
                  <a:lnTo>
                    <a:pt x="2570" y="1047"/>
                  </a:lnTo>
                  <a:cubicBezTo>
                    <a:pt x="2570" y="1024"/>
                    <a:pt x="2411" y="1001"/>
                    <a:pt x="2433" y="910"/>
                  </a:cubicBezTo>
                  <a:cubicBezTo>
                    <a:pt x="2456" y="751"/>
                    <a:pt x="2433" y="592"/>
                    <a:pt x="2433" y="433"/>
                  </a:cubicBezTo>
                  <a:lnTo>
                    <a:pt x="2433" y="433"/>
                  </a:lnTo>
                  <a:lnTo>
                    <a:pt x="2502" y="501"/>
                  </a:lnTo>
                  <a:lnTo>
                    <a:pt x="2502" y="433"/>
                  </a:lnTo>
                  <a:cubicBezTo>
                    <a:pt x="2494" y="440"/>
                    <a:pt x="2488" y="444"/>
                    <a:pt x="2484" y="444"/>
                  </a:cubicBezTo>
                  <a:cubicBezTo>
                    <a:pt x="2467" y="444"/>
                    <a:pt x="2471" y="399"/>
                    <a:pt x="2464" y="399"/>
                  </a:cubicBezTo>
                  <a:cubicBezTo>
                    <a:pt x="2463" y="399"/>
                    <a:pt x="2460" y="402"/>
                    <a:pt x="2456" y="410"/>
                  </a:cubicBezTo>
                  <a:cubicBezTo>
                    <a:pt x="2297" y="296"/>
                    <a:pt x="2411" y="137"/>
                    <a:pt x="2320" y="4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50"/>
            <p:cNvSpPr/>
            <p:nvPr/>
          </p:nvSpPr>
          <p:spPr>
            <a:xfrm rot="-2172901" flipH="1">
              <a:off x="8049577" y="1799255"/>
              <a:ext cx="41" cy="981"/>
            </a:xfrm>
            <a:custGeom>
              <a:avLst/>
              <a:gdLst/>
              <a:ahLst/>
              <a:cxnLst/>
              <a:rect l="l" t="t" r="r" b="b"/>
              <a:pathLst>
                <a:path w="1" h="24" extrusionOk="0">
                  <a:moveTo>
                    <a:pt x="0" y="1"/>
                  </a:moveTo>
                  <a:lnTo>
                    <a:pt x="0" y="2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50"/>
            <p:cNvSpPr/>
            <p:nvPr/>
          </p:nvSpPr>
          <p:spPr>
            <a:xfrm rot="-2172901" flipH="1">
              <a:off x="9310547" y="1034183"/>
              <a:ext cx="130094" cy="373144"/>
            </a:xfrm>
            <a:custGeom>
              <a:avLst/>
              <a:gdLst/>
              <a:ahLst/>
              <a:cxnLst/>
              <a:rect l="l" t="t" r="r" b="b"/>
              <a:pathLst>
                <a:path w="3184" h="9133" extrusionOk="0">
                  <a:moveTo>
                    <a:pt x="2502" y="2547"/>
                  </a:moveTo>
                  <a:lnTo>
                    <a:pt x="2612" y="2572"/>
                  </a:lnTo>
                  <a:lnTo>
                    <a:pt x="2612" y="2572"/>
                  </a:lnTo>
                  <a:lnTo>
                    <a:pt x="2547" y="2615"/>
                  </a:lnTo>
                  <a:lnTo>
                    <a:pt x="2502" y="2547"/>
                  </a:lnTo>
                  <a:close/>
                  <a:moveTo>
                    <a:pt x="3138" y="7277"/>
                  </a:moveTo>
                  <a:lnTo>
                    <a:pt x="3137" y="7277"/>
                  </a:lnTo>
                  <a:lnTo>
                    <a:pt x="3137" y="7277"/>
                  </a:lnTo>
                  <a:cubicBezTo>
                    <a:pt x="3138" y="7277"/>
                    <a:pt x="3138" y="7277"/>
                    <a:pt x="3138" y="7277"/>
                  </a:cubicBezTo>
                  <a:close/>
                  <a:moveTo>
                    <a:pt x="2820" y="8914"/>
                  </a:moveTo>
                  <a:lnTo>
                    <a:pt x="2801" y="8990"/>
                  </a:lnTo>
                  <a:lnTo>
                    <a:pt x="2801" y="8990"/>
                  </a:lnTo>
                  <a:cubicBezTo>
                    <a:pt x="2810" y="8934"/>
                    <a:pt x="2757" y="8914"/>
                    <a:pt x="2820" y="8914"/>
                  </a:cubicBezTo>
                  <a:close/>
                  <a:moveTo>
                    <a:pt x="159" y="0"/>
                  </a:moveTo>
                  <a:lnTo>
                    <a:pt x="137" y="91"/>
                  </a:lnTo>
                  <a:lnTo>
                    <a:pt x="228" y="91"/>
                  </a:lnTo>
                  <a:cubicBezTo>
                    <a:pt x="250" y="159"/>
                    <a:pt x="182" y="114"/>
                    <a:pt x="182" y="182"/>
                  </a:cubicBezTo>
                  <a:cubicBezTo>
                    <a:pt x="114" y="182"/>
                    <a:pt x="114" y="137"/>
                    <a:pt x="91" y="68"/>
                  </a:cubicBezTo>
                  <a:lnTo>
                    <a:pt x="91" y="68"/>
                  </a:lnTo>
                  <a:cubicBezTo>
                    <a:pt x="91" y="137"/>
                    <a:pt x="46" y="182"/>
                    <a:pt x="114" y="205"/>
                  </a:cubicBezTo>
                  <a:cubicBezTo>
                    <a:pt x="102" y="228"/>
                    <a:pt x="85" y="228"/>
                    <a:pt x="68" y="228"/>
                  </a:cubicBezTo>
                  <a:cubicBezTo>
                    <a:pt x="51" y="228"/>
                    <a:pt x="34" y="228"/>
                    <a:pt x="23" y="250"/>
                  </a:cubicBezTo>
                  <a:cubicBezTo>
                    <a:pt x="46" y="296"/>
                    <a:pt x="114" y="341"/>
                    <a:pt x="68" y="387"/>
                  </a:cubicBezTo>
                  <a:cubicBezTo>
                    <a:pt x="0" y="500"/>
                    <a:pt x="159" y="546"/>
                    <a:pt x="114" y="660"/>
                  </a:cubicBezTo>
                  <a:lnTo>
                    <a:pt x="91" y="660"/>
                  </a:lnTo>
                  <a:cubicBezTo>
                    <a:pt x="68" y="682"/>
                    <a:pt x="114" y="751"/>
                    <a:pt x="68" y="819"/>
                  </a:cubicBezTo>
                  <a:cubicBezTo>
                    <a:pt x="80" y="807"/>
                    <a:pt x="97" y="802"/>
                    <a:pt x="111" y="802"/>
                  </a:cubicBezTo>
                  <a:cubicBezTo>
                    <a:pt x="125" y="802"/>
                    <a:pt x="137" y="807"/>
                    <a:pt x="137" y="819"/>
                  </a:cubicBezTo>
                  <a:cubicBezTo>
                    <a:pt x="114" y="910"/>
                    <a:pt x="159" y="955"/>
                    <a:pt x="114" y="1001"/>
                  </a:cubicBezTo>
                  <a:lnTo>
                    <a:pt x="182" y="1069"/>
                  </a:lnTo>
                  <a:cubicBezTo>
                    <a:pt x="182" y="1319"/>
                    <a:pt x="364" y="2342"/>
                    <a:pt x="364" y="2615"/>
                  </a:cubicBezTo>
                  <a:lnTo>
                    <a:pt x="341" y="2615"/>
                  </a:lnTo>
                  <a:cubicBezTo>
                    <a:pt x="387" y="3002"/>
                    <a:pt x="409" y="3843"/>
                    <a:pt x="500" y="4275"/>
                  </a:cubicBezTo>
                  <a:cubicBezTo>
                    <a:pt x="455" y="4343"/>
                    <a:pt x="455" y="4412"/>
                    <a:pt x="455" y="4480"/>
                  </a:cubicBezTo>
                  <a:cubicBezTo>
                    <a:pt x="464" y="4470"/>
                    <a:pt x="478" y="4465"/>
                    <a:pt x="490" y="4465"/>
                  </a:cubicBezTo>
                  <a:cubicBezTo>
                    <a:pt x="508" y="4465"/>
                    <a:pt x="523" y="4476"/>
                    <a:pt x="523" y="4503"/>
                  </a:cubicBezTo>
                  <a:cubicBezTo>
                    <a:pt x="523" y="4605"/>
                    <a:pt x="529" y="4605"/>
                    <a:pt x="540" y="4605"/>
                  </a:cubicBezTo>
                  <a:cubicBezTo>
                    <a:pt x="552" y="4605"/>
                    <a:pt x="569" y="4605"/>
                    <a:pt x="591" y="4707"/>
                  </a:cubicBezTo>
                  <a:cubicBezTo>
                    <a:pt x="637" y="4957"/>
                    <a:pt x="569" y="5890"/>
                    <a:pt x="523" y="6094"/>
                  </a:cubicBezTo>
                  <a:cubicBezTo>
                    <a:pt x="614" y="6208"/>
                    <a:pt x="546" y="6367"/>
                    <a:pt x="614" y="6481"/>
                  </a:cubicBezTo>
                  <a:lnTo>
                    <a:pt x="591" y="6458"/>
                  </a:lnTo>
                  <a:lnTo>
                    <a:pt x="591" y="6458"/>
                  </a:lnTo>
                  <a:cubicBezTo>
                    <a:pt x="614" y="6572"/>
                    <a:pt x="546" y="7254"/>
                    <a:pt x="546" y="7413"/>
                  </a:cubicBezTo>
                  <a:lnTo>
                    <a:pt x="569" y="7391"/>
                  </a:lnTo>
                  <a:lnTo>
                    <a:pt x="569" y="7391"/>
                  </a:lnTo>
                  <a:cubicBezTo>
                    <a:pt x="614" y="7504"/>
                    <a:pt x="523" y="7482"/>
                    <a:pt x="478" y="7573"/>
                  </a:cubicBezTo>
                  <a:cubicBezTo>
                    <a:pt x="591" y="7573"/>
                    <a:pt x="637" y="7686"/>
                    <a:pt x="637" y="7732"/>
                  </a:cubicBezTo>
                  <a:lnTo>
                    <a:pt x="614" y="7709"/>
                  </a:lnTo>
                  <a:lnTo>
                    <a:pt x="614" y="7709"/>
                  </a:lnTo>
                  <a:cubicBezTo>
                    <a:pt x="637" y="7777"/>
                    <a:pt x="728" y="7914"/>
                    <a:pt x="728" y="8027"/>
                  </a:cubicBezTo>
                  <a:lnTo>
                    <a:pt x="682" y="8005"/>
                  </a:lnTo>
                  <a:lnTo>
                    <a:pt x="682" y="8005"/>
                  </a:lnTo>
                  <a:cubicBezTo>
                    <a:pt x="728" y="8096"/>
                    <a:pt x="705" y="8255"/>
                    <a:pt x="705" y="8323"/>
                  </a:cubicBezTo>
                  <a:cubicBezTo>
                    <a:pt x="682" y="8437"/>
                    <a:pt x="569" y="8641"/>
                    <a:pt x="637" y="8846"/>
                  </a:cubicBezTo>
                  <a:lnTo>
                    <a:pt x="478" y="8937"/>
                  </a:lnTo>
                  <a:lnTo>
                    <a:pt x="500" y="8960"/>
                  </a:lnTo>
                  <a:cubicBezTo>
                    <a:pt x="500" y="8960"/>
                    <a:pt x="1500" y="9133"/>
                    <a:pt x="2191" y="9133"/>
                  </a:cubicBezTo>
                  <a:cubicBezTo>
                    <a:pt x="2437" y="9133"/>
                    <a:pt x="2644" y="9110"/>
                    <a:pt x="2752" y="9051"/>
                  </a:cubicBezTo>
                  <a:lnTo>
                    <a:pt x="2797" y="9051"/>
                  </a:lnTo>
                  <a:lnTo>
                    <a:pt x="2797" y="9005"/>
                  </a:lnTo>
                  <a:cubicBezTo>
                    <a:pt x="2806" y="8978"/>
                    <a:pt x="2815" y="8969"/>
                    <a:pt x="2825" y="8969"/>
                  </a:cubicBezTo>
                  <a:cubicBezTo>
                    <a:pt x="2841" y="8969"/>
                    <a:pt x="2860" y="8991"/>
                    <a:pt x="2888" y="9005"/>
                  </a:cubicBezTo>
                  <a:lnTo>
                    <a:pt x="2911" y="8937"/>
                  </a:lnTo>
                  <a:lnTo>
                    <a:pt x="2865" y="8960"/>
                  </a:lnTo>
                  <a:cubicBezTo>
                    <a:pt x="2865" y="8914"/>
                    <a:pt x="2797" y="8869"/>
                    <a:pt x="2843" y="8846"/>
                  </a:cubicBezTo>
                  <a:cubicBezTo>
                    <a:pt x="2843" y="8812"/>
                    <a:pt x="2860" y="8812"/>
                    <a:pt x="2880" y="8812"/>
                  </a:cubicBezTo>
                  <a:cubicBezTo>
                    <a:pt x="2899" y="8812"/>
                    <a:pt x="2922" y="8812"/>
                    <a:pt x="2934" y="8778"/>
                  </a:cubicBezTo>
                  <a:cubicBezTo>
                    <a:pt x="2979" y="8391"/>
                    <a:pt x="3070" y="8027"/>
                    <a:pt x="3070" y="7641"/>
                  </a:cubicBezTo>
                  <a:lnTo>
                    <a:pt x="3093" y="7663"/>
                  </a:lnTo>
                  <a:cubicBezTo>
                    <a:pt x="3070" y="7550"/>
                    <a:pt x="3093" y="7436"/>
                    <a:pt x="3070" y="7322"/>
                  </a:cubicBezTo>
                  <a:lnTo>
                    <a:pt x="3137" y="7277"/>
                  </a:lnTo>
                  <a:lnTo>
                    <a:pt x="3137" y="7277"/>
                  </a:lnTo>
                  <a:cubicBezTo>
                    <a:pt x="3137" y="7278"/>
                    <a:pt x="3137" y="7278"/>
                    <a:pt x="3137" y="7278"/>
                  </a:cubicBezTo>
                  <a:cubicBezTo>
                    <a:pt x="3115" y="7278"/>
                    <a:pt x="3115" y="6708"/>
                    <a:pt x="3115" y="6708"/>
                  </a:cubicBezTo>
                  <a:lnTo>
                    <a:pt x="3025" y="6686"/>
                  </a:lnTo>
                  <a:cubicBezTo>
                    <a:pt x="3025" y="6572"/>
                    <a:pt x="3138" y="6663"/>
                    <a:pt x="3115" y="6549"/>
                  </a:cubicBezTo>
                  <a:cubicBezTo>
                    <a:pt x="2979" y="6504"/>
                    <a:pt x="3115" y="6390"/>
                    <a:pt x="3047" y="6345"/>
                  </a:cubicBezTo>
                  <a:cubicBezTo>
                    <a:pt x="3070" y="6345"/>
                    <a:pt x="3070" y="6299"/>
                    <a:pt x="3115" y="6299"/>
                  </a:cubicBezTo>
                  <a:cubicBezTo>
                    <a:pt x="3025" y="6276"/>
                    <a:pt x="3093" y="6254"/>
                    <a:pt x="3070" y="6208"/>
                  </a:cubicBezTo>
                  <a:lnTo>
                    <a:pt x="3070" y="6208"/>
                  </a:lnTo>
                  <a:lnTo>
                    <a:pt x="3025" y="6231"/>
                  </a:lnTo>
                  <a:lnTo>
                    <a:pt x="3002" y="6163"/>
                  </a:lnTo>
                  <a:lnTo>
                    <a:pt x="3070" y="6163"/>
                  </a:lnTo>
                  <a:cubicBezTo>
                    <a:pt x="3093" y="5958"/>
                    <a:pt x="3184" y="5026"/>
                    <a:pt x="3138" y="4821"/>
                  </a:cubicBezTo>
                  <a:lnTo>
                    <a:pt x="3138" y="4821"/>
                  </a:lnTo>
                  <a:cubicBezTo>
                    <a:pt x="3093" y="4844"/>
                    <a:pt x="3115" y="4912"/>
                    <a:pt x="3025" y="4935"/>
                  </a:cubicBezTo>
                  <a:cubicBezTo>
                    <a:pt x="2979" y="4889"/>
                    <a:pt x="3047" y="4866"/>
                    <a:pt x="3002" y="4844"/>
                  </a:cubicBezTo>
                  <a:cubicBezTo>
                    <a:pt x="3138" y="4821"/>
                    <a:pt x="3025" y="4707"/>
                    <a:pt x="3161" y="4685"/>
                  </a:cubicBezTo>
                  <a:lnTo>
                    <a:pt x="3093" y="4662"/>
                  </a:lnTo>
                  <a:lnTo>
                    <a:pt x="3138" y="4639"/>
                  </a:lnTo>
                  <a:cubicBezTo>
                    <a:pt x="3047" y="4389"/>
                    <a:pt x="3093" y="4571"/>
                    <a:pt x="3115" y="4366"/>
                  </a:cubicBezTo>
                  <a:cubicBezTo>
                    <a:pt x="3093" y="4230"/>
                    <a:pt x="2979" y="4184"/>
                    <a:pt x="3025" y="4116"/>
                  </a:cubicBezTo>
                  <a:lnTo>
                    <a:pt x="2956" y="4116"/>
                  </a:lnTo>
                  <a:cubicBezTo>
                    <a:pt x="3025" y="4116"/>
                    <a:pt x="2911" y="4025"/>
                    <a:pt x="2979" y="4025"/>
                  </a:cubicBezTo>
                  <a:cubicBezTo>
                    <a:pt x="2959" y="3985"/>
                    <a:pt x="2957" y="3908"/>
                    <a:pt x="2908" y="3908"/>
                  </a:cubicBezTo>
                  <a:cubicBezTo>
                    <a:pt x="2906" y="3908"/>
                    <a:pt x="2904" y="3908"/>
                    <a:pt x="2902" y="3908"/>
                  </a:cubicBezTo>
                  <a:lnTo>
                    <a:pt x="2902" y="3908"/>
                  </a:lnTo>
                  <a:cubicBezTo>
                    <a:pt x="2927" y="3896"/>
                    <a:pt x="2935" y="3853"/>
                    <a:pt x="2956" y="3853"/>
                  </a:cubicBezTo>
                  <a:cubicBezTo>
                    <a:pt x="2963" y="3853"/>
                    <a:pt x="2970" y="3857"/>
                    <a:pt x="2979" y="3866"/>
                  </a:cubicBezTo>
                  <a:lnTo>
                    <a:pt x="2979" y="3775"/>
                  </a:lnTo>
                  <a:lnTo>
                    <a:pt x="2956" y="3820"/>
                  </a:lnTo>
                  <a:cubicBezTo>
                    <a:pt x="2934" y="3729"/>
                    <a:pt x="3002" y="3661"/>
                    <a:pt x="2911" y="3593"/>
                  </a:cubicBezTo>
                  <a:lnTo>
                    <a:pt x="2888" y="3639"/>
                  </a:lnTo>
                  <a:cubicBezTo>
                    <a:pt x="2865" y="3570"/>
                    <a:pt x="2865" y="3525"/>
                    <a:pt x="2956" y="3502"/>
                  </a:cubicBezTo>
                  <a:lnTo>
                    <a:pt x="2979" y="3570"/>
                  </a:lnTo>
                  <a:cubicBezTo>
                    <a:pt x="2979" y="3457"/>
                    <a:pt x="2979" y="3388"/>
                    <a:pt x="2911" y="3320"/>
                  </a:cubicBezTo>
                  <a:lnTo>
                    <a:pt x="2911" y="3343"/>
                  </a:lnTo>
                  <a:cubicBezTo>
                    <a:pt x="2821" y="3231"/>
                    <a:pt x="2731" y="2674"/>
                    <a:pt x="2619" y="2573"/>
                  </a:cubicBezTo>
                  <a:lnTo>
                    <a:pt x="2619" y="2573"/>
                  </a:lnTo>
                  <a:lnTo>
                    <a:pt x="2706" y="2592"/>
                  </a:lnTo>
                  <a:cubicBezTo>
                    <a:pt x="2706" y="2388"/>
                    <a:pt x="2570" y="1433"/>
                    <a:pt x="2615" y="1274"/>
                  </a:cubicBezTo>
                  <a:cubicBezTo>
                    <a:pt x="2624" y="1237"/>
                    <a:pt x="2641" y="1226"/>
                    <a:pt x="2659" y="1226"/>
                  </a:cubicBezTo>
                  <a:cubicBezTo>
                    <a:pt x="2685" y="1226"/>
                    <a:pt x="2715" y="1251"/>
                    <a:pt x="2729" y="1251"/>
                  </a:cubicBezTo>
                  <a:cubicBezTo>
                    <a:pt x="2683" y="1160"/>
                    <a:pt x="2661" y="1205"/>
                    <a:pt x="2661" y="1137"/>
                  </a:cubicBezTo>
                  <a:lnTo>
                    <a:pt x="2661" y="1137"/>
                  </a:lnTo>
                  <a:lnTo>
                    <a:pt x="2706" y="1160"/>
                  </a:lnTo>
                  <a:lnTo>
                    <a:pt x="2706" y="1160"/>
                  </a:lnTo>
                  <a:lnTo>
                    <a:pt x="2683" y="1092"/>
                  </a:lnTo>
                  <a:cubicBezTo>
                    <a:pt x="2683" y="1137"/>
                    <a:pt x="2592" y="1114"/>
                    <a:pt x="2524" y="1137"/>
                  </a:cubicBezTo>
                  <a:lnTo>
                    <a:pt x="2524" y="1046"/>
                  </a:lnTo>
                  <a:lnTo>
                    <a:pt x="2592" y="1046"/>
                  </a:lnTo>
                  <a:cubicBezTo>
                    <a:pt x="2592" y="1023"/>
                    <a:pt x="2433" y="1001"/>
                    <a:pt x="2456" y="910"/>
                  </a:cubicBezTo>
                  <a:cubicBezTo>
                    <a:pt x="2479" y="751"/>
                    <a:pt x="2433" y="591"/>
                    <a:pt x="2433" y="432"/>
                  </a:cubicBezTo>
                  <a:lnTo>
                    <a:pt x="2433" y="432"/>
                  </a:lnTo>
                  <a:lnTo>
                    <a:pt x="2524" y="500"/>
                  </a:lnTo>
                  <a:lnTo>
                    <a:pt x="2524" y="432"/>
                  </a:lnTo>
                  <a:cubicBezTo>
                    <a:pt x="2516" y="440"/>
                    <a:pt x="2510" y="443"/>
                    <a:pt x="2504" y="443"/>
                  </a:cubicBezTo>
                  <a:cubicBezTo>
                    <a:pt x="2484" y="443"/>
                    <a:pt x="2477" y="399"/>
                    <a:pt x="2466" y="399"/>
                  </a:cubicBezTo>
                  <a:cubicBezTo>
                    <a:pt x="2463" y="399"/>
                    <a:pt x="2460" y="402"/>
                    <a:pt x="2456" y="409"/>
                  </a:cubicBezTo>
                  <a:cubicBezTo>
                    <a:pt x="2320" y="296"/>
                    <a:pt x="2433" y="137"/>
                    <a:pt x="2342" y="46"/>
                  </a:cubicBezTo>
                  <a:cubicBezTo>
                    <a:pt x="2206" y="46"/>
                    <a:pt x="296" y="46"/>
                    <a:pt x="159" y="68"/>
                  </a:cubicBezTo>
                  <a:lnTo>
                    <a:pt x="1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50"/>
            <p:cNvSpPr/>
            <p:nvPr/>
          </p:nvSpPr>
          <p:spPr>
            <a:xfrm rot="-2172901" flipH="1">
              <a:off x="8258970" y="1648804"/>
              <a:ext cx="2819" cy="4699"/>
            </a:xfrm>
            <a:custGeom>
              <a:avLst/>
              <a:gdLst/>
              <a:ahLst/>
              <a:cxnLst/>
              <a:rect l="l" t="t" r="r" b="b"/>
              <a:pathLst>
                <a:path w="69" h="115" extrusionOk="0">
                  <a:moveTo>
                    <a:pt x="69" y="1"/>
                  </a:moveTo>
                  <a:cubicBezTo>
                    <a:pt x="23" y="46"/>
                    <a:pt x="1" y="69"/>
                    <a:pt x="1" y="115"/>
                  </a:cubicBezTo>
                  <a:cubicBezTo>
                    <a:pt x="69" y="92"/>
                    <a:pt x="69" y="46"/>
                    <a:pt x="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50"/>
            <p:cNvSpPr/>
            <p:nvPr/>
          </p:nvSpPr>
          <p:spPr>
            <a:xfrm rot="-2172901" flipH="1">
              <a:off x="8257862" y="1650075"/>
              <a:ext cx="41" cy="41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50"/>
            <p:cNvSpPr/>
            <p:nvPr/>
          </p:nvSpPr>
          <p:spPr>
            <a:xfrm rot="-2172901" flipH="1">
              <a:off x="8114099" y="1296006"/>
              <a:ext cx="41" cy="981"/>
            </a:xfrm>
            <a:custGeom>
              <a:avLst/>
              <a:gdLst/>
              <a:ahLst/>
              <a:cxnLst/>
              <a:rect l="l" t="t" r="r" b="b"/>
              <a:pathLst>
                <a:path w="1" h="24" extrusionOk="0">
                  <a:moveTo>
                    <a:pt x="1" y="1"/>
                  </a:moveTo>
                  <a:lnTo>
                    <a:pt x="1" y="2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50"/>
            <p:cNvSpPr/>
            <p:nvPr/>
          </p:nvSpPr>
          <p:spPr>
            <a:xfrm rot="-2172901" flipH="1">
              <a:off x="8137239" y="1282350"/>
              <a:ext cx="110604" cy="385605"/>
            </a:xfrm>
            <a:custGeom>
              <a:avLst/>
              <a:gdLst/>
              <a:ahLst/>
              <a:cxnLst/>
              <a:rect l="l" t="t" r="r" b="b"/>
              <a:pathLst>
                <a:path w="2707" h="9438" extrusionOk="0">
                  <a:moveTo>
                    <a:pt x="387" y="0"/>
                  </a:moveTo>
                  <a:lnTo>
                    <a:pt x="364" y="91"/>
                  </a:lnTo>
                  <a:cubicBezTo>
                    <a:pt x="366" y="91"/>
                    <a:pt x="367" y="91"/>
                    <a:pt x="369" y="91"/>
                  </a:cubicBezTo>
                  <a:lnTo>
                    <a:pt x="369" y="91"/>
                  </a:lnTo>
                  <a:lnTo>
                    <a:pt x="387" y="0"/>
                  </a:lnTo>
                  <a:close/>
                  <a:moveTo>
                    <a:pt x="2229" y="2956"/>
                  </a:moveTo>
                  <a:lnTo>
                    <a:pt x="2365" y="3002"/>
                  </a:lnTo>
                  <a:lnTo>
                    <a:pt x="2365" y="3002"/>
                  </a:lnTo>
                  <a:lnTo>
                    <a:pt x="2297" y="3047"/>
                  </a:lnTo>
                  <a:lnTo>
                    <a:pt x="2229" y="2956"/>
                  </a:lnTo>
                  <a:close/>
                  <a:moveTo>
                    <a:pt x="2525" y="9028"/>
                  </a:moveTo>
                  <a:lnTo>
                    <a:pt x="2525" y="9070"/>
                  </a:lnTo>
                  <a:lnTo>
                    <a:pt x="2525" y="9070"/>
                  </a:lnTo>
                  <a:cubicBezTo>
                    <a:pt x="2515" y="9048"/>
                    <a:pt x="2494" y="9043"/>
                    <a:pt x="2525" y="9028"/>
                  </a:cubicBezTo>
                  <a:close/>
                  <a:moveTo>
                    <a:pt x="319" y="68"/>
                  </a:moveTo>
                  <a:cubicBezTo>
                    <a:pt x="296" y="137"/>
                    <a:pt x="251" y="182"/>
                    <a:pt x="319" y="205"/>
                  </a:cubicBezTo>
                  <a:cubicBezTo>
                    <a:pt x="305" y="218"/>
                    <a:pt x="294" y="222"/>
                    <a:pt x="283" y="222"/>
                  </a:cubicBezTo>
                  <a:cubicBezTo>
                    <a:pt x="272" y="222"/>
                    <a:pt x="261" y="218"/>
                    <a:pt x="250" y="218"/>
                  </a:cubicBezTo>
                  <a:cubicBezTo>
                    <a:pt x="237" y="218"/>
                    <a:pt x="223" y="224"/>
                    <a:pt x="205" y="250"/>
                  </a:cubicBezTo>
                  <a:cubicBezTo>
                    <a:pt x="228" y="296"/>
                    <a:pt x="273" y="341"/>
                    <a:pt x="228" y="387"/>
                  </a:cubicBezTo>
                  <a:cubicBezTo>
                    <a:pt x="137" y="500"/>
                    <a:pt x="296" y="591"/>
                    <a:pt x="205" y="682"/>
                  </a:cubicBezTo>
                  <a:cubicBezTo>
                    <a:pt x="160" y="705"/>
                    <a:pt x="205" y="796"/>
                    <a:pt x="160" y="842"/>
                  </a:cubicBezTo>
                  <a:cubicBezTo>
                    <a:pt x="160" y="842"/>
                    <a:pt x="171" y="836"/>
                    <a:pt x="182" y="836"/>
                  </a:cubicBezTo>
                  <a:cubicBezTo>
                    <a:pt x="194" y="836"/>
                    <a:pt x="205" y="842"/>
                    <a:pt x="205" y="864"/>
                  </a:cubicBezTo>
                  <a:cubicBezTo>
                    <a:pt x="160" y="932"/>
                    <a:pt x="205" y="1001"/>
                    <a:pt x="137" y="1046"/>
                  </a:cubicBezTo>
                  <a:lnTo>
                    <a:pt x="205" y="1114"/>
                  </a:lnTo>
                  <a:cubicBezTo>
                    <a:pt x="160" y="1387"/>
                    <a:pt x="91" y="2479"/>
                    <a:pt x="114" y="2752"/>
                  </a:cubicBezTo>
                  <a:lnTo>
                    <a:pt x="91" y="2752"/>
                  </a:lnTo>
                  <a:cubicBezTo>
                    <a:pt x="91" y="3184"/>
                    <a:pt x="23" y="4048"/>
                    <a:pt x="91" y="4503"/>
                  </a:cubicBezTo>
                  <a:cubicBezTo>
                    <a:pt x="23" y="4548"/>
                    <a:pt x="23" y="4662"/>
                    <a:pt x="1" y="4730"/>
                  </a:cubicBezTo>
                  <a:cubicBezTo>
                    <a:pt x="20" y="4711"/>
                    <a:pt x="35" y="4704"/>
                    <a:pt x="46" y="4704"/>
                  </a:cubicBezTo>
                  <a:cubicBezTo>
                    <a:pt x="61" y="4704"/>
                    <a:pt x="69" y="4717"/>
                    <a:pt x="69" y="4730"/>
                  </a:cubicBezTo>
                  <a:cubicBezTo>
                    <a:pt x="46" y="4957"/>
                    <a:pt x="114" y="4753"/>
                    <a:pt x="137" y="4957"/>
                  </a:cubicBezTo>
                  <a:cubicBezTo>
                    <a:pt x="182" y="5230"/>
                    <a:pt x="114" y="6185"/>
                    <a:pt x="69" y="6413"/>
                  </a:cubicBezTo>
                  <a:cubicBezTo>
                    <a:pt x="137" y="6526"/>
                    <a:pt x="69" y="6686"/>
                    <a:pt x="137" y="6799"/>
                  </a:cubicBezTo>
                  <a:lnTo>
                    <a:pt x="114" y="6799"/>
                  </a:lnTo>
                  <a:cubicBezTo>
                    <a:pt x="137" y="6845"/>
                    <a:pt x="114" y="7072"/>
                    <a:pt x="114" y="7277"/>
                  </a:cubicBezTo>
                  <a:cubicBezTo>
                    <a:pt x="114" y="7482"/>
                    <a:pt x="114" y="7709"/>
                    <a:pt x="137" y="7777"/>
                  </a:cubicBezTo>
                  <a:lnTo>
                    <a:pt x="137" y="7754"/>
                  </a:lnTo>
                  <a:lnTo>
                    <a:pt x="137" y="7754"/>
                  </a:lnTo>
                  <a:cubicBezTo>
                    <a:pt x="205" y="7891"/>
                    <a:pt x="114" y="7868"/>
                    <a:pt x="91" y="7982"/>
                  </a:cubicBezTo>
                  <a:cubicBezTo>
                    <a:pt x="100" y="7980"/>
                    <a:pt x="108" y="7979"/>
                    <a:pt x="115" y="7979"/>
                  </a:cubicBezTo>
                  <a:cubicBezTo>
                    <a:pt x="194" y="7979"/>
                    <a:pt x="251" y="8077"/>
                    <a:pt x="251" y="8118"/>
                  </a:cubicBezTo>
                  <a:lnTo>
                    <a:pt x="228" y="8118"/>
                  </a:lnTo>
                  <a:cubicBezTo>
                    <a:pt x="251" y="8187"/>
                    <a:pt x="342" y="8323"/>
                    <a:pt x="364" y="8414"/>
                  </a:cubicBezTo>
                  <a:lnTo>
                    <a:pt x="319" y="8414"/>
                  </a:lnTo>
                  <a:cubicBezTo>
                    <a:pt x="364" y="8505"/>
                    <a:pt x="364" y="8664"/>
                    <a:pt x="364" y="8732"/>
                  </a:cubicBezTo>
                  <a:cubicBezTo>
                    <a:pt x="364" y="8869"/>
                    <a:pt x="273" y="9096"/>
                    <a:pt x="364" y="9278"/>
                  </a:cubicBezTo>
                  <a:lnTo>
                    <a:pt x="228" y="9437"/>
                  </a:lnTo>
                  <a:cubicBezTo>
                    <a:pt x="228" y="9437"/>
                    <a:pt x="2093" y="9437"/>
                    <a:pt x="2479" y="9164"/>
                  </a:cubicBezTo>
                  <a:lnTo>
                    <a:pt x="2525" y="9164"/>
                  </a:lnTo>
                  <a:lnTo>
                    <a:pt x="2525" y="9119"/>
                  </a:lnTo>
                  <a:cubicBezTo>
                    <a:pt x="2534" y="9092"/>
                    <a:pt x="2542" y="9083"/>
                    <a:pt x="2551" y="9083"/>
                  </a:cubicBezTo>
                  <a:cubicBezTo>
                    <a:pt x="2565" y="9083"/>
                    <a:pt x="2579" y="9105"/>
                    <a:pt x="2593" y="9119"/>
                  </a:cubicBezTo>
                  <a:lnTo>
                    <a:pt x="2616" y="9051"/>
                  </a:lnTo>
                  <a:lnTo>
                    <a:pt x="2593" y="9073"/>
                  </a:lnTo>
                  <a:cubicBezTo>
                    <a:pt x="2570" y="9028"/>
                    <a:pt x="2525" y="9005"/>
                    <a:pt x="2547" y="8960"/>
                  </a:cubicBezTo>
                  <a:cubicBezTo>
                    <a:pt x="2547" y="8914"/>
                    <a:pt x="2616" y="8960"/>
                    <a:pt x="2638" y="8891"/>
                  </a:cubicBezTo>
                  <a:cubicBezTo>
                    <a:pt x="2638" y="8528"/>
                    <a:pt x="2684" y="8187"/>
                    <a:pt x="2661" y="7823"/>
                  </a:cubicBezTo>
                  <a:lnTo>
                    <a:pt x="2661" y="7823"/>
                  </a:lnTo>
                  <a:lnTo>
                    <a:pt x="2684" y="7845"/>
                  </a:lnTo>
                  <a:cubicBezTo>
                    <a:pt x="2661" y="7732"/>
                    <a:pt x="2661" y="7641"/>
                    <a:pt x="2638" y="7550"/>
                  </a:cubicBezTo>
                  <a:lnTo>
                    <a:pt x="2707" y="7504"/>
                  </a:lnTo>
                  <a:lnTo>
                    <a:pt x="2707" y="7504"/>
                  </a:lnTo>
                  <a:cubicBezTo>
                    <a:pt x="2706" y="7505"/>
                    <a:pt x="2705" y="7505"/>
                    <a:pt x="2704" y="7505"/>
                  </a:cubicBezTo>
                  <a:cubicBezTo>
                    <a:pt x="2659" y="7505"/>
                    <a:pt x="2616" y="6959"/>
                    <a:pt x="2638" y="6959"/>
                  </a:cubicBezTo>
                  <a:lnTo>
                    <a:pt x="2547" y="6959"/>
                  </a:lnTo>
                  <a:cubicBezTo>
                    <a:pt x="2547" y="6845"/>
                    <a:pt x="2661" y="6913"/>
                    <a:pt x="2638" y="6822"/>
                  </a:cubicBezTo>
                  <a:cubicBezTo>
                    <a:pt x="2502" y="6777"/>
                    <a:pt x="2661" y="6663"/>
                    <a:pt x="2570" y="6617"/>
                  </a:cubicBezTo>
                  <a:cubicBezTo>
                    <a:pt x="2593" y="6617"/>
                    <a:pt x="2593" y="6572"/>
                    <a:pt x="2638" y="6572"/>
                  </a:cubicBezTo>
                  <a:cubicBezTo>
                    <a:pt x="2570" y="6572"/>
                    <a:pt x="2616" y="6526"/>
                    <a:pt x="2593" y="6504"/>
                  </a:cubicBezTo>
                  <a:lnTo>
                    <a:pt x="2593" y="6504"/>
                  </a:lnTo>
                  <a:lnTo>
                    <a:pt x="2547" y="6526"/>
                  </a:lnTo>
                  <a:lnTo>
                    <a:pt x="2525" y="6458"/>
                  </a:lnTo>
                  <a:lnTo>
                    <a:pt x="2616" y="6436"/>
                  </a:lnTo>
                  <a:cubicBezTo>
                    <a:pt x="2638" y="6254"/>
                    <a:pt x="2707" y="5389"/>
                    <a:pt x="2684" y="5208"/>
                  </a:cubicBezTo>
                  <a:lnTo>
                    <a:pt x="2684" y="5208"/>
                  </a:lnTo>
                  <a:cubicBezTo>
                    <a:pt x="2616" y="5230"/>
                    <a:pt x="2661" y="5276"/>
                    <a:pt x="2570" y="5299"/>
                  </a:cubicBezTo>
                  <a:cubicBezTo>
                    <a:pt x="2525" y="5253"/>
                    <a:pt x="2593" y="5230"/>
                    <a:pt x="2547" y="5208"/>
                  </a:cubicBezTo>
                  <a:cubicBezTo>
                    <a:pt x="2661" y="5185"/>
                    <a:pt x="2570" y="5094"/>
                    <a:pt x="2707" y="5048"/>
                  </a:cubicBezTo>
                  <a:lnTo>
                    <a:pt x="2638" y="5026"/>
                  </a:lnTo>
                  <a:lnTo>
                    <a:pt x="2684" y="5003"/>
                  </a:lnTo>
                  <a:cubicBezTo>
                    <a:pt x="2593" y="4776"/>
                    <a:pt x="2638" y="4957"/>
                    <a:pt x="2661" y="4753"/>
                  </a:cubicBezTo>
                  <a:cubicBezTo>
                    <a:pt x="2661" y="4639"/>
                    <a:pt x="2570" y="4571"/>
                    <a:pt x="2616" y="4525"/>
                  </a:cubicBezTo>
                  <a:lnTo>
                    <a:pt x="2547" y="4525"/>
                  </a:lnTo>
                  <a:cubicBezTo>
                    <a:pt x="2616" y="4525"/>
                    <a:pt x="2502" y="4434"/>
                    <a:pt x="2570" y="4434"/>
                  </a:cubicBezTo>
                  <a:cubicBezTo>
                    <a:pt x="2570" y="4394"/>
                    <a:pt x="2570" y="4317"/>
                    <a:pt x="2506" y="4317"/>
                  </a:cubicBezTo>
                  <a:cubicBezTo>
                    <a:pt x="2502" y="4317"/>
                    <a:pt x="2497" y="4317"/>
                    <a:pt x="2492" y="4318"/>
                  </a:cubicBezTo>
                  <a:lnTo>
                    <a:pt x="2492" y="4318"/>
                  </a:lnTo>
                  <a:cubicBezTo>
                    <a:pt x="2521" y="4307"/>
                    <a:pt x="2541" y="4263"/>
                    <a:pt x="2568" y="4263"/>
                  </a:cubicBezTo>
                  <a:cubicBezTo>
                    <a:pt x="2576" y="4263"/>
                    <a:pt x="2584" y="4266"/>
                    <a:pt x="2593" y="4275"/>
                  </a:cubicBezTo>
                  <a:lnTo>
                    <a:pt x="2593" y="4207"/>
                  </a:lnTo>
                  <a:lnTo>
                    <a:pt x="2570" y="4230"/>
                  </a:lnTo>
                  <a:cubicBezTo>
                    <a:pt x="2547" y="4139"/>
                    <a:pt x="2638" y="4093"/>
                    <a:pt x="2547" y="4025"/>
                  </a:cubicBezTo>
                  <a:lnTo>
                    <a:pt x="2525" y="4048"/>
                  </a:lnTo>
                  <a:cubicBezTo>
                    <a:pt x="2525" y="4002"/>
                    <a:pt x="2502" y="3934"/>
                    <a:pt x="2593" y="3934"/>
                  </a:cubicBezTo>
                  <a:lnTo>
                    <a:pt x="2616" y="3980"/>
                  </a:lnTo>
                  <a:cubicBezTo>
                    <a:pt x="2638" y="3889"/>
                    <a:pt x="2616" y="3820"/>
                    <a:pt x="2593" y="3752"/>
                  </a:cubicBezTo>
                  <a:lnTo>
                    <a:pt x="2570" y="3775"/>
                  </a:lnTo>
                  <a:cubicBezTo>
                    <a:pt x="2502" y="3661"/>
                    <a:pt x="2456" y="3116"/>
                    <a:pt x="2365" y="3002"/>
                  </a:cubicBezTo>
                  <a:lnTo>
                    <a:pt x="2365" y="3002"/>
                  </a:lnTo>
                  <a:lnTo>
                    <a:pt x="2434" y="3025"/>
                  </a:lnTo>
                  <a:cubicBezTo>
                    <a:pt x="2434" y="2843"/>
                    <a:pt x="2479" y="1933"/>
                    <a:pt x="2547" y="1774"/>
                  </a:cubicBezTo>
                  <a:cubicBezTo>
                    <a:pt x="2563" y="1751"/>
                    <a:pt x="2580" y="1744"/>
                    <a:pt x="2597" y="1744"/>
                  </a:cubicBezTo>
                  <a:cubicBezTo>
                    <a:pt x="2631" y="1744"/>
                    <a:pt x="2661" y="1774"/>
                    <a:pt x="2661" y="1774"/>
                  </a:cubicBezTo>
                  <a:cubicBezTo>
                    <a:pt x="2661" y="1683"/>
                    <a:pt x="2593" y="1728"/>
                    <a:pt x="2616" y="1660"/>
                  </a:cubicBezTo>
                  <a:lnTo>
                    <a:pt x="2616" y="1660"/>
                  </a:lnTo>
                  <a:lnTo>
                    <a:pt x="2684" y="1683"/>
                  </a:lnTo>
                  <a:lnTo>
                    <a:pt x="2661" y="1615"/>
                  </a:lnTo>
                  <a:cubicBezTo>
                    <a:pt x="2650" y="1637"/>
                    <a:pt x="2621" y="1643"/>
                    <a:pt x="2590" y="1643"/>
                  </a:cubicBezTo>
                  <a:cubicBezTo>
                    <a:pt x="2559" y="1643"/>
                    <a:pt x="2525" y="1637"/>
                    <a:pt x="2502" y="1637"/>
                  </a:cubicBezTo>
                  <a:lnTo>
                    <a:pt x="2525" y="1546"/>
                  </a:lnTo>
                  <a:lnTo>
                    <a:pt x="2570" y="1569"/>
                  </a:lnTo>
                  <a:cubicBezTo>
                    <a:pt x="2570" y="1546"/>
                    <a:pt x="2434" y="1501"/>
                    <a:pt x="2456" y="1410"/>
                  </a:cubicBezTo>
                  <a:cubicBezTo>
                    <a:pt x="2502" y="1274"/>
                    <a:pt x="2502" y="1114"/>
                    <a:pt x="2547" y="955"/>
                  </a:cubicBezTo>
                  <a:lnTo>
                    <a:pt x="2593" y="1046"/>
                  </a:lnTo>
                  <a:lnTo>
                    <a:pt x="2616" y="978"/>
                  </a:lnTo>
                  <a:lnTo>
                    <a:pt x="2616" y="978"/>
                  </a:lnTo>
                  <a:cubicBezTo>
                    <a:pt x="2610" y="981"/>
                    <a:pt x="2606" y="982"/>
                    <a:pt x="2603" y="982"/>
                  </a:cubicBezTo>
                  <a:cubicBezTo>
                    <a:pt x="2578" y="982"/>
                    <a:pt x="2587" y="929"/>
                    <a:pt x="2576" y="929"/>
                  </a:cubicBezTo>
                  <a:cubicBezTo>
                    <a:pt x="2575" y="929"/>
                    <a:pt x="2573" y="930"/>
                    <a:pt x="2570" y="932"/>
                  </a:cubicBezTo>
                  <a:cubicBezTo>
                    <a:pt x="2456" y="796"/>
                    <a:pt x="2593" y="682"/>
                    <a:pt x="2502" y="569"/>
                  </a:cubicBezTo>
                  <a:cubicBezTo>
                    <a:pt x="2389" y="546"/>
                    <a:pt x="538" y="100"/>
                    <a:pt x="369" y="91"/>
                  </a:cubicBezTo>
                  <a:lnTo>
                    <a:pt x="369" y="91"/>
                  </a:lnTo>
                  <a:lnTo>
                    <a:pt x="364" y="114"/>
                  </a:lnTo>
                  <a:lnTo>
                    <a:pt x="433" y="114"/>
                  </a:lnTo>
                  <a:cubicBezTo>
                    <a:pt x="455" y="205"/>
                    <a:pt x="387" y="137"/>
                    <a:pt x="387" y="205"/>
                  </a:cubicBezTo>
                  <a:cubicBezTo>
                    <a:pt x="319" y="205"/>
                    <a:pt x="319" y="137"/>
                    <a:pt x="319" y="6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50"/>
            <p:cNvSpPr/>
            <p:nvPr/>
          </p:nvSpPr>
          <p:spPr>
            <a:xfrm rot="-2172901" flipH="1">
              <a:off x="7738154" y="1004047"/>
              <a:ext cx="2819" cy="3759"/>
            </a:xfrm>
            <a:custGeom>
              <a:avLst/>
              <a:gdLst/>
              <a:ahLst/>
              <a:cxnLst/>
              <a:rect l="l" t="t" r="r" b="b"/>
              <a:pathLst>
                <a:path w="69" h="92" extrusionOk="0">
                  <a:moveTo>
                    <a:pt x="69" y="1"/>
                  </a:moveTo>
                  <a:lnTo>
                    <a:pt x="69" y="1"/>
                  </a:lnTo>
                  <a:cubicBezTo>
                    <a:pt x="23" y="23"/>
                    <a:pt x="1" y="69"/>
                    <a:pt x="1" y="92"/>
                  </a:cubicBezTo>
                  <a:cubicBezTo>
                    <a:pt x="46" y="92"/>
                    <a:pt x="69" y="46"/>
                    <a:pt x="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50"/>
            <p:cNvSpPr/>
            <p:nvPr/>
          </p:nvSpPr>
          <p:spPr>
            <a:xfrm rot="-2172901" flipH="1">
              <a:off x="7737324" y="1005227"/>
              <a:ext cx="41" cy="41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50"/>
            <p:cNvSpPr/>
            <p:nvPr/>
          </p:nvSpPr>
          <p:spPr>
            <a:xfrm rot="-2172901" flipH="1">
              <a:off x="7623962" y="703742"/>
              <a:ext cx="41" cy="981"/>
            </a:xfrm>
            <a:custGeom>
              <a:avLst/>
              <a:gdLst/>
              <a:ahLst/>
              <a:cxnLst/>
              <a:rect l="l" t="t" r="r" b="b"/>
              <a:pathLst>
                <a:path w="1" h="24" extrusionOk="0">
                  <a:moveTo>
                    <a:pt x="0" y="0"/>
                  </a:moveTo>
                  <a:lnTo>
                    <a:pt x="0" y="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50"/>
            <p:cNvSpPr/>
            <p:nvPr/>
          </p:nvSpPr>
          <p:spPr>
            <a:xfrm rot="-2172901" flipH="1">
              <a:off x="7612654" y="697172"/>
              <a:ext cx="122658" cy="320439"/>
            </a:xfrm>
            <a:custGeom>
              <a:avLst/>
              <a:gdLst/>
              <a:ahLst/>
              <a:cxnLst/>
              <a:rect l="l" t="t" r="r" b="b"/>
              <a:pathLst>
                <a:path w="3002" h="7843" extrusionOk="0">
                  <a:moveTo>
                    <a:pt x="2783" y="5569"/>
                  </a:moveTo>
                  <a:cubicBezTo>
                    <a:pt x="2787" y="5571"/>
                    <a:pt x="2792" y="5573"/>
                    <a:pt x="2797" y="5575"/>
                  </a:cubicBezTo>
                  <a:cubicBezTo>
                    <a:pt x="2792" y="5572"/>
                    <a:pt x="2788" y="5570"/>
                    <a:pt x="2783" y="5569"/>
                  </a:cubicBezTo>
                  <a:close/>
                  <a:moveTo>
                    <a:pt x="2342" y="7689"/>
                  </a:moveTo>
                  <a:lnTo>
                    <a:pt x="2324" y="7745"/>
                  </a:lnTo>
                  <a:lnTo>
                    <a:pt x="2324" y="7745"/>
                  </a:lnTo>
                  <a:cubicBezTo>
                    <a:pt x="2330" y="7708"/>
                    <a:pt x="2281" y="7689"/>
                    <a:pt x="2342" y="7689"/>
                  </a:cubicBezTo>
                  <a:close/>
                  <a:moveTo>
                    <a:pt x="2446" y="1"/>
                  </a:moveTo>
                  <a:cubicBezTo>
                    <a:pt x="2108" y="1"/>
                    <a:pt x="467" y="120"/>
                    <a:pt x="341" y="162"/>
                  </a:cubicBezTo>
                  <a:lnTo>
                    <a:pt x="341" y="117"/>
                  </a:lnTo>
                  <a:lnTo>
                    <a:pt x="319" y="185"/>
                  </a:lnTo>
                  <a:lnTo>
                    <a:pt x="387" y="185"/>
                  </a:lnTo>
                  <a:cubicBezTo>
                    <a:pt x="432" y="231"/>
                    <a:pt x="341" y="208"/>
                    <a:pt x="364" y="253"/>
                  </a:cubicBezTo>
                  <a:cubicBezTo>
                    <a:pt x="296" y="253"/>
                    <a:pt x="273" y="208"/>
                    <a:pt x="273" y="185"/>
                  </a:cubicBezTo>
                  <a:lnTo>
                    <a:pt x="273" y="185"/>
                  </a:lnTo>
                  <a:cubicBezTo>
                    <a:pt x="273" y="208"/>
                    <a:pt x="228" y="253"/>
                    <a:pt x="296" y="253"/>
                  </a:cubicBezTo>
                  <a:cubicBezTo>
                    <a:pt x="273" y="299"/>
                    <a:pt x="228" y="276"/>
                    <a:pt x="205" y="322"/>
                  </a:cubicBezTo>
                  <a:cubicBezTo>
                    <a:pt x="228" y="344"/>
                    <a:pt x="273" y="367"/>
                    <a:pt x="250" y="390"/>
                  </a:cubicBezTo>
                  <a:lnTo>
                    <a:pt x="228" y="390"/>
                  </a:lnTo>
                  <a:cubicBezTo>
                    <a:pt x="182" y="481"/>
                    <a:pt x="341" y="504"/>
                    <a:pt x="296" y="595"/>
                  </a:cubicBezTo>
                  <a:lnTo>
                    <a:pt x="273" y="572"/>
                  </a:lnTo>
                  <a:lnTo>
                    <a:pt x="273" y="572"/>
                  </a:lnTo>
                  <a:cubicBezTo>
                    <a:pt x="228" y="617"/>
                    <a:pt x="296" y="640"/>
                    <a:pt x="250" y="708"/>
                  </a:cubicBezTo>
                  <a:lnTo>
                    <a:pt x="319" y="708"/>
                  </a:lnTo>
                  <a:cubicBezTo>
                    <a:pt x="296" y="754"/>
                    <a:pt x="341" y="776"/>
                    <a:pt x="273" y="822"/>
                  </a:cubicBezTo>
                  <a:lnTo>
                    <a:pt x="341" y="867"/>
                  </a:lnTo>
                  <a:cubicBezTo>
                    <a:pt x="341" y="1072"/>
                    <a:pt x="432" y="1913"/>
                    <a:pt x="410" y="2141"/>
                  </a:cubicBezTo>
                  <a:lnTo>
                    <a:pt x="387" y="2141"/>
                  </a:lnTo>
                  <a:cubicBezTo>
                    <a:pt x="410" y="2459"/>
                    <a:pt x="364" y="3164"/>
                    <a:pt x="410" y="3551"/>
                  </a:cubicBezTo>
                  <a:cubicBezTo>
                    <a:pt x="341" y="3596"/>
                    <a:pt x="341" y="3664"/>
                    <a:pt x="319" y="3733"/>
                  </a:cubicBezTo>
                  <a:lnTo>
                    <a:pt x="387" y="3733"/>
                  </a:lnTo>
                  <a:cubicBezTo>
                    <a:pt x="364" y="3915"/>
                    <a:pt x="432" y="3755"/>
                    <a:pt x="432" y="3937"/>
                  </a:cubicBezTo>
                  <a:cubicBezTo>
                    <a:pt x="478" y="4142"/>
                    <a:pt x="319" y="4938"/>
                    <a:pt x="250" y="5120"/>
                  </a:cubicBezTo>
                  <a:cubicBezTo>
                    <a:pt x="319" y="5211"/>
                    <a:pt x="250" y="5347"/>
                    <a:pt x="296" y="5438"/>
                  </a:cubicBezTo>
                  <a:lnTo>
                    <a:pt x="273" y="5438"/>
                  </a:lnTo>
                  <a:cubicBezTo>
                    <a:pt x="296" y="5529"/>
                    <a:pt x="137" y="6120"/>
                    <a:pt x="159" y="6257"/>
                  </a:cubicBezTo>
                  <a:lnTo>
                    <a:pt x="159" y="6234"/>
                  </a:lnTo>
                  <a:lnTo>
                    <a:pt x="159" y="6234"/>
                  </a:lnTo>
                  <a:cubicBezTo>
                    <a:pt x="205" y="6348"/>
                    <a:pt x="114" y="6325"/>
                    <a:pt x="68" y="6416"/>
                  </a:cubicBezTo>
                  <a:cubicBezTo>
                    <a:pt x="182" y="6416"/>
                    <a:pt x="228" y="6507"/>
                    <a:pt x="228" y="6552"/>
                  </a:cubicBezTo>
                  <a:lnTo>
                    <a:pt x="205" y="6552"/>
                  </a:lnTo>
                  <a:cubicBezTo>
                    <a:pt x="205" y="6598"/>
                    <a:pt x="296" y="6734"/>
                    <a:pt x="296" y="6825"/>
                  </a:cubicBezTo>
                  <a:lnTo>
                    <a:pt x="228" y="6803"/>
                  </a:lnTo>
                  <a:lnTo>
                    <a:pt x="228" y="6803"/>
                  </a:lnTo>
                  <a:cubicBezTo>
                    <a:pt x="273" y="6893"/>
                    <a:pt x="250" y="7030"/>
                    <a:pt x="250" y="7075"/>
                  </a:cubicBezTo>
                  <a:cubicBezTo>
                    <a:pt x="205" y="7212"/>
                    <a:pt x="114" y="7394"/>
                    <a:pt x="159" y="7576"/>
                  </a:cubicBezTo>
                  <a:lnTo>
                    <a:pt x="0" y="7667"/>
                  </a:lnTo>
                  <a:lnTo>
                    <a:pt x="0" y="7689"/>
                  </a:lnTo>
                  <a:cubicBezTo>
                    <a:pt x="0" y="7689"/>
                    <a:pt x="478" y="7758"/>
                    <a:pt x="978" y="7803"/>
                  </a:cubicBezTo>
                  <a:cubicBezTo>
                    <a:pt x="1240" y="7826"/>
                    <a:pt x="1507" y="7843"/>
                    <a:pt x="1734" y="7843"/>
                  </a:cubicBezTo>
                  <a:cubicBezTo>
                    <a:pt x="1962" y="7843"/>
                    <a:pt x="2149" y="7826"/>
                    <a:pt x="2251" y="7780"/>
                  </a:cubicBezTo>
                  <a:lnTo>
                    <a:pt x="2320" y="7803"/>
                  </a:lnTo>
                  <a:lnTo>
                    <a:pt x="2320" y="7758"/>
                  </a:lnTo>
                  <a:cubicBezTo>
                    <a:pt x="2329" y="7738"/>
                    <a:pt x="2339" y="7731"/>
                    <a:pt x="2349" y="7731"/>
                  </a:cubicBezTo>
                  <a:cubicBezTo>
                    <a:pt x="2362" y="7731"/>
                    <a:pt x="2375" y="7744"/>
                    <a:pt x="2388" y="7758"/>
                  </a:cubicBezTo>
                  <a:lnTo>
                    <a:pt x="2433" y="7712"/>
                  </a:lnTo>
                  <a:lnTo>
                    <a:pt x="2388" y="7712"/>
                  </a:lnTo>
                  <a:lnTo>
                    <a:pt x="2365" y="7621"/>
                  </a:lnTo>
                  <a:cubicBezTo>
                    <a:pt x="2365" y="7598"/>
                    <a:pt x="2382" y="7598"/>
                    <a:pt x="2402" y="7598"/>
                  </a:cubicBezTo>
                  <a:cubicBezTo>
                    <a:pt x="2422" y="7598"/>
                    <a:pt x="2445" y="7598"/>
                    <a:pt x="2456" y="7576"/>
                  </a:cubicBezTo>
                  <a:cubicBezTo>
                    <a:pt x="2524" y="7303"/>
                    <a:pt x="2615" y="7007"/>
                    <a:pt x="2638" y="6689"/>
                  </a:cubicBezTo>
                  <a:lnTo>
                    <a:pt x="2661" y="6689"/>
                  </a:lnTo>
                  <a:cubicBezTo>
                    <a:pt x="2661" y="6598"/>
                    <a:pt x="2684" y="6507"/>
                    <a:pt x="2661" y="6439"/>
                  </a:cubicBezTo>
                  <a:lnTo>
                    <a:pt x="2752" y="6393"/>
                  </a:lnTo>
                  <a:lnTo>
                    <a:pt x="2752" y="6393"/>
                  </a:lnTo>
                  <a:cubicBezTo>
                    <a:pt x="2751" y="6394"/>
                    <a:pt x="2750" y="6394"/>
                    <a:pt x="2749" y="6394"/>
                  </a:cubicBezTo>
                  <a:cubicBezTo>
                    <a:pt x="2708" y="6394"/>
                    <a:pt x="2752" y="5915"/>
                    <a:pt x="2752" y="5893"/>
                  </a:cubicBezTo>
                  <a:lnTo>
                    <a:pt x="2661" y="5893"/>
                  </a:lnTo>
                  <a:cubicBezTo>
                    <a:pt x="2684" y="5802"/>
                    <a:pt x="2775" y="5870"/>
                    <a:pt x="2775" y="5779"/>
                  </a:cubicBezTo>
                  <a:cubicBezTo>
                    <a:pt x="2638" y="5734"/>
                    <a:pt x="2797" y="5643"/>
                    <a:pt x="2729" y="5597"/>
                  </a:cubicBezTo>
                  <a:cubicBezTo>
                    <a:pt x="2747" y="5597"/>
                    <a:pt x="2751" y="5568"/>
                    <a:pt x="2775" y="5568"/>
                  </a:cubicBezTo>
                  <a:cubicBezTo>
                    <a:pt x="2777" y="5568"/>
                    <a:pt x="2780" y="5569"/>
                    <a:pt x="2783" y="5569"/>
                  </a:cubicBezTo>
                  <a:lnTo>
                    <a:pt x="2783" y="5569"/>
                  </a:lnTo>
                  <a:cubicBezTo>
                    <a:pt x="2736" y="5548"/>
                    <a:pt x="2775" y="5526"/>
                    <a:pt x="2775" y="5484"/>
                  </a:cubicBezTo>
                  <a:lnTo>
                    <a:pt x="2775" y="5484"/>
                  </a:lnTo>
                  <a:lnTo>
                    <a:pt x="2729" y="5506"/>
                  </a:lnTo>
                  <a:lnTo>
                    <a:pt x="2706" y="5438"/>
                  </a:lnTo>
                  <a:lnTo>
                    <a:pt x="2775" y="5438"/>
                  </a:lnTo>
                  <a:cubicBezTo>
                    <a:pt x="2820" y="5279"/>
                    <a:pt x="2979" y="4483"/>
                    <a:pt x="2956" y="4324"/>
                  </a:cubicBezTo>
                  <a:cubicBezTo>
                    <a:pt x="2911" y="4324"/>
                    <a:pt x="2934" y="4392"/>
                    <a:pt x="2843" y="4392"/>
                  </a:cubicBezTo>
                  <a:cubicBezTo>
                    <a:pt x="2797" y="4347"/>
                    <a:pt x="2865" y="4324"/>
                    <a:pt x="2820" y="4301"/>
                  </a:cubicBezTo>
                  <a:cubicBezTo>
                    <a:pt x="2956" y="4301"/>
                    <a:pt x="2865" y="4210"/>
                    <a:pt x="3002" y="4187"/>
                  </a:cubicBezTo>
                  <a:lnTo>
                    <a:pt x="2934" y="4165"/>
                  </a:lnTo>
                  <a:lnTo>
                    <a:pt x="2979" y="4142"/>
                  </a:lnTo>
                  <a:cubicBezTo>
                    <a:pt x="2911" y="3937"/>
                    <a:pt x="2934" y="4096"/>
                    <a:pt x="2979" y="3915"/>
                  </a:cubicBezTo>
                  <a:cubicBezTo>
                    <a:pt x="2979" y="3801"/>
                    <a:pt x="2865" y="3733"/>
                    <a:pt x="2911" y="3687"/>
                  </a:cubicBezTo>
                  <a:lnTo>
                    <a:pt x="2843" y="3687"/>
                  </a:lnTo>
                  <a:cubicBezTo>
                    <a:pt x="2911" y="3687"/>
                    <a:pt x="2820" y="3596"/>
                    <a:pt x="2888" y="3596"/>
                  </a:cubicBezTo>
                  <a:cubicBezTo>
                    <a:pt x="2868" y="3576"/>
                    <a:pt x="2884" y="3502"/>
                    <a:pt x="2823" y="3502"/>
                  </a:cubicBezTo>
                  <a:cubicBezTo>
                    <a:pt x="2816" y="3502"/>
                    <a:pt x="2807" y="3503"/>
                    <a:pt x="2797" y="3505"/>
                  </a:cubicBezTo>
                  <a:cubicBezTo>
                    <a:pt x="2832" y="3488"/>
                    <a:pt x="2853" y="3444"/>
                    <a:pt x="2881" y="3444"/>
                  </a:cubicBezTo>
                  <a:cubicBezTo>
                    <a:pt x="2890" y="3444"/>
                    <a:pt x="2900" y="3449"/>
                    <a:pt x="2911" y="3460"/>
                  </a:cubicBezTo>
                  <a:lnTo>
                    <a:pt x="2911" y="3392"/>
                  </a:lnTo>
                  <a:lnTo>
                    <a:pt x="2865" y="3437"/>
                  </a:lnTo>
                  <a:cubicBezTo>
                    <a:pt x="2865" y="3346"/>
                    <a:pt x="2934" y="3301"/>
                    <a:pt x="2865" y="3232"/>
                  </a:cubicBezTo>
                  <a:lnTo>
                    <a:pt x="2820" y="3255"/>
                  </a:lnTo>
                  <a:cubicBezTo>
                    <a:pt x="2820" y="3210"/>
                    <a:pt x="2820" y="3164"/>
                    <a:pt x="2911" y="3141"/>
                  </a:cubicBezTo>
                  <a:lnTo>
                    <a:pt x="2934" y="3210"/>
                  </a:lnTo>
                  <a:cubicBezTo>
                    <a:pt x="2956" y="3119"/>
                    <a:pt x="2934" y="3050"/>
                    <a:pt x="2911" y="2982"/>
                  </a:cubicBezTo>
                  <a:lnTo>
                    <a:pt x="2888" y="3005"/>
                  </a:lnTo>
                  <a:cubicBezTo>
                    <a:pt x="2820" y="2914"/>
                    <a:pt x="2775" y="2391"/>
                    <a:pt x="2661" y="2300"/>
                  </a:cubicBezTo>
                  <a:lnTo>
                    <a:pt x="2593" y="2345"/>
                  </a:lnTo>
                  <a:lnTo>
                    <a:pt x="2547" y="2255"/>
                  </a:lnTo>
                  <a:lnTo>
                    <a:pt x="2752" y="2323"/>
                  </a:lnTo>
                  <a:cubicBezTo>
                    <a:pt x="2752" y="2232"/>
                    <a:pt x="2752" y="1982"/>
                    <a:pt x="2752" y="1732"/>
                  </a:cubicBezTo>
                  <a:cubicBezTo>
                    <a:pt x="2729" y="1459"/>
                    <a:pt x="2729" y="1208"/>
                    <a:pt x="2752" y="1140"/>
                  </a:cubicBezTo>
                  <a:cubicBezTo>
                    <a:pt x="2771" y="1111"/>
                    <a:pt x="2795" y="1103"/>
                    <a:pt x="2816" y="1103"/>
                  </a:cubicBezTo>
                  <a:cubicBezTo>
                    <a:pt x="2843" y="1103"/>
                    <a:pt x="2865" y="1118"/>
                    <a:pt x="2865" y="1118"/>
                  </a:cubicBezTo>
                  <a:cubicBezTo>
                    <a:pt x="2843" y="1049"/>
                    <a:pt x="2797" y="1095"/>
                    <a:pt x="2797" y="1027"/>
                  </a:cubicBezTo>
                  <a:lnTo>
                    <a:pt x="2865" y="1027"/>
                  </a:lnTo>
                  <a:lnTo>
                    <a:pt x="2865" y="981"/>
                  </a:lnTo>
                  <a:cubicBezTo>
                    <a:pt x="2820" y="1004"/>
                    <a:pt x="2752" y="1004"/>
                    <a:pt x="2684" y="1027"/>
                  </a:cubicBezTo>
                  <a:lnTo>
                    <a:pt x="2706" y="936"/>
                  </a:lnTo>
                  <a:lnTo>
                    <a:pt x="2752" y="936"/>
                  </a:lnTo>
                  <a:cubicBezTo>
                    <a:pt x="2752" y="913"/>
                    <a:pt x="2593" y="890"/>
                    <a:pt x="2638" y="822"/>
                  </a:cubicBezTo>
                  <a:cubicBezTo>
                    <a:pt x="2661" y="685"/>
                    <a:pt x="2615" y="504"/>
                    <a:pt x="2615" y="367"/>
                  </a:cubicBezTo>
                  <a:lnTo>
                    <a:pt x="2615" y="367"/>
                  </a:lnTo>
                  <a:lnTo>
                    <a:pt x="2684" y="413"/>
                  </a:lnTo>
                  <a:lnTo>
                    <a:pt x="2706" y="344"/>
                  </a:lnTo>
                  <a:lnTo>
                    <a:pt x="2706" y="344"/>
                  </a:lnTo>
                  <a:cubicBezTo>
                    <a:pt x="2692" y="354"/>
                    <a:pt x="2682" y="357"/>
                    <a:pt x="2675" y="357"/>
                  </a:cubicBezTo>
                  <a:cubicBezTo>
                    <a:pt x="2650" y="357"/>
                    <a:pt x="2654" y="318"/>
                    <a:pt x="2644" y="318"/>
                  </a:cubicBezTo>
                  <a:cubicBezTo>
                    <a:pt x="2643" y="318"/>
                    <a:pt x="2641" y="319"/>
                    <a:pt x="2638" y="322"/>
                  </a:cubicBezTo>
                  <a:cubicBezTo>
                    <a:pt x="2502" y="231"/>
                    <a:pt x="2593" y="71"/>
                    <a:pt x="2502" y="3"/>
                  </a:cubicBezTo>
                  <a:cubicBezTo>
                    <a:pt x="2493" y="2"/>
                    <a:pt x="2474" y="1"/>
                    <a:pt x="24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50"/>
            <p:cNvSpPr/>
            <p:nvPr/>
          </p:nvSpPr>
          <p:spPr>
            <a:xfrm rot="-2172901" flipH="1">
              <a:off x="7874112" y="1574467"/>
              <a:ext cx="3759" cy="4658"/>
            </a:xfrm>
            <a:custGeom>
              <a:avLst/>
              <a:gdLst/>
              <a:ahLst/>
              <a:cxnLst/>
              <a:rect l="l" t="t" r="r" b="b"/>
              <a:pathLst>
                <a:path w="92" h="114" extrusionOk="0">
                  <a:moveTo>
                    <a:pt x="91" y="0"/>
                  </a:moveTo>
                  <a:lnTo>
                    <a:pt x="91" y="0"/>
                  </a:lnTo>
                  <a:cubicBezTo>
                    <a:pt x="23" y="23"/>
                    <a:pt x="0" y="68"/>
                    <a:pt x="23" y="114"/>
                  </a:cubicBezTo>
                  <a:cubicBezTo>
                    <a:pt x="68" y="91"/>
                    <a:pt x="68" y="23"/>
                    <a:pt x="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50"/>
            <p:cNvSpPr/>
            <p:nvPr/>
          </p:nvSpPr>
          <p:spPr>
            <a:xfrm rot="-2172901" flipH="1">
              <a:off x="7872830" y="1575162"/>
              <a:ext cx="41" cy="981"/>
            </a:xfrm>
            <a:custGeom>
              <a:avLst/>
              <a:gdLst/>
              <a:ahLst/>
              <a:cxnLst/>
              <a:rect l="l" t="t" r="r" b="b"/>
              <a:pathLst>
                <a:path w="1" h="24" extrusionOk="0">
                  <a:moveTo>
                    <a:pt x="0" y="0"/>
                  </a:moveTo>
                  <a:lnTo>
                    <a:pt x="0" y="0"/>
                  </a:lnTo>
                  <a:lnTo>
                    <a:pt x="0" y="2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50"/>
            <p:cNvSpPr/>
            <p:nvPr/>
          </p:nvSpPr>
          <p:spPr>
            <a:xfrm rot="-2172901" flipH="1">
              <a:off x="7754170" y="1219523"/>
              <a:ext cx="981" cy="981"/>
            </a:xfrm>
            <a:custGeom>
              <a:avLst/>
              <a:gdLst/>
              <a:ahLst/>
              <a:cxnLst/>
              <a:rect l="l" t="t" r="r" b="b"/>
              <a:pathLst>
                <a:path w="24" h="24" extrusionOk="0">
                  <a:moveTo>
                    <a:pt x="0" y="0"/>
                  </a:moveTo>
                  <a:lnTo>
                    <a:pt x="23" y="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50"/>
            <p:cNvSpPr/>
            <p:nvPr/>
          </p:nvSpPr>
          <p:spPr>
            <a:xfrm rot="-2172901" flipH="1">
              <a:off x="7751628" y="1217257"/>
              <a:ext cx="125477" cy="366688"/>
            </a:xfrm>
            <a:custGeom>
              <a:avLst/>
              <a:gdLst/>
              <a:ahLst/>
              <a:cxnLst/>
              <a:rect l="l" t="t" r="r" b="b"/>
              <a:pathLst>
                <a:path w="3071" h="8975" extrusionOk="0">
                  <a:moveTo>
                    <a:pt x="182" y="1"/>
                  </a:moveTo>
                  <a:lnTo>
                    <a:pt x="160" y="69"/>
                  </a:lnTo>
                  <a:cubicBezTo>
                    <a:pt x="162" y="69"/>
                    <a:pt x="165" y="69"/>
                    <a:pt x="169" y="69"/>
                  </a:cubicBezTo>
                  <a:lnTo>
                    <a:pt x="169" y="69"/>
                  </a:lnTo>
                  <a:lnTo>
                    <a:pt x="182" y="1"/>
                  </a:lnTo>
                  <a:close/>
                  <a:moveTo>
                    <a:pt x="2388" y="2616"/>
                  </a:moveTo>
                  <a:lnTo>
                    <a:pt x="2516" y="2644"/>
                  </a:lnTo>
                  <a:lnTo>
                    <a:pt x="2516" y="2644"/>
                  </a:lnTo>
                  <a:lnTo>
                    <a:pt x="2456" y="2684"/>
                  </a:lnTo>
                  <a:lnTo>
                    <a:pt x="2388" y="2616"/>
                  </a:lnTo>
                  <a:close/>
                  <a:moveTo>
                    <a:pt x="2843" y="8710"/>
                  </a:moveTo>
                  <a:lnTo>
                    <a:pt x="2825" y="8766"/>
                  </a:lnTo>
                  <a:lnTo>
                    <a:pt x="2825" y="8766"/>
                  </a:lnTo>
                  <a:cubicBezTo>
                    <a:pt x="2831" y="8729"/>
                    <a:pt x="2782" y="8710"/>
                    <a:pt x="2843" y="8710"/>
                  </a:cubicBezTo>
                  <a:close/>
                  <a:moveTo>
                    <a:pt x="114" y="69"/>
                  </a:moveTo>
                  <a:cubicBezTo>
                    <a:pt x="91" y="137"/>
                    <a:pt x="46" y="183"/>
                    <a:pt x="114" y="206"/>
                  </a:cubicBezTo>
                  <a:cubicBezTo>
                    <a:pt x="103" y="228"/>
                    <a:pt x="86" y="228"/>
                    <a:pt x="69" y="228"/>
                  </a:cubicBezTo>
                  <a:cubicBezTo>
                    <a:pt x="52" y="228"/>
                    <a:pt x="35" y="228"/>
                    <a:pt x="23" y="251"/>
                  </a:cubicBezTo>
                  <a:cubicBezTo>
                    <a:pt x="46" y="296"/>
                    <a:pt x="91" y="342"/>
                    <a:pt x="69" y="387"/>
                  </a:cubicBezTo>
                  <a:lnTo>
                    <a:pt x="46" y="387"/>
                  </a:lnTo>
                  <a:cubicBezTo>
                    <a:pt x="1" y="501"/>
                    <a:pt x="160" y="569"/>
                    <a:pt x="91" y="660"/>
                  </a:cubicBezTo>
                  <a:lnTo>
                    <a:pt x="69" y="660"/>
                  </a:lnTo>
                  <a:cubicBezTo>
                    <a:pt x="46" y="706"/>
                    <a:pt x="91" y="774"/>
                    <a:pt x="46" y="842"/>
                  </a:cubicBezTo>
                  <a:cubicBezTo>
                    <a:pt x="59" y="829"/>
                    <a:pt x="80" y="816"/>
                    <a:pt x="95" y="816"/>
                  </a:cubicBezTo>
                  <a:cubicBezTo>
                    <a:pt x="106" y="816"/>
                    <a:pt x="114" y="823"/>
                    <a:pt x="114" y="842"/>
                  </a:cubicBezTo>
                  <a:cubicBezTo>
                    <a:pt x="69" y="910"/>
                    <a:pt x="114" y="956"/>
                    <a:pt x="69" y="1024"/>
                  </a:cubicBezTo>
                  <a:lnTo>
                    <a:pt x="137" y="1070"/>
                  </a:lnTo>
                  <a:cubicBezTo>
                    <a:pt x="114" y="1343"/>
                    <a:pt x="228" y="2366"/>
                    <a:pt x="251" y="2639"/>
                  </a:cubicBezTo>
                  <a:lnTo>
                    <a:pt x="228" y="2639"/>
                  </a:lnTo>
                  <a:cubicBezTo>
                    <a:pt x="273" y="3025"/>
                    <a:pt x="296" y="3867"/>
                    <a:pt x="387" y="4276"/>
                  </a:cubicBezTo>
                  <a:cubicBezTo>
                    <a:pt x="319" y="4344"/>
                    <a:pt x="342" y="4435"/>
                    <a:pt x="319" y="4503"/>
                  </a:cubicBezTo>
                  <a:cubicBezTo>
                    <a:pt x="328" y="4484"/>
                    <a:pt x="342" y="4477"/>
                    <a:pt x="355" y="4477"/>
                  </a:cubicBezTo>
                  <a:cubicBezTo>
                    <a:pt x="372" y="4477"/>
                    <a:pt x="387" y="4490"/>
                    <a:pt x="387" y="4503"/>
                  </a:cubicBezTo>
                  <a:cubicBezTo>
                    <a:pt x="387" y="4708"/>
                    <a:pt x="433" y="4503"/>
                    <a:pt x="455" y="4731"/>
                  </a:cubicBezTo>
                  <a:cubicBezTo>
                    <a:pt x="524" y="4958"/>
                    <a:pt x="478" y="5868"/>
                    <a:pt x="433" y="6095"/>
                  </a:cubicBezTo>
                  <a:cubicBezTo>
                    <a:pt x="524" y="6186"/>
                    <a:pt x="455" y="6345"/>
                    <a:pt x="524" y="6459"/>
                  </a:cubicBezTo>
                  <a:lnTo>
                    <a:pt x="501" y="6436"/>
                  </a:lnTo>
                  <a:lnTo>
                    <a:pt x="501" y="6436"/>
                  </a:lnTo>
                  <a:cubicBezTo>
                    <a:pt x="524" y="6550"/>
                    <a:pt x="455" y="7232"/>
                    <a:pt x="501" y="7369"/>
                  </a:cubicBezTo>
                  <a:cubicBezTo>
                    <a:pt x="569" y="7482"/>
                    <a:pt x="455" y="7460"/>
                    <a:pt x="433" y="7551"/>
                  </a:cubicBezTo>
                  <a:cubicBezTo>
                    <a:pt x="546" y="7551"/>
                    <a:pt x="592" y="7641"/>
                    <a:pt x="592" y="7687"/>
                  </a:cubicBezTo>
                  <a:cubicBezTo>
                    <a:pt x="592" y="7755"/>
                    <a:pt x="683" y="7869"/>
                    <a:pt x="705" y="7983"/>
                  </a:cubicBezTo>
                  <a:lnTo>
                    <a:pt x="637" y="7983"/>
                  </a:lnTo>
                  <a:cubicBezTo>
                    <a:pt x="705" y="8051"/>
                    <a:pt x="683" y="8210"/>
                    <a:pt x="705" y="8278"/>
                  </a:cubicBezTo>
                  <a:cubicBezTo>
                    <a:pt x="683" y="8415"/>
                    <a:pt x="592" y="8619"/>
                    <a:pt x="660" y="8801"/>
                  </a:cubicBezTo>
                  <a:lnTo>
                    <a:pt x="501" y="8915"/>
                  </a:lnTo>
                  <a:lnTo>
                    <a:pt x="524" y="8938"/>
                  </a:lnTo>
                  <a:cubicBezTo>
                    <a:pt x="524" y="8938"/>
                    <a:pt x="1031" y="8975"/>
                    <a:pt x="1572" y="8975"/>
                  </a:cubicBezTo>
                  <a:cubicBezTo>
                    <a:pt x="2067" y="8975"/>
                    <a:pt x="2590" y="8944"/>
                    <a:pt x="2775" y="8824"/>
                  </a:cubicBezTo>
                  <a:lnTo>
                    <a:pt x="2820" y="8824"/>
                  </a:lnTo>
                  <a:lnTo>
                    <a:pt x="2820" y="8778"/>
                  </a:lnTo>
                  <a:cubicBezTo>
                    <a:pt x="2828" y="8763"/>
                    <a:pt x="2835" y="8758"/>
                    <a:pt x="2844" y="8758"/>
                  </a:cubicBezTo>
                  <a:cubicBezTo>
                    <a:pt x="2861" y="8758"/>
                    <a:pt x="2881" y="8778"/>
                    <a:pt x="2911" y="8778"/>
                  </a:cubicBezTo>
                  <a:lnTo>
                    <a:pt x="2934" y="8710"/>
                  </a:lnTo>
                  <a:lnTo>
                    <a:pt x="2888" y="8733"/>
                  </a:lnTo>
                  <a:cubicBezTo>
                    <a:pt x="2888" y="8710"/>
                    <a:pt x="2820" y="8665"/>
                    <a:pt x="2843" y="8619"/>
                  </a:cubicBezTo>
                  <a:cubicBezTo>
                    <a:pt x="2866" y="8574"/>
                    <a:pt x="2934" y="8619"/>
                    <a:pt x="2934" y="8551"/>
                  </a:cubicBezTo>
                  <a:cubicBezTo>
                    <a:pt x="2979" y="8187"/>
                    <a:pt x="3025" y="7846"/>
                    <a:pt x="3002" y="7482"/>
                  </a:cubicBezTo>
                  <a:lnTo>
                    <a:pt x="3002" y="7482"/>
                  </a:lnTo>
                  <a:lnTo>
                    <a:pt x="3048" y="7505"/>
                  </a:lnTo>
                  <a:cubicBezTo>
                    <a:pt x="3025" y="7391"/>
                    <a:pt x="3025" y="7300"/>
                    <a:pt x="3002" y="7187"/>
                  </a:cubicBezTo>
                  <a:lnTo>
                    <a:pt x="3070" y="7141"/>
                  </a:lnTo>
                  <a:lnTo>
                    <a:pt x="3070" y="7141"/>
                  </a:lnTo>
                  <a:cubicBezTo>
                    <a:pt x="3070" y="7142"/>
                    <a:pt x="3069" y="7142"/>
                    <a:pt x="3068" y="7142"/>
                  </a:cubicBezTo>
                  <a:cubicBezTo>
                    <a:pt x="3025" y="7142"/>
                    <a:pt x="3025" y="6595"/>
                    <a:pt x="3025" y="6595"/>
                  </a:cubicBezTo>
                  <a:lnTo>
                    <a:pt x="2934" y="6573"/>
                  </a:lnTo>
                  <a:cubicBezTo>
                    <a:pt x="2934" y="6482"/>
                    <a:pt x="3048" y="6550"/>
                    <a:pt x="3025" y="6459"/>
                  </a:cubicBezTo>
                  <a:cubicBezTo>
                    <a:pt x="2888" y="6414"/>
                    <a:pt x="3025" y="6277"/>
                    <a:pt x="2957" y="6254"/>
                  </a:cubicBezTo>
                  <a:cubicBezTo>
                    <a:pt x="2957" y="6254"/>
                    <a:pt x="2957" y="6209"/>
                    <a:pt x="3002" y="6209"/>
                  </a:cubicBezTo>
                  <a:cubicBezTo>
                    <a:pt x="2934" y="6186"/>
                    <a:pt x="3002" y="6163"/>
                    <a:pt x="2979" y="6118"/>
                  </a:cubicBezTo>
                  <a:lnTo>
                    <a:pt x="2979" y="6118"/>
                  </a:lnTo>
                  <a:lnTo>
                    <a:pt x="2934" y="6141"/>
                  </a:lnTo>
                  <a:lnTo>
                    <a:pt x="2911" y="6072"/>
                  </a:lnTo>
                  <a:lnTo>
                    <a:pt x="2979" y="6072"/>
                  </a:lnTo>
                  <a:cubicBezTo>
                    <a:pt x="3002" y="5891"/>
                    <a:pt x="3048" y="5004"/>
                    <a:pt x="3002" y="4799"/>
                  </a:cubicBezTo>
                  <a:lnTo>
                    <a:pt x="3002" y="4799"/>
                  </a:lnTo>
                  <a:cubicBezTo>
                    <a:pt x="2957" y="4822"/>
                    <a:pt x="3002" y="4890"/>
                    <a:pt x="2911" y="4913"/>
                  </a:cubicBezTo>
                  <a:cubicBezTo>
                    <a:pt x="2866" y="4867"/>
                    <a:pt x="2934" y="4844"/>
                    <a:pt x="2866" y="4822"/>
                  </a:cubicBezTo>
                  <a:cubicBezTo>
                    <a:pt x="3002" y="4799"/>
                    <a:pt x="2888" y="4685"/>
                    <a:pt x="3025" y="4663"/>
                  </a:cubicBezTo>
                  <a:lnTo>
                    <a:pt x="2957" y="4640"/>
                  </a:lnTo>
                  <a:lnTo>
                    <a:pt x="3002" y="4617"/>
                  </a:lnTo>
                  <a:cubicBezTo>
                    <a:pt x="2911" y="4390"/>
                    <a:pt x="2957" y="4572"/>
                    <a:pt x="2979" y="4367"/>
                  </a:cubicBezTo>
                  <a:cubicBezTo>
                    <a:pt x="2957" y="4230"/>
                    <a:pt x="2866" y="4185"/>
                    <a:pt x="2888" y="4117"/>
                  </a:cubicBezTo>
                  <a:lnTo>
                    <a:pt x="2820" y="4117"/>
                  </a:lnTo>
                  <a:cubicBezTo>
                    <a:pt x="2888" y="4117"/>
                    <a:pt x="2775" y="4049"/>
                    <a:pt x="2843" y="4026"/>
                  </a:cubicBezTo>
                  <a:cubicBezTo>
                    <a:pt x="2843" y="4007"/>
                    <a:pt x="2843" y="3924"/>
                    <a:pt x="2790" y="3924"/>
                  </a:cubicBezTo>
                  <a:cubicBezTo>
                    <a:pt x="2779" y="3924"/>
                    <a:pt x="2767" y="3927"/>
                    <a:pt x="2752" y="3935"/>
                  </a:cubicBezTo>
                  <a:cubicBezTo>
                    <a:pt x="2786" y="3918"/>
                    <a:pt x="2807" y="3864"/>
                    <a:pt x="2834" y="3864"/>
                  </a:cubicBezTo>
                  <a:cubicBezTo>
                    <a:pt x="2843" y="3864"/>
                    <a:pt x="2854" y="3871"/>
                    <a:pt x="2866" y="3889"/>
                  </a:cubicBezTo>
                  <a:lnTo>
                    <a:pt x="2843" y="3798"/>
                  </a:lnTo>
                  <a:lnTo>
                    <a:pt x="2820" y="3844"/>
                  </a:lnTo>
                  <a:cubicBezTo>
                    <a:pt x="2820" y="3753"/>
                    <a:pt x="2888" y="3685"/>
                    <a:pt x="2798" y="3617"/>
                  </a:cubicBezTo>
                  <a:lnTo>
                    <a:pt x="2752" y="3662"/>
                  </a:lnTo>
                  <a:cubicBezTo>
                    <a:pt x="2752" y="3594"/>
                    <a:pt x="2752" y="3548"/>
                    <a:pt x="2843" y="3526"/>
                  </a:cubicBezTo>
                  <a:lnTo>
                    <a:pt x="2866" y="3594"/>
                  </a:lnTo>
                  <a:cubicBezTo>
                    <a:pt x="2866" y="3480"/>
                    <a:pt x="2843" y="3435"/>
                    <a:pt x="2798" y="3344"/>
                  </a:cubicBezTo>
                  <a:lnTo>
                    <a:pt x="2798" y="3389"/>
                  </a:lnTo>
                  <a:cubicBezTo>
                    <a:pt x="2709" y="3279"/>
                    <a:pt x="2643" y="2764"/>
                    <a:pt x="2535" y="2649"/>
                  </a:cubicBezTo>
                  <a:lnTo>
                    <a:pt x="2535" y="2649"/>
                  </a:lnTo>
                  <a:lnTo>
                    <a:pt x="2593" y="2661"/>
                  </a:lnTo>
                  <a:cubicBezTo>
                    <a:pt x="2570" y="2480"/>
                    <a:pt x="2502" y="1547"/>
                    <a:pt x="2547" y="1388"/>
                  </a:cubicBezTo>
                  <a:cubicBezTo>
                    <a:pt x="2563" y="1365"/>
                    <a:pt x="2580" y="1358"/>
                    <a:pt x="2597" y="1358"/>
                  </a:cubicBezTo>
                  <a:cubicBezTo>
                    <a:pt x="2631" y="1358"/>
                    <a:pt x="2661" y="1388"/>
                    <a:pt x="2661" y="1388"/>
                  </a:cubicBezTo>
                  <a:cubicBezTo>
                    <a:pt x="2638" y="1297"/>
                    <a:pt x="2593" y="1343"/>
                    <a:pt x="2593" y="1274"/>
                  </a:cubicBezTo>
                  <a:lnTo>
                    <a:pt x="2593" y="1274"/>
                  </a:lnTo>
                  <a:lnTo>
                    <a:pt x="2661" y="1297"/>
                  </a:lnTo>
                  <a:lnTo>
                    <a:pt x="2638" y="1229"/>
                  </a:lnTo>
                  <a:cubicBezTo>
                    <a:pt x="2616" y="1274"/>
                    <a:pt x="2547" y="1252"/>
                    <a:pt x="2479" y="1274"/>
                  </a:cubicBezTo>
                  <a:lnTo>
                    <a:pt x="2479" y="1183"/>
                  </a:lnTo>
                  <a:lnTo>
                    <a:pt x="2547" y="1183"/>
                  </a:lnTo>
                  <a:cubicBezTo>
                    <a:pt x="2547" y="1161"/>
                    <a:pt x="2388" y="1138"/>
                    <a:pt x="2411" y="1047"/>
                  </a:cubicBezTo>
                  <a:cubicBezTo>
                    <a:pt x="2434" y="910"/>
                    <a:pt x="2411" y="751"/>
                    <a:pt x="2434" y="615"/>
                  </a:cubicBezTo>
                  <a:lnTo>
                    <a:pt x="2502" y="660"/>
                  </a:lnTo>
                  <a:lnTo>
                    <a:pt x="2525" y="592"/>
                  </a:lnTo>
                  <a:lnTo>
                    <a:pt x="2525" y="592"/>
                  </a:lnTo>
                  <a:cubicBezTo>
                    <a:pt x="2511" y="601"/>
                    <a:pt x="2500" y="605"/>
                    <a:pt x="2493" y="605"/>
                  </a:cubicBezTo>
                  <a:cubicBezTo>
                    <a:pt x="2468" y="605"/>
                    <a:pt x="2472" y="566"/>
                    <a:pt x="2463" y="566"/>
                  </a:cubicBezTo>
                  <a:cubicBezTo>
                    <a:pt x="2461" y="566"/>
                    <a:pt x="2459" y="567"/>
                    <a:pt x="2456" y="569"/>
                  </a:cubicBezTo>
                  <a:cubicBezTo>
                    <a:pt x="2320" y="456"/>
                    <a:pt x="2434" y="319"/>
                    <a:pt x="2343" y="228"/>
                  </a:cubicBezTo>
                  <a:cubicBezTo>
                    <a:pt x="2231" y="228"/>
                    <a:pt x="365" y="75"/>
                    <a:pt x="169" y="69"/>
                  </a:cubicBezTo>
                  <a:lnTo>
                    <a:pt x="169" y="69"/>
                  </a:lnTo>
                  <a:lnTo>
                    <a:pt x="160" y="115"/>
                  </a:lnTo>
                  <a:lnTo>
                    <a:pt x="228" y="115"/>
                  </a:lnTo>
                  <a:cubicBezTo>
                    <a:pt x="239" y="149"/>
                    <a:pt x="228" y="149"/>
                    <a:pt x="214" y="149"/>
                  </a:cubicBezTo>
                  <a:cubicBezTo>
                    <a:pt x="199" y="149"/>
                    <a:pt x="182" y="149"/>
                    <a:pt x="182" y="183"/>
                  </a:cubicBezTo>
                  <a:cubicBezTo>
                    <a:pt x="176" y="186"/>
                    <a:pt x="171" y="187"/>
                    <a:pt x="165" y="187"/>
                  </a:cubicBezTo>
                  <a:cubicBezTo>
                    <a:pt x="131" y="187"/>
                    <a:pt x="114" y="128"/>
                    <a:pt x="114" y="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TextBox 4">
            <a:extLst>
              <a:ext uri="{FF2B5EF4-FFF2-40B4-BE49-F238E27FC236}">
                <a16:creationId xmlns:a16="http://schemas.microsoft.com/office/drawing/2014/main" id="{D0D7CD8B-8FA8-76F1-0C22-AB31D4E6C8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60912" y="203416"/>
            <a:ext cx="5688554" cy="784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4500" b="1" dirty="0">
                <a:solidFill>
                  <a:srgbClr val="002060"/>
                </a:solidFill>
                <a:latin typeface="DilleniaUPC" panose="02020603050405020304" pitchFamily="18" charset="-34"/>
                <a:cs typeface="DilleniaUPC" panose="02020603050405020304" pitchFamily="18" charset="-34"/>
              </a:rPr>
              <a:t>Relationship</a:t>
            </a:r>
            <a:r>
              <a:rPr lang="en-US" altLang="en-US" sz="4500" dirty="0">
                <a:latin typeface="DilleniaUPC" panose="02020603050405020304" pitchFamily="18" charset="-34"/>
                <a:cs typeface="DilleniaUPC" panose="02020603050405020304" pitchFamily="18" charset="-34"/>
              </a:rPr>
              <a:t>​</a:t>
            </a:r>
          </a:p>
        </p:txBody>
      </p:sp>
      <p:pic>
        <p:nvPicPr>
          <p:cNvPr id="3" name="Picture 2">
            <a:hlinkClick r:id="rId3" action="ppaction://hlinkfile"/>
            <a:extLst>
              <a:ext uri="{FF2B5EF4-FFF2-40B4-BE49-F238E27FC236}">
                <a16:creationId xmlns:a16="http://schemas.microsoft.com/office/drawing/2014/main" id="{280BB56D-7B47-19DE-FFC6-29477BAA73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3507" y="1094976"/>
            <a:ext cx="5676986" cy="3678378"/>
          </a:xfrm>
          <a:prstGeom prst="rect">
            <a:avLst/>
          </a:prstGeom>
          <a:ln>
            <a:noFill/>
          </a:ln>
          <a:effectLst>
            <a:glow rad="228600">
              <a:schemeClr val="accent2">
                <a:satMod val="175000"/>
                <a:alpha val="40000"/>
              </a:schemeClr>
            </a:glow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7937223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1694" y="2376188"/>
            <a:ext cx="7759200" cy="318900"/>
          </a:xfrm>
        </p:spPr>
        <p:txBody>
          <a:bodyPr/>
          <a:lstStyle/>
          <a:p>
            <a:r>
              <a:rPr lang="en-US" sz="8000" b="1" dirty="0">
                <a:latin typeface="DilleniaUPC" panose="02020603050405020304" pitchFamily="18" charset="-34"/>
                <a:cs typeface="DilleniaUPC" panose="02020603050405020304" pitchFamily="18" charset="-34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81016671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0"/>
          <p:cNvSpPr txBox="1">
            <a:spLocks noGrp="1"/>
          </p:cNvSpPr>
          <p:nvPr>
            <p:ph type="subTitle" idx="1"/>
          </p:nvPr>
        </p:nvSpPr>
        <p:spPr>
          <a:xfrm>
            <a:off x="413380" y="2543391"/>
            <a:ext cx="5020200" cy="49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4000" b="1" dirty="0">
                <a:solidFill>
                  <a:srgbClr val="002060"/>
                </a:solidFill>
                <a:latin typeface="DilleniaUPC" panose="02020603050405020304" pitchFamily="18" charset="-34"/>
                <a:cs typeface="DilleniaUPC" panose="02020603050405020304" pitchFamily="18" charset="-34"/>
              </a:rPr>
              <a:t>ผู้รับผิดชอบโครงงาน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dirty="0">
                <a:solidFill>
                  <a:srgbClr val="002060"/>
                </a:solidFill>
                <a:latin typeface="DilleniaUPC" panose="02020603050405020304" pitchFamily="18" charset="-34"/>
                <a:cs typeface="DilleniaUPC" panose="02020603050405020304" pitchFamily="18" charset="-34"/>
              </a:rPr>
              <a:t>(</a:t>
            </a:r>
            <a:r>
              <a:rPr lang="th-TH" altLang="en-US" sz="3000" b="1" dirty="0">
                <a:solidFill>
                  <a:schemeClr val="accent6">
                    <a:lumMod val="25000"/>
                  </a:schemeClr>
                </a:solidFill>
                <a:latin typeface="DilleniaUPC" panose="02020603050405020304" pitchFamily="18" charset="-34"/>
                <a:ea typeface="Angsana New" panose="02020603050405020304" pitchFamily="18" charset="-34"/>
                <a:cs typeface="DilleniaUPC" panose="02020603050405020304" pitchFamily="18" charset="-34"/>
                <a:sym typeface="Angsana New" panose="02020603050405020304" pitchFamily="18" charset="-34"/>
              </a:rPr>
              <a:t>PROJECT MEMBER</a:t>
            </a:r>
            <a:r>
              <a:rPr lang="en-US" sz="3000" b="1" dirty="0">
                <a:solidFill>
                  <a:srgbClr val="002060"/>
                </a:solidFill>
                <a:latin typeface="DilleniaUPC" panose="02020603050405020304" pitchFamily="18" charset="-34"/>
                <a:cs typeface="DilleniaUPC" panose="02020603050405020304" pitchFamily="18" charset="-34"/>
              </a:rPr>
              <a:t>)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3600" b="1" dirty="0">
                <a:solidFill>
                  <a:srgbClr val="002060"/>
                </a:solidFill>
                <a:latin typeface="DilleniaUPC" panose="02020603050405020304" pitchFamily="18" charset="-34"/>
                <a:cs typeface="DilleniaUPC" panose="02020603050405020304" pitchFamily="18" charset="-34"/>
              </a:rPr>
              <a:t>นางสาวจุฬาลักษณ์ สระแก้ว</a:t>
            </a:r>
            <a:endParaRPr lang="en-US" sz="3600" b="1" dirty="0">
              <a:solidFill>
                <a:srgbClr val="002060"/>
              </a:solidFill>
              <a:latin typeface="DilleniaUPC" panose="02020603050405020304" pitchFamily="18" charset="-34"/>
              <a:cs typeface="DilleniaUPC" panose="02020603050405020304" pitchFamily="18" charset="-34"/>
            </a:endParaRPr>
          </a:p>
          <a:p>
            <a:pPr marL="0" indent="0"/>
            <a:r>
              <a:rPr lang="en-US" sz="3000" b="1" dirty="0">
                <a:solidFill>
                  <a:srgbClr val="002060"/>
                </a:solidFill>
                <a:latin typeface="DilleniaUPC" panose="02020603050405020304" pitchFamily="18" charset="-34"/>
                <a:cs typeface="DilleniaUPC" panose="02020603050405020304" pitchFamily="18" charset="-34"/>
              </a:rPr>
              <a:t>Miss. Chulalak Sakaeo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 b="1" dirty="0">
              <a:solidFill>
                <a:srgbClr val="002060"/>
              </a:solidFill>
              <a:latin typeface="DilleniaUPC" panose="02020603050405020304" pitchFamily="18" charset="-34"/>
              <a:cs typeface="DilleniaUPC" panose="02020603050405020304" pitchFamily="18" charset="-34"/>
            </a:endParaRPr>
          </a:p>
        </p:txBody>
      </p:sp>
      <p:sp>
        <p:nvSpPr>
          <p:cNvPr id="302" name="Google Shape;302;p30"/>
          <p:cNvSpPr/>
          <p:nvPr/>
        </p:nvSpPr>
        <p:spPr>
          <a:xfrm rot="8805976">
            <a:off x="241680" y="3549974"/>
            <a:ext cx="623758" cy="623758"/>
          </a:xfrm>
          <a:custGeom>
            <a:avLst/>
            <a:gdLst/>
            <a:ahLst/>
            <a:cxnLst/>
            <a:rect l="l" t="t" r="r" b="b"/>
            <a:pathLst>
              <a:path w="19106" h="19106" extrusionOk="0">
                <a:moveTo>
                  <a:pt x="9565" y="1"/>
                </a:moveTo>
                <a:cubicBezTo>
                  <a:pt x="4269" y="1"/>
                  <a:pt x="1" y="4269"/>
                  <a:pt x="1" y="9564"/>
                </a:cubicBezTo>
                <a:cubicBezTo>
                  <a:pt x="1" y="14837"/>
                  <a:pt x="4269" y="19105"/>
                  <a:pt x="9565" y="19105"/>
                </a:cubicBezTo>
                <a:cubicBezTo>
                  <a:pt x="14837" y="19105"/>
                  <a:pt x="19106" y="14837"/>
                  <a:pt x="19106" y="9564"/>
                </a:cubicBezTo>
                <a:cubicBezTo>
                  <a:pt x="19106" y="4269"/>
                  <a:pt x="14837" y="1"/>
                  <a:pt x="956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30"/>
          <p:cNvSpPr/>
          <p:nvPr/>
        </p:nvSpPr>
        <p:spPr>
          <a:xfrm rot="8806175">
            <a:off x="1026758" y="3482648"/>
            <a:ext cx="364944" cy="364944"/>
          </a:xfrm>
          <a:custGeom>
            <a:avLst/>
            <a:gdLst/>
            <a:ahLst/>
            <a:cxnLst/>
            <a:rect l="l" t="t" r="r" b="b"/>
            <a:pathLst>
              <a:path w="19106" h="19106" extrusionOk="0">
                <a:moveTo>
                  <a:pt x="9565" y="1"/>
                </a:moveTo>
                <a:cubicBezTo>
                  <a:pt x="4269" y="1"/>
                  <a:pt x="1" y="4269"/>
                  <a:pt x="1" y="9564"/>
                </a:cubicBezTo>
                <a:cubicBezTo>
                  <a:pt x="1" y="14837"/>
                  <a:pt x="4269" y="19105"/>
                  <a:pt x="9565" y="19105"/>
                </a:cubicBezTo>
                <a:cubicBezTo>
                  <a:pt x="14837" y="19105"/>
                  <a:pt x="19106" y="14837"/>
                  <a:pt x="19106" y="9564"/>
                </a:cubicBezTo>
                <a:cubicBezTo>
                  <a:pt x="19106" y="4269"/>
                  <a:pt x="14837" y="1"/>
                  <a:pt x="956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p30"/>
          <p:cNvSpPr/>
          <p:nvPr/>
        </p:nvSpPr>
        <p:spPr>
          <a:xfrm rot="8805881">
            <a:off x="1089045" y="2974247"/>
            <a:ext cx="240359" cy="240359"/>
          </a:xfrm>
          <a:custGeom>
            <a:avLst/>
            <a:gdLst/>
            <a:ahLst/>
            <a:cxnLst/>
            <a:rect l="l" t="t" r="r" b="b"/>
            <a:pathLst>
              <a:path w="19106" h="19106" extrusionOk="0">
                <a:moveTo>
                  <a:pt x="9565" y="1"/>
                </a:moveTo>
                <a:cubicBezTo>
                  <a:pt x="4269" y="1"/>
                  <a:pt x="1" y="4269"/>
                  <a:pt x="1" y="9564"/>
                </a:cubicBezTo>
                <a:cubicBezTo>
                  <a:pt x="1" y="14837"/>
                  <a:pt x="4269" y="19105"/>
                  <a:pt x="9565" y="19105"/>
                </a:cubicBezTo>
                <a:cubicBezTo>
                  <a:pt x="14837" y="19105"/>
                  <a:pt x="19106" y="14837"/>
                  <a:pt x="19106" y="9564"/>
                </a:cubicBezTo>
                <a:cubicBezTo>
                  <a:pt x="19106" y="4269"/>
                  <a:pt x="14837" y="1"/>
                  <a:pt x="956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5" name="Google Shape;305;p30"/>
          <p:cNvGrpSpPr/>
          <p:nvPr/>
        </p:nvGrpSpPr>
        <p:grpSpPr>
          <a:xfrm>
            <a:off x="7938477" y="293948"/>
            <a:ext cx="1582448" cy="1556251"/>
            <a:chOff x="7938477" y="293948"/>
            <a:chExt cx="1582448" cy="1556251"/>
          </a:xfrm>
        </p:grpSpPr>
        <p:sp>
          <p:nvSpPr>
            <p:cNvPr id="306" name="Google Shape;306;p30"/>
            <p:cNvSpPr/>
            <p:nvPr/>
          </p:nvSpPr>
          <p:spPr>
            <a:xfrm rot="2178622">
              <a:off x="8441699" y="1154948"/>
              <a:ext cx="290362" cy="275443"/>
            </a:xfrm>
            <a:custGeom>
              <a:avLst/>
              <a:gdLst/>
              <a:ahLst/>
              <a:cxnLst/>
              <a:rect l="l" t="t" r="r" b="b"/>
              <a:pathLst>
                <a:path w="9147" h="8677" extrusionOk="0">
                  <a:moveTo>
                    <a:pt x="8263" y="321"/>
                  </a:moveTo>
                  <a:cubicBezTo>
                    <a:pt x="8248" y="328"/>
                    <a:pt x="8237" y="332"/>
                    <a:pt x="8234" y="332"/>
                  </a:cubicBezTo>
                  <a:cubicBezTo>
                    <a:pt x="8233" y="332"/>
                    <a:pt x="8233" y="332"/>
                    <a:pt x="8233" y="331"/>
                  </a:cubicBezTo>
                  <a:cubicBezTo>
                    <a:pt x="8243" y="328"/>
                    <a:pt x="8253" y="324"/>
                    <a:pt x="8263" y="321"/>
                  </a:cubicBezTo>
                  <a:close/>
                  <a:moveTo>
                    <a:pt x="6529" y="998"/>
                  </a:moveTo>
                  <a:cubicBezTo>
                    <a:pt x="6519" y="998"/>
                    <a:pt x="6501" y="1004"/>
                    <a:pt x="6482" y="1013"/>
                  </a:cubicBezTo>
                  <a:cubicBezTo>
                    <a:pt x="6498" y="1009"/>
                    <a:pt x="6513" y="1004"/>
                    <a:pt x="6529" y="998"/>
                  </a:cubicBezTo>
                  <a:lnTo>
                    <a:pt x="6529" y="998"/>
                  </a:lnTo>
                  <a:cubicBezTo>
                    <a:pt x="6529" y="998"/>
                    <a:pt x="6529" y="998"/>
                    <a:pt x="6529" y="998"/>
                  </a:cubicBezTo>
                  <a:close/>
                  <a:moveTo>
                    <a:pt x="9073" y="1"/>
                  </a:moveTo>
                  <a:cubicBezTo>
                    <a:pt x="8926" y="1"/>
                    <a:pt x="8581" y="167"/>
                    <a:pt x="8382" y="264"/>
                  </a:cubicBezTo>
                  <a:lnTo>
                    <a:pt x="8382" y="264"/>
                  </a:lnTo>
                  <a:cubicBezTo>
                    <a:pt x="8343" y="272"/>
                    <a:pt x="8226" y="313"/>
                    <a:pt x="8165" y="354"/>
                  </a:cubicBezTo>
                  <a:lnTo>
                    <a:pt x="8165" y="399"/>
                  </a:lnTo>
                  <a:cubicBezTo>
                    <a:pt x="8085" y="433"/>
                    <a:pt x="8074" y="433"/>
                    <a:pt x="8062" y="433"/>
                  </a:cubicBezTo>
                  <a:cubicBezTo>
                    <a:pt x="8051" y="433"/>
                    <a:pt x="8039" y="433"/>
                    <a:pt x="7960" y="468"/>
                  </a:cubicBezTo>
                  <a:cubicBezTo>
                    <a:pt x="7937" y="445"/>
                    <a:pt x="8074" y="377"/>
                    <a:pt x="8210" y="308"/>
                  </a:cubicBezTo>
                  <a:lnTo>
                    <a:pt x="8210" y="308"/>
                  </a:lnTo>
                  <a:cubicBezTo>
                    <a:pt x="8096" y="354"/>
                    <a:pt x="7960" y="399"/>
                    <a:pt x="7937" y="445"/>
                  </a:cubicBezTo>
                  <a:cubicBezTo>
                    <a:pt x="7920" y="448"/>
                    <a:pt x="7908" y="450"/>
                    <a:pt x="7900" y="450"/>
                  </a:cubicBezTo>
                  <a:cubicBezTo>
                    <a:pt x="7867" y="450"/>
                    <a:pt x="7887" y="429"/>
                    <a:pt x="7865" y="429"/>
                  </a:cubicBezTo>
                  <a:cubicBezTo>
                    <a:pt x="7855" y="429"/>
                    <a:pt x="7836" y="433"/>
                    <a:pt x="7801" y="445"/>
                  </a:cubicBezTo>
                  <a:cubicBezTo>
                    <a:pt x="7710" y="490"/>
                    <a:pt x="7596" y="559"/>
                    <a:pt x="7482" y="604"/>
                  </a:cubicBezTo>
                  <a:cubicBezTo>
                    <a:pt x="7209" y="672"/>
                    <a:pt x="7096" y="809"/>
                    <a:pt x="6846" y="877"/>
                  </a:cubicBezTo>
                  <a:lnTo>
                    <a:pt x="6868" y="854"/>
                  </a:lnTo>
                  <a:lnTo>
                    <a:pt x="6868" y="854"/>
                  </a:lnTo>
                  <a:cubicBezTo>
                    <a:pt x="6787" y="875"/>
                    <a:pt x="6668" y="950"/>
                    <a:pt x="6529" y="998"/>
                  </a:cubicBezTo>
                  <a:lnTo>
                    <a:pt x="6529" y="998"/>
                  </a:lnTo>
                  <a:cubicBezTo>
                    <a:pt x="6541" y="999"/>
                    <a:pt x="6535" y="1010"/>
                    <a:pt x="6482" y="1036"/>
                  </a:cubicBezTo>
                  <a:cubicBezTo>
                    <a:pt x="6300" y="1104"/>
                    <a:pt x="6186" y="1173"/>
                    <a:pt x="6050" y="1195"/>
                  </a:cubicBezTo>
                  <a:lnTo>
                    <a:pt x="5936" y="1286"/>
                  </a:lnTo>
                  <a:cubicBezTo>
                    <a:pt x="5322" y="1536"/>
                    <a:pt x="2957" y="2560"/>
                    <a:pt x="2343" y="2833"/>
                  </a:cubicBezTo>
                  <a:lnTo>
                    <a:pt x="2366" y="2810"/>
                  </a:lnTo>
                  <a:lnTo>
                    <a:pt x="2366" y="2810"/>
                  </a:lnTo>
                  <a:cubicBezTo>
                    <a:pt x="1775" y="3083"/>
                    <a:pt x="910" y="3447"/>
                    <a:pt x="1" y="3833"/>
                  </a:cubicBezTo>
                  <a:cubicBezTo>
                    <a:pt x="615" y="4265"/>
                    <a:pt x="1274" y="4720"/>
                    <a:pt x="1866" y="5129"/>
                  </a:cubicBezTo>
                  <a:cubicBezTo>
                    <a:pt x="2229" y="5379"/>
                    <a:pt x="2548" y="5607"/>
                    <a:pt x="2821" y="5766"/>
                  </a:cubicBezTo>
                  <a:cubicBezTo>
                    <a:pt x="2934" y="5880"/>
                    <a:pt x="3116" y="5993"/>
                    <a:pt x="3253" y="6107"/>
                  </a:cubicBezTo>
                  <a:cubicBezTo>
                    <a:pt x="3215" y="6070"/>
                    <a:pt x="3205" y="6053"/>
                    <a:pt x="3215" y="6053"/>
                  </a:cubicBezTo>
                  <a:cubicBezTo>
                    <a:pt x="3223" y="6053"/>
                    <a:pt x="3245" y="6064"/>
                    <a:pt x="3275" y="6084"/>
                  </a:cubicBezTo>
                  <a:cubicBezTo>
                    <a:pt x="3480" y="6232"/>
                    <a:pt x="3491" y="6232"/>
                    <a:pt x="3503" y="6232"/>
                  </a:cubicBezTo>
                  <a:cubicBezTo>
                    <a:pt x="3514" y="6232"/>
                    <a:pt x="3526" y="6232"/>
                    <a:pt x="3730" y="6380"/>
                  </a:cubicBezTo>
                  <a:cubicBezTo>
                    <a:pt x="3980" y="6539"/>
                    <a:pt x="4526" y="6903"/>
                    <a:pt x="5072" y="7312"/>
                  </a:cubicBezTo>
                  <a:cubicBezTo>
                    <a:pt x="5845" y="7858"/>
                    <a:pt x="6618" y="8404"/>
                    <a:pt x="6982" y="8677"/>
                  </a:cubicBezTo>
                  <a:cubicBezTo>
                    <a:pt x="7005" y="8586"/>
                    <a:pt x="7028" y="8540"/>
                    <a:pt x="7050" y="8495"/>
                  </a:cubicBezTo>
                  <a:cubicBezTo>
                    <a:pt x="7096" y="8222"/>
                    <a:pt x="7164" y="7949"/>
                    <a:pt x="7232" y="7676"/>
                  </a:cubicBezTo>
                  <a:cubicBezTo>
                    <a:pt x="7278" y="7540"/>
                    <a:pt x="7300" y="7403"/>
                    <a:pt x="7346" y="7267"/>
                  </a:cubicBezTo>
                  <a:cubicBezTo>
                    <a:pt x="7346" y="7221"/>
                    <a:pt x="7369" y="7176"/>
                    <a:pt x="7369" y="7130"/>
                  </a:cubicBezTo>
                  <a:cubicBezTo>
                    <a:pt x="7391" y="7085"/>
                    <a:pt x="7391" y="7039"/>
                    <a:pt x="7391" y="7017"/>
                  </a:cubicBezTo>
                  <a:lnTo>
                    <a:pt x="7391" y="7039"/>
                  </a:lnTo>
                  <a:cubicBezTo>
                    <a:pt x="7460" y="6744"/>
                    <a:pt x="7937" y="5129"/>
                    <a:pt x="8005" y="4788"/>
                  </a:cubicBezTo>
                  <a:lnTo>
                    <a:pt x="8005" y="4788"/>
                  </a:lnTo>
                  <a:lnTo>
                    <a:pt x="7983" y="4834"/>
                  </a:lnTo>
                  <a:cubicBezTo>
                    <a:pt x="8051" y="4538"/>
                    <a:pt x="8074" y="4584"/>
                    <a:pt x="8142" y="4356"/>
                  </a:cubicBezTo>
                  <a:lnTo>
                    <a:pt x="8142" y="4356"/>
                  </a:lnTo>
                  <a:cubicBezTo>
                    <a:pt x="8140" y="4357"/>
                    <a:pt x="8138" y="4358"/>
                    <a:pt x="8136" y="4358"/>
                  </a:cubicBezTo>
                  <a:cubicBezTo>
                    <a:pt x="8100" y="4358"/>
                    <a:pt x="8143" y="4125"/>
                    <a:pt x="8165" y="4038"/>
                  </a:cubicBezTo>
                  <a:cubicBezTo>
                    <a:pt x="8210" y="3879"/>
                    <a:pt x="8255" y="3560"/>
                    <a:pt x="8324" y="3310"/>
                  </a:cubicBezTo>
                  <a:lnTo>
                    <a:pt x="8346" y="3333"/>
                  </a:lnTo>
                  <a:cubicBezTo>
                    <a:pt x="8369" y="3128"/>
                    <a:pt x="8483" y="2764"/>
                    <a:pt x="8506" y="2605"/>
                  </a:cubicBezTo>
                  <a:cubicBezTo>
                    <a:pt x="8597" y="2287"/>
                    <a:pt x="8778" y="1787"/>
                    <a:pt x="8869" y="1354"/>
                  </a:cubicBezTo>
                  <a:lnTo>
                    <a:pt x="9006" y="1082"/>
                  </a:lnTo>
                  <a:lnTo>
                    <a:pt x="9006" y="1036"/>
                  </a:lnTo>
                  <a:lnTo>
                    <a:pt x="9142" y="58"/>
                  </a:lnTo>
                  <a:cubicBezTo>
                    <a:pt x="9146" y="18"/>
                    <a:pt x="9120" y="1"/>
                    <a:pt x="90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30"/>
            <p:cNvSpPr/>
            <p:nvPr/>
          </p:nvSpPr>
          <p:spPr>
            <a:xfrm rot="2178622">
              <a:off x="8629477" y="740965"/>
              <a:ext cx="239953" cy="314202"/>
            </a:xfrm>
            <a:custGeom>
              <a:avLst/>
              <a:gdLst/>
              <a:ahLst/>
              <a:cxnLst/>
              <a:rect l="l" t="t" r="r" b="b"/>
              <a:pathLst>
                <a:path w="7559" h="9898" extrusionOk="0">
                  <a:moveTo>
                    <a:pt x="171" y="2818"/>
                  </a:moveTo>
                  <a:cubicBezTo>
                    <a:pt x="169" y="2827"/>
                    <a:pt x="168" y="2838"/>
                    <a:pt x="168" y="2849"/>
                  </a:cubicBezTo>
                  <a:cubicBezTo>
                    <a:pt x="169" y="2838"/>
                    <a:pt x="171" y="2828"/>
                    <a:pt x="171" y="2818"/>
                  </a:cubicBezTo>
                  <a:close/>
                  <a:moveTo>
                    <a:pt x="167" y="0"/>
                  </a:moveTo>
                  <a:cubicBezTo>
                    <a:pt x="1" y="0"/>
                    <a:pt x="166" y="961"/>
                    <a:pt x="122" y="961"/>
                  </a:cubicBezTo>
                  <a:cubicBezTo>
                    <a:pt x="122" y="987"/>
                    <a:pt x="122" y="1011"/>
                    <a:pt x="122" y="1029"/>
                  </a:cubicBezTo>
                  <a:lnTo>
                    <a:pt x="168" y="1052"/>
                  </a:lnTo>
                  <a:cubicBezTo>
                    <a:pt x="191" y="1234"/>
                    <a:pt x="145" y="1098"/>
                    <a:pt x="145" y="1257"/>
                  </a:cubicBezTo>
                  <a:cubicBezTo>
                    <a:pt x="144" y="1258"/>
                    <a:pt x="142" y="1259"/>
                    <a:pt x="141" y="1259"/>
                  </a:cubicBezTo>
                  <a:cubicBezTo>
                    <a:pt x="122" y="1259"/>
                    <a:pt x="121" y="1112"/>
                    <a:pt x="100" y="984"/>
                  </a:cubicBezTo>
                  <a:lnTo>
                    <a:pt x="100" y="984"/>
                  </a:lnTo>
                  <a:cubicBezTo>
                    <a:pt x="100" y="1098"/>
                    <a:pt x="100" y="1234"/>
                    <a:pt x="122" y="1280"/>
                  </a:cubicBezTo>
                  <a:cubicBezTo>
                    <a:pt x="122" y="1327"/>
                    <a:pt x="118" y="1331"/>
                    <a:pt x="114" y="1331"/>
                  </a:cubicBezTo>
                  <a:cubicBezTo>
                    <a:pt x="113" y="1331"/>
                    <a:pt x="112" y="1331"/>
                    <a:pt x="111" y="1331"/>
                  </a:cubicBezTo>
                  <a:cubicBezTo>
                    <a:pt x="105" y="1331"/>
                    <a:pt x="100" y="1336"/>
                    <a:pt x="100" y="1416"/>
                  </a:cubicBezTo>
                  <a:cubicBezTo>
                    <a:pt x="100" y="1507"/>
                    <a:pt x="145" y="1643"/>
                    <a:pt x="122" y="1757"/>
                  </a:cubicBezTo>
                  <a:cubicBezTo>
                    <a:pt x="122" y="2030"/>
                    <a:pt x="191" y="2189"/>
                    <a:pt x="168" y="2439"/>
                  </a:cubicBezTo>
                  <a:lnTo>
                    <a:pt x="168" y="2417"/>
                  </a:lnTo>
                  <a:lnTo>
                    <a:pt x="168" y="2417"/>
                  </a:lnTo>
                  <a:cubicBezTo>
                    <a:pt x="147" y="2502"/>
                    <a:pt x="185" y="2667"/>
                    <a:pt x="171" y="2818"/>
                  </a:cubicBezTo>
                  <a:lnTo>
                    <a:pt x="171" y="2818"/>
                  </a:lnTo>
                  <a:cubicBezTo>
                    <a:pt x="175" y="2805"/>
                    <a:pt x="180" y="2796"/>
                    <a:pt x="186" y="2796"/>
                  </a:cubicBezTo>
                  <a:cubicBezTo>
                    <a:pt x="194" y="2796"/>
                    <a:pt x="204" y="2810"/>
                    <a:pt x="213" y="2849"/>
                  </a:cubicBezTo>
                  <a:cubicBezTo>
                    <a:pt x="191" y="3053"/>
                    <a:pt x="213" y="3167"/>
                    <a:pt x="213" y="3303"/>
                  </a:cubicBezTo>
                  <a:lnTo>
                    <a:pt x="236" y="3440"/>
                  </a:lnTo>
                  <a:cubicBezTo>
                    <a:pt x="259" y="4099"/>
                    <a:pt x="441" y="6692"/>
                    <a:pt x="486" y="7351"/>
                  </a:cubicBezTo>
                  <a:lnTo>
                    <a:pt x="464" y="7328"/>
                  </a:lnTo>
                  <a:lnTo>
                    <a:pt x="464" y="7328"/>
                  </a:lnTo>
                  <a:cubicBezTo>
                    <a:pt x="509" y="7965"/>
                    <a:pt x="554" y="8897"/>
                    <a:pt x="623" y="9898"/>
                  </a:cubicBezTo>
                  <a:cubicBezTo>
                    <a:pt x="1237" y="9466"/>
                    <a:pt x="1896" y="8988"/>
                    <a:pt x="2487" y="8579"/>
                  </a:cubicBezTo>
                  <a:cubicBezTo>
                    <a:pt x="2828" y="8329"/>
                    <a:pt x="3147" y="8079"/>
                    <a:pt x="3397" y="7897"/>
                  </a:cubicBezTo>
                  <a:cubicBezTo>
                    <a:pt x="3533" y="7829"/>
                    <a:pt x="3715" y="7692"/>
                    <a:pt x="3852" y="7601"/>
                  </a:cubicBezTo>
                  <a:lnTo>
                    <a:pt x="3852" y="7601"/>
                  </a:lnTo>
                  <a:cubicBezTo>
                    <a:pt x="3826" y="7619"/>
                    <a:pt x="3813" y="7626"/>
                    <a:pt x="3810" y="7626"/>
                  </a:cubicBezTo>
                  <a:cubicBezTo>
                    <a:pt x="3804" y="7626"/>
                    <a:pt x="3824" y="7607"/>
                    <a:pt x="3852" y="7578"/>
                  </a:cubicBezTo>
                  <a:cubicBezTo>
                    <a:pt x="4284" y="7283"/>
                    <a:pt x="3875" y="7556"/>
                    <a:pt x="4284" y="7237"/>
                  </a:cubicBezTo>
                  <a:cubicBezTo>
                    <a:pt x="4511" y="7078"/>
                    <a:pt x="5057" y="6692"/>
                    <a:pt x="5603" y="6305"/>
                  </a:cubicBezTo>
                  <a:cubicBezTo>
                    <a:pt x="6399" y="5782"/>
                    <a:pt x="7195" y="5236"/>
                    <a:pt x="7558" y="4963"/>
                  </a:cubicBezTo>
                  <a:cubicBezTo>
                    <a:pt x="7490" y="4918"/>
                    <a:pt x="7445" y="4895"/>
                    <a:pt x="7399" y="4850"/>
                  </a:cubicBezTo>
                  <a:cubicBezTo>
                    <a:pt x="7172" y="4713"/>
                    <a:pt x="6944" y="4554"/>
                    <a:pt x="6694" y="4395"/>
                  </a:cubicBezTo>
                  <a:cubicBezTo>
                    <a:pt x="6581" y="4327"/>
                    <a:pt x="6467" y="4236"/>
                    <a:pt x="6353" y="4168"/>
                  </a:cubicBezTo>
                  <a:cubicBezTo>
                    <a:pt x="6308" y="4122"/>
                    <a:pt x="6262" y="4099"/>
                    <a:pt x="6217" y="4077"/>
                  </a:cubicBezTo>
                  <a:lnTo>
                    <a:pt x="6126" y="4008"/>
                  </a:lnTo>
                  <a:lnTo>
                    <a:pt x="6171" y="4031"/>
                  </a:lnTo>
                  <a:cubicBezTo>
                    <a:pt x="5921" y="3872"/>
                    <a:pt x="4534" y="2871"/>
                    <a:pt x="4261" y="2689"/>
                  </a:cubicBezTo>
                  <a:lnTo>
                    <a:pt x="4261" y="2689"/>
                  </a:lnTo>
                  <a:lnTo>
                    <a:pt x="4284" y="2712"/>
                  </a:lnTo>
                  <a:cubicBezTo>
                    <a:pt x="4034" y="2576"/>
                    <a:pt x="4079" y="2553"/>
                    <a:pt x="3897" y="2417"/>
                  </a:cubicBezTo>
                  <a:cubicBezTo>
                    <a:pt x="3897" y="2423"/>
                    <a:pt x="3893" y="2426"/>
                    <a:pt x="3885" y="2426"/>
                  </a:cubicBezTo>
                  <a:cubicBezTo>
                    <a:pt x="3836" y="2426"/>
                    <a:pt x="3657" y="2319"/>
                    <a:pt x="3579" y="2280"/>
                  </a:cubicBezTo>
                  <a:lnTo>
                    <a:pt x="3602" y="2280"/>
                  </a:lnTo>
                  <a:cubicBezTo>
                    <a:pt x="3465" y="2189"/>
                    <a:pt x="3170" y="2030"/>
                    <a:pt x="2965" y="1894"/>
                  </a:cubicBezTo>
                  <a:lnTo>
                    <a:pt x="2988" y="1894"/>
                  </a:lnTo>
                  <a:cubicBezTo>
                    <a:pt x="2806" y="1780"/>
                    <a:pt x="2487" y="1552"/>
                    <a:pt x="2374" y="1484"/>
                  </a:cubicBezTo>
                  <a:cubicBezTo>
                    <a:pt x="2101" y="1280"/>
                    <a:pt x="1691" y="938"/>
                    <a:pt x="1305" y="711"/>
                  </a:cubicBezTo>
                  <a:lnTo>
                    <a:pt x="1100" y="506"/>
                  </a:lnTo>
                  <a:lnTo>
                    <a:pt x="1055" y="484"/>
                  </a:lnTo>
                  <a:lnTo>
                    <a:pt x="191" y="6"/>
                  </a:lnTo>
                  <a:cubicBezTo>
                    <a:pt x="182" y="2"/>
                    <a:pt x="174" y="0"/>
                    <a:pt x="16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30"/>
            <p:cNvSpPr/>
            <p:nvPr/>
          </p:nvSpPr>
          <p:spPr>
            <a:xfrm rot="2178622">
              <a:off x="8597447" y="329264"/>
              <a:ext cx="160053" cy="124341"/>
            </a:xfrm>
            <a:custGeom>
              <a:avLst/>
              <a:gdLst/>
              <a:ahLst/>
              <a:cxnLst/>
              <a:rect l="l" t="t" r="r" b="b"/>
              <a:pathLst>
                <a:path w="5042" h="3917" extrusionOk="0">
                  <a:moveTo>
                    <a:pt x="4526" y="28"/>
                  </a:moveTo>
                  <a:cubicBezTo>
                    <a:pt x="4480" y="28"/>
                    <a:pt x="4412" y="28"/>
                    <a:pt x="4389" y="51"/>
                  </a:cubicBezTo>
                  <a:cubicBezTo>
                    <a:pt x="4389" y="51"/>
                    <a:pt x="4457" y="28"/>
                    <a:pt x="4526" y="28"/>
                  </a:cubicBezTo>
                  <a:close/>
                  <a:moveTo>
                    <a:pt x="4922" y="1"/>
                  </a:moveTo>
                  <a:cubicBezTo>
                    <a:pt x="4781" y="1"/>
                    <a:pt x="4548" y="51"/>
                    <a:pt x="4548" y="51"/>
                  </a:cubicBezTo>
                  <a:cubicBezTo>
                    <a:pt x="4571" y="28"/>
                    <a:pt x="4617" y="28"/>
                    <a:pt x="4617" y="28"/>
                  </a:cubicBezTo>
                  <a:lnTo>
                    <a:pt x="4617" y="28"/>
                  </a:lnTo>
                  <a:cubicBezTo>
                    <a:pt x="4617" y="28"/>
                    <a:pt x="4548" y="28"/>
                    <a:pt x="4503" y="51"/>
                  </a:cubicBezTo>
                  <a:cubicBezTo>
                    <a:pt x="4473" y="59"/>
                    <a:pt x="4460" y="61"/>
                    <a:pt x="4453" y="61"/>
                  </a:cubicBezTo>
                  <a:cubicBezTo>
                    <a:pt x="4440" y="61"/>
                    <a:pt x="4450" y="51"/>
                    <a:pt x="4389" y="51"/>
                  </a:cubicBezTo>
                  <a:cubicBezTo>
                    <a:pt x="4321" y="51"/>
                    <a:pt x="4389" y="28"/>
                    <a:pt x="4321" y="28"/>
                  </a:cubicBezTo>
                  <a:cubicBezTo>
                    <a:pt x="4253" y="51"/>
                    <a:pt x="4207" y="51"/>
                    <a:pt x="4139" y="51"/>
                  </a:cubicBezTo>
                  <a:cubicBezTo>
                    <a:pt x="4003" y="51"/>
                    <a:pt x="3912" y="97"/>
                    <a:pt x="3798" y="97"/>
                  </a:cubicBezTo>
                  <a:cubicBezTo>
                    <a:pt x="3752" y="97"/>
                    <a:pt x="3662" y="119"/>
                    <a:pt x="3571" y="119"/>
                  </a:cubicBezTo>
                  <a:cubicBezTo>
                    <a:pt x="3480" y="119"/>
                    <a:pt x="3411" y="142"/>
                    <a:pt x="3343" y="142"/>
                  </a:cubicBezTo>
                  <a:lnTo>
                    <a:pt x="3275" y="165"/>
                  </a:lnTo>
                  <a:cubicBezTo>
                    <a:pt x="2934" y="188"/>
                    <a:pt x="1638" y="324"/>
                    <a:pt x="1297" y="369"/>
                  </a:cubicBezTo>
                  <a:cubicBezTo>
                    <a:pt x="978" y="392"/>
                    <a:pt x="501" y="460"/>
                    <a:pt x="0" y="506"/>
                  </a:cubicBezTo>
                  <a:cubicBezTo>
                    <a:pt x="228" y="802"/>
                    <a:pt x="478" y="1120"/>
                    <a:pt x="705" y="1416"/>
                  </a:cubicBezTo>
                  <a:cubicBezTo>
                    <a:pt x="842" y="1597"/>
                    <a:pt x="978" y="1757"/>
                    <a:pt x="1069" y="1870"/>
                  </a:cubicBezTo>
                  <a:cubicBezTo>
                    <a:pt x="1115" y="1939"/>
                    <a:pt x="1183" y="2029"/>
                    <a:pt x="1228" y="2098"/>
                  </a:cubicBezTo>
                  <a:cubicBezTo>
                    <a:pt x="1219" y="2078"/>
                    <a:pt x="1217" y="2071"/>
                    <a:pt x="1220" y="2071"/>
                  </a:cubicBezTo>
                  <a:cubicBezTo>
                    <a:pt x="1225" y="2071"/>
                    <a:pt x="1238" y="2085"/>
                    <a:pt x="1251" y="2098"/>
                  </a:cubicBezTo>
                  <a:cubicBezTo>
                    <a:pt x="1331" y="2200"/>
                    <a:pt x="1336" y="2200"/>
                    <a:pt x="1342" y="2200"/>
                  </a:cubicBezTo>
                  <a:cubicBezTo>
                    <a:pt x="1348" y="2200"/>
                    <a:pt x="1353" y="2200"/>
                    <a:pt x="1433" y="2302"/>
                  </a:cubicBezTo>
                  <a:cubicBezTo>
                    <a:pt x="1524" y="2416"/>
                    <a:pt x="1729" y="2689"/>
                    <a:pt x="1933" y="2962"/>
                  </a:cubicBezTo>
                  <a:cubicBezTo>
                    <a:pt x="2229" y="3348"/>
                    <a:pt x="2525" y="3735"/>
                    <a:pt x="2661" y="3917"/>
                  </a:cubicBezTo>
                  <a:cubicBezTo>
                    <a:pt x="2706" y="3894"/>
                    <a:pt x="2706" y="3871"/>
                    <a:pt x="2729" y="3849"/>
                  </a:cubicBezTo>
                  <a:cubicBezTo>
                    <a:pt x="2797" y="3712"/>
                    <a:pt x="2866" y="3599"/>
                    <a:pt x="2934" y="3485"/>
                  </a:cubicBezTo>
                  <a:cubicBezTo>
                    <a:pt x="2979" y="3417"/>
                    <a:pt x="3025" y="3348"/>
                    <a:pt x="3048" y="3303"/>
                  </a:cubicBezTo>
                  <a:lnTo>
                    <a:pt x="3093" y="3235"/>
                  </a:lnTo>
                  <a:lnTo>
                    <a:pt x="3116" y="3189"/>
                  </a:lnTo>
                  <a:cubicBezTo>
                    <a:pt x="3207" y="3053"/>
                    <a:pt x="3662" y="2348"/>
                    <a:pt x="3752" y="2189"/>
                  </a:cubicBezTo>
                  <a:lnTo>
                    <a:pt x="3752" y="2211"/>
                  </a:lnTo>
                  <a:cubicBezTo>
                    <a:pt x="3821" y="2075"/>
                    <a:pt x="3821" y="2098"/>
                    <a:pt x="3889" y="1984"/>
                  </a:cubicBezTo>
                  <a:lnTo>
                    <a:pt x="3889" y="1984"/>
                  </a:lnTo>
                  <a:cubicBezTo>
                    <a:pt x="3887" y="1986"/>
                    <a:pt x="3886" y="1987"/>
                    <a:pt x="3885" y="1987"/>
                  </a:cubicBezTo>
                  <a:cubicBezTo>
                    <a:pt x="3876" y="1987"/>
                    <a:pt x="3936" y="1867"/>
                    <a:pt x="3957" y="1825"/>
                  </a:cubicBezTo>
                  <a:lnTo>
                    <a:pt x="3957" y="1848"/>
                  </a:lnTo>
                  <a:cubicBezTo>
                    <a:pt x="4003" y="1779"/>
                    <a:pt x="4071" y="1620"/>
                    <a:pt x="4139" y="1506"/>
                  </a:cubicBezTo>
                  <a:lnTo>
                    <a:pt x="4139" y="1529"/>
                  </a:lnTo>
                  <a:cubicBezTo>
                    <a:pt x="4185" y="1416"/>
                    <a:pt x="4298" y="1256"/>
                    <a:pt x="4344" y="1188"/>
                  </a:cubicBezTo>
                  <a:cubicBezTo>
                    <a:pt x="4435" y="1052"/>
                    <a:pt x="4594" y="847"/>
                    <a:pt x="4685" y="642"/>
                  </a:cubicBezTo>
                  <a:lnTo>
                    <a:pt x="4799" y="529"/>
                  </a:lnTo>
                  <a:lnTo>
                    <a:pt x="4821" y="506"/>
                  </a:lnTo>
                  <a:lnTo>
                    <a:pt x="5026" y="51"/>
                  </a:lnTo>
                  <a:cubicBezTo>
                    <a:pt x="5041" y="13"/>
                    <a:pt x="4993" y="1"/>
                    <a:pt x="492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30"/>
            <p:cNvSpPr/>
            <p:nvPr/>
          </p:nvSpPr>
          <p:spPr>
            <a:xfrm rot="2178622">
              <a:off x="9360916" y="1516034"/>
              <a:ext cx="124627" cy="160371"/>
            </a:xfrm>
            <a:custGeom>
              <a:avLst/>
              <a:gdLst/>
              <a:ahLst/>
              <a:cxnLst/>
              <a:rect l="l" t="t" r="r" b="b"/>
              <a:pathLst>
                <a:path w="3926" h="5052" extrusionOk="0">
                  <a:moveTo>
                    <a:pt x="92" y="1"/>
                  </a:moveTo>
                  <a:cubicBezTo>
                    <a:pt x="1" y="1"/>
                    <a:pt x="104" y="482"/>
                    <a:pt x="83" y="504"/>
                  </a:cubicBezTo>
                  <a:cubicBezTo>
                    <a:pt x="83" y="512"/>
                    <a:pt x="83" y="519"/>
                    <a:pt x="83" y="527"/>
                  </a:cubicBezTo>
                  <a:lnTo>
                    <a:pt x="105" y="527"/>
                  </a:lnTo>
                  <a:cubicBezTo>
                    <a:pt x="105" y="617"/>
                    <a:pt x="83" y="549"/>
                    <a:pt x="105" y="640"/>
                  </a:cubicBezTo>
                  <a:cubicBezTo>
                    <a:pt x="83" y="640"/>
                    <a:pt x="83" y="572"/>
                    <a:pt x="60" y="504"/>
                  </a:cubicBezTo>
                  <a:lnTo>
                    <a:pt x="60" y="504"/>
                  </a:lnTo>
                  <a:cubicBezTo>
                    <a:pt x="83" y="572"/>
                    <a:pt x="60" y="617"/>
                    <a:pt x="83" y="663"/>
                  </a:cubicBezTo>
                  <a:cubicBezTo>
                    <a:pt x="83" y="676"/>
                    <a:pt x="81" y="680"/>
                    <a:pt x="78" y="680"/>
                  </a:cubicBezTo>
                  <a:cubicBezTo>
                    <a:pt x="75" y="680"/>
                    <a:pt x="71" y="676"/>
                    <a:pt x="67" y="676"/>
                  </a:cubicBezTo>
                  <a:cubicBezTo>
                    <a:pt x="63" y="676"/>
                    <a:pt x="60" y="682"/>
                    <a:pt x="60" y="708"/>
                  </a:cubicBezTo>
                  <a:cubicBezTo>
                    <a:pt x="83" y="777"/>
                    <a:pt x="83" y="845"/>
                    <a:pt x="83" y="890"/>
                  </a:cubicBezTo>
                  <a:cubicBezTo>
                    <a:pt x="83" y="1050"/>
                    <a:pt x="128" y="1118"/>
                    <a:pt x="128" y="1254"/>
                  </a:cubicBezTo>
                  <a:lnTo>
                    <a:pt x="105" y="1231"/>
                  </a:lnTo>
                  <a:lnTo>
                    <a:pt x="105" y="1231"/>
                  </a:lnTo>
                  <a:cubicBezTo>
                    <a:pt x="105" y="1277"/>
                    <a:pt x="128" y="1368"/>
                    <a:pt x="128" y="1459"/>
                  </a:cubicBezTo>
                  <a:cubicBezTo>
                    <a:pt x="128" y="1446"/>
                    <a:pt x="128" y="1433"/>
                    <a:pt x="132" y="1433"/>
                  </a:cubicBezTo>
                  <a:cubicBezTo>
                    <a:pt x="136" y="1433"/>
                    <a:pt x="141" y="1440"/>
                    <a:pt x="151" y="1459"/>
                  </a:cubicBezTo>
                  <a:cubicBezTo>
                    <a:pt x="151" y="1550"/>
                    <a:pt x="151" y="1618"/>
                    <a:pt x="151" y="1686"/>
                  </a:cubicBezTo>
                  <a:lnTo>
                    <a:pt x="173" y="1754"/>
                  </a:lnTo>
                  <a:cubicBezTo>
                    <a:pt x="196" y="2096"/>
                    <a:pt x="310" y="3414"/>
                    <a:pt x="333" y="3756"/>
                  </a:cubicBezTo>
                  <a:lnTo>
                    <a:pt x="333" y="3733"/>
                  </a:lnTo>
                  <a:cubicBezTo>
                    <a:pt x="355" y="4074"/>
                    <a:pt x="401" y="4529"/>
                    <a:pt x="424" y="5052"/>
                  </a:cubicBezTo>
                  <a:cubicBezTo>
                    <a:pt x="742" y="4824"/>
                    <a:pt x="1060" y="4574"/>
                    <a:pt x="1379" y="4347"/>
                  </a:cubicBezTo>
                  <a:cubicBezTo>
                    <a:pt x="1538" y="4210"/>
                    <a:pt x="1697" y="4097"/>
                    <a:pt x="1834" y="4006"/>
                  </a:cubicBezTo>
                  <a:cubicBezTo>
                    <a:pt x="1902" y="3960"/>
                    <a:pt x="1993" y="3892"/>
                    <a:pt x="2061" y="3847"/>
                  </a:cubicBezTo>
                  <a:lnTo>
                    <a:pt x="2061" y="3847"/>
                  </a:lnTo>
                  <a:cubicBezTo>
                    <a:pt x="2048" y="3853"/>
                    <a:pt x="2040" y="3856"/>
                    <a:pt x="2037" y="3856"/>
                  </a:cubicBezTo>
                  <a:cubicBezTo>
                    <a:pt x="2029" y="3856"/>
                    <a:pt x="2045" y="3840"/>
                    <a:pt x="2061" y="3824"/>
                  </a:cubicBezTo>
                  <a:cubicBezTo>
                    <a:pt x="2266" y="3665"/>
                    <a:pt x="2061" y="3801"/>
                    <a:pt x="2288" y="3642"/>
                  </a:cubicBezTo>
                  <a:cubicBezTo>
                    <a:pt x="2402" y="3551"/>
                    <a:pt x="2652" y="3369"/>
                    <a:pt x="2948" y="3164"/>
                  </a:cubicBezTo>
                  <a:cubicBezTo>
                    <a:pt x="3334" y="2869"/>
                    <a:pt x="3744" y="2596"/>
                    <a:pt x="3926" y="2459"/>
                  </a:cubicBezTo>
                  <a:cubicBezTo>
                    <a:pt x="3880" y="2437"/>
                    <a:pt x="3857" y="2414"/>
                    <a:pt x="3835" y="2391"/>
                  </a:cubicBezTo>
                  <a:cubicBezTo>
                    <a:pt x="3721" y="2323"/>
                    <a:pt x="3607" y="2255"/>
                    <a:pt x="3471" y="2164"/>
                  </a:cubicBezTo>
                  <a:cubicBezTo>
                    <a:pt x="3425" y="2141"/>
                    <a:pt x="3357" y="2096"/>
                    <a:pt x="3312" y="2050"/>
                  </a:cubicBezTo>
                  <a:lnTo>
                    <a:pt x="3221" y="2005"/>
                  </a:lnTo>
                  <a:lnTo>
                    <a:pt x="3175" y="1982"/>
                  </a:lnTo>
                  <a:lnTo>
                    <a:pt x="3198" y="1982"/>
                  </a:lnTo>
                  <a:cubicBezTo>
                    <a:pt x="3061" y="1914"/>
                    <a:pt x="2357" y="1413"/>
                    <a:pt x="2197" y="1322"/>
                  </a:cubicBezTo>
                  <a:lnTo>
                    <a:pt x="2197" y="1322"/>
                  </a:lnTo>
                  <a:lnTo>
                    <a:pt x="2220" y="1345"/>
                  </a:lnTo>
                  <a:cubicBezTo>
                    <a:pt x="2084" y="1277"/>
                    <a:pt x="2106" y="1254"/>
                    <a:pt x="2015" y="1186"/>
                  </a:cubicBezTo>
                  <a:cubicBezTo>
                    <a:pt x="2015" y="1189"/>
                    <a:pt x="2013" y="1191"/>
                    <a:pt x="2009" y="1191"/>
                  </a:cubicBezTo>
                  <a:cubicBezTo>
                    <a:pt x="1985" y="1191"/>
                    <a:pt x="1895" y="1137"/>
                    <a:pt x="1856" y="1118"/>
                  </a:cubicBezTo>
                  <a:cubicBezTo>
                    <a:pt x="1811" y="1072"/>
                    <a:pt x="1652" y="1004"/>
                    <a:pt x="1538" y="936"/>
                  </a:cubicBezTo>
                  <a:lnTo>
                    <a:pt x="1561" y="936"/>
                  </a:lnTo>
                  <a:cubicBezTo>
                    <a:pt x="1447" y="890"/>
                    <a:pt x="1288" y="777"/>
                    <a:pt x="1242" y="731"/>
                  </a:cubicBezTo>
                  <a:cubicBezTo>
                    <a:pt x="1083" y="617"/>
                    <a:pt x="878" y="458"/>
                    <a:pt x="674" y="345"/>
                  </a:cubicBezTo>
                  <a:lnTo>
                    <a:pt x="583" y="231"/>
                  </a:lnTo>
                  <a:lnTo>
                    <a:pt x="560" y="231"/>
                  </a:lnTo>
                  <a:lnTo>
                    <a:pt x="105" y="3"/>
                  </a:lnTo>
                  <a:cubicBezTo>
                    <a:pt x="101" y="2"/>
                    <a:pt x="96" y="1"/>
                    <a:pt x="9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30"/>
            <p:cNvSpPr/>
            <p:nvPr/>
          </p:nvSpPr>
          <p:spPr>
            <a:xfrm rot="2178622">
              <a:off x="8083636" y="1500096"/>
              <a:ext cx="261348" cy="281887"/>
            </a:xfrm>
            <a:custGeom>
              <a:avLst/>
              <a:gdLst/>
              <a:ahLst/>
              <a:cxnLst/>
              <a:rect l="l" t="t" r="r" b="b"/>
              <a:pathLst>
                <a:path w="8233" h="8880" extrusionOk="0">
                  <a:moveTo>
                    <a:pt x="6649" y="516"/>
                  </a:moveTo>
                  <a:cubicBezTo>
                    <a:pt x="6644" y="518"/>
                    <a:pt x="6639" y="522"/>
                    <a:pt x="6633" y="526"/>
                  </a:cubicBezTo>
                  <a:lnTo>
                    <a:pt x="6633" y="526"/>
                  </a:lnTo>
                  <a:cubicBezTo>
                    <a:pt x="6638" y="522"/>
                    <a:pt x="6643" y="519"/>
                    <a:pt x="6648" y="517"/>
                  </a:cubicBezTo>
                  <a:lnTo>
                    <a:pt x="6648" y="517"/>
                  </a:lnTo>
                  <a:cubicBezTo>
                    <a:pt x="6648" y="517"/>
                    <a:pt x="6649" y="516"/>
                    <a:pt x="6649" y="516"/>
                  </a:cubicBezTo>
                  <a:close/>
                  <a:moveTo>
                    <a:pt x="3795" y="7707"/>
                  </a:moveTo>
                  <a:cubicBezTo>
                    <a:pt x="3804" y="7710"/>
                    <a:pt x="3820" y="7714"/>
                    <a:pt x="3844" y="7720"/>
                  </a:cubicBezTo>
                  <a:cubicBezTo>
                    <a:pt x="3828" y="7716"/>
                    <a:pt x="3811" y="7711"/>
                    <a:pt x="3795" y="7707"/>
                  </a:cubicBezTo>
                  <a:close/>
                  <a:moveTo>
                    <a:pt x="7277" y="0"/>
                  </a:moveTo>
                  <a:cubicBezTo>
                    <a:pt x="7150" y="0"/>
                    <a:pt x="6817" y="348"/>
                    <a:pt x="6649" y="516"/>
                  </a:cubicBezTo>
                  <a:lnTo>
                    <a:pt x="6649" y="516"/>
                  </a:lnTo>
                  <a:cubicBezTo>
                    <a:pt x="6655" y="513"/>
                    <a:pt x="6659" y="512"/>
                    <a:pt x="6663" y="512"/>
                  </a:cubicBezTo>
                  <a:cubicBezTo>
                    <a:pt x="6660" y="512"/>
                    <a:pt x="6655" y="514"/>
                    <a:pt x="6648" y="517"/>
                  </a:cubicBezTo>
                  <a:lnTo>
                    <a:pt x="6648" y="517"/>
                  </a:lnTo>
                  <a:cubicBezTo>
                    <a:pt x="6595" y="569"/>
                    <a:pt x="6559" y="603"/>
                    <a:pt x="6551" y="603"/>
                  </a:cubicBezTo>
                  <a:cubicBezTo>
                    <a:pt x="6550" y="603"/>
                    <a:pt x="6550" y="603"/>
                    <a:pt x="6550" y="603"/>
                  </a:cubicBezTo>
                  <a:cubicBezTo>
                    <a:pt x="6579" y="573"/>
                    <a:pt x="6609" y="543"/>
                    <a:pt x="6633" y="526"/>
                  </a:cubicBezTo>
                  <a:lnTo>
                    <a:pt x="6633" y="526"/>
                  </a:lnTo>
                  <a:cubicBezTo>
                    <a:pt x="6589" y="553"/>
                    <a:pt x="6516" y="614"/>
                    <a:pt x="6481" y="648"/>
                  </a:cubicBezTo>
                  <a:lnTo>
                    <a:pt x="6504" y="694"/>
                  </a:lnTo>
                  <a:cubicBezTo>
                    <a:pt x="6368" y="807"/>
                    <a:pt x="6459" y="694"/>
                    <a:pt x="6322" y="830"/>
                  </a:cubicBezTo>
                  <a:cubicBezTo>
                    <a:pt x="6299" y="807"/>
                    <a:pt x="6413" y="694"/>
                    <a:pt x="6527" y="603"/>
                  </a:cubicBezTo>
                  <a:lnTo>
                    <a:pt x="6527" y="603"/>
                  </a:lnTo>
                  <a:cubicBezTo>
                    <a:pt x="6436" y="671"/>
                    <a:pt x="6322" y="762"/>
                    <a:pt x="6299" y="807"/>
                  </a:cubicBezTo>
                  <a:cubicBezTo>
                    <a:pt x="6271" y="828"/>
                    <a:pt x="6260" y="834"/>
                    <a:pt x="6256" y="834"/>
                  </a:cubicBezTo>
                  <a:cubicBezTo>
                    <a:pt x="6250" y="834"/>
                    <a:pt x="6253" y="826"/>
                    <a:pt x="6244" y="826"/>
                  </a:cubicBezTo>
                  <a:cubicBezTo>
                    <a:pt x="6237" y="826"/>
                    <a:pt x="6221" y="831"/>
                    <a:pt x="6186" y="853"/>
                  </a:cubicBezTo>
                  <a:cubicBezTo>
                    <a:pt x="6118" y="944"/>
                    <a:pt x="6027" y="1057"/>
                    <a:pt x="5936" y="1126"/>
                  </a:cubicBezTo>
                  <a:lnTo>
                    <a:pt x="5936" y="1103"/>
                  </a:lnTo>
                  <a:cubicBezTo>
                    <a:pt x="5708" y="1285"/>
                    <a:pt x="5640" y="1421"/>
                    <a:pt x="5435" y="1580"/>
                  </a:cubicBezTo>
                  <a:lnTo>
                    <a:pt x="5458" y="1558"/>
                  </a:lnTo>
                  <a:lnTo>
                    <a:pt x="5458" y="1558"/>
                  </a:lnTo>
                  <a:cubicBezTo>
                    <a:pt x="5367" y="1603"/>
                    <a:pt x="5253" y="1740"/>
                    <a:pt x="5140" y="1853"/>
                  </a:cubicBezTo>
                  <a:cubicBezTo>
                    <a:pt x="5151" y="1842"/>
                    <a:pt x="5168" y="1831"/>
                    <a:pt x="5174" y="1831"/>
                  </a:cubicBezTo>
                  <a:cubicBezTo>
                    <a:pt x="5180" y="1831"/>
                    <a:pt x="5174" y="1842"/>
                    <a:pt x="5140" y="1876"/>
                  </a:cubicBezTo>
                  <a:cubicBezTo>
                    <a:pt x="4981" y="1990"/>
                    <a:pt x="4912" y="2103"/>
                    <a:pt x="4799" y="2172"/>
                  </a:cubicBezTo>
                  <a:lnTo>
                    <a:pt x="4708" y="2285"/>
                  </a:lnTo>
                  <a:cubicBezTo>
                    <a:pt x="4230" y="2717"/>
                    <a:pt x="2343" y="4514"/>
                    <a:pt x="1865" y="4969"/>
                  </a:cubicBezTo>
                  <a:lnTo>
                    <a:pt x="1888" y="4946"/>
                  </a:lnTo>
                  <a:lnTo>
                    <a:pt x="1888" y="4946"/>
                  </a:lnTo>
                  <a:cubicBezTo>
                    <a:pt x="1410" y="5378"/>
                    <a:pt x="728" y="6015"/>
                    <a:pt x="0" y="6697"/>
                  </a:cubicBezTo>
                  <a:cubicBezTo>
                    <a:pt x="728" y="6902"/>
                    <a:pt x="1501" y="7106"/>
                    <a:pt x="2206" y="7288"/>
                  </a:cubicBezTo>
                  <a:cubicBezTo>
                    <a:pt x="2638" y="7402"/>
                    <a:pt x="3002" y="7493"/>
                    <a:pt x="3321" y="7561"/>
                  </a:cubicBezTo>
                  <a:cubicBezTo>
                    <a:pt x="3443" y="7622"/>
                    <a:pt x="3640" y="7665"/>
                    <a:pt x="3795" y="7707"/>
                  </a:cubicBezTo>
                  <a:lnTo>
                    <a:pt x="3795" y="7707"/>
                  </a:lnTo>
                  <a:cubicBezTo>
                    <a:pt x="3767" y="7697"/>
                    <a:pt x="3793" y="7697"/>
                    <a:pt x="3844" y="7697"/>
                  </a:cubicBezTo>
                  <a:cubicBezTo>
                    <a:pt x="4094" y="7766"/>
                    <a:pt x="4105" y="7766"/>
                    <a:pt x="4116" y="7766"/>
                  </a:cubicBezTo>
                  <a:cubicBezTo>
                    <a:pt x="4128" y="7766"/>
                    <a:pt x="4139" y="7766"/>
                    <a:pt x="4389" y="7834"/>
                  </a:cubicBezTo>
                  <a:cubicBezTo>
                    <a:pt x="4662" y="7879"/>
                    <a:pt x="5299" y="8061"/>
                    <a:pt x="5958" y="8243"/>
                  </a:cubicBezTo>
                  <a:cubicBezTo>
                    <a:pt x="6868" y="8493"/>
                    <a:pt x="7800" y="8766"/>
                    <a:pt x="8232" y="8880"/>
                  </a:cubicBezTo>
                  <a:cubicBezTo>
                    <a:pt x="8232" y="8789"/>
                    <a:pt x="8210" y="8743"/>
                    <a:pt x="8210" y="8698"/>
                  </a:cubicBezTo>
                  <a:cubicBezTo>
                    <a:pt x="8164" y="8425"/>
                    <a:pt x="8141" y="8129"/>
                    <a:pt x="8119" y="7857"/>
                  </a:cubicBezTo>
                  <a:cubicBezTo>
                    <a:pt x="8096" y="7720"/>
                    <a:pt x="8096" y="7584"/>
                    <a:pt x="8073" y="7447"/>
                  </a:cubicBezTo>
                  <a:cubicBezTo>
                    <a:pt x="8073" y="7379"/>
                    <a:pt x="8073" y="7334"/>
                    <a:pt x="8073" y="7288"/>
                  </a:cubicBezTo>
                  <a:cubicBezTo>
                    <a:pt x="8050" y="7243"/>
                    <a:pt x="8050" y="7220"/>
                    <a:pt x="8050" y="7174"/>
                  </a:cubicBezTo>
                  <a:lnTo>
                    <a:pt x="8050" y="7197"/>
                  </a:lnTo>
                  <a:cubicBezTo>
                    <a:pt x="8028" y="6902"/>
                    <a:pt x="7914" y="5219"/>
                    <a:pt x="7869" y="4878"/>
                  </a:cubicBezTo>
                  <a:lnTo>
                    <a:pt x="7869" y="4923"/>
                  </a:lnTo>
                  <a:cubicBezTo>
                    <a:pt x="7800" y="4628"/>
                    <a:pt x="7846" y="4673"/>
                    <a:pt x="7846" y="4423"/>
                  </a:cubicBezTo>
                  <a:lnTo>
                    <a:pt x="7846" y="4423"/>
                  </a:lnTo>
                  <a:cubicBezTo>
                    <a:pt x="7842" y="4426"/>
                    <a:pt x="7839" y="4428"/>
                    <a:pt x="7835" y="4428"/>
                  </a:cubicBezTo>
                  <a:cubicBezTo>
                    <a:pt x="7794" y="4428"/>
                    <a:pt x="7755" y="4189"/>
                    <a:pt x="7755" y="4105"/>
                  </a:cubicBezTo>
                  <a:cubicBezTo>
                    <a:pt x="7732" y="3968"/>
                    <a:pt x="7664" y="3627"/>
                    <a:pt x="7641" y="3377"/>
                  </a:cubicBezTo>
                  <a:lnTo>
                    <a:pt x="7641" y="3377"/>
                  </a:lnTo>
                  <a:lnTo>
                    <a:pt x="7664" y="3400"/>
                  </a:lnTo>
                  <a:cubicBezTo>
                    <a:pt x="7618" y="3195"/>
                    <a:pt x="7596" y="2808"/>
                    <a:pt x="7596" y="2649"/>
                  </a:cubicBezTo>
                  <a:cubicBezTo>
                    <a:pt x="7573" y="2331"/>
                    <a:pt x="7550" y="1808"/>
                    <a:pt x="7482" y="1353"/>
                  </a:cubicBezTo>
                  <a:lnTo>
                    <a:pt x="7527" y="1057"/>
                  </a:lnTo>
                  <a:lnTo>
                    <a:pt x="7527" y="1012"/>
                  </a:lnTo>
                  <a:lnTo>
                    <a:pt x="7323" y="34"/>
                  </a:lnTo>
                  <a:cubicBezTo>
                    <a:pt x="7315" y="11"/>
                    <a:pt x="7299" y="0"/>
                    <a:pt x="727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30"/>
            <p:cNvSpPr/>
            <p:nvPr/>
          </p:nvSpPr>
          <p:spPr>
            <a:xfrm rot="2178622">
              <a:off x="8733173" y="1529891"/>
              <a:ext cx="310488" cy="252936"/>
            </a:xfrm>
            <a:custGeom>
              <a:avLst/>
              <a:gdLst/>
              <a:ahLst/>
              <a:cxnLst/>
              <a:rect l="l" t="t" r="r" b="b"/>
              <a:pathLst>
                <a:path w="9781" h="7968" extrusionOk="0">
                  <a:moveTo>
                    <a:pt x="8778" y="99"/>
                  </a:moveTo>
                  <a:lnTo>
                    <a:pt x="8778" y="99"/>
                  </a:lnTo>
                  <a:cubicBezTo>
                    <a:pt x="8766" y="102"/>
                    <a:pt x="8754" y="104"/>
                    <a:pt x="8742" y="106"/>
                  </a:cubicBezTo>
                  <a:lnTo>
                    <a:pt x="8742" y="106"/>
                  </a:lnTo>
                  <a:cubicBezTo>
                    <a:pt x="8754" y="104"/>
                    <a:pt x="8766" y="102"/>
                    <a:pt x="8778" y="99"/>
                  </a:cubicBezTo>
                  <a:close/>
                  <a:moveTo>
                    <a:pt x="9617" y="0"/>
                  </a:moveTo>
                  <a:cubicBezTo>
                    <a:pt x="9430" y="0"/>
                    <a:pt x="9105" y="68"/>
                    <a:pt x="8927" y="103"/>
                  </a:cubicBezTo>
                  <a:lnTo>
                    <a:pt x="8927" y="103"/>
                  </a:lnTo>
                  <a:cubicBezTo>
                    <a:pt x="8900" y="107"/>
                    <a:pt x="8862" y="113"/>
                    <a:pt x="8825" y="121"/>
                  </a:cubicBezTo>
                  <a:lnTo>
                    <a:pt x="8825" y="121"/>
                  </a:lnTo>
                  <a:cubicBezTo>
                    <a:pt x="8826" y="121"/>
                    <a:pt x="8828" y="121"/>
                    <a:pt x="8830" y="121"/>
                  </a:cubicBezTo>
                  <a:lnTo>
                    <a:pt x="8830" y="121"/>
                  </a:lnTo>
                  <a:cubicBezTo>
                    <a:pt x="8826" y="122"/>
                    <a:pt x="8823" y="122"/>
                    <a:pt x="8820" y="122"/>
                  </a:cubicBezTo>
                  <a:lnTo>
                    <a:pt x="8820" y="122"/>
                  </a:lnTo>
                  <a:cubicBezTo>
                    <a:pt x="8822" y="122"/>
                    <a:pt x="8823" y="122"/>
                    <a:pt x="8825" y="121"/>
                  </a:cubicBezTo>
                  <a:lnTo>
                    <a:pt x="8825" y="121"/>
                  </a:lnTo>
                  <a:cubicBezTo>
                    <a:pt x="8817" y="122"/>
                    <a:pt x="8809" y="122"/>
                    <a:pt x="8801" y="122"/>
                  </a:cubicBezTo>
                  <a:cubicBezTo>
                    <a:pt x="8801" y="123"/>
                    <a:pt x="8802" y="124"/>
                    <a:pt x="8806" y="124"/>
                  </a:cubicBezTo>
                  <a:cubicBezTo>
                    <a:pt x="8809" y="124"/>
                    <a:pt x="8814" y="123"/>
                    <a:pt x="8820" y="122"/>
                  </a:cubicBezTo>
                  <a:lnTo>
                    <a:pt x="8820" y="122"/>
                  </a:lnTo>
                  <a:cubicBezTo>
                    <a:pt x="8788" y="129"/>
                    <a:pt x="8756" y="137"/>
                    <a:pt x="8733" y="145"/>
                  </a:cubicBezTo>
                  <a:lnTo>
                    <a:pt x="8733" y="168"/>
                  </a:lnTo>
                  <a:cubicBezTo>
                    <a:pt x="8665" y="185"/>
                    <a:pt x="8642" y="189"/>
                    <a:pt x="8629" y="189"/>
                  </a:cubicBezTo>
                  <a:cubicBezTo>
                    <a:pt x="8616" y="189"/>
                    <a:pt x="8616" y="184"/>
                    <a:pt x="8587" y="184"/>
                  </a:cubicBezTo>
                  <a:cubicBezTo>
                    <a:pt x="8571" y="184"/>
                    <a:pt x="8546" y="185"/>
                    <a:pt x="8505" y="190"/>
                  </a:cubicBezTo>
                  <a:cubicBezTo>
                    <a:pt x="8505" y="170"/>
                    <a:pt x="8618" y="130"/>
                    <a:pt x="8742" y="106"/>
                  </a:cubicBezTo>
                  <a:lnTo>
                    <a:pt x="8742" y="106"/>
                  </a:lnTo>
                  <a:cubicBezTo>
                    <a:pt x="8640" y="123"/>
                    <a:pt x="8543" y="127"/>
                    <a:pt x="8482" y="168"/>
                  </a:cubicBezTo>
                  <a:cubicBezTo>
                    <a:pt x="8391" y="168"/>
                    <a:pt x="8461" y="139"/>
                    <a:pt x="8422" y="139"/>
                  </a:cubicBezTo>
                  <a:cubicBezTo>
                    <a:pt x="8412" y="139"/>
                    <a:pt x="8396" y="140"/>
                    <a:pt x="8369" y="145"/>
                  </a:cubicBezTo>
                  <a:cubicBezTo>
                    <a:pt x="8255" y="168"/>
                    <a:pt x="8141" y="213"/>
                    <a:pt x="8028" y="213"/>
                  </a:cubicBezTo>
                  <a:cubicBezTo>
                    <a:pt x="7732" y="236"/>
                    <a:pt x="7596" y="327"/>
                    <a:pt x="7345" y="350"/>
                  </a:cubicBezTo>
                  <a:lnTo>
                    <a:pt x="7368" y="327"/>
                  </a:lnTo>
                  <a:cubicBezTo>
                    <a:pt x="7277" y="327"/>
                    <a:pt x="7095" y="372"/>
                    <a:pt x="6936" y="395"/>
                  </a:cubicBezTo>
                  <a:cubicBezTo>
                    <a:pt x="6982" y="395"/>
                    <a:pt x="7027" y="395"/>
                    <a:pt x="6936" y="418"/>
                  </a:cubicBezTo>
                  <a:cubicBezTo>
                    <a:pt x="6754" y="441"/>
                    <a:pt x="6618" y="463"/>
                    <a:pt x="6481" y="486"/>
                  </a:cubicBezTo>
                  <a:lnTo>
                    <a:pt x="6368" y="532"/>
                  </a:lnTo>
                  <a:cubicBezTo>
                    <a:pt x="5708" y="623"/>
                    <a:pt x="3161" y="1100"/>
                    <a:pt x="2502" y="1214"/>
                  </a:cubicBezTo>
                  <a:lnTo>
                    <a:pt x="2525" y="1191"/>
                  </a:lnTo>
                  <a:lnTo>
                    <a:pt x="2525" y="1191"/>
                  </a:lnTo>
                  <a:cubicBezTo>
                    <a:pt x="1888" y="1305"/>
                    <a:pt x="978" y="1464"/>
                    <a:pt x="0" y="1646"/>
                  </a:cubicBezTo>
                  <a:cubicBezTo>
                    <a:pt x="501" y="2214"/>
                    <a:pt x="1024" y="2806"/>
                    <a:pt x="1524" y="3351"/>
                  </a:cubicBezTo>
                  <a:cubicBezTo>
                    <a:pt x="1820" y="3670"/>
                    <a:pt x="2070" y="3943"/>
                    <a:pt x="2297" y="4170"/>
                  </a:cubicBezTo>
                  <a:cubicBezTo>
                    <a:pt x="2388" y="4306"/>
                    <a:pt x="2525" y="4466"/>
                    <a:pt x="2638" y="4602"/>
                  </a:cubicBezTo>
                  <a:cubicBezTo>
                    <a:pt x="2615" y="4568"/>
                    <a:pt x="2610" y="4551"/>
                    <a:pt x="2615" y="4551"/>
                  </a:cubicBezTo>
                  <a:cubicBezTo>
                    <a:pt x="2621" y="4551"/>
                    <a:pt x="2638" y="4568"/>
                    <a:pt x="2661" y="4602"/>
                  </a:cubicBezTo>
                  <a:cubicBezTo>
                    <a:pt x="3002" y="4966"/>
                    <a:pt x="2706" y="4602"/>
                    <a:pt x="3048" y="4989"/>
                  </a:cubicBezTo>
                  <a:cubicBezTo>
                    <a:pt x="3252" y="5193"/>
                    <a:pt x="3684" y="5671"/>
                    <a:pt x="4139" y="6194"/>
                  </a:cubicBezTo>
                  <a:cubicBezTo>
                    <a:pt x="4753" y="6899"/>
                    <a:pt x="5390" y="7626"/>
                    <a:pt x="5685" y="7968"/>
                  </a:cubicBezTo>
                  <a:cubicBezTo>
                    <a:pt x="5731" y="7899"/>
                    <a:pt x="5754" y="7854"/>
                    <a:pt x="5776" y="7808"/>
                  </a:cubicBezTo>
                  <a:cubicBezTo>
                    <a:pt x="5890" y="7558"/>
                    <a:pt x="6026" y="7308"/>
                    <a:pt x="6163" y="7058"/>
                  </a:cubicBezTo>
                  <a:cubicBezTo>
                    <a:pt x="6208" y="6921"/>
                    <a:pt x="6277" y="6808"/>
                    <a:pt x="6345" y="6694"/>
                  </a:cubicBezTo>
                  <a:cubicBezTo>
                    <a:pt x="6368" y="6626"/>
                    <a:pt x="6390" y="6580"/>
                    <a:pt x="6413" y="6535"/>
                  </a:cubicBezTo>
                  <a:lnTo>
                    <a:pt x="6459" y="6444"/>
                  </a:lnTo>
                  <a:lnTo>
                    <a:pt x="6459" y="6467"/>
                  </a:lnTo>
                  <a:cubicBezTo>
                    <a:pt x="6590" y="6204"/>
                    <a:pt x="7351" y="4849"/>
                    <a:pt x="7551" y="4462"/>
                  </a:cubicBezTo>
                  <a:lnTo>
                    <a:pt x="7551" y="4462"/>
                  </a:lnTo>
                  <a:cubicBezTo>
                    <a:pt x="7551" y="4463"/>
                    <a:pt x="7550" y="4464"/>
                    <a:pt x="7550" y="4466"/>
                  </a:cubicBezTo>
                  <a:lnTo>
                    <a:pt x="7573" y="4420"/>
                  </a:lnTo>
                  <a:lnTo>
                    <a:pt x="7573" y="4420"/>
                  </a:lnTo>
                  <a:cubicBezTo>
                    <a:pt x="7567" y="4433"/>
                    <a:pt x="7559" y="4447"/>
                    <a:pt x="7551" y="4462"/>
                  </a:cubicBezTo>
                  <a:lnTo>
                    <a:pt x="7551" y="4462"/>
                  </a:lnTo>
                  <a:cubicBezTo>
                    <a:pt x="7664" y="4170"/>
                    <a:pt x="7687" y="4237"/>
                    <a:pt x="7800" y="4033"/>
                  </a:cubicBezTo>
                  <a:cubicBezTo>
                    <a:pt x="7755" y="4033"/>
                    <a:pt x="7846" y="3806"/>
                    <a:pt x="7891" y="3715"/>
                  </a:cubicBezTo>
                  <a:lnTo>
                    <a:pt x="7914" y="3715"/>
                  </a:lnTo>
                  <a:cubicBezTo>
                    <a:pt x="7959" y="3579"/>
                    <a:pt x="8096" y="3260"/>
                    <a:pt x="8209" y="3056"/>
                  </a:cubicBezTo>
                  <a:lnTo>
                    <a:pt x="8232" y="3078"/>
                  </a:lnTo>
                  <a:cubicBezTo>
                    <a:pt x="8300" y="2874"/>
                    <a:pt x="8482" y="2533"/>
                    <a:pt x="8551" y="2419"/>
                  </a:cubicBezTo>
                  <a:cubicBezTo>
                    <a:pt x="8733" y="2123"/>
                    <a:pt x="9005" y="1669"/>
                    <a:pt x="9187" y="1259"/>
                  </a:cubicBezTo>
                  <a:lnTo>
                    <a:pt x="9392" y="1032"/>
                  </a:lnTo>
                  <a:lnTo>
                    <a:pt x="9392" y="1009"/>
                  </a:lnTo>
                  <a:lnTo>
                    <a:pt x="9756" y="77"/>
                  </a:lnTo>
                  <a:cubicBezTo>
                    <a:pt x="9781" y="20"/>
                    <a:pt x="9719" y="0"/>
                    <a:pt x="961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30"/>
            <p:cNvSpPr/>
            <p:nvPr/>
          </p:nvSpPr>
          <p:spPr>
            <a:xfrm rot="2178622">
              <a:off x="8924181" y="1052220"/>
              <a:ext cx="263507" cy="280617"/>
            </a:xfrm>
            <a:custGeom>
              <a:avLst/>
              <a:gdLst/>
              <a:ahLst/>
              <a:cxnLst/>
              <a:rect l="l" t="t" r="r" b="b"/>
              <a:pathLst>
                <a:path w="8301" h="8840" extrusionOk="0">
                  <a:moveTo>
                    <a:pt x="4952" y="1913"/>
                  </a:moveTo>
                  <a:cubicBezTo>
                    <a:pt x="4946" y="1917"/>
                    <a:pt x="4940" y="1922"/>
                    <a:pt x="4935" y="1927"/>
                  </a:cubicBezTo>
                  <a:cubicBezTo>
                    <a:pt x="4941" y="1922"/>
                    <a:pt x="4946" y="1918"/>
                    <a:pt x="4952" y="1913"/>
                  </a:cubicBezTo>
                  <a:close/>
                  <a:moveTo>
                    <a:pt x="3847" y="7857"/>
                  </a:moveTo>
                  <a:lnTo>
                    <a:pt x="3847" y="7857"/>
                  </a:lnTo>
                  <a:cubicBezTo>
                    <a:pt x="3853" y="7859"/>
                    <a:pt x="3859" y="7860"/>
                    <a:pt x="3866" y="7862"/>
                  </a:cubicBezTo>
                  <a:cubicBezTo>
                    <a:pt x="3860" y="7860"/>
                    <a:pt x="3854" y="7859"/>
                    <a:pt x="3847" y="7857"/>
                  </a:cubicBezTo>
                  <a:close/>
                  <a:moveTo>
                    <a:pt x="6986" y="1"/>
                  </a:moveTo>
                  <a:cubicBezTo>
                    <a:pt x="6850" y="1"/>
                    <a:pt x="6439" y="481"/>
                    <a:pt x="6313" y="603"/>
                  </a:cubicBezTo>
                  <a:lnTo>
                    <a:pt x="6313" y="603"/>
                  </a:lnTo>
                  <a:cubicBezTo>
                    <a:pt x="6308" y="608"/>
                    <a:pt x="6302" y="612"/>
                    <a:pt x="6297" y="617"/>
                  </a:cubicBezTo>
                  <a:lnTo>
                    <a:pt x="6297" y="617"/>
                  </a:lnTo>
                  <a:cubicBezTo>
                    <a:pt x="6299" y="615"/>
                    <a:pt x="6302" y="613"/>
                    <a:pt x="6304" y="612"/>
                  </a:cubicBezTo>
                  <a:lnTo>
                    <a:pt x="6304" y="612"/>
                  </a:lnTo>
                  <a:cubicBezTo>
                    <a:pt x="6294" y="621"/>
                    <a:pt x="6287" y="627"/>
                    <a:pt x="6282" y="630"/>
                  </a:cubicBezTo>
                  <a:lnTo>
                    <a:pt x="6282" y="630"/>
                  </a:lnTo>
                  <a:cubicBezTo>
                    <a:pt x="6287" y="625"/>
                    <a:pt x="6292" y="621"/>
                    <a:pt x="6297" y="617"/>
                  </a:cubicBezTo>
                  <a:lnTo>
                    <a:pt x="6297" y="617"/>
                  </a:lnTo>
                  <a:cubicBezTo>
                    <a:pt x="6291" y="621"/>
                    <a:pt x="6284" y="626"/>
                    <a:pt x="6276" y="631"/>
                  </a:cubicBezTo>
                  <a:cubicBezTo>
                    <a:pt x="6277" y="631"/>
                    <a:pt x="6277" y="631"/>
                    <a:pt x="6278" y="631"/>
                  </a:cubicBezTo>
                  <a:cubicBezTo>
                    <a:pt x="6279" y="631"/>
                    <a:pt x="6280" y="631"/>
                    <a:pt x="6282" y="630"/>
                  </a:cubicBezTo>
                  <a:lnTo>
                    <a:pt x="6282" y="630"/>
                  </a:lnTo>
                  <a:cubicBezTo>
                    <a:pt x="6262" y="647"/>
                    <a:pt x="6244" y="664"/>
                    <a:pt x="6231" y="676"/>
                  </a:cubicBezTo>
                  <a:lnTo>
                    <a:pt x="6254" y="722"/>
                  </a:lnTo>
                  <a:cubicBezTo>
                    <a:pt x="6197" y="790"/>
                    <a:pt x="6186" y="790"/>
                    <a:pt x="6174" y="790"/>
                  </a:cubicBezTo>
                  <a:cubicBezTo>
                    <a:pt x="6163" y="790"/>
                    <a:pt x="6151" y="790"/>
                    <a:pt x="6095" y="858"/>
                  </a:cubicBezTo>
                  <a:cubicBezTo>
                    <a:pt x="6072" y="835"/>
                    <a:pt x="6163" y="722"/>
                    <a:pt x="6254" y="631"/>
                  </a:cubicBezTo>
                  <a:lnTo>
                    <a:pt x="6254" y="631"/>
                  </a:lnTo>
                  <a:cubicBezTo>
                    <a:pt x="6163" y="722"/>
                    <a:pt x="6072" y="790"/>
                    <a:pt x="6049" y="835"/>
                  </a:cubicBezTo>
                  <a:cubicBezTo>
                    <a:pt x="6019" y="866"/>
                    <a:pt x="6009" y="873"/>
                    <a:pt x="6004" y="873"/>
                  </a:cubicBezTo>
                  <a:cubicBezTo>
                    <a:pt x="6000" y="873"/>
                    <a:pt x="6002" y="866"/>
                    <a:pt x="5995" y="866"/>
                  </a:cubicBezTo>
                  <a:cubicBezTo>
                    <a:pt x="5988" y="866"/>
                    <a:pt x="5973" y="873"/>
                    <a:pt x="5935" y="904"/>
                  </a:cubicBezTo>
                  <a:cubicBezTo>
                    <a:pt x="5867" y="995"/>
                    <a:pt x="5799" y="1086"/>
                    <a:pt x="5708" y="1177"/>
                  </a:cubicBezTo>
                  <a:lnTo>
                    <a:pt x="5708" y="1154"/>
                  </a:lnTo>
                  <a:cubicBezTo>
                    <a:pt x="5481" y="1336"/>
                    <a:pt x="5435" y="1495"/>
                    <a:pt x="5230" y="1654"/>
                  </a:cubicBezTo>
                  <a:lnTo>
                    <a:pt x="5230" y="1631"/>
                  </a:lnTo>
                  <a:cubicBezTo>
                    <a:pt x="5166" y="1675"/>
                    <a:pt x="5060" y="1820"/>
                    <a:pt x="4952" y="1913"/>
                  </a:cubicBezTo>
                  <a:lnTo>
                    <a:pt x="4952" y="1913"/>
                  </a:lnTo>
                  <a:cubicBezTo>
                    <a:pt x="4959" y="1908"/>
                    <a:pt x="4966" y="1904"/>
                    <a:pt x="4969" y="1904"/>
                  </a:cubicBezTo>
                  <a:cubicBezTo>
                    <a:pt x="4975" y="1904"/>
                    <a:pt x="4969" y="1916"/>
                    <a:pt x="4935" y="1950"/>
                  </a:cubicBezTo>
                  <a:cubicBezTo>
                    <a:pt x="4798" y="2086"/>
                    <a:pt x="4707" y="2177"/>
                    <a:pt x="4594" y="2268"/>
                  </a:cubicBezTo>
                  <a:lnTo>
                    <a:pt x="4526" y="2382"/>
                  </a:lnTo>
                  <a:cubicBezTo>
                    <a:pt x="4071" y="2837"/>
                    <a:pt x="2252" y="4701"/>
                    <a:pt x="1797" y="5179"/>
                  </a:cubicBezTo>
                  <a:lnTo>
                    <a:pt x="1811" y="5164"/>
                  </a:lnTo>
                  <a:lnTo>
                    <a:pt x="1811" y="5164"/>
                  </a:lnTo>
                  <a:cubicBezTo>
                    <a:pt x="1357" y="5619"/>
                    <a:pt x="701" y="6275"/>
                    <a:pt x="0" y="6998"/>
                  </a:cubicBezTo>
                  <a:cubicBezTo>
                    <a:pt x="751" y="7157"/>
                    <a:pt x="1524" y="7339"/>
                    <a:pt x="2229" y="7498"/>
                  </a:cubicBezTo>
                  <a:cubicBezTo>
                    <a:pt x="2661" y="7566"/>
                    <a:pt x="3047" y="7657"/>
                    <a:pt x="3343" y="7726"/>
                  </a:cubicBezTo>
                  <a:cubicBezTo>
                    <a:pt x="3474" y="7769"/>
                    <a:pt x="3689" y="7813"/>
                    <a:pt x="3847" y="7857"/>
                  </a:cubicBezTo>
                  <a:lnTo>
                    <a:pt x="3847" y="7857"/>
                  </a:lnTo>
                  <a:cubicBezTo>
                    <a:pt x="3803" y="7843"/>
                    <a:pt x="3809" y="7830"/>
                    <a:pt x="3838" y="7830"/>
                  </a:cubicBezTo>
                  <a:cubicBezTo>
                    <a:pt x="3851" y="7830"/>
                    <a:pt x="3869" y="7833"/>
                    <a:pt x="3889" y="7839"/>
                  </a:cubicBezTo>
                  <a:cubicBezTo>
                    <a:pt x="4093" y="7886"/>
                    <a:pt x="4138" y="7894"/>
                    <a:pt x="4154" y="7894"/>
                  </a:cubicBezTo>
                  <a:cubicBezTo>
                    <a:pt x="4163" y="7894"/>
                    <a:pt x="4163" y="7891"/>
                    <a:pt x="4177" y="7891"/>
                  </a:cubicBezTo>
                  <a:cubicBezTo>
                    <a:pt x="4199" y="7891"/>
                    <a:pt x="4256" y="7898"/>
                    <a:pt x="4435" y="7930"/>
                  </a:cubicBezTo>
                  <a:cubicBezTo>
                    <a:pt x="4707" y="7976"/>
                    <a:pt x="5344" y="8135"/>
                    <a:pt x="6004" y="8294"/>
                  </a:cubicBezTo>
                  <a:cubicBezTo>
                    <a:pt x="6936" y="8499"/>
                    <a:pt x="7868" y="8726"/>
                    <a:pt x="8300" y="8840"/>
                  </a:cubicBezTo>
                  <a:cubicBezTo>
                    <a:pt x="8300" y="8749"/>
                    <a:pt x="8300" y="8681"/>
                    <a:pt x="8278" y="8635"/>
                  </a:cubicBezTo>
                  <a:cubicBezTo>
                    <a:pt x="8232" y="8362"/>
                    <a:pt x="8187" y="8090"/>
                    <a:pt x="8164" y="7817"/>
                  </a:cubicBezTo>
                  <a:cubicBezTo>
                    <a:pt x="8141" y="7680"/>
                    <a:pt x="8118" y="7544"/>
                    <a:pt x="8096" y="7407"/>
                  </a:cubicBezTo>
                  <a:cubicBezTo>
                    <a:pt x="8096" y="7339"/>
                    <a:pt x="8096" y="7294"/>
                    <a:pt x="8073" y="7248"/>
                  </a:cubicBezTo>
                  <a:cubicBezTo>
                    <a:pt x="8073" y="7203"/>
                    <a:pt x="8073" y="7180"/>
                    <a:pt x="8050" y="7134"/>
                  </a:cubicBezTo>
                  <a:lnTo>
                    <a:pt x="8050" y="7134"/>
                  </a:lnTo>
                  <a:lnTo>
                    <a:pt x="8073" y="7157"/>
                  </a:lnTo>
                  <a:cubicBezTo>
                    <a:pt x="8027" y="6862"/>
                    <a:pt x="7846" y="5179"/>
                    <a:pt x="7777" y="4838"/>
                  </a:cubicBezTo>
                  <a:lnTo>
                    <a:pt x="7777" y="4883"/>
                  </a:lnTo>
                  <a:cubicBezTo>
                    <a:pt x="7709" y="4588"/>
                    <a:pt x="7755" y="4633"/>
                    <a:pt x="7732" y="4406"/>
                  </a:cubicBezTo>
                  <a:lnTo>
                    <a:pt x="7732" y="4406"/>
                  </a:lnTo>
                  <a:cubicBezTo>
                    <a:pt x="7731" y="4407"/>
                    <a:pt x="7730" y="4407"/>
                    <a:pt x="7729" y="4407"/>
                  </a:cubicBezTo>
                  <a:cubicBezTo>
                    <a:pt x="7703" y="4407"/>
                    <a:pt x="7641" y="4174"/>
                    <a:pt x="7641" y="4087"/>
                  </a:cubicBezTo>
                  <a:cubicBezTo>
                    <a:pt x="7618" y="3928"/>
                    <a:pt x="7550" y="3610"/>
                    <a:pt x="7504" y="3360"/>
                  </a:cubicBezTo>
                  <a:lnTo>
                    <a:pt x="7527" y="3360"/>
                  </a:lnTo>
                  <a:cubicBezTo>
                    <a:pt x="7482" y="3178"/>
                    <a:pt x="7436" y="2791"/>
                    <a:pt x="7413" y="2632"/>
                  </a:cubicBezTo>
                  <a:cubicBezTo>
                    <a:pt x="7391" y="2314"/>
                    <a:pt x="7345" y="1791"/>
                    <a:pt x="7254" y="1336"/>
                  </a:cubicBezTo>
                  <a:lnTo>
                    <a:pt x="7300" y="1040"/>
                  </a:lnTo>
                  <a:lnTo>
                    <a:pt x="7277" y="995"/>
                  </a:lnTo>
                  <a:lnTo>
                    <a:pt x="7027" y="40"/>
                  </a:lnTo>
                  <a:cubicBezTo>
                    <a:pt x="7021" y="12"/>
                    <a:pt x="7007" y="1"/>
                    <a:pt x="69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30"/>
            <p:cNvSpPr/>
            <p:nvPr/>
          </p:nvSpPr>
          <p:spPr>
            <a:xfrm rot="2178622">
              <a:off x="8064178" y="1088869"/>
              <a:ext cx="269284" cy="272554"/>
            </a:xfrm>
            <a:custGeom>
              <a:avLst/>
              <a:gdLst/>
              <a:ahLst/>
              <a:cxnLst/>
              <a:rect l="l" t="t" r="r" b="b"/>
              <a:pathLst>
                <a:path w="8483" h="8586" extrusionOk="0">
                  <a:moveTo>
                    <a:pt x="5531" y="600"/>
                  </a:moveTo>
                  <a:lnTo>
                    <a:pt x="5531" y="600"/>
                  </a:lnTo>
                  <a:cubicBezTo>
                    <a:pt x="5480" y="671"/>
                    <a:pt x="5444" y="718"/>
                    <a:pt x="5436" y="718"/>
                  </a:cubicBezTo>
                  <a:cubicBezTo>
                    <a:pt x="5436" y="718"/>
                    <a:pt x="5435" y="718"/>
                    <a:pt x="5435" y="718"/>
                  </a:cubicBezTo>
                  <a:cubicBezTo>
                    <a:pt x="5470" y="665"/>
                    <a:pt x="5506" y="626"/>
                    <a:pt x="5531" y="600"/>
                  </a:cubicBezTo>
                  <a:close/>
                  <a:moveTo>
                    <a:pt x="6072" y="0"/>
                  </a:moveTo>
                  <a:cubicBezTo>
                    <a:pt x="5956" y="0"/>
                    <a:pt x="5692" y="375"/>
                    <a:pt x="5542" y="583"/>
                  </a:cubicBezTo>
                  <a:lnTo>
                    <a:pt x="5542" y="583"/>
                  </a:lnTo>
                  <a:cubicBezTo>
                    <a:pt x="5512" y="599"/>
                    <a:pt x="5432" y="700"/>
                    <a:pt x="5390" y="763"/>
                  </a:cubicBezTo>
                  <a:lnTo>
                    <a:pt x="5412" y="786"/>
                  </a:lnTo>
                  <a:cubicBezTo>
                    <a:pt x="5321" y="945"/>
                    <a:pt x="5367" y="809"/>
                    <a:pt x="5276" y="945"/>
                  </a:cubicBezTo>
                  <a:cubicBezTo>
                    <a:pt x="5253" y="945"/>
                    <a:pt x="5344" y="809"/>
                    <a:pt x="5412" y="718"/>
                  </a:cubicBezTo>
                  <a:lnTo>
                    <a:pt x="5412" y="718"/>
                  </a:lnTo>
                  <a:cubicBezTo>
                    <a:pt x="5344" y="809"/>
                    <a:pt x="5253" y="900"/>
                    <a:pt x="5230" y="945"/>
                  </a:cubicBezTo>
                  <a:cubicBezTo>
                    <a:pt x="5208" y="976"/>
                    <a:pt x="5200" y="983"/>
                    <a:pt x="5197" y="983"/>
                  </a:cubicBezTo>
                  <a:cubicBezTo>
                    <a:pt x="5193" y="983"/>
                    <a:pt x="5194" y="976"/>
                    <a:pt x="5188" y="976"/>
                  </a:cubicBezTo>
                  <a:cubicBezTo>
                    <a:pt x="5182" y="976"/>
                    <a:pt x="5170" y="983"/>
                    <a:pt x="5139" y="1014"/>
                  </a:cubicBezTo>
                  <a:cubicBezTo>
                    <a:pt x="5071" y="1105"/>
                    <a:pt x="5003" y="1218"/>
                    <a:pt x="4935" y="1309"/>
                  </a:cubicBezTo>
                  <a:cubicBezTo>
                    <a:pt x="4730" y="1514"/>
                    <a:pt x="4707" y="1673"/>
                    <a:pt x="4525" y="1855"/>
                  </a:cubicBezTo>
                  <a:lnTo>
                    <a:pt x="4525" y="1832"/>
                  </a:lnTo>
                  <a:cubicBezTo>
                    <a:pt x="4457" y="1900"/>
                    <a:pt x="4366" y="2060"/>
                    <a:pt x="4253" y="2173"/>
                  </a:cubicBezTo>
                  <a:cubicBezTo>
                    <a:pt x="4275" y="2151"/>
                    <a:pt x="4292" y="2134"/>
                    <a:pt x="4298" y="2134"/>
                  </a:cubicBezTo>
                  <a:cubicBezTo>
                    <a:pt x="4304" y="2134"/>
                    <a:pt x="4298" y="2151"/>
                    <a:pt x="4275" y="2196"/>
                  </a:cubicBezTo>
                  <a:cubicBezTo>
                    <a:pt x="4139" y="2333"/>
                    <a:pt x="4071" y="2446"/>
                    <a:pt x="3980" y="2537"/>
                  </a:cubicBezTo>
                  <a:lnTo>
                    <a:pt x="3911" y="2674"/>
                  </a:lnTo>
                  <a:cubicBezTo>
                    <a:pt x="3502" y="3174"/>
                    <a:pt x="1956" y="5243"/>
                    <a:pt x="1546" y="5766"/>
                  </a:cubicBezTo>
                  <a:lnTo>
                    <a:pt x="1569" y="5766"/>
                  </a:lnTo>
                  <a:cubicBezTo>
                    <a:pt x="1183" y="6267"/>
                    <a:pt x="614" y="7017"/>
                    <a:pt x="0" y="7813"/>
                  </a:cubicBezTo>
                  <a:cubicBezTo>
                    <a:pt x="751" y="7881"/>
                    <a:pt x="1546" y="7949"/>
                    <a:pt x="2274" y="8018"/>
                  </a:cubicBezTo>
                  <a:cubicBezTo>
                    <a:pt x="2706" y="8063"/>
                    <a:pt x="3093" y="8086"/>
                    <a:pt x="3411" y="8108"/>
                  </a:cubicBezTo>
                  <a:cubicBezTo>
                    <a:pt x="3570" y="8154"/>
                    <a:pt x="3775" y="8154"/>
                    <a:pt x="3957" y="8177"/>
                  </a:cubicBezTo>
                  <a:cubicBezTo>
                    <a:pt x="3866" y="8154"/>
                    <a:pt x="3889" y="8154"/>
                    <a:pt x="3957" y="8154"/>
                  </a:cubicBezTo>
                  <a:cubicBezTo>
                    <a:pt x="4150" y="8171"/>
                    <a:pt x="4207" y="8175"/>
                    <a:pt x="4227" y="8175"/>
                  </a:cubicBezTo>
                  <a:cubicBezTo>
                    <a:pt x="4248" y="8175"/>
                    <a:pt x="4226" y="8170"/>
                    <a:pt x="4290" y="8170"/>
                  </a:cubicBezTo>
                  <a:cubicBezTo>
                    <a:pt x="4326" y="8170"/>
                    <a:pt x="4389" y="8172"/>
                    <a:pt x="4503" y="8177"/>
                  </a:cubicBezTo>
                  <a:cubicBezTo>
                    <a:pt x="4798" y="8199"/>
                    <a:pt x="5458" y="8268"/>
                    <a:pt x="6117" y="8336"/>
                  </a:cubicBezTo>
                  <a:cubicBezTo>
                    <a:pt x="7072" y="8450"/>
                    <a:pt x="8027" y="8541"/>
                    <a:pt x="8482" y="8586"/>
                  </a:cubicBezTo>
                  <a:cubicBezTo>
                    <a:pt x="8459" y="8495"/>
                    <a:pt x="8437" y="8450"/>
                    <a:pt x="8437" y="8404"/>
                  </a:cubicBezTo>
                  <a:cubicBezTo>
                    <a:pt x="8346" y="8131"/>
                    <a:pt x="8277" y="7881"/>
                    <a:pt x="8187" y="7608"/>
                  </a:cubicBezTo>
                  <a:cubicBezTo>
                    <a:pt x="8164" y="7472"/>
                    <a:pt x="8118" y="7335"/>
                    <a:pt x="8096" y="7199"/>
                  </a:cubicBezTo>
                  <a:cubicBezTo>
                    <a:pt x="8073" y="7153"/>
                    <a:pt x="8050" y="7085"/>
                    <a:pt x="8050" y="7040"/>
                  </a:cubicBezTo>
                  <a:cubicBezTo>
                    <a:pt x="8027" y="7017"/>
                    <a:pt x="8027" y="6971"/>
                    <a:pt x="8005" y="6949"/>
                  </a:cubicBezTo>
                  <a:lnTo>
                    <a:pt x="8005" y="6949"/>
                  </a:lnTo>
                  <a:lnTo>
                    <a:pt x="8027" y="6971"/>
                  </a:lnTo>
                  <a:cubicBezTo>
                    <a:pt x="7936" y="6676"/>
                    <a:pt x="7550" y="5039"/>
                    <a:pt x="7459" y="4697"/>
                  </a:cubicBezTo>
                  <a:lnTo>
                    <a:pt x="7459" y="4743"/>
                  </a:lnTo>
                  <a:cubicBezTo>
                    <a:pt x="7368" y="4470"/>
                    <a:pt x="7413" y="4493"/>
                    <a:pt x="7368" y="4265"/>
                  </a:cubicBezTo>
                  <a:cubicBezTo>
                    <a:pt x="7364" y="4269"/>
                    <a:pt x="7360" y="4271"/>
                    <a:pt x="7356" y="4271"/>
                  </a:cubicBezTo>
                  <a:cubicBezTo>
                    <a:pt x="7308" y="4271"/>
                    <a:pt x="7230" y="4053"/>
                    <a:pt x="7209" y="3970"/>
                  </a:cubicBezTo>
                  <a:lnTo>
                    <a:pt x="7231" y="3970"/>
                  </a:lnTo>
                  <a:cubicBezTo>
                    <a:pt x="7186" y="3811"/>
                    <a:pt x="7050" y="3492"/>
                    <a:pt x="6981" y="3265"/>
                  </a:cubicBezTo>
                  <a:lnTo>
                    <a:pt x="7004" y="3265"/>
                  </a:lnTo>
                  <a:cubicBezTo>
                    <a:pt x="6936" y="3083"/>
                    <a:pt x="6845" y="2696"/>
                    <a:pt x="6822" y="2560"/>
                  </a:cubicBezTo>
                  <a:cubicBezTo>
                    <a:pt x="6731" y="2242"/>
                    <a:pt x="6640" y="1719"/>
                    <a:pt x="6504" y="1287"/>
                  </a:cubicBezTo>
                  <a:lnTo>
                    <a:pt x="6481" y="991"/>
                  </a:lnTo>
                  <a:lnTo>
                    <a:pt x="6481" y="945"/>
                  </a:lnTo>
                  <a:lnTo>
                    <a:pt x="6117" y="36"/>
                  </a:lnTo>
                  <a:cubicBezTo>
                    <a:pt x="6107" y="11"/>
                    <a:pt x="6092" y="0"/>
                    <a:pt x="607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30"/>
            <p:cNvSpPr/>
            <p:nvPr/>
          </p:nvSpPr>
          <p:spPr>
            <a:xfrm rot="2178622">
              <a:off x="7976275" y="699989"/>
              <a:ext cx="315726" cy="231192"/>
            </a:xfrm>
            <a:custGeom>
              <a:avLst/>
              <a:gdLst/>
              <a:ahLst/>
              <a:cxnLst/>
              <a:rect l="l" t="t" r="r" b="b"/>
              <a:pathLst>
                <a:path w="9946" h="7283" extrusionOk="0">
                  <a:moveTo>
                    <a:pt x="2864" y="7274"/>
                  </a:moveTo>
                  <a:lnTo>
                    <a:pt x="2864" y="7274"/>
                  </a:lnTo>
                  <a:cubicBezTo>
                    <a:pt x="2874" y="7276"/>
                    <a:pt x="2885" y="7278"/>
                    <a:pt x="2897" y="7278"/>
                  </a:cubicBezTo>
                  <a:cubicBezTo>
                    <a:pt x="2886" y="7276"/>
                    <a:pt x="2875" y="7275"/>
                    <a:pt x="2864" y="7274"/>
                  </a:cubicBezTo>
                  <a:close/>
                  <a:moveTo>
                    <a:pt x="5375" y="1"/>
                  </a:moveTo>
                  <a:cubicBezTo>
                    <a:pt x="5330" y="69"/>
                    <a:pt x="5284" y="115"/>
                    <a:pt x="5262" y="160"/>
                  </a:cubicBezTo>
                  <a:cubicBezTo>
                    <a:pt x="5102" y="387"/>
                    <a:pt x="4943" y="615"/>
                    <a:pt x="4761" y="842"/>
                  </a:cubicBezTo>
                  <a:cubicBezTo>
                    <a:pt x="4670" y="933"/>
                    <a:pt x="4602" y="1047"/>
                    <a:pt x="4511" y="1161"/>
                  </a:cubicBezTo>
                  <a:cubicBezTo>
                    <a:pt x="4488" y="1206"/>
                    <a:pt x="4443" y="1252"/>
                    <a:pt x="4420" y="1297"/>
                  </a:cubicBezTo>
                  <a:lnTo>
                    <a:pt x="4352" y="1388"/>
                  </a:lnTo>
                  <a:lnTo>
                    <a:pt x="4375" y="1343"/>
                  </a:lnTo>
                  <a:lnTo>
                    <a:pt x="4375" y="1343"/>
                  </a:lnTo>
                  <a:cubicBezTo>
                    <a:pt x="4193" y="1593"/>
                    <a:pt x="3147" y="2912"/>
                    <a:pt x="2942" y="3207"/>
                  </a:cubicBezTo>
                  <a:lnTo>
                    <a:pt x="2965" y="3162"/>
                  </a:lnTo>
                  <a:lnTo>
                    <a:pt x="2965" y="3162"/>
                  </a:lnTo>
                  <a:cubicBezTo>
                    <a:pt x="2806" y="3412"/>
                    <a:pt x="2783" y="3366"/>
                    <a:pt x="2646" y="3548"/>
                  </a:cubicBezTo>
                  <a:cubicBezTo>
                    <a:pt x="2692" y="3548"/>
                    <a:pt x="2555" y="3753"/>
                    <a:pt x="2487" y="3844"/>
                  </a:cubicBezTo>
                  <a:lnTo>
                    <a:pt x="2487" y="3821"/>
                  </a:lnTo>
                  <a:cubicBezTo>
                    <a:pt x="2396" y="3958"/>
                    <a:pt x="2214" y="4253"/>
                    <a:pt x="2078" y="4435"/>
                  </a:cubicBezTo>
                  <a:lnTo>
                    <a:pt x="2055" y="4412"/>
                  </a:lnTo>
                  <a:cubicBezTo>
                    <a:pt x="1964" y="4594"/>
                    <a:pt x="1714" y="4890"/>
                    <a:pt x="1623" y="5004"/>
                  </a:cubicBezTo>
                  <a:cubicBezTo>
                    <a:pt x="1418" y="5277"/>
                    <a:pt x="1077" y="5663"/>
                    <a:pt x="804" y="6050"/>
                  </a:cubicBezTo>
                  <a:lnTo>
                    <a:pt x="577" y="6232"/>
                  </a:lnTo>
                  <a:lnTo>
                    <a:pt x="577" y="6277"/>
                  </a:lnTo>
                  <a:lnTo>
                    <a:pt x="54" y="7118"/>
                  </a:lnTo>
                  <a:cubicBezTo>
                    <a:pt x="1" y="7214"/>
                    <a:pt x="206" y="7235"/>
                    <a:pt x="440" y="7235"/>
                  </a:cubicBezTo>
                  <a:cubicBezTo>
                    <a:pt x="596" y="7235"/>
                    <a:pt x="764" y="7226"/>
                    <a:pt x="876" y="7223"/>
                  </a:cubicBezTo>
                  <a:lnTo>
                    <a:pt x="876" y="7223"/>
                  </a:lnTo>
                  <a:cubicBezTo>
                    <a:pt x="875" y="7223"/>
                    <a:pt x="874" y="7222"/>
                    <a:pt x="873" y="7222"/>
                  </a:cubicBezTo>
                  <a:lnTo>
                    <a:pt x="873" y="7222"/>
                  </a:lnTo>
                  <a:cubicBezTo>
                    <a:pt x="874" y="7222"/>
                    <a:pt x="876" y="7223"/>
                    <a:pt x="878" y="7223"/>
                  </a:cubicBezTo>
                  <a:lnTo>
                    <a:pt x="878" y="7223"/>
                  </a:lnTo>
                  <a:cubicBezTo>
                    <a:pt x="898" y="7222"/>
                    <a:pt x="917" y="7222"/>
                    <a:pt x="933" y="7222"/>
                  </a:cubicBezTo>
                  <a:cubicBezTo>
                    <a:pt x="980" y="7222"/>
                    <a:pt x="1008" y="7225"/>
                    <a:pt x="1009" y="7232"/>
                  </a:cubicBezTo>
                  <a:lnTo>
                    <a:pt x="1009" y="7232"/>
                  </a:lnTo>
                  <a:cubicBezTo>
                    <a:pt x="962" y="7231"/>
                    <a:pt x="909" y="7229"/>
                    <a:pt x="878" y="7223"/>
                  </a:cubicBezTo>
                  <a:lnTo>
                    <a:pt x="878" y="7223"/>
                  </a:lnTo>
                  <a:cubicBezTo>
                    <a:pt x="878" y="7223"/>
                    <a:pt x="877" y="7223"/>
                    <a:pt x="876" y="7223"/>
                  </a:cubicBezTo>
                  <a:lnTo>
                    <a:pt x="876" y="7223"/>
                  </a:lnTo>
                  <a:cubicBezTo>
                    <a:pt x="908" y="7232"/>
                    <a:pt x="959" y="7232"/>
                    <a:pt x="1009" y="7232"/>
                  </a:cubicBezTo>
                  <a:cubicBezTo>
                    <a:pt x="1009" y="7232"/>
                    <a:pt x="1009" y="7232"/>
                    <a:pt x="1009" y="7232"/>
                  </a:cubicBezTo>
                  <a:lnTo>
                    <a:pt x="1009" y="7232"/>
                  </a:lnTo>
                  <a:cubicBezTo>
                    <a:pt x="1035" y="7232"/>
                    <a:pt x="1059" y="7232"/>
                    <a:pt x="1077" y="7232"/>
                  </a:cubicBezTo>
                  <a:lnTo>
                    <a:pt x="1100" y="7209"/>
                  </a:lnTo>
                  <a:cubicBezTo>
                    <a:pt x="1153" y="7202"/>
                    <a:pt x="1176" y="7199"/>
                    <a:pt x="1189" y="7199"/>
                  </a:cubicBezTo>
                  <a:cubicBezTo>
                    <a:pt x="1214" y="7199"/>
                    <a:pt x="1199" y="7209"/>
                    <a:pt x="1305" y="7209"/>
                  </a:cubicBezTo>
                  <a:cubicBezTo>
                    <a:pt x="1305" y="7232"/>
                    <a:pt x="1168" y="7255"/>
                    <a:pt x="1009" y="7255"/>
                  </a:cubicBezTo>
                  <a:cubicBezTo>
                    <a:pt x="1077" y="7255"/>
                    <a:pt x="1140" y="7261"/>
                    <a:pt x="1194" y="7261"/>
                  </a:cubicBezTo>
                  <a:cubicBezTo>
                    <a:pt x="1248" y="7261"/>
                    <a:pt x="1293" y="7255"/>
                    <a:pt x="1328" y="7232"/>
                  </a:cubicBezTo>
                  <a:lnTo>
                    <a:pt x="1328" y="7232"/>
                  </a:lnTo>
                  <a:cubicBezTo>
                    <a:pt x="1441" y="7255"/>
                    <a:pt x="1305" y="7278"/>
                    <a:pt x="1441" y="7278"/>
                  </a:cubicBezTo>
                  <a:cubicBezTo>
                    <a:pt x="1555" y="7278"/>
                    <a:pt x="1691" y="7255"/>
                    <a:pt x="1805" y="7255"/>
                  </a:cubicBezTo>
                  <a:lnTo>
                    <a:pt x="1805" y="7278"/>
                  </a:lnTo>
                  <a:cubicBezTo>
                    <a:pt x="1845" y="7281"/>
                    <a:pt x="1882" y="7282"/>
                    <a:pt x="1917" y="7282"/>
                  </a:cubicBezTo>
                  <a:cubicBezTo>
                    <a:pt x="2086" y="7282"/>
                    <a:pt x="2206" y="7250"/>
                    <a:pt x="2375" y="7250"/>
                  </a:cubicBezTo>
                  <a:cubicBezTo>
                    <a:pt x="2410" y="7250"/>
                    <a:pt x="2447" y="7252"/>
                    <a:pt x="2487" y="7255"/>
                  </a:cubicBezTo>
                  <a:lnTo>
                    <a:pt x="2464" y="7255"/>
                  </a:lnTo>
                  <a:cubicBezTo>
                    <a:pt x="2510" y="7266"/>
                    <a:pt x="2573" y="7266"/>
                    <a:pt x="2646" y="7266"/>
                  </a:cubicBezTo>
                  <a:cubicBezTo>
                    <a:pt x="2712" y="7266"/>
                    <a:pt x="2786" y="7266"/>
                    <a:pt x="2864" y="7274"/>
                  </a:cubicBezTo>
                  <a:lnTo>
                    <a:pt x="2864" y="7274"/>
                  </a:lnTo>
                  <a:cubicBezTo>
                    <a:pt x="2837" y="7268"/>
                    <a:pt x="2828" y="7255"/>
                    <a:pt x="2897" y="7255"/>
                  </a:cubicBezTo>
                  <a:lnTo>
                    <a:pt x="3351" y="7255"/>
                  </a:lnTo>
                  <a:lnTo>
                    <a:pt x="3488" y="7232"/>
                  </a:lnTo>
                  <a:cubicBezTo>
                    <a:pt x="3614" y="7236"/>
                    <a:pt x="3810" y="7238"/>
                    <a:pt x="4050" y="7238"/>
                  </a:cubicBezTo>
                  <a:cubicBezTo>
                    <a:pt x="5067" y="7238"/>
                    <a:pt x="6866" y="7205"/>
                    <a:pt x="7399" y="7187"/>
                  </a:cubicBezTo>
                  <a:lnTo>
                    <a:pt x="7399" y="7187"/>
                  </a:lnTo>
                  <a:lnTo>
                    <a:pt x="7376" y="7209"/>
                  </a:lnTo>
                  <a:cubicBezTo>
                    <a:pt x="8013" y="7187"/>
                    <a:pt x="8945" y="7187"/>
                    <a:pt x="9946" y="7187"/>
                  </a:cubicBezTo>
                  <a:cubicBezTo>
                    <a:pt x="9537" y="6550"/>
                    <a:pt x="9127" y="5868"/>
                    <a:pt x="8718" y="5254"/>
                  </a:cubicBezTo>
                  <a:cubicBezTo>
                    <a:pt x="8491" y="4890"/>
                    <a:pt x="8263" y="4572"/>
                    <a:pt x="8104" y="4299"/>
                  </a:cubicBezTo>
                  <a:cubicBezTo>
                    <a:pt x="8036" y="4162"/>
                    <a:pt x="7922" y="3980"/>
                    <a:pt x="7831" y="3821"/>
                  </a:cubicBezTo>
                  <a:lnTo>
                    <a:pt x="7831" y="3821"/>
                  </a:lnTo>
                  <a:cubicBezTo>
                    <a:pt x="7854" y="3867"/>
                    <a:pt x="7854" y="3884"/>
                    <a:pt x="7845" y="3884"/>
                  </a:cubicBezTo>
                  <a:cubicBezTo>
                    <a:pt x="7837" y="3884"/>
                    <a:pt x="7820" y="3867"/>
                    <a:pt x="7808" y="3844"/>
                  </a:cubicBezTo>
                  <a:cubicBezTo>
                    <a:pt x="7536" y="3412"/>
                    <a:pt x="7763" y="3821"/>
                    <a:pt x="7490" y="3389"/>
                  </a:cubicBezTo>
                  <a:cubicBezTo>
                    <a:pt x="7331" y="3162"/>
                    <a:pt x="6967" y="2593"/>
                    <a:pt x="6626" y="2025"/>
                  </a:cubicBezTo>
                  <a:cubicBezTo>
                    <a:pt x="6126" y="1206"/>
                    <a:pt x="5625" y="387"/>
                    <a:pt x="537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677B77DF-E5C4-0B79-A566-3F2989BC7C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4449" y="688232"/>
            <a:ext cx="2614574" cy="3605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03152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0"/>
          <p:cNvSpPr txBox="1">
            <a:spLocks noGrp="1"/>
          </p:cNvSpPr>
          <p:nvPr>
            <p:ph type="subTitle" idx="1"/>
          </p:nvPr>
        </p:nvSpPr>
        <p:spPr>
          <a:xfrm>
            <a:off x="553559" y="2258841"/>
            <a:ext cx="5020200" cy="49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4000" b="1" dirty="0">
                <a:solidFill>
                  <a:srgbClr val="002060"/>
                </a:solidFill>
                <a:latin typeface="DilleniaUPC" panose="02020603050405020304" pitchFamily="18" charset="-34"/>
                <a:cs typeface="DilleniaUPC" panose="02020603050405020304" pitchFamily="18" charset="-34"/>
              </a:rPr>
              <a:t>ผู้รับผิดชอบโครงงาน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sz="3000" b="1" dirty="0">
                <a:solidFill>
                  <a:srgbClr val="002060"/>
                </a:solidFill>
                <a:latin typeface="DilleniaUPC" panose="02020603050405020304" pitchFamily="18" charset="-34"/>
                <a:ea typeface="Angsana New" panose="02020603050405020304" pitchFamily="18" charset="-34"/>
                <a:cs typeface="DilleniaUPC" panose="02020603050405020304" pitchFamily="18" charset="-34"/>
                <a:sym typeface="Angsana New" panose="02020603050405020304" pitchFamily="18" charset="-34"/>
              </a:rPr>
              <a:t>(</a:t>
            </a:r>
            <a:r>
              <a:rPr lang="th-TH" altLang="en-US" sz="3000" b="1" dirty="0">
                <a:solidFill>
                  <a:schemeClr val="accent6">
                    <a:lumMod val="25000"/>
                  </a:schemeClr>
                </a:solidFill>
                <a:latin typeface="DilleniaUPC" panose="02020603050405020304" pitchFamily="18" charset="-34"/>
                <a:ea typeface="Angsana New" panose="02020603050405020304" pitchFamily="18" charset="-34"/>
                <a:cs typeface="DilleniaUPC" panose="02020603050405020304" pitchFamily="18" charset="-34"/>
                <a:sym typeface="Angsana New" panose="02020603050405020304" pitchFamily="18" charset="-34"/>
              </a:rPr>
              <a:t>PROJECT MEMBER</a:t>
            </a:r>
            <a:r>
              <a:rPr lang="en-US" sz="3000" b="1" dirty="0">
                <a:solidFill>
                  <a:srgbClr val="002060"/>
                </a:solidFill>
                <a:latin typeface="DilleniaUPC" panose="02020603050405020304" pitchFamily="18" charset="-34"/>
                <a:cs typeface="DilleniaUPC" panose="02020603050405020304" pitchFamily="18" charset="-34"/>
              </a:rPr>
              <a:t>)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3500" b="1" dirty="0">
                <a:solidFill>
                  <a:srgbClr val="002060"/>
                </a:solidFill>
                <a:latin typeface="DilleniaUPC" panose="02020603050405020304" pitchFamily="18" charset="-34"/>
                <a:cs typeface="DilleniaUPC" panose="02020603050405020304" pitchFamily="18" charset="-34"/>
              </a:rPr>
              <a:t>นางสาวณัฐธิดา ต่ำแดง</a:t>
            </a:r>
            <a:endParaRPr lang="en-US" sz="3500" b="1" dirty="0">
              <a:solidFill>
                <a:srgbClr val="002060"/>
              </a:solidFill>
              <a:latin typeface="DilleniaUPC" panose="02020603050405020304" pitchFamily="18" charset="-34"/>
              <a:cs typeface="DilleniaUPC" panose="02020603050405020304" pitchFamily="18" charset="-34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dirty="0">
                <a:solidFill>
                  <a:srgbClr val="002060"/>
                </a:solidFill>
                <a:latin typeface="DilleniaUPC" panose="02020603050405020304" pitchFamily="18" charset="-34"/>
                <a:cs typeface="DilleniaUPC" panose="02020603050405020304" pitchFamily="18" charset="-34"/>
              </a:rPr>
              <a:t>Miss. </a:t>
            </a:r>
            <a:r>
              <a:rPr lang="en-US" sz="3000" b="1" dirty="0" err="1">
                <a:solidFill>
                  <a:srgbClr val="002060"/>
                </a:solidFill>
                <a:latin typeface="DilleniaUPC" panose="02020603050405020304" pitchFamily="18" charset="-34"/>
                <a:cs typeface="DilleniaUPC" panose="02020603050405020304" pitchFamily="18" charset="-34"/>
              </a:rPr>
              <a:t>Nattida</a:t>
            </a:r>
            <a:r>
              <a:rPr lang="en-US" sz="3000" b="1" dirty="0">
                <a:solidFill>
                  <a:srgbClr val="002060"/>
                </a:solidFill>
                <a:latin typeface="DilleniaUPC" panose="02020603050405020304" pitchFamily="18" charset="-34"/>
                <a:cs typeface="DilleniaUPC" panose="02020603050405020304" pitchFamily="18" charset="-34"/>
              </a:rPr>
              <a:t> </a:t>
            </a:r>
            <a:r>
              <a:rPr lang="en-US" sz="3000" b="1" dirty="0" err="1">
                <a:solidFill>
                  <a:srgbClr val="002060"/>
                </a:solidFill>
                <a:latin typeface="DilleniaUPC" panose="02020603050405020304" pitchFamily="18" charset="-34"/>
                <a:cs typeface="DilleniaUPC" panose="02020603050405020304" pitchFamily="18" charset="-34"/>
              </a:rPr>
              <a:t>Tamdang</a:t>
            </a:r>
            <a:endParaRPr sz="3000" b="1" dirty="0">
              <a:solidFill>
                <a:srgbClr val="002060"/>
              </a:solidFill>
              <a:latin typeface="DilleniaUPC" panose="02020603050405020304" pitchFamily="18" charset="-34"/>
              <a:cs typeface="DilleniaUPC" panose="02020603050405020304" pitchFamily="18" charset="-34"/>
            </a:endParaRPr>
          </a:p>
        </p:txBody>
      </p:sp>
      <p:sp>
        <p:nvSpPr>
          <p:cNvPr id="302" name="Google Shape;302;p30"/>
          <p:cNvSpPr/>
          <p:nvPr/>
        </p:nvSpPr>
        <p:spPr>
          <a:xfrm rot="8805976">
            <a:off x="241680" y="3549974"/>
            <a:ext cx="623758" cy="623758"/>
          </a:xfrm>
          <a:custGeom>
            <a:avLst/>
            <a:gdLst/>
            <a:ahLst/>
            <a:cxnLst/>
            <a:rect l="l" t="t" r="r" b="b"/>
            <a:pathLst>
              <a:path w="19106" h="19106" extrusionOk="0">
                <a:moveTo>
                  <a:pt x="9565" y="1"/>
                </a:moveTo>
                <a:cubicBezTo>
                  <a:pt x="4269" y="1"/>
                  <a:pt x="1" y="4269"/>
                  <a:pt x="1" y="9564"/>
                </a:cubicBezTo>
                <a:cubicBezTo>
                  <a:pt x="1" y="14837"/>
                  <a:pt x="4269" y="19105"/>
                  <a:pt x="9565" y="19105"/>
                </a:cubicBezTo>
                <a:cubicBezTo>
                  <a:pt x="14837" y="19105"/>
                  <a:pt x="19106" y="14837"/>
                  <a:pt x="19106" y="9564"/>
                </a:cubicBezTo>
                <a:cubicBezTo>
                  <a:pt x="19106" y="4269"/>
                  <a:pt x="14837" y="1"/>
                  <a:pt x="956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30"/>
          <p:cNvSpPr/>
          <p:nvPr/>
        </p:nvSpPr>
        <p:spPr>
          <a:xfrm rot="8806175">
            <a:off x="1026758" y="3482648"/>
            <a:ext cx="364944" cy="364944"/>
          </a:xfrm>
          <a:custGeom>
            <a:avLst/>
            <a:gdLst/>
            <a:ahLst/>
            <a:cxnLst/>
            <a:rect l="l" t="t" r="r" b="b"/>
            <a:pathLst>
              <a:path w="19106" h="19106" extrusionOk="0">
                <a:moveTo>
                  <a:pt x="9565" y="1"/>
                </a:moveTo>
                <a:cubicBezTo>
                  <a:pt x="4269" y="1"/>
                  <a:pt x="1" y="4269"/>
                  <a:pt x="1" y="9564"/>
                </a:cubicBezTo>
                <a:cubicBezTo>
                  <a:pt x="1" y="14837"/>
                  <a:pt x="4269" y="19105"/>
                  <a:pt x="9565" y="19105"/>
                </a:cubicBezTo>
                <a:cubicBezTo>
                  <a:pt x="14837" y="19105"/>
                  <a:pt x="19106" y="14837"/>
                  <a:pt x="19106" y="9564"/>
                </a:cubicBezTo>
                <a:cubicBezTo>
                  <a:pt x="19106" y="4269"/>
                  <a:pt x="14837" y="1"/>
                  <a:pt x="956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p30"/>
          <p:cNvSpPr/>
          <p:nvPr/>
        </p:nvSpPr>
        <p:spPr>
          <a:xfrm rot="8805881">
            <a:off x="1089045" y="2974247"/>
            <a:ext cx="240359" cy="240359"/>
          </a:xfrm>
          <a:custGeom>
            <a:avLst/>
            <a:gdLst/>
            <a:ahLst/>
            <a:cxnLst/>
            <a:rect l="l" t="t" r="r" b="b"/>
            <a:pathLst>
              <a:path w="19106" h="19106" extrusionOk="0">
                <a:moveTo>
                  <a:pt x="9565" y="1"/>
                </a:moveTo>
                <a:cubicBezTo>
                  <a:pt x="4269" y="1"/>
                  <a:pt x="1" y="4269"/>
                  <a:pt x="1" y="9564"/>
                </a:cubicBezTo>
                <a:cubicBezTo>
                  <a:pt x="1" y="14837"/>
                  <a:pt x="4269" y="19105"/>
                  <a:pt x="9565" y="19105"/>
                </a:cubicBezTo>
                <a:cubicBezTo>
                  <a:pt x="14837" y="19105"/>
                  <a:pt x="19106" y="14837"/>
                  <a:pt x="19106" y="9564"/>
                </a:cubicBezTo>
                <a:cubicBezTo>
                  <a:pt x="19106" y="4269"/>
                  <a:pt x="14837" y="1"/>
                  <a:pt x="956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5" name="Google Shape;305;p30"/>
          <p:cNvGrpSpPr/>
          <p:nvPr/>
        </p:nvGrpSpPr>
        <p:grpSpPr>
          <a:xfrm>
            <a:off x="7938477" y="293948"/>
            <a:ext cx="1582448" cy="1556251"/>
            <a:chOff x="7938477" y="293948"/>
            <a:chExt cx="1582448" cy="1556251"/>
          </a:xfrm>
        </p:grpSpPr>
        <p:sp>
          <p:nvSpPr>
            <p:cNvPr id="306" name="Google Shape;306;p30"/>
            <p:cNvSpPr/>
            <p:nvPr/>
          </p:nvSpPr>
          <p:spPr>
            <a:xfrm rot="2178622">
              <a:off x="8441699" y="1154948"/>
              <a:ext cx="290362" cy="275443"/>
            </a:xfrm>
            <a:custGeom>
              <a:avLst/>
              <a:gdLst/>
              <a:ahLst/>
              <a:cxnLst/>
              <a:rect l="l" t="t" r="r" b="b"/>
              <a:pathLst>
                <a:path w="9147" h="8677" extrusionOk="0">
                  <a:moveTo>
                    <a:pt x="8263" y="321"/>
                  </a:moveTo>
                  <a:cubicBezTo>
                    <a:pt x="8248" y="328"/>
                    <a:pt x="8237" y="332"/>
                    <a:pt x="8234" y="332"/>
                  </a:cubicBezTo>
                  <a:cubicBezTo>
                    <a:pt x="8233" y="332"/>
                    <a:pt x="8233" y="332"/>
                    <a:pt x="8233" y="331"/>
                  </a:cubicBezTo>
                  <a:cubicBezTo>
                    <a:pt x="8243" y="328"/>
                    <a:pt x="8253" y="324"/>
                    <a:pt x="8263" y="321"/>
                  </a:cubicBezTo>
                  <a:close/>
                  <a:moveTo>
                    <a:pt x="6529" y="998"/>
                  </a:moveTo>
                  <a:cubicBezTo>
                    <a:pt x="6519" y="998"/>
                    <a:pt x="6501" y="1004"/>
                    <a:pt x="6482" y="1013"/>
                  </a:cubicBezTo>
                  <a:cubicBezTo>
                    <a:pt x="6498" y="1009"/>
                    <a:pt x="6513" y="1004"/>
                    <a:pt x="6529" y="998"/>
                  </a:cubicBezTo>
                  <a:lnTo>
                    <a:pt x="6529" y="998"/>
                  </a:lnTo>
                  <a:cubicBezTo>
                    <a:pt x="6529" y="998"/>
                    <a:pt x="6529" y="998"/>
                    <a:pt x="6529" y="998"/>
                  </a:cubicBezTo>
                  <a:close/>
                  <a:moveTo>
                    <a:pt x="9073" y="1"/>
                  </a:moveTo>
                  <a:cubicBezTo>
                    <a:pt x="8926" y="1"/>
                    <a:pt x="8581" y="167"/>
                    <a:pt x="8382" y="264"/>
                  </a:cubicBezTo>
                  <a:lnTo>
                    <a:pt x="8382" y="264"/>
                  </a:lnTo>
                  <a:cubicBezTo>
                    <a:pt x="8343" y="272"/>
                    <a:pt x="8226" y="313"/>
                    <a:pt x="8165" y="354"/>
                  </a:cubicBezTo>
                  <a:lnTo>
                    <a:pt x="8165" y="399"/>
                  </a:lnTo>
                  <a:cubicBezTo>
                    <a:pt x="8085" y="433"/>
                    <a:pt x="8074" y="433"/>
                    <a:pt x="8062" y="433"/>
                  </a:cubicBezTo>
                  <a:cubicBezTo>
                    <a:pt x="8051" y="433"/>
                    <a:pt x="8039" y="433"/>
                    <a:pt x="7960" y="468"/>
                  </a:cubicBezTo>
                  <a:cubicBezTo>
                    <a:pt x="7937" y="445"/>
                    <a:pt x="8074" y="377"/>
                    <a:pt x="8210" y="308"/>
                  </a:cubicBezTo>
                  <a:lnTo>
                    <a:pt x="8210" y="308"/>
                  </a:lnTo>
                  <a:cubicBezTo>
                    <a:pt x="8096" y="354"/>
                    <a:pt x="7960" y="399"/>
                    <a:pt x="7937" y="445"/>
                  </a:cubicBezTo>
                  <a:cubicBezTo>
                    <a:pt x="7920" y="448"/>
                    <a:pt x="7908" y="450"/>
                    <a:pt x="7900" y="450"/>
                  </a:cubicBezTo>
                  <a:cubicBezTo>
                    <a:pt x="7867" y="450"/>
                    <a:pt x="7887" y="429"/>
                    <a:pt x="7865" y="429"/>
                  </a:cubicBezTo>
                  <a:cubicBezTo>
                    <a:pt x="7855" y="429"/>
                    <a:pt x="7836" y="433"/>
                    <a:pt x="7801" y="445"/>
                  </a:cubicBezTo>
                  <a:cubicBezTo>
                    <a:pt x="7710" y="490"/>
                    <a:pt x="7596" y="559"/>
                    <a:pt x="7482" y="604"/>
                  </a:cubicBezTo>
                  <a:cubicBezTo>
                    <a:pt x="7209" y="672"/>
                    <a:pt x="7096" y="809"/>
                    <a:pt x="6846" y="877"/>
                  </a:cubicBezTo>
                  <a:lnTo>
                    <a:pt x="6868" y="854"/>
                  </a:lnTo>
                  <a:lnTo>
                    <a:pt x="6868" y="854"/>
                  </a:lnTo>
                  <a:cubicBezTo>
                    <a:pt x="6787" y="875"/>
                    <a:pt x="6668" y="950"/>
                    <a:pt x="6529" y="998"/>
                  </a:cubicBezTo>
                  <a:lnTo>
                    <a:pt x="6529" y="998"/>
                  </a:lnTo>
                  <a:cubicBezTo>
                    <a:pt x="6541" y="999"/>
                    <a:pt x="6535" y="1010"/>
                    <a:pt x="6482" y="1036"/>
                  </a:cubicBezTo>
                  <a:cubicBezTo>
                    <a:pt x="6300" y="1104"/>
                    <a:pt x="6186" y="1173"/>
                    <a:pt x="6050" y="1195"/>
                  </a:cubicBezTo>
                  <a:lnTo>
                    <a:pt x="5936" y="1286"/>
                  </a:lnTo>
                  <a:cubicBezTo>
                    <a:pt x="5322" y="1536"/>
                    <a:pt x="2957" y="2560"/>
                    <a:pt x="2343" y="2833"/>
                  </a:cubicBezTo>
                  <a:lnTo>
                    <a:pt x="2366" y="2810"/>
                  </a:lnTo>
                  <a:lnTo>
                    <a:pt x="2366" y="2810"/>
                  </a:lnTo>
                  <a:cubicBezTo>
                    <a:pt x="1775" y="3083"/>
                    <a:pt x="910" y="3447"/>
                    <a:pt x="1" y="3833"/>
                  </a:cubicBezTo>
                  <a:cubicBezTo>
                    <a:pt x="615" y="4265"/>
                    <a:pt x="1274" y="4720"/>
                    <a:pt x="1866" y="5129"/>
                  </a:cubicBezTo>
                  <a:cubicBezTo>
                    <a:pt x="2229" y="5379"/>
                    <a:pt x="2548" y="5607"/>
                    <a:pt x="2821" y="5766"/>
                  </a:cubicBezTo>
                  <a:cubicBezTo>
                    <a:pt x="2934" y="5880"/>
                    <a:pt x="3116" y="5993"/>
                    <a:pt x="3253" y="6107"/>
                  </a:cubicBezTo>
                  <a:cubicBezTo>
                    <a:pt x="3215" y="6070"/>
                    <a:pt x="3205" y="6053"/>
                    <a:pt x="3215" y="6053"/>
                  </a:cubicBezTo>
                  <a:cubicBezTo>
                    <a:pt x="3223" y="6053"/>
                    <a:pt x="3245" y="6064"/>
                    <a:pt x="3275" y="6084"/>
                  </a:cubicBezTo>
                  <a:cubicBezTo>
                    <a:pt x="3480" y="6232"/>
                    <a:pt x="3491" y="6232"/>
                    <a:pt x="3503" y="6232"/>
                  </a:cubicBezTo>
                  <a:cubicBezTo>
                    <a:pt x="3514" y="6232"/>
                    <a:pt x="3526" y="6232"/>
                    <a:pt x="3730" y="6380"/>
                  </a:cubicBezTo>
                  <a:cubicBezTo>
                    <a:pt x="3980" y="6539"/>
                    <a:pt x="4526" y="6903"/>
                    <a:pt x="5072" y="7312"/>
                  </a:cubicBezTo>
                  <a:cubicBezTo>
                    <a:pt x="5845" y="7858"/>
                    <a:pt x="6618" y="8404"/>
                    <a:pt x="6982" y="8677"/>
                  </a:cubicBezTo>
                  <a:cubicBezTo>
                    <a:pt x="7005" y="8586"/>
                    <a:pt x="7028" y="8540"/>
                    <a:pt x="7050" y="8495"/>
                  </a:cubicBezTo>
                  <a:cubicBezTo>
                    <a:pt x="7096" y="8222"/>
                    <a:pt x="7164" y="7949"/>
                    <a:pt x="7232" y="7676"/>
                  </a:cubicBezTo>
                  <a:cubicBezTo>
                    <a:pt x="7278" y="7540"/>
                    <a:pt x="7300" y="7403"/>
                    <a:pt x="7346" y="7267"/>
                  </a:cubicBezTo>
                  <a:cubicBezTo>
                    <a:pt x="7346" y="7221"/>
                    <a:pt x="7369" y="7176"/>
                    <a:pt x="7369" y="7130"/>
                  </a:cubicBezTo>
                  <a:cubicBezTo>
                    <a:pt x="7391" y="7085"/>
                    <a:pt x="7391" y="7039"/>
                    <a:pt x="7391" y="7017"/>
                  </a:cubicBezTo>
                  <a:lnTo>
                    <a:pt x="7391" y="7039"/>
                  </a:lnTo>
                  <a:cubicBezTo>
                    <a:pt x="7460" y="6744"/>
                    <a:pt x="7937" y="5129"/>
                    <a:pt x="8005" y="4788"/>
                  </a:cubicBezTo>
                  <a:lnTo>
                    <a:pt x="8005" y="4788"/>
                  </a:lnTo>
                  <a:lnTo>
                    <a:pt x="7983" y="4834"/>
                  </a:lnTo>
                  <a:cubicBezTo>
                    <a:pt x="8051" y="4538"/>
                    <a:pt x="8074" y="4584"/>
                    <a:pt x="8142" y="4356"/>
                  </a:cubicBezTo>
                  <a:lnTo>
                    <a:pt x="8142" y="4356"/>
                  </a:lnTo>
                  <a:cubicBezTo>
                    <a:pt x="8140" y="4357"/>
                    <a:pt x="8138" y="4358"/>
                    <a:pt x="8136" y="4358"/>
                  </a:cubicBezTo>
                  <a:cubicBezTo>
                    <a:pt x="8100" y="4358"/>
                    <a:pt x="8143" y="4125"/>
                    <a:pt x="8165" y="4038"/>
                  </a:cubicBezTo>
                  <a:cubicBezTo>
                    <a:pt x="8210" y="3879"/>
                    <a:pt x="8255" y="3560"/>
                    <a:pt x="8324" y="3310"/>
                  </a:cubicBezTo>
                  <a:lnTo>
                    <a:pt x="8346" y="3333"/>
                  </a:lnTo>
                  <a:cubicBezTo>
                    <a:pt x="8369" y="3128"/>
                    <a:pt x="8483" y="2764"/>
                    <a:pt x="8506" y="2605"/>
                  </a:cubicBezTo>
                  <a:cubicBezTo>
                    <a:pt x="8597" y="2287"/>
                    <a:pt x="8778" y="1787"/>
                    <a:pt x="8869" y="1354"/>
                  </a:cubicBezTo>
                  <a:lnTo>
                    <a:pt x="9006" y="1082"/>
                  </a:lnTo>
                  <a:lnTo>
                    <a:pt x="9006" y="1036"/>
                  </a:lnTo>
                  <a:lnTo>
                    <a:pt x="9142" y="58"/>
                  </a:lnTo>
                  <a:cubicBezTo>
                    <a:pt x="9146" y="18"/>
                    <a:pt x="9120" y="1"/>
                    <a:pt x="90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30"/>
            <p:cNvSpPr/>
            <p:nvPr/>
          </p:nvSpPr>
          <p:spPr>
            <a:xfrm rot="2178622">
              <a:off x="8629477" y="740965"/>
              <a:ext cx="239953" cy="314202"/>
            </a:xfrm>
            <a:custGeom>
              <a:avLst/>
              <a:gdLst/>
              <a:ahLst/>
              <a:cxnLst/>
              <a:rect l="l" t="t" r="r" b="b"/>
              <a:pathLst>
                <a:path w="7559" h="9898" extrusionOk="0">
                  <a:moveTo>
                    <a:pt x="171" y="2818"/>
                  </a:moveTo>
                  <a:cubicBezTo>
                    <a:pt x="169" y="2827"/>
                    <a:pt x="168" y="2838"/>
                    <a:pt x="168" y="2849"/>
                  </a:cubicBezTo>
                  <a:cubicBezTo>
                    <a:pt x="169" y="2838"/>
                    <a:pt x="171" y="2828"/>
                    <a:pt x="171" y="2818"/>
                  </a:cubicBezTo>
                  <a:close/>
                  <a:moveTo>
                    <a:pt x="167" y="0"/>
                  </a:moveTo>
                  <a:cubicBezTo>
                    <a:pt x="1" y="0"/>
                    <a:pt x="166" y="961"/>
                    <a:pt x="122" y="961"/>
                  </a:cubicBezTo>
                  <a:cubicBezTo>
                    <a:pt x="122" y="987"/>
                    <a:pt x="122" y="1011"/>
                    <a:pt x="122" y="1029"/>
                  </a:cubicBezTo>
                  <a:lnTo>
                    <a:pt x="168" y="1052"/>
                  </a:lnTo>
                  <a:cubicBezTo>
                    <a:pt x="191" y="1234"/>
                    <a:pt x="145" y="1098"/>
                    <a:pt x="145" y="1257"/>
                  </a:cubicBezTo>
                  <a:cubicBezTo>
                    <a:pt x="144" y="1258"/>
                    <a:pt x="142" y="1259"/>
                    <a:pt x="141" y="1259"/>
                  </a:cubicBezTo>
                  <a:cubicBezTo>
                    <a:pt x="122" y="1259"/>
                    <a:pt x="121" y="1112"/>
                    <a:pt x="100" y="984"/>
                  </a:cubicBezTo>
                  <a:lnTo>
                    <a:pt x="100" y="984"/>
                  </a:lnTo>
                  <a:cubicBezTo>
                    <a:pt x="100" y="1098"/>
                    <a:pt x="100" y="1234"/>
                    <a:pt x="122" y="1280"/>
                  </a:cubicBezTo>
                  <a:cubicBezTo>
                    <a:pt x="122" y="1327"/>
                    <a:pt x="118" y="1331"/>
                    <a:pt x="114" y="1331"/>
                  </a:cubicBezTo>
                  <a:cubicBezTo>
                    <a:pt x="113" y="1331"/>
                    <a:pt x="112" y="1331"/>
                    <a:pt x="111" y="1331"/>
                  </a:cubicBezTo>
                  <a:cubicBezTo>
                    <a:pt x="105" y="1331"/>
                    <a:pt x="100" y="1336"/>
                    <a:pt x="100" y="1416"/>
                  </a:cubicBezTo>
                  <a:cubicBezTo>
                    <a:pt x="100" y="1507"/>
                    <a:pt x="145" y="1643"/>
                    <a:pt x="122" y="1757"/>
                  </a:cubicBezTo>
                  <a:cubicBezTo>
                    <a:pt x="122" y="2030"/>
                    <a:pt x="191" y="2189"/>
                    <a:pt x="168" y="2439"/>
                  </a:cubicBezTo>
                  <a:lnTo>
                    <a:pt x="168" y="2417"/>
                  </a:lnTo>
                  <a:lnTo>
                    <a:pt x="168" y="2417"/>
                  </a:lnTo>
                  <a:cubicBezTo>
                    <a:pt x="147" y="2502"/>
                    <a:pt x="185" y="2667"/>
                    <a:pt x="171" y="2818"/>
                  </a:cubicBezTo>
                  <a:lnTo>
                    <a:pt x="171" y="2818"/>
                  </a:lnTo>
                  <a:cubicBezTo>
                    <a:pt x="175" y="2805"/>
                    <a:pt x="180" y="2796"/>
                    <a:pt x="186" y="2796"/>
                  </a:cubicBezTo>
                  <a:cubicBezTo>
                    <a:pt x="194" y="2796"/>
                    <a:pt x="204" y="2810"/>
                    <a:pt x="213" y="2849"/>
                  </a:cubicBezTo>
                  <a:cubicBezTo>
                    <a:pt x="191" y="3053"/>
                    <a:pt x="213" y="3167"/>
                    <a:pt x="213" y="3303"/>
                  </a:cubicBezTo>
                  <a:lnTo>
                    <a:pt x="236" y="3440"/>
                  </a:lnTo>
                  <a:cubicBezTo>
                    <a:pt x="259" y="4099"/>
                    <a:pt x="441" y="6692"/>
                    <a:pt x="486" y="7351"/>
                  </a:cubicBezTo>
                  <a:lnTo>
                    <a:pt x="464" y="7328"/>
                  </a:lnTo>
                  <a:lnTo>
                    <a:pt x="464" y="7328"/>
                  </a:lnTo>
                  <a:cubicBezTo>
                    <a:pt x="509" y="7965"/>
                    <a:pt x="554" y="8897"/>
                    <a:pt x="623" y="9898"/>
                  </a:cubicBezTo>
                  <a:cubicBezTo>
                    <a:pt x="1237" y="9466"/>
                    <a:pt x="1896" y="8988"/>
                    <a:pt x="2487" y="8579"/>
                  </a:cubicBezTo>
                  <a:cubicBezTo>
                    <a:pt x="2828" y="8329"/>
                    <a:pt x="3147" y="8079"/>
                    <a:pt x="3397" y="7897"/>
                  </a:cubicBezTo>
                  <a:cubicBezTo>
                    <a:pt x="3533" y="7829"/>
                    <a:pt x="3715" y="7692"/>
                    <a:pt x="3852" y="7601"/>
                  </a:cubicBezTo>
                  <a:lnTo>
                    <a:pt x="3852" y="7601"/>
                  </a:lnTo>
                  <a:cubicBezTo>
                    <a:pt x="3826" y="7619"/>
                    <a:pt x="3813" y="7626"/>
                    <a:pt x="3810" y="7626"/>
                  </a:cubicBezTo>
                  <a:cubicBezTo>
                    <a:pt x="3804" y="7626"/>
                    <a:pt x="3824" y="7607"/>
                    <a:pt x="3852" y="7578"/>
                  </a:cubicBezTo>
                  <a:cubicBezTo>
                    <a:pt x="4284" y="7283"/>
                    <a:pt x="3875" y="7556"/>
                    <a:pt x="4284" y="7237"/>
                  </a:cubicBezTo>
                  <a:cubicBezTo>
                    <a:pt x="4511" y="7078"/>
                    <a:pt x="5057" y="6692"/>
                    <a:pt x="5603" y="6305"/>
                  </a:cubicBezTo>
                  <a:cubicBezTo>
                    <a:pt x="6399" y="5782"/>
                    <a:pt x="7195" y="5236"/>
                    <a:pt x="7558" y="4963"/>
                  </a:cubicBezTo>
                  <a:cubicBezTo>
                    <a:pt x="7490" y="4918"/>
                    <a:pt x="7445" y="4895"/>
                    <a:pt x="7399" y="4850"/>
                  </a:cubicBezTo>
                  <a:cubicBezTo>
                    <a:pt x="7172" y="4713"/>
                    <a:pt x="6944" y="4554"/>
                    <a:pt x="6694" y="4395"/>
                  </a:cubicBezTo>
                  <a:cubicBezTo>
                    <a:pt x="6581" y="4327"/>
                    <a:pt x="6467" y="4236"/>
                    <a:pt x="6353" y="4168"/>
                  </a:cubicBezTo>
                  <a:cubicBezTo>
                    <a:pt x="6308" y="4122"/>
                    <a:pt x="6262" y="4099"/>
                    <a:pt x="6217" y="4077"/>
                  </a:cubicBezTo>
                  <a:lnTo>
                    <a:pt x="6126" y="4008"/>
                  </a:lnTo>
                  <a:lnTo>
                    <a:pt x="6171" y="4031"/>
                  </a:lnTo>
                  <a:cubicBezTo>
                    <a:pt x="5921" y="3872"/>
                    <a:pt x="4534" y="2871"/>
                    <a:pt x="4261" y="2689"/>
                  </a:cubicBezTo>
                  <a:lnTo>
                    <a:pt x="4261" y="2689"/>
                  </a:lnTo>
                  <a:lnTo>
                    <a:pt x="4284" y="2712"/>
                  </a:lnTo>
                  <a:cubicBezTo>
                    <a:pt x="4034" y="2576"/>
                    <a:pt x="4079" y="2553"/>
                    <a:pt x="3897" y="2417"/>
                  </a:cubicBezTo>
                  <a:cubicBezTo>
                    <a:pt x="3897" y="2423"/>
                    <a:pt x="3893" y="2426"/>
                    <a:pt x="3885" y="2426"/>
                  </a:cubicBezTo>
                  <a:cubicBezTo>
                    <a:pt x="3836" y="2426"/>
                    <a:pt x="3657" y="2319"/>
                    <a:pt x="3579" y="2280"/>
                  </a:cubicBezTo>
                  <a:lnTo>
                    <a:pt x="3602" y="2280"/>
                  </a:lnTo>
                  <a:cubicBezTo>
                    <a:pt x="3465" y="2189"/>
                    <a:pt x="3170" y="2030"/>
                    <a:pt x="2965" y="1894"/>
                  </a:cubicBezTo>
                  <a:lnTo>
                    <a:pt x="2988" y="1894"/>
                  </a:lnTo>
                  <a:cubicBezTo>
                    <a:pt x="2806" y="1780"/>
                    <a:pt x="2487" y="1552"/>
                    <a:pt x="2374" y="1484"/>
                  </a:cubicBezTo>
                  <a:cubicBezTo>
                    <a:pt x="2101" y="1280"/>
                    <a:pt x="1691" y="938"/>
                    <a:pt x="1305" y="711"/>
                  </a:cubicBezTo>
                  <a:lnTo>
                    <a:pt x="1100" y="506"/>
                  </a:lnTo>
                  <a:lnTo>
                    <a:pt x="1055" y="484"/>
                  </a:lnTo>
                  <a:lnTo>
                    <a:pt x="191" y="6"/>
                  </a:lnTo>
                  <a:cubicBezTo>
                    <a:pt x="182" y="2"/>
                    <a:pt x="174" y="0"/>
                    <a:pt x="16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30"/>
            <p:cNvSpPr/>
            <p:nvPr/>
          </p:nvSpPr>
          <p:spPr>
            <a:xfrm rot="2178622">
              <a:off x="8597447" y="329264"/>
              <a:ext cx="160053" cy="124341"/>
            </a:xfrm>
            <a:custGeom>
              <a:avLst/>
              <a:gdLst/>
              <a:ahLst/>
              <a:cxnLst/>
              <a:rect l="l" t="t" r="r" b="b"/>
              <a:pathLst>
                <a:path w="5042" h="3917" extrusionOk="0">
                  <a:moveTo>
                    <a:pt x="4526" y="28"/>
                  </a:moveTo>
                  <a:cubicBezTo>
                    <a:pt x="4480" y="28"/>
                    <a:pt x="4412" y="28"/>
                    <a:pt x="4389" y="51"/>
                  </a:cubicBezTo>
                  <a:cubicBezTo>
                    <a:pt x="4389" y="51"/>
                    <a:pt x="4457" y="28"/>
                    <a:pt x="4526" y="28"/>
                  </a:cubicBezTo>
                  <a:close/>
                  <a:moveTo>
                    <a:pt x="4922" y="1"/>
                  </a:moveTo>
                  <a:cubicBezTo>
                    <a:pt x="4781" y="1"/>
                    <a:pt x="4548" y="51"/>
                    <a:pt x="4548" y="51"/>
                  </a:cubicBezTo>
                  <a:cubicBezTo>
                    <a:pt x="4571" y="28"/>
                    <a:pt x="4617" y="28"/>
                    <a:pt x="4617" y="28"/>
                  </a:cubicBezTo>
                  <a:lnTo>
                    <a:pt x="4617" y="28"/>
                  </a:lnTo>
                  <a:cubicBezTo>
                    <a:pt x="4617" y="28"/>
                    <a:pt x="4548" y="28"/>
                    <a:pt x="4503" y="51"/>
                  </a:cubicBezTo>
                  <a:cubicBezTo>
                    <a:pt x="4473" y="59"/>
                    <a:pt x="4460" y="61"/>
                    <a:pt x="4453" y="61"/>
                  </a:cubicBezTo>
                  <a:cubicBezTo>
                    <a:pt x="4440" y="61"/>
                    <a:pt x="4450" y="51"/>
                    <a:pt x="4389" y="51"/>
                  </a:cubicBezTo>
                  <a:cubicBezTo>
                    <a:pt x="4321" y="51"/>
                    <a:pt x="4389" y="28"/>
                    <a:pt x="4321" y="28"/>
                  </a:cubicBezTo>
                  <a:cubicBezTo>
                    <a:pt x="4253" y="51"/>
                    <a:pt x="4207" y="51"/>
                    <a:pt x="4139" y="51"/>
                  </a:cubicBezTo>
                  <a:cubicBezTo>
                    <a:pt x="4003" y="51"/>
                    <a:pt x="3912" y="97"/>
                    <a:pt x="3798" y="97"/>
                  </a:cubicBezTo>
                  <a:cubicBezTo>
                    <a:pt x="3752" y="97"/>
                    <a:pt x="3662" y="119"/>
                    <a:pt x="3571" y="119"/>
                  </a:cubicBezTo>
                  <a:cubicBezTo>
                    <a:pt x="3480" y="119"/>
                    <a:pt x="3411" y="142"/>
                    <a:pt x="3343" y="142"/>
                  </a:cubicBezTo>
                  <a:lnTo>
                    <a:pt x="3275" y="165"/>
                  </a:lnTo>
                  <a:cubicBezTo>
                    <a:pt x="2934" y="188"/>
                    <a:pt x="1638" y="324"/>
                    <a:pt x="1297" y="369"/>
                  </a:cubicBezTo>
                  <a:cubicBezTo>
                    <a:pt x="978" y="392"/>
                    <a:pt x="501" y="460"/>
                    <a:pt x="0" y="506"/>
                  </a:cubicBezTo>
                  <a:cubicBezTo>
                    <a:pt x="228" y="802"/>
                    <a:pt x="478" y="1120"/>
                    <a:pt x="705" y="1416"/>
                  </a:cubicBezTo>
                  <a:cubicBezTo>
                    <a:pt x="842" y="1597"/>
                    <a:pt x="978" y="1757"/>
                    <a:pt x="1069" y="1870"/>
                  </a:cubicBezTo>
                  <a:cubicBezTo>
                    <a:pt x="1115" y="1939"/>
                    <a:pt x="1183" y="2029"/>
                    <a:pt x="1228" y="2098"/>
                  </a:cubicBezTo>
                  <a:cubicBezTo>
                    <a:pt x="1219" y="2078"/>
                    <a:pt x="1217" y="2071"/>
                    <a:pt x="1220" y="2071"/>
                  </a:cubicBezTo>
                  <a:cubicBezTo>
                    <a:pt x="1225" y="2071"/>
                    <a:pt x="1238" y="2085"/>
                    <a:pt x="1251" y="2098"/>
                  </a:cubicBezTo>
                  <a:cubicBezTo>
                    <a:pt x="1331" y="2200"/>
                    <a:pt x="1336" y="2200"/>
                    <a:pt x="1342" y="2200"/>
                  </a:cubicBezTo>
                  <a:cubicBezTo>
                    <a:pt x="1348" y="2200"/>
                    <a:pt x="1353" y="2200"/>
                    <a:pt x="1433" y="2302"/>
                  </a:cubicBezTo>
                  <a:cubicBezTo>
                    <a:pt x="1524" y="2416"/>
                    <a:pt x="1729" y="2689"/>
                    <a:pt x="1933" y="2962"/>
                  </a:cubicBezTo>
                  <a:cubicBezTo>
                    <a:pt x="2229" y="3348"/>
                    <a:pt x="2525" y="3735"/>
                    <a:pt x="2661" y="3917"/>
                  </a:cubicBezTo>
                  <a:cubicBezTo>
                    <a:pt x="2706" y="3894"/>
                    <a:pt x="2706" y="3871"/>
                    <a:pt x="2729" y="3849"/>
                  </a:cubicBezTo>
                  <a:cubicBezTo>
                    <a:pt x="2797" y="3712"/>
                    <a:pt x="2866" y="3599"/>
                    <a:pt x="2934" y="3485"/>
                  </a:cubicBezTo>
                  <a:cubicBezTo>
                    <a:pt x="2979" y="3417"/>
                    <a:pt x="3025" y="3348"/>
                    <a:pt x="3048" y="3303"/>
                  </a:cubicBezTo>
                  <a:lnTo>
                    <a:pt x="3093" y="3235"/>
                  </a:lnTo>
                  <a:lnTo>
                    <a:pt x="3116" y="3189"/>
                  </a:lnTo>
                  <a:cubicBezTo>
                    <a:pt x="3207" y="3053"/>
                    <a:pt x="3662" y="2348"/>
                    <a:pt x="3752" y="2189"/>
                  </a:cubicBezTo>
                  <a:lnTo>
                    <a:pt x="3752" y="2211"/>
                  </a:lnTo>
                  <a:cubicBezTo>
                    <a:pt x="3821" y="2075"/>
                    <a:pt x="3821" y="2098"/>
                    <a:pt x="3889" y="1984"/>
                  </a:cubicBezTo>
                  <a:lnTo>
                    <a:pt x="3889" y="1984"/>
                  </a:lnTo>
                  <a:cubicBezTo>
                    <a:pt x="3887" y="1986"/>
                    <a:pt x="3886" y="1987"/>
                    <a:pt x="3885" y="1987"/>
                  </a:cubicBezTo>
                  <a:cubicBezTo>
                    <a:pt x="3876" y="1987"/>
                    <a:pt x="3936" y="1867"/>
                    <a:pt x="3957" y="1825"/>
                  </a:cubicBezTo>
                  <a:lnTo>
                    <a:pt x="3957" y="1848"/>
                  </a:lnTo>
                  <a:cubicBezTo>
                    <a:pt x="4003" y="1779"/>
                    <a:pt x="4071" y="1620"/>
                    <a:pt x="4139" y="1506"/>
                  </a:cubicBezTo>
                  <a:lnTo>
                    <a:pt x="4139" y="1529"/>
                  </a:lnTo>
                  <a:cubicBezTo>
                    <a:pt x="4185" y="1416"/>
                    <a:pt x="4298" y="1256"/>
                    <a:pt x="4344" y="1188"/>
                  </a:cubicBezTo>
                  <a:cubicBezTo>
                    <a:pt x="4435" y="1052"/>
                    <a:pt x="4594" y="847"/>
                    <a:pt x="4685" y="642"/>
                  </a:cubicBezTo>
                  <a:lnTo>
                    <a:pt x="4799" y="529"/>
                  </a:lnTo>
                  <a:lnTo>
                    <a:pt x="4821" y="506"/>
                  </a:lnTo>
                  <a:lnTo>
                    <a:pt x="5026" y="51"/>
                  </a:lnTo>
                  <a:cubicBezTo>
                    <a:pt x="5041" y="13"/>
                    <a:pt x="4993" y="1"/>
                    <a:pt x="492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30"/>
            <p:cNvSpPr/>
            <p:nvPr/>
          </p:nvSpPr>
          <p:spPr>
            <a:xfrm rot="2178622">
              <a:off x="9360916" y="1516034"/>
              <a:ext cx="124627" cy="160371"/>
            </a:xfrm>
            <a:custGeom>
              <a:avLst/>
              <a:gdLst/>
              <a:ahLst/>
              <a:cxnLst/>
              <a:rect l="l" t="t" r="r" b="b"/>
              <a:pathLst>
                <a:path w="3926" h="5052" extrusionOk="0">
                  <a:moveTo>
                    <a:pt x="92" y="1"/>
                  </a:moveTo>
                  <a:cubicBezTo>
                    <a:pt x="1" y="1"/>
                    <a:pt x="104" y="482"/>
                    <a:pt x="83" y="504"/>
                  </a:cubicBezTo>
                  <a:cubicBezTo>
                    <a:pt x="83" y="512"/>
                    <a:pt x="83" y="519"/>
                    <a:pt x="83" y="527"/>
                  </a:cubicBezTo>
                  <a:lnTo>
                    <a:pt x="105" y="527"/>
                  </a:lnTo>
                  <a:cubicBezTo>
                    <a:pt x="105" y="617"/>
                    <a:pt x="83" y="549"/>
                    <a:pt x="105" y="640"/>
                  </a:cubicBezTo>
                  <a:cubicBezTo>
                    <a:pt x="83" y="640"/>
                    <a:pt x="83" y="572"/>
                    <a:pt x="60" y="504"/>
                  </a:cubicBezTo>
                  <a:lnTo>
                    <a:pt x="60" y="504"/>
                  </a:lnTo>
                  <a:cubicBezTo>
                    <a:pt x="83" y="572"/>
                    <a:pt x="60" y="617"/>
                    <a:pt x="83" y="663"/>
                  </a:cubicBezTo>
                  <a:cubicBezTo>
                    <a:pt x="83" y="676"/>
                    <a:pt x="81" y="680"/>
                    <a:pt x="78" y="680"/>
                  </a:cubicBezTo>
                  <a:cubicBezTo>
                    <a:pt x="75" y="680"/>
                    <a:pt x="71" y="676"/>
                    <a:pt x="67" y="676"/>
                  </a:cubicBezTo>
                  <a:cubicBezTo>
                    <a:pt x="63" y="676"/>
                    <a:pt x="60" y="682"/>
                    <a:pt x="60" y="708"/>
                  </a:cubicBezTo>
                  <a:cubicBezTo>
                    <a:pt x="83" y="777"/>
                    <a:pt x="83" y="845"/>
                    <a:pt x="83" y="890"/>
                  </a:cubicBezTo>
                  <a:cubicBezTo>
                    <a:pt x="83" y="1050"/>
                    <a:pt x="128" y="1118"/>
                    <a:pt x="128" y="1254"/>
                  </a:cubicBezTo>
                  <a:lnTo>
                    <a:pt x="105" y="1231"/>
                  </a:lnTo>
                  <a:lnTo>
                    <a:pt x="105" y="1231"/>
                  </a:lnTo>
                  <a:cubicBezTo>
                    <a:pt x="105" y="1277"/>
                    <a:pt x="128" y="1368"/>
                    <a:pt x="128" y="1459"/>
                  </a:cubicBezTo>
                  <a:cubicBezTo>
                    <a:pt x="128" y="1446"/>
                    <a:pt x="128" y="1433"/>
                    <a:pt x="132" y="1433"/>
                  </a:cubicBezTo>
                  <a:cubicBezTo>
                    <a:pt x="136" y="1433"/>
                    <a:pt x="141" y="1440"/>
                    <a:pt x="151" y="1459"/>
                  </a:cubicBezTo>
                  <a:cubicBezTo>
                    <a:pt x="151" y="1550"/>
                    <a:pt x="151" y="1618"/>
                    <a:pt x="151" y="1686"/>
                  </a:cubicBezTo>
                  <a:lnTo>
                    <a:pt x="173" y="1754"/>
                  </a:lnTo>
                  <a:cubicBezTo>
                    <a:pt x="196" y="2096"/>
                    <a:pt x="310" y="3414"/>
                    <a:pt x="333" y="3756"/>
                  </a:cubicBezTo>
                  <a:lnTo>
                    <a:pt x="333" y="3733"/>
                  </a:lnTo>
                  <a:cubicBezTo>
                    <a:pt x="355" y="4074"/>
                    <a:pt x="401" y="4529"/>
                    <a:pt x="424" y="5052"/>
                  </a:cubicBezTo>
                  <a:cubicBezTo>
                    <a:pt x="742" y="4824"/>
                    <a:pt x="1060" y="4574"/>
                    <a:pt x="1379" y="4347"/>
                  </a:cubicBezTo>
                  <a:cubicBezTo>
                    <a:pt x="1538" y="4210"/>
                    <a:pt x="1697" y="4097"/>
                    <a:pt x="1834" y="4006"/>
                  </a:cubicBezTo>
                  <a:cubicBezTo>
                    <a:pt x="1902" y="3960"/>
                    <a:pt x="1993" y="3892"/>
                    <a:pt x="2061" y="3847"/>
                  </a:cubicBezTo>
                  <a:lnTo>
                    <a:pt x="2061" y="3847"/>
                  </a:lnTo>
                  <a:cubicBezTo>
                    <a:pt x="2048" y="3853"/>
                    <a:pt x="2040" y="3856"/>
                    <a:pt x="2037" y="3856"/>
                  </a:cubicBezTo>
                  <a:cubicBezTo>
                    <a:pt x="2029" y="3856"/>
                    <a:pt x="2045" y="3840"/>
                    <a:pt x="2061" y="3824"/>
                  </a:cubicBezTo>
                  <a:cubicBezTo>
                    <a:pt x="2266" y="3665"/>
                    <a:pt x="2061" y="3801"/>
                    <a:pt x="2288" y="3642"/>
                  </a:cubicBezTo>
                  <a:cubicBezTo>
                    <a:pt x="2402" y="3551"/>
                    <a:pt x="2652" y="3369"/>
                    <a:pt x="2948" y="3164"/>
                  </a:cubicBezTo>
                  <a:cubicBezTo>
                    <a:pt x="3334" y="2869"/>
                    <a:pt x="3744" y="2596"/>
                    <a:pt x="3926" y="2459"/>
                  </a:cubicBezTo>
                  <a:cubicBezTo>
                    <a:pt x="3880" y="2437"/>
                    <a:pt x="3857" y="2414"/>
                    <a:pt x="3835" y="2391"/>
                  </a:cubicBezTo>
                  <a:cubicBezTo>
                    <a:pt x="3721" y="2323"/>
                    <a:pt x="3607" y="2255"/>
                    <a:pt x="3471" y="2164"/>
                  </a:cubicBezTo>
                  <a:cubicBezTo>
                    <a:pt x="3425" y="2141"/>
                    <a:pt x="3357" y="2096"/>
                    <a:pt x="3312" y="2050"/>
                  </a:cubicBezTo>
                  <a:lnTo>
                    <a:pt x="3221" y="2005"/>
                  </a:lnTo>
                  <a:lnTo>
                    <a:pt x="3175" y="1982"/>
                  </a:lnTo>
                  <a:lnTo>
                    <a:pt x="3198" y="1982"/>
                  </a:lnTo>
                  <a:cubicBezTo>
                    <a:pt x="3061" y="1914"/>
                    <a:pt x="2357" y="1413"/>
                    <a:pt x="2197" y="1322"/>
                  </a:cubicBezTo>
                  <a:lnTo>
                    <a:pt x="2197" y="1322"/>
                  </a:lnTo>
                  <a:lnTo>
                    <a:pt x="2220" y="1345"/>
                  </a:lnTo>
                  <a:cubicBezTo>
                    <a:pt x="2084" y="1277"/>
                    <a:pt x="2106" y="1254"/>
                    <a:pt x="2015" y="1186"/>
                  </a:cubicBezTo>
                  <a:cubicBezTo>
                    <a:pt x="2015" y="1189"/>
                    <a:pt x="2013" y="1191"/>
                    <a:pt x="2009" y="1191"/>
                  </a:cubicBezTo>
                  <a:cubicBezTo>
                    <a:pt x="1985" y="1191"/>
                    <a:pt x="1895" y="1137"/>
                    <a:pt x="1856" y="1118"/>
                  </a:cubicBezTo>
                  <a:cubicBezTo>
                    <a:pt x="1811" y="1072"/>
                    <a:pt x="1652" y="1004"/>
                    <a:pt x="1538" y="936"/>
                  </a:cubicBezTo>
                  <a:lnTo>
                    <a:pt x="1561" y="936"/>
                  </a:lnTo>
                  <a:cubicBezTo>
                    <a:pt x="1447" y="890"/>
                    <a:pt x="1288" y="777"/>
                    <a:pt x="1242" y="731"/>
                  </a:cubicBezTo>
                  <a:cubicBezTo>
                    <a:pt x="1083" y="617"/>
                    <a:pt x="878" y="458"/>
                    <a:pt x="674" y="345"/>
                  </a:cubicBezTo>
                  <a:lnTo>
                    <a:pt x="583" y="231"/>
                  </a:lnTo>
                  <a:lnTo>
                    <a:pt x="560" y="231"/>
                  </a:lnTo>
                  <a:lnTo>
                    <a:pt x="105" y="3"/>
                  </a:lnTo>
                  <a:cubicBezTo>
                    <a:pt x="101" y="2"/>
                    <a:pt x="96" y="1"/>
                    <a:pt x="9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30"/>
            <p:cNvSpPr/>
            <p:nvPr/>
          </p:nvSpPr>
          <p:spPr>
            <a:xfrm rot="2178622">
              <a:off x="8083636" y="1500096"/>
              <a:ext cx="261348" cy="281887"/>
            </a:xfrm>
            <a:custGeom>
              <a:avLst/>
              <a:gdLst/>
              <a:ahLst/>
              <a:cxnLst/>
              <a:rect l="l" t="t" r="r" b="b"/>
              <a:pathLst>
                <a:path w="8233" h="8880" extrusionOk="0">
                  <a:moveTo>
                    <a:pt x="6649" y="516"/>
                  </a:moveTo>
                  <a:cubicBezTo>
                    <a:pt x="6644" y="518"/>
                    <a:pt x="6639" y="522"/>
                    <a:pt x="6633" y="526"/>
                  </a:cubicBezTo>
                  <a:lnTo>
                    <a:pt x="6633" y="526"/>
                  </a:lnTo>
                  <a:cubicBezTo>
                    <a:pt x="6638" y="522"/>
                    <a:pt x="6643" y="519"/>
                    <a:pt x="6648" y="517"/>
                  </a:cubicBezTo>
                  <a:lnTo>
                    <a:pt x="6648" y="517"/>
                  </a:lnTo>
                  <a:cubicBezTo>
                    <a:pt x="6648" y="517"/>
                    <a:pt x="6649" y="516"/>
                    <a:pt x="6649" y="516"/>
                  </a:cubicBezTo>
                  <a:close/>
                  <a:moveTo>
                    <a:pt x="3795" y="7707"/>
                  </a:moveTo>
                  <a:cubicBezTo>
                    <a:pt x="3804" y="7710"/>
                    <a:pt x="3820" y="7714"/>
                    <a:pt x="3844" y="7720"/>
                  </a:cubicBezTo>
                  <a:cubicBezTo>
                    <a:pt x="3828" y="7716"/>
                    <a:pt x="3811" y="7711"/>
                    <a:pt x="3795" y="7707"/>
                  </a:cubicBezTo>
                  <a:close/>
                  <a:moveTo>
                    <a:pt x="7277" y="0"/>
                  </a:moveTo>
                  <a:cubicBezTo>
                    <a:pt x="7150" y="0"/>
                    <a:pt x="6817" y="348"/>
                    <a:pt x="6649" y="516"/>
                  </a:cubicBezTo>
                  <a:lnTo>
                    <a:pt x="6649" y="516"/>
                  </a:lnTo>
                  <a:cubicBezTo>
                    <a:pt x="6655" y="513"/>
                    <a:pt x="6659" y="512"/>
                    <a:pt x="6663" y="512"/>
                  </a:cubicBezTo>
                  <a:cubicBezTo>
                    <a:pt x="6660" y="512"/>
                    <a:pt x="6655" y="514"/>
                    <a:pt x="6648" y="517"/>
                  </a:cubicBezTo>
                  <a:lnTo>
                    <a:pt x="6648" y="517"/>
                  </a:lnTo>
                  <a:cubicBezTo>
                    <a:pt x="6595" y="569"/>
                    <a:pt x="6559" y="603"/>
                    <a:pt x="6551" y="603"/>
                  </a:cubicBezTo>
                  <a:cubicBezTo>
                    <a:pt x="6550" y="603"/>
                    <a:pt x="6550" y="603"/>
                    <a:pt x="6550" y="603"/>
                  </a:cubicBezTo>
                  <a:cubicBezTo>
                    <a:pt x="6579" y="573"/>
                    <a:pt x="6609" y="543"/>
                    <a:pt x="6633" y="526"/>
                  </a:cubicBezTo>
                  <a:lnTo>
                    <a:pt x="6633" y="526"/>
                  </a:lnTo>
                  <a:cubicBezTo>
                    <a:pt x="6589" y="553"/>
                    <a:pt x="6516" y="614"/>
                    <a:pt x="6481" y="648"/>
                  </a:cubicBezTo>
                  <a:lnTo>
                    <a:pt x="6504" y="694"/>
                  </a:lnTo>
                  <a:cubicBezTo>
                    <a:pt x="6368" y="807"/>
                    <a:pt x="6459" y="694"/>
                    <a:pt x="6322" y="830"/>
                  </a:cubicBezTo>
                  <a:cubicBezTo>
                    <a:pt x="6299" y="807"/>
                    <a:pt x="6413" y="694"/>
                    <a:pt x="6527" y="603"/>
                  </a:cubicBezTo>
                  <a:lnTo>
                    <a:pt x="6527" y="603"/>
                  </a:lnTo>
                  <a:cubicBezTo>
                    <a:pt x="6436" y="671"/>
                    <a:pt x="6322" y="762"/>
                    <a:pt x="6299" y="807"/>
                  </a:cubicBezTo>
                  <a:cubicBezTo>
                    <a:pt x="6271" y="828"/>
                    <a:pt x="6260" y="834"/>
                    <a:pt x="6256" y="834"/>
                  </a:cubicBezTo>
                  <a:cubicBezTo>
                    <a:pt x="6250" y="834"/>
                    <a:pt x="6253" y="826"/>
                    <a:pt x="6244" y="826"/>
                  </a:cubicBezTo>
                  <a:cubicBezTo>
                    <a:pt x="6237" y="826"/>
                    <a:pt x="6221" y="831"/>
                    <a:pt x="6186" y="853"/>
                  </a:cubicBezTo>
                  <a:cubicBezTo>
                    <a:pt x="6118" y="944"/>
                    <a:pt x="6027" y="1057"/>
                    <a:pt x="5936" y="1126"/>
                  </a:cubicBezTo>
                  <a:lnTo>
                    <a:pt x="5936" y="1103"/>
                  </a:lnTo>
                  <a:cubicBezTo>
                    <a:pt x="5708" y="1285"/>
                    <a:pt x="5640" y="1421"/>
                    <a:pt x="5435" y="1580"/>
                  </a:cubicBezTo>
                  <a:lnTo>
                    <a:pt x="5458" y="1558"/>
                  </a:lnTo>
                  <a:lnTo>
                    <a:pt x="5458" y="1558"/>
                  </a:lnTo>
                  <a:cubicBezTo>
                    <a:pt x="5367" y="1603"/>
                    <a:pt x="5253" y="1740"/>
                    <a:pt x="5140" y="1853"/>
                  </a:cubicBezTo>
                  <a:cubicBezTo>
                    <a:pt x="5151" y="1842"/>
                    <a:pt x="5168" y="1831"/>
                    <a:pt x="5174" y="1831"/>
                  </a:cubicBezTo>
                  <a:cubicBezTo>
                    <a:pt x="5180" y="1831"/>
                    <a:pt x="5174" y="1842"/>
                    <a:pt x="5140" y="1876"/>
                  </a:cubicBezTo>
                  <a:cubicBezTo>
                    <a:pt x="4981" y="1990"/>
                    <a:pt x="4912" y="2103"/>
                    <a:pt x="4799" y="2172"/>
                  </a:cubicBezTo>
                  <a:lnTo>
                    <a:pt x="4708" y="2285"/>
                  </a:lnTo>
                  <a:cubicBezTo>
                    <a:pt x="4230" y="2717"/>
                    <a:pt x="2343" y="4514"/>
                    <a:pt x="1865" y="4969"/>
                  </a:cubicBezTo>
                  <a:lnTo>
                    <a:pt x="1888" y="4946"/>
                  </a:lnTo>
                  <a:lnTo>
                    <a:pt x="1888" y="4946"/>
                  </a:lnTo>
                  <a:cubicBezTo>
                    <a:pt x="1410" y="5378"/>
                    <a:pt x="728" y="6015"/>
                    <a:pt x="0" y="6697"/>
                  </a:cubicBezTo>
                  <a:cubicBezTo>
                    <a:pt x="728" y="6902"/>
                    <a:pt x="1501" y="7106"/>
                    <a:pt x="2206" y="7288"/>
                  </a:cubicBezTo>
                  <a:cubicBezTo>
                    <a:pt x="2638" y="7402"/>
                    <a:pt x="3002" y="7493"/>
                    <a:pt x="3321" y="7561"/>
                  </a:cubicBezTo>
                  <a:cubicBezTo>
                    <a:pt x="3443" y="7622"/>
                    <a:pt x="3640" y="7665"/>
                    <a:pt x="3795" y="7707"/>
                  </a:cubicBezTo>
                  <a:lnTo>
                    <a:pt x="3795" y="7707"/>
                  </a:lnTo>
                  <a:cubicBezTo>
                    <a:pt x="3767" y="7697"/>
                    <a:pt x="3793" y="7697"/>
                    <a:pt x="3844" y="7697"/>
                  </a:cubicBezTo>
                  <a:cubicBezTo>
                    <a:pt x="4094" y="7766"/>
                    <a:pt x="4105" y="7766"/>
                    <a:pt x="4116" y="7766"/>
                  </a:cubicBezTo>
                  <a:cubicBezTo>
                    <a:pt x="4128" y="7766"/>
                    <a:pt x="4139" y="7766"/>
                    <a:pt x="4389" y="7834"/>
                  </a:cubicBezTo>
                  <a:cubicBezTo>
                    <a:pt x="4662" y="7879"/>
                    <a:pt x="5299" y="8061"/>
                    <a:pt x="5958" y="8243"/>
                  </a:cubicBezTo>
                  <a:cubicBezTo>
                    <a:pt x="6868" y="8493"/>
                    <a:pt x="7800" y="8766"/>
                    <a:pt x="8232" y="8880"/>
                  </a:cubicBezTo>
                  <a:cubicBezTo>
                    <a:pt x="8232" y="8789"/>
                    <a:pt x="8210" y="8743"/>
                    <a:pt x="8210" y="8698"/>
                  </a:cubicBezTo>
                  <a:cubicBezTo>
                    <a:pt x="8164" y="8425"/>
                    <a:pt x="8141" y="8129"/>
                    <a:pt x="8119" y="7857"/>
                  </a:cubicBezTo>
                  <a:cubicBezTo>
                    <a:pt x="8096" y="7720"/>
                    <a:pt x="8096" y="7584"/>
                    <a:pt x="8073" y="7447"/>
                  </a:cubicBezTo>
                  <a:cubicBezTo>
                    <a:pt x="8073" y="7379"/>
                    <a:pt x="8073" y="7334"/>
                    <a:pt x="8073" y="7288"/>
                  </a:cubicBezTo>
                  <a:cubicBezTo>
                    <a:pt x="8050" y="7243"/>
                    <a:pt x="8050" y="7220"/>
                    <a:pt x="8050" y="7174"/>
                  </a:cubicBezTo>
                  <a:lnTo>
                    <a:pt x="8050" y="7197"/>
                  </a:lnTo>
                  <a:cubicBezTo>
                    <a:pt x="8028" y="6902"/>
                    <a:pt x="7914" y="5219"/>
                    <a:pt x="7869" y="4878"/>
                  </a:cubicBezTo>
                  <a:lnTo>
                    <a:pt x="7869" y="4923"/>
                  </a:lnTo>
                  <a:cubicBezTo>
                    <a:pt x="7800" y="4628"/>
                    <a:pt x="7846" y="4673"/>
                    <a:pt x="7846" y="4423"/>
                  </a:cubicBezTo>
                  <a:lnTo>
                    <a:pt x="7846" y="4423"/>
                  </a:lnTo>
                  <a:cubicBezTo>
                    <a:pt x="7842" y="4426"/>
                    <a:pt x="7839" y="4428"/>
                    <a:pt x="7835" y="4428"/>
                  </a:cubicBezTo>
                  <a:cubicBezTo>
                    <a:pt x="7794" y="4428"/>
                    <a:pt x="7755" y="4189"/>
                    <a:pt x="7755" y="4105"/>
                  </a:cubicBezTo>
                  <a:cubicBezTo>
                    <a:pt x="7732" y="3968"/>
                    <a:pt x="7664" y="3627"/>
                    <a:pt x="7641" y="3377"/>
                  </a:cubicBezTo>
                  <a:lnTo>
                    <a:pt x="7641" y="3377"/>
                  </a:lnTo>
                  <a:lnTo>
                    <a:pt x="7664" y="3400"/>
                  </a:lnTo>
                  <a:cubicBezTo>
                    <a:pt x="7618" y="3195"/>
                    <a:pt x="7596" y="2808"/>
                    <a:pt x="7596" y="2649"/>
                  </a:cubicBezTo>
                  <a:cubicBezTo>
                    <a:pt x="7573" y="2331"/>
                    <a:pt x="7550" y="1808"/>
                    <a:pt x="7482" y="1353"/>
                  </a:cubicBezTo>
                  <a:lnTo>
                    <a:pt x="7527" y="1057"/>
                  </a:lnTo>
                  <a:lnTo>
                    <a:pt x="7527" y="1012"/>
                  </a:lnTo>
                  <a:lnTo>
                    <a:pt x="7323" y="34"/>
                  </a:lnTo>
                  <a:cubicBezTo>
                    <a:pt x="7315" y="11"/>
                    <a:pt x="7299" y="0"/>
                    <a:pt x="727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30"/>
            <p:cNvSpPr/>
            <p:nvPr/>
          </p:nvSpPr>
          <p:spPr>
            <a:xfrm rot="2178622">
              <a:off x="8733173" y="1529891"/>
              <a:ext cx="310488" cy="252936"/>
            </a:xfrm>
            <a:custGeom>
              <a:avLst/>
              <a:gdLst/>
              <a:ahLst/>
              <a:cxnLst/>
              <a:rect l="l" t="t" r="r" b="b"/>
              <a:pathLst>
                <a:path w="9781" h="7968" extrusionOk="0">
                  <a:moveTo>
                    <a:pt x="8778" y="99"/>
                  </a:moveTo>
                  <a:lnTo>
                    <a:pt x="8778" y="99"/>
                  </a:lnTo>
                  <a:cubicBezTo>
                    <a:pt x="8766" y="102"/>
                    <a:pt x="8754" y="104"/>
                    <a:pt x="8742" y="106"/>
                  </a:cubicBezTo>
                  <a:lnTo>
                    <a:pt x="8742" y="106"/>
                  </a:lnTo>
                  <a:cubicBezTo>
                    <a:pt x="8754" y="104"/>
                    <a:pt x="8766" y="102"/>
                    <a:pt x="8778" y="99"/>
                  </a:cubicBezTo>
                  <a:close/>
                  <a:moveTo>
                    <a:pt x="9617" y="0"/>
                  </a:moveTo>
                  <a:cubicBezTo>
                    <a:pt x="9430" y="0"/>
                    <a:pt x="9105" y="68"/>
                    <a:pt x="8927" y="103"/>
                  </a:cubicBezTo>
                  <a:lnTo>
                    <a:pt x="8927" y="103"/>
                  </a:lnTo>
                  <a:cubicBezTo>
                    <a:pt x="8900" y="107"/>
                    <a:pt x="8862" y="113"/>
                    <a:pt x="8825" y="121"/>
                  </a:cubicBezTo>
                  <a:lnTo>
                    <a:pt x="8825" y="121"/>
                  </a:lnTo>
                  <a:cubicBezTo>
                    <a:pt x="8826" y="121"/>
                    <a:pt x="8828" y="121"/>
                    <a:pt x="8830" y="121"/>
                  </a:cubicBezTo>
                  <a:lnTo>
                    <a:pt x="8830" y="121"/>
                  </a:lnTo>
                  <a:cubicBezTo>
                    <a:pt x="8826" y="122"/>
                    <a:pt x="8823" y="122"/>
                    <a:pt x="8820" y="122"/>
                  </a:cubicBezTo>
                  <a:lnTo>
                    <a:pt x="8820" y="122"/>
                  </a:lnTo>
                  <a:cubicBezTo>
                    <a:pt x="8822" y="122"/>
                    <a:pt x="8823" y="122"/>
                    <a:pt x="8825" y="121"/>
                  </a:cubicBezTo>
                  <a:lnTo>
                    <a:pt x="8825" y="121"/>
                  </a:lnTo>
                  <a:cubicBezTo>
                    <a:pt x="8817" y="122"/>
                    <a:pt x="8809" y="122"/>
                    <a:pt x="8801" y="122"/>
                  </a:cubicBezTo>
                  <a:cubicBezTo>
                    <a:pt x="8801" y="123"/>
                    <a:pt x="8802" y="124"/>
                    <a:pt x="8806" y="124"/>
                  </a:cubicBezTo>
                  <a:cubicBezTo>
                    <a:pt x="8809" y="124"/>
                    <a:pt x="8814" y="123"/>
                    <a:pt x="8820" y="122"/>
                  </a:cubicBezTo>
                  <a:lnTo>
                    <a:pt x="8820" y="122"/>
                  </a:lnTo>
                  <a:cubicBezTo>
                    <a:pt x="8788" y="129"/>
                    <a:pt x="8756" y="137"/>
                    <a:pt x="8733" y="145"/>
                  </a:cubicBezTo>
                  <a:lnTo>
                    <a:pt x="8733" y="168"/>
                  </a:lnTo>
                  <a:cubicBezTo>
                    <a:pt x="8665" y="185"/>
                    <a:pt x="8642" y="189"/>
                    <a:pt x="8629" y="189"/>
                  </a:cubicBezTo>
                  <a:cubicBezTo>
                    <a:pt x="8616" y="189"/>
                    <a:pt x="8616" y="184"/>
                    <a:pt x="8587" y="184"/>
                  </a:cubicBezTo>
                  <a:cubicBezTo>
                    <a:pt x="8571" y="184"/>
                    <a:pt x="8546" y="185"/>
                    <a:pt x="8505" y="190"/>
                  </a:cubicBezTo>
                  <a:cubicBezTo>
                    <a:pt x="8505" y="170"/>
                    <a:pt x="8618" y="130"/>
                    <a:pt x="8742" y="106"/>
                  </a:cubicBezTo>
                  <a:lnTo>
                    <a:pt x="8742" y="106"/>
                  </a:lnTo>
                  <a:cubicBezTo>
                    <a:pt x="8640" y="123"/>
                    <a:pt x="8543" y="127"/>
                    <a:pt x="8482" y="168"/>
                  </a:cubicBezTo>
                  <a:cubicBezTo>
                    <a:pt x="8391" y="168"/>
                    <a:pt x="8461" y="139"/>
                    <a:pt x="8422" y="139"/>
                  </a:cubicBezTo>
                  <a:cubicBezTo>
                    <a:pt x="8412" y="139"/>
                    <a:pt x="8396" y="140"/>
                    <a:pt x="8369" y="145"/>
                  </a:cubicBezTo>
                  <a:cubicBezTo>
                    <a:pt x="8255" y="168"/>
                    <a:pt x="8141" y="213"/>
                    <a:pt x="8028" y="213"/>
                  </a:cubicBezTo>
                  <a:cubicBezTo>
                    <a:pt x="7732" y="236"/>
                    <a:pt x="7596" y="327"/>
                    <a:pt x="7345" y="350"/>
                  </a:cubicBezTo>
                  <a:lnTo>
                    <a:pt x="7368" y="327"/>
                  </a:lnTo>
                  <a:cubicBezTo>
                    <a:pt x="7277" y="327"/>
                    <a:pt x="7095" y="372"/>
                    <a:pt x="6936" y="395"/>
                  </a:cubicBezTo>
                  <a:cubicBezTo>
                    <a:pt x="6982" y="395"/>
                    <a:pt x="7027" y="395"/>
                    <a:pt x="6936" y="418"/>
                  </a:cubicBezTo>
                  <a:cubicBezTo>
                    <a:pt x="6754" y="441"/>
                    <a:pt x="6618" y="463"/>
                    <a:pt x="6481" y="486"/>
                  </a:cubicBezTo>
                  <a:lnTo>
                    <a:pt x="6368" y="532"/>
                  </a:lnTo>
                  <a:cubicBezTo>
                    <a:pt x="5708" y="623"/>
                    <a:pt x="3161" y="1100"/>
                    <a:pt x="2502" y="1214"/>
                  </a:cubicBezTo>
                  <a:lnTo>
                    <a:pt x="2525" y="1191"/>
                  </a:lnTo>
                  <a:lnTo>
                    <a:pt x="2525" y="1191"/>
                  </a:lnTo>
                  <a:cubicBezTo>
                    <a:pt x="1888" y="1305"/>
                    <a:pt x="978" y="1464"/>
                    <a:pt x="0" y="1646"/>
                  </a:cubicBezTo>
                  <a:cubicBezTo>
                    <a:pt x="501" y="2214"/>
                    <a:pt x="1024" y="2806"/>
                    <a:pt x="1524" y="3351"/>
                  </a:cubicBezTo>
                  <a:cubicBezTo>
                    <a:pt x="1820" y="3670"/>
                    <a:pt x="2070" y="3943"/>
                    <a:pt x="2297" y="4170"/>
                  </a:cubicBezTo>
                  <a:cubicBezTo>
                    <a:pt x="2388" y="4306"/>
                    <a:pt x="2525" y="4466"/>
                    <a:pt x="2638" y="4602"/>
                  </a:cubicBezTo>
                  <a:cubicBezTo>
                    <a:pt x="2615" y="4568"/>
                    <a:pt x="2610" y="4551"/>
                    <a:pt x="2615" y="4551"/>
                  </a:cubicBezTo>
                  <a:cubicBezTo>
                    <a:pt x="2621" y="4551"/>
                    <a:pt x="2638" y="4568"/>
                    <a:pt x="2661" y="4602"/>
                  </a:cubicBezTo>
                  <a:cubicBezTo>
                    <a:pt x="3002" y="4966"/>
                    <a:pt x="2706" y="4602"/>
                    <a:pt x="3048" y="4989"/>
                  </a:cubicBezTo>
                  <a:cubicBezTo>
                    <a:pt x="3252" y="5193"/>
                    <a:pt x="3684" y="5671"/>
                    <a:pt x="4139" y="6194"/>
                  </a:cubicBezTo>
                  <a:cubicBezTo>
                    <a:pt x="4753" y="6899"/>
                    <a:pt x="5390" y="7626"/>
                    <a:pt x="5685" y="7968"/>
                  </a:cubicBezTo>
                  <a:cubicBezTo>
                    <a:pt x="5731" y="7899"/>
                    <a:pt x="5754" y="7854"/>
                    <a:pt x="5776" y="7808"/>
                  </a:cubicBezTo>
                  <a:cubicBezTo>
                    <a:pt x="5890" y="7558"/>
                    <a:pt x="6026" y="7308"/>
                    <a:pt x="6163" y="7058"/>
                  </a:cubicBezTo>
                  <a:cubicBezTo>
                    <a:pt x="6208" y="6921"/>
                    <a:pt x="6277" y="6808"/>
                    <a:pt x="6345" y="6694"/>
                  </a:cubicBezTo>
                  <a:cubicBezTo>
                    <a:pt x="6368" y="6626"/>
                    <a:pt x="6390" y="6580"/>
                    <a:pt x="6413" y="6535"/>
                  </a:cubicBezTo>
                  <a:lnTo>
                    <a:pt x="6459" y="6444"/>
                  </a:lnTo>
                  <a:lnTo>
                    <a:pt x="6459" y="6467"/>
                  </a:lnTo>
                  <a:cubicBezTo>
                    <a:pt x="6590" y="6204"/>
                    <a:pt x="7351" y="4849"/>
                    <a:pt x="7551" y="4462"/>
                  </a:cubicBezTo>
                  <a:lnTo>
                    <a:pt x="7551" y="4462"/>
                  </a:lnTo>
                  <a:cubicBezTo>
                    <a:pt x="7551" y="4463"/>
                    <a:pt x="7550" y="4464"/>
                    <a:pt x="7550" y="4466"/>
                  </a:cubicBezTo>
                  <a:lnTo>
                    <a:pt x="7573" y="4420"/>
                  </a:lnTo>
                  <a:lnTo>
                    <a:pt x="7573" y="4420"/>
                  </a:lnTo>
                  <a:cubicBezTo>
                    <a:pt x="7567" y="4433"/>
                    <a:pt x="7559" y="4447"/>
                    <a:pt x="7551" y="4462"/>
                  </a:cubicBezTo>
                  <a:lnTo>
                    <a:pt x="7551" y="4462"/>
                  </a:lnTo>
                  <a:cubicBezTo>
                    <a:pt x="7664" y="4170"/>
                    <a:pt x="7687" y="4237"/>
                    <a:pt x="7800" y="4033"/>
                  </a:cubicBezTo>
                  <a:cubicBezTo>
                    <a:pt x="7755" y="4033"/>
                    <a:pt x="7846" y="3806"/>
                    <a:pt x="7891" y="3715"/>
                  </a:cubicBezTo>
                  <a:lnTo>
                    <a:pt x="7914" y="3715"/>
                  </a:lnTo>
                  <a:cubicBezTo>
                    <a:pt x="7959" y="3579"/>
                    <a:pt x="8096" y="3260"/>
                    <a:pt x="8209" y="3056"/>
                  </a:cubicBezTo>
                  <a:lnTo>
                    <a:pt x="8232" y="3078"/>
                  </a:lnTo>
                  <a:cubicBezTo>
                    <a:pt x="8300" y="2874"/>
                    <a:pt x="8482" y="2533"/>
                    <a:pt x="8551" y="2419"/>
                  </a:cubicBezTo>
                  <a:cubicBezTo>
                    <a:pt x="8733" y="2123"/>
                    <a:pt x="9005" y="1669"/>
                    <a:pt x="9187" y="1259"/>
                  </a:cubicBezTo>
                  <a:lnTo>
                    <a:pt x="9392" y="1032"/>
                  </a:lnTo>
                  <a:lnTo>
                    <a:pt x="9392" y="1009"/>
                  </a:lnTo>
                  <a:lnTo>
                    <a:pt x="9756" y="77"/>
                  </a:lnTo>
                  <a:cubicBezTo>
                    <a:pt x="9781" y="20"/>
                    <a:pt x="9719" y="0"/>
                    <a:pt x="961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30"/>
            <p:cNvSpPr/>
            <p:nvPr/>
          </p:nvSpPr>
          <p:spPr>
            <a:xfrm rot="2178622">
              <a:off x="8924181" y="1052220"/>
              <a:ext cx="263507" cy="280617"/>
            </a:xfrm>
            <a:custGeom>
              <a:avLst/>
              <a:gdLst/>
              <a:ahLst/>
              <a:cxnLst/>
              <a:rect l="l" t="t" r="r" b="b"/>
              <a:pathLst>
                <a:path w="8301" h="8840" extrusionOk="0">
                  <a:moveTo>
                    <a:pt x="4952" y="1913"/>
                  </a:moveTo>
                  <a:cubicBezTo>
                    <a:pt x="4946" y="1917"/>
                    <a:pt x="4940" y="1922"/>
                    <a:pt x="4935" y="1927"/>
                  </a:cubicBezTo>
                  <a:cubicBezTo>
                    <a:pt x="4941" y="1922"/>
                    <a:pt x="4946" y="1918"/>
                    <a:pt x="4952" y="1913"/>
                  </a:cubicBezTo>
                  <a:close/>
                  <a:moveTo>
                    <a:pt x="3847" y="7857"/>
                  </a:moveTo>
                  <a:lnTo>
                    <a:pt x="3847" y="7857"/>
                  </a:lnTo>
                  <a:cubicBezTo>
                    <a:pt x="3853" y="7859"/>
                    <a:pt x="3859" y="7860"/>
                    <a:pt x="3866" y="7862"/>
                  </a:cubicBezTo>
                  <a:cubicBezTo>
                    <a:pt x="3860" y="7860"/>
                    <a:pt x="3854" y="7859"/>
                    <a:pt x="3847" y="7857"/>
                  </a:cubicBezTo>
                  <a:close/>
                  <a:moveTo>
                    <a:pt x="6986" y="1"/>
                  </a:moveTo>
                  <a:cubicBezTo>
                    <a:pt x="6850" y="1"/>
                    <a:pt x="6439" y="481"/>
                    <a:pt x="6313" y="603"/>
                  </a:cubicBezTo>
                  <a:lnTo>
                    <a:pt x="6313" y="603"/>
                  </a:lnTo>
                  <a:cubicBezTo>
                    <a:pt x="6308" y="608"/>
                    <a:pt x="6302" y="612"/>
                    <a:pt x="6297" y="617"/>
                  </a:cubicBezTo>
                  <a:lnTo>
                    <a:pt x="6297" y="617"/>
                  </a:lnTo>
                  <a:cubicBezTo>
                    <a:pt x="6299" y="615"/>
                    <a:pt x="6302" y="613"/>
                    <a:pt x="6304" y="612"/>
                  </a:cubicBezTo>
                  <a:lnTo>
                    <a:pt x="6304" y="612"/>
                  </a:lnTo>
                  <a:cubicBezTo>
                    <a:pt x="6294" y="621"/>
                    <a:pt x="6287" y="627"/>
                    <a:pt x="6282" y="630"/>
                  </a:cubicBezTo>
                  <a:lnTo>
                    <a:pt x="6282" y="630"/>
                  </a:lnTo>
                  <a:cubicBezTo>
                    <a:pt x="6287" y="625"/>
                    <a:pt x="6292" y="621"/>
                    <a:pt x="6297" y="617"/>
                  </a:cubicBezTo>
                  <a:lnTo>
                    <a:pt x="6297" y="617"/>
                  </a:lnTo>
                  <a:cubicBezTo>
                    <a:pt x="6291" y="621"/>
                    <a:pt x="6284" y="626"/>
                    <a:pt x="6276" y="631"/>
                  </a:cubicBezTo>
                  <a:cubicBezTo>
                    <a:pt x="6277" y="631"/>
                    <a:pt x="6277" y="631"/>
                    <a:pt x="6278" y="631"/>
                  </a:cubicBezTo>
                  <a:cubicBezTo>
                    <a:pt x="6279" y="631"/>
                    <a:pt x="6280" y="631"/>
                    <a:pt x="6282" y="630"/>
                  </a:cubicBezTo>
                  <a:lnTo>
                    <a:pt x="6282" y="630"/>
                  </a:lnTo>
                  <a:cubicBezTo>
                    <a:pt x="6262" y="647"/>
                    <a:pt x="6244" y="664"/>
                    <a:pt x="6231" y="676"/>
                  </a:cubicBezTo>
                  <a:lnTo>
                    <a:pt x="6254" y="722"/>
                  </a:lnTo>
                  <a:cubicBezTo>
                    <a:pt x="6197" y="790"/>
                    <a:pt x="6186" y="790"/>
                    <a:pt x="6174" y="790"/>
                  </a:cubicBezTo>
                  <a:cubicBezTo>
                    <a:pt x="6163" y="790"/>
                    <a:pt x="6151" y="790"/>
                    <a:pt x="6095" y="858"/>
                  </a:cubicBezTo>
                  <a:cubicBezTo>
                    <a:pt x="6072" y="835"/>
                    <a:pt x="6163" y="722"/>
                    <a:pt x="6254" y="631"/>
                  </a:cubicBezTo>
                  <a:lnTo>
                    <a:pt x="6254" y="631"/>
                  </a:lnTo>
                  <a:cubicBezTo>
                    <a:pt x="6163" y="722"/>
                    <a:pt x="6072" y="790"/>
                    <a:pt x="6049" y="835"/>
                  </a:cubicBezTo>
                  <a:cubicBezTo>
                    <a:pt x="6019" y="866"/>
                    <a:pt x="6009" y="873"/>
                    <a:pt x="6004" y="873"/>
                  </a:cubicBezTo>
                  <a:cubicBezTo>
                    <a:pt x="6000" y="873"/>
                    <a:pt x="6002" y="866"/>
                    <a:pt x="5995" y="866"/>
                  </a:cubicBezTo>
                  <a:cubicBezTo>
                    <a:pt x="5988" y="866"/>
                    <a:pt x="5973" y="873"/>
                    <a:pt x="5935" y="904"/>
                  </a:cubicBezTo>
                  <a:cubicBezTo>
                    <a:pt x="5867" y="995"/>
                    <a:pt x="5799" y="1086"/>
                    <a:pt x="5708" y="1177"/>
                  </a:cubicBezTo>
                  <a:lnTo>
                    <a:pt x="5708" y="1154"/>
                  </a:lnTo>
                  <a:cubicBezTo>
                    <a:pt x="5481" y="1336"/>
                    <a:pt x="5435" y="1495"/>
                    <a:pt x="5230" y="1654"/>
                  </a:cubicBezTo>
                  <a:lnTo>
                    <a:pt x="5230" y="1631"/>
                  </a:lnTo>
                  <a:cubicBezTo>
                    <a:pt x="5166" y="1675"/>
                    <a:pt x="5060" y="1820"/>
                    <a:pt x="4952" y="1913"/>
                  </a:cubicBezTo>
                  <a:lnTo>
                    <a:pt x="4952" y="1913"/>
                  </a:lnTo>
                  <a:cubicBezTo>
                    <a:pt x="4959" y="1908"/>
                    <a:pt x="4966" y="1904"/>
                    <a:pt x="4969" y="1904"/>
                  </a:cubicBezTo>
                  <a:cubicBezTo>
                    <a:pt x="4975" y="1904"/>
                    <a:pt x="4969" y="1916"/>
                    <a:pt x="4935" y="1950"/>
                  </a:cubicBezTo>
                  <a:cubicBezTo>
                    <a:pt x="4798" y="2086"/>
                    <a:pt x="4707" y="2177"/>
                    <a:pt x="4594" y="2268"/>
                  </a:cubicBezTo>
                  <a:lnTo>
                    <a:pt x="4526" y="2382"/>
                  </a:lnTo>
                  <a:cubicBezTo>
                    <a:pt x="4071" y="2837"/>
                    <a:pt x="2252" y="4701"/>
                    <a:pt x="1797" y="5179"/>
                  </a:cubicBezTo>
                  <a:lnTo>
                    <a:pt x="1811" y="5164"/>
                  </a:lnTo>
                  <a:lnTo>
                    <a:pt x="1811" y="5164"/>
                  </a:lnTo>
                  <a:cubicBezTo>
                    <a:pt x="1357" y="5619"/>
                    <a:pt x="701" y="6275"/>
                    <a:pt x="0" y="6998"/>
                  </a:cubicBezTo>
                  <a:cubicBezTo>
                    <a:pt x="751" y="7157"/>
                    <a:pt x="1524" y="7339"/>
                    <a:pt x="2229" y="7498"/>
                  </a:cubicBezTo>
                  <a:cubicBezTo>
                    <a:pt x="2661" y="7566"/>
                    <a:pt x="3047" y="7657"/>
                    <a:pt x="3343" y="7726"/>
                  </a:cubicBezTo>
                  <a:cubicBezTo>
                    <a:pt x="3474" y="7769"/>
                    <a:pt x="3689" y="7813"/>
                    <a:pt x="3847" y="7857"/>
                  </a:cubicBezTo>
                  <a:lnTo>
                    <a:pt x="3847" y="7857"/>
                  </a:lnTo>
                  <a:cubicBezTo>
                    <a:pt x="3803" y="7843"/>
                    <a:pt x="3809" y="7830"/>
                    <a:pt x="3838" y="7830"/>
                  </a:cubicBezTo>
                  <a:cubicBezTo>
                    <a:pt x="3851" y="7830"/>
                    <a:pt x="3869" y="7833"/>
                    <a:pt x="3889" y="7839"/>
                  </a:cubicBezTo>
                  <a:cubicBezTo>
                    <a:pt x="4093" y="7886"/>
                    <a:pt x="4138" y="7894"/>
                    <a:pt x="4154" y="7894"/>
                  </a:cubicBezTo>
                  <a:cubicBezTo>
                    <a:pt x="4163" y="7894"/>
                    <a:pt x="4163" y="7891"/>
                    <a:pt x="4177" y="7891"/>
                  </a:cubicBezTo>
                  <a:cubicBezTo>
                    <a:pt x="4199" y="7891"/>
                    <a:pt x="4256" y="7898"/>
                    <a:pt x="4435" y="7930"/>
                  </a:cubicBezTo>
                  <a:cubicBezTo>
                    <a:pt x="4707" y="7976"/>
                    <a:pt x="5344" y="8135"/>
                    <a:pt x="6004" y="8294"/>
                  </a:cubicBezTo>
                  <a:cubicBezTo>
                    <a:pt x="6936" y="8499"/>
                    <a:pt x="7868" y="8726"/>
                    <a:pt x="8300" y="8840"/>
                  </a:cubicBezTo>
                  <a:cubicBezTo>
                    <a:pt x="8300" y="8749"/>
                    <a:pt x="8300" y="8681"/>
                    <a:pt x="8278" y="8635"/>
                  </a:cubicBezTo>
                  <a:cubicBezTo>
                    <a:pt x="8232" y="8362"/>
                    <a:pt x="8187" y="8090"/>
                    <a:pt x="8164" y="7817"/>
                  </a:cubicBezTo>
                  <a:cubicBezTo>
                    <a:pt x="8141" y="7680"/>
                    <a:pt x="8118" y="7544"/>
                    <a:pt x="8096" y="7407"/>
                  </a:cubicBezTo>
                  <a:cubicBezTo>
                    <a:pt x="8096" y="7339"/>
                    <a:pt x="8096" y="7294"/>
                    <a:pt x="8073" y="7248"/>
                  </a:cubicBezTo>
                  <a:cubicBezTo>
                    <a:pt x="8073" y="7203"/>
                    <a:pt x="8073" y="7180"/>
                    <a:pt x="8050" y="7134"/>
                  </a:cubicBezTo>
                  <a:lnTo>
                    <a:pt x="8050" y="7134"/>
                  </a:lnTo>
                  <a:lnTo>
                    <a:pt x="8073" y="7157"/>
                  </a:lnTo>
                  <a:cubicBezTo>
                    <a:pt x="8027" y="6862"/>
                    <a:pt x="7846" y="5179"/>
                    <a:pt x="7777" y="4838"/>
                  </a:cubicBezTo>
                  <a:lnTo>
                    <a:pt x="7777" y="4883"/>
                  </a:lnTo>
                  <a:cubicBezTo>
                    <a:pt x="7709" y="4588"/>
                    <a:pt x="7755" y="4633"/>
                    <a:pt x="7732" y="4406"/>
                  </a:cubicBezTo>
                  <a:lnTo>
                    <a:pt x="7732" y="4406"/>
                  </a:lnTo>
                  <a:cubicBezTo>
                    <a:pt x="7731" y="4407"/>
                    <a:pt x="7730" y="4407"/>
                    <a:pt x="7729" y="4407"/>
                  </a:cubicBezTo>
                  <a:cubicBezTo>
                    <a:pt x="7703" y="4407"/>
                    <a:pt x="7641" y="4174"/>
                    <a:pt x="7641" y="4087"/>
                  </a:cubicBezTo>
                  <a:cubicBezTo>
                    <a:pt x="7618" y="3928"/>
                    <a:pt x="7550" y="3610"/>
                    <a:pt x="7504" y="3360"/>
                  </a:cubicBezTo>
                  <a:lnTo>
                    <a:pt x="7527" y="3360"/>
                  </a:lnTo>
                  <a:cubicBezTo>
                    <a:pt x="7482" y="3178"/>
                    <a:pt x="7436" y="2791"/>
                    <a:pt x="7413" y="2632"/>
                  </a:cubicBezTo>
                  <a:cubicBezTo>
                    <a:pt x="7391" y="2314"/>
                    <a:pt x="7345" y="1791"/>
                    <a:pt x="7254" y="1336"/>
                  </a:cubicBezTo>
                  <a:lnTo>
                    <a:pt x="7300" y="1040"/>
                  </a:lnTo>
                  <a:lnTo>
                    <a:pt x="7277" y="995"/>
                  </a:lnTo>
                  <a:lnTo>
                    <a:pt x="7027" y="40"/>
                  </a:lnTo>
                  <a:cubicBezTo>
                    <a:pt x="7021" y="12"/>
                    <a:pt x="7007" y="1"/>
                    <a:pt x="69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30"/>
            <p:cNvSpPr/>
            <p:nvPr/>
          </p:nvSpPr>
          <p:spPr>
            <a:xfrm rot="2178622">
              <a:off x="8064178" y="1088869"/>
              <a:ext cx="269284" cy="272554"/>
            </a:xfrm>
            <a:custGeom>
              <a:avLst/>
              <a:gdLst/>
              <a:ahLst/>
              <a:cxnLst/>
              <a:rect l="l" t="t" r="r" b="b"/>
              <a:pathLst>
                <a:path w="8483" h="8586" extrusionOk="0">
                  <a:moveTo>
                    <a:pt x="5531" y="600"/>
                  </a:moveTo>
                  <a:lnTo>
                    <a:pt x="5531" y="600"/>
                  </a:lnTo>
                  <a:cubicBezTo>
                    <a:pt x="5480" y="671"/>
                    <a:pt x="5444" y="718"/>
                    <a:pt x="5436" y="718"/>
                  </a:cubicBezTo>
                  <a:cubicBezTo>
                    <a:pt x="5436" y="718"/>
                    <a:pt x="5435" y="718"/>
                    <a:pt x="5435" y="718"/>
                  </a:cubicBezTo>
                  <a:cubicBezTo>
                    <a:pt x="5470" y="665"/>
                    <a:pt x="5506" y="626"/>
                    <a:pt x="5531" y="600"/>
                  </a:cubicBezTo>
                  <a:close/>
                  <a:moveTo>
                    <a:pt x="6072" y="0"/>
                  </a:moveTo>
                  <a:cubicBezTo>
                    <a:pt x="5956" y="0"/>
                    <a:pt x="5692" y="375"/>
                    <a:pt x="5542" y="583"/>
                  </a:cubicBezTo>
                  <a:lnTo>
                    <a:pt x="5542" y="583"/>
                  </a:lnTo>
                  <a:cubicBezTo>
                    <a:pt x="5512" y="599"/>
                    <a:pt x="5432" y="700"/>
                    <a:pt x="5390" y="763"/>
                  </a:cubicBezTo>
                  <a:lnTo>
                    <a:pt x="5412" y="786"/>
                  </a:lnTo>
                  <a:cubicBezTo>
                    <a:pt x="5321" y="945"/>
                    <a:pt x="5367" y="809"/>
                    <a:pt x="5276" y="945"/>
                  </a:cubicBezTo>
                  <a:cubicBezTo>
                    <a:pt x="5253" y="945"/>
                    <a:pt x="5344" y="809"/>
                    <a:pt x="5412" y="718"/>
                  </a:cubicBezTo>
                  <a:lnTo>
                    <a:pt x="5412" y="718"/>
                  </a:lnTo>
                  <a:cubicBezTo>
                    <a:pt x="5344" y="809"/>
                    <a:pt x="5253" y="900"/>
                    <a:pt x="5230" y="945"/>
                  </a:cubicBezTo>
                  <a:cubicBezTo>
                    <a:pt x="5208" y="976"/>
                    <a:pt x="5200" y="983"/>
                    <a:pt x="5197" y="983"/>
                  </a:cubicBezTo>
                  <a:cubicBezTo>
                    <a:pt x="5193" y="983"/>
                    <a:pt x="5194" y="976"/>
                    <a:pt x="5188" y="976"/>
                  </a:cubicBezTo>
                  <a:cubicBezTo>
                    <a:pt x="5182" y="976"/>
                    <a:pt x="5170" y="983"/>
                    <a:pt x="5139" y="1014"/>
                  </a:cubicBezTo>
                  <a:cubicBezTo>
                    <a:pt x="5071" y="1105"/>
                    <a:pt x="5003" y="1218"/>
                    <a:pt x="4935" y="1309"/>
                  </a:cubicBezTo>
                  <a:cubicBezTo>
                    <a:pt x="4730" y="1514"/>
                    <a:pt x="4707" y="1673"/>
                    <a:pt x="4525" y="1855"/>
                  </a:cubicBezTo>
                  <a:lnTo>
                    <a:pt x="4525" y="1832"/>
                  </a:lnTo>
                  <a:cubicBezTo>
                    <a:pt x="4457" y="1900"/>
                    <a:pt x="4366" y="2060"/>
                    <a:pt x="4253" y="2173"/>
                  </a:cubicBezTo>
                  <a:cubicBezTo>
                    <a:pt x="4275" y="2151"/>
                    <a:pt x="4292" y="2134"/>
                    <a:pt x="4298" y="2134"/>
                  </a:cubicBezTo>
                  <a:cubicBezTo>
                    <a:pt x="4304" y="2134"/>
                    <a:pt x="4298" y="2151"/>
                    <a:pt x="4275" y="2196"/>
                  </a:cubicBezTo>
                  <a:cubicBezTo>
                    <a:pt x="4139" y="2333"/>
                    <a:pt x="4071" y="2446"/>
                    <a:pt x="3980" y="2537"/>
                  </a:cubicBezTo>
                  <a:lnTo>
                    <a:pt x="3911" y="2674"/>
                  </a:lnTo>
                  <a:cubicBezTo>
                    <a:pt x="3502" y="3174"/>
                    <a:pt x="1956" y="5243"/>
                    <a:pt x="1546" y="5766"/>
                  </a:cubicBezTo>
                  <a:lnTo>
                    <a:pt x="1569" y="5766"/>
                  </a:lnTo>
                  <a:cubicBezTo>
                    <a:pt x="1183" y="6267"/>
                    <a:pt x="614" y="7017"/>
                    <a:pt x="0" y="7813"/>
                  </a:cubicBezTo>
                  <a:cubicBezTo>
                    <a:pt x="751" y="7881"/>
                    <a:pt x="1546" y="7949"/>
                    <a:pt x="2274" y="8018"/>
                  </a:cubicBezTo>
                  <a:cubicBezTo>
                    <a:pt x="2706" y="8063"/>
                    <a:pt x="3093" y="8086"/>
                    <a:pt x="3411" y="8108"/>
                  </a:cubicBezTo>
                  <a:cubicBezTo>
                    <a:pt x="3570" y="8154"/>
                    <a:pt x="3775" y="8154"/>
                    <a:pt x="3957" y="8177"/>
                  </a:cubicBezTo>
                  <a:cubicBezTo>
                    <a:pt x="3866" y="8154"/>
                    <a:pt x="3889" y="8154"/>
                    <a:pt x="3957" y="8154"/>
                  </a:cubicBezTo>
                  <a:cubicBezTo>
                    <a:pt x="4150" y="8171"/>
                    <a:pt x="4207" y="8175"/>
                    <a:pt x="4227" y="8175"/>
                  </a:cubicBezTo>
                  <a:cubicBezTo>
                    <a:pt x="4248" y="8175"/>
                    <a:pt x="4226" y="8170"/>
                    <a:pt x="4290" y="8170"/>
                  </a:cubicBezTo>
                  <a:cubicBezTo>
                    <a:pt x="4326" y="8170"/>
                    <a:pt x="4389" y="8172"/>
                    <a:pt x="4503" y="8177"/>
                  </a:cubicBezTo>
                  <a:cubicBezTo>
                    <a:pt x="4798" y="8199"/>
                    <a:pt x="5458" y="8268"/>
                    <a:pt x="6117" y="8336"/>
                  </a:cubicBezTo>
                  <a:cubicBezTo>
                    <a:pt x="7072" y="8450"/>
                    <a:pt x="8027" y="8541"/>
                    <a:pt x="8482" y="8586"/>
                  </a:cubicBezTo>
                  <a:cubicBezTo>
                    <a:pt x="8459" y="8495"/>
                    <a:pt x="8437" y="8450"/>
                    <a:pt x="8437" y="8404"/>
                  </a:cubicBezTo>
                  <a:cubicBezTo>
                    <a:pt x="8346" y="8131"/>
                    <a:pt x="8277" y="7881"/>
                    <a:pt x="8187" y="7608"/>
                  </a:cubicBezTo>
                  <a:cubicBezTo>
                    <a:pt x="8164" y="7472"/>
                    <a:pt x="8118" y="7335"/>
                    <a:pt x="8096" y="7199"/>
                  </a:cubicBezTo>
                  <a:cubicBezTo>
                    <a:pt x="8073" y="7153"/>
                    <a:pt x="8050" y="7085"/>
                    <a:pt x="8050" y="7040"/>
                  </a:cubicBezTo>
                  <a:cubicBezTo>
                    <a:pt x="8027" y="7017"/>
                    <a:pt x="8027" y="6971"/>
                    <a:pt x="8005" y="6949"/>
                  </a:cubicBezTo>
                  <a:lnTo>
                    <a:pt x="8005" y="6949"/>
                  </a:lnTo>
                  <a:lnTo>
                    <a:pt x="8027" y="6971"/>
                  </a:lnTo>
                  <a:cubicBezTo>
                    <a:pt x="7936" y="6676"/>
                    <a:pt x="7550" y="5039"/>
                    <a:pt x="7459" y="4697"/>
                  </a:cubicBezTo>
                  <a:lnTo>
                    <a:pt x="7459" y="4743"/>
                  </a:lnTo>
                  <a:cubicBezTo>
                    <a:pt x="7368" y="4470"/>
                    <a:pt x="7413" y="4493"/>
                    <a:pt x="7368" y="4265"/>
                  </a:cubicBezTo>
                  <a:cubicBezTo>
                    <a:pt x="7364" y="4269"/>
                    <a:pt x="7360" y="4271"/>
                    <a:pt x="7356" y="4271"/>
                  </a:cubicBezTo>
                  <a:cubicBezTo>
                    <a:pt x="7308" y="4271"/>
                    <a:pt x="7230" y="4053"/>
                    <a:pt x="7209" y="3970"/>
                  </a:cubicBezTo>
                  <a:lnTo>
                    <a:pt x="7231" y="3970"/>
                  </a:lnTo>
                  <a:cubicBezTo>
                    <a:pt x="7186" y="3811"/>
                    <a:pt x="7050" y="3492"/>
                    <a:pt x="6981" y="3265"/>
                  </a:cubicBezTo>
                  <a:lnTo>
                    <a:pt x="7004" y="3265"/>
                  </a:lnTo>
                  <a:cubicBezTo>
                    <a:pt x="6936" y="3083"/>
                    <a:pt x="6845" y="2696"/>
                    <a:pt x="6822" y="2560"/>
                  </a:cubicBezTo>
                  <a:cubicBezTo>
                    <a:pt x="6731" y="2242"/>
                    <a:pt x="6640" y="1719"/>
                    <a:pt x="6504" y="1287"/>
                  </a:cubicBezTo>
                  <a:lnTo>
                    <a:pt x="6481" y="991"/>
                  </a:lnTo>
                  <a:lnTo>
                    <a:pt x="6481" y="945"/>
                  </a:lnTo>
                  <a:lnTo>
                    <a:pt x="6117" y="36"/>
                  </a:lnTo>
                  <a:cubicBezTo>
                    <a:pt x="6107" y="11"/>
                    <a:pt x="6092" y="0"/>
                    <a:pt x="607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30"/>
            <p:cNvSpPr/>
            <p:nvPr/>
          </p:nvSpPr>
          <p:spPr>
            <a:xfrm rot="2178622">
              <a:off x="7976275" y="699989"/>
              <a:ext cx="315726" cy="231192"/>
            </a:xfrm>
            <a:custGeom>
              <a:avLst/>
              <a:gdLst/>
              <a:ahLst/>
              <a:cxnLst/>
              <a:rect l="l" t="t" r="r" b="b"/>
              <a:pathLst>
                <a:path w="9946" h="7283" extrusionOk="0">
                  <a:moveTo>
                    <a:pt x="2864" y="7274"/>
                  </a:moveTo>
                  <a:lnTo>
                    <a:pt x="2864" y="7274"/>
                  </a:lnTo>
                  <a:cubicBezTo>
                    <a:pt x="2874" y="7276"/>
                    <a:pt x="2885" y="7278"/>
                    <a:pt x="2897" y="7278"/>
                  </a:cubicBezTo>
                  <a:cubicBezTo>
                    <a:pt x="2886" y="7276"/>
                    <a:pt x="2875" y="7275"/>
                    <a:pt x="2864" y="7274"/>
                  </a:cubicBezTo>
                  <a:close/>
                  <a:moveTo>
                    <a:pt x="5375" y="1"/>
                  </a:moveTo>
                  <a:cubicBezTo>
                    <a:pt x="5330" y="69"/>
                    <a:pt x="5284" y="115"/>
                    <a:pt x="5262" y="160"/>
                  </a:cubicBezTo>
                  <a:cubicBezTo>
                    <a:pt x="5102" y="387"/>
                    <a:pt x="4943" y="615"/>
                    <a:pt x="4761" y="842"/>
                  </a:cubicBezTo>
                  <a:cubicBezTo>
                    <a:pt x="4670" y="933"/>
                    <a:pt x="4602" y="1047"/>
                    <a:pt x="4511" y="1161"/>
                  </a:cubicBezTo>
                  <a:cubicBezTo>
                    <a:pt x="4488" y="1206"/>
                    <a:pt x="4443" y="1252"/>
                    <a:pt x="4420" y="1297"/>
                  </a:cubicBezTo>
                  <a:lnTo>
                    <a:pt x="4352" y="1388"/>
                  </a:lnTo>
                  <a:lnTo>
                    <a:pt x="4375" y="1343"/>
                  </a:lnTo>
                  <a:lnTo>
                    <a:pt x="4375" y="1343"/>
                  </a:lnTo>
                  <a:cubicBezTo>
                    <a:pt x="4193" y="1593"/>
                    <a:pt x="3147" y="2912"/>
                    <a:pt x="2942" y="3207"/>
                  </a:cubicBezTo>
                  <a:lnTo>
                    <a:pt x="2965" y="3162"/>
                  </a:lnTo>
                  <a:lnTo>
                    <a:pt x="2965" y="3162"/>
                  </a:lnTo>
                  <a:cubicBezTo>
                    <a:pt x="2806" y="3412"/>
                    <a:pt x="2783" y="3366"/>
                    <a:pt x="2646" y="3548"/>
                  </a:cubicBezTo>
                  <a:cubicBezTo>
                    <a:pt x="2692" y="3548"/>
                    <a:pt x="2555" y="3753"/>
                    <a:pt x="2487" y="3844"/>
                  </a:cubicBezTo>
                  <a:lnTo>
                    <a:pt x="2487" y="3821"/>
                  </a:lnTo>
                  <a:cubicBezTo>
                    <a:pt x="2396" y="3958"/>
                    <a:pt x="2214" y="4253"/>
                    <a:pt x="2078" y="4435"/>
                  </a:cubicBezTo>
                  <a:lnTo>
                    <a:pt x="2055" y="4412"/>
                  </a:lnTo>
                  <a:cubicBezTo>
                    <a:pt x="1964" y="4594"/>
                    <a:pt x="1714" y="4890"/>
                    <a:pt x="1623" y="5004"/>
                  </a:cubicBezTo>
                  <a:cubicBezTo>
                    <a:pt x="1418" y="5277"/>
                    <a:pt x="1077" y="5663"/>
                    <a:pt x="804" y="6050"/>
                  </a:cubicBezTo>
                  <a:lnTo>
                    <a:pt x="577" y="6232"/>
                  </a:lnTo>
                  <a:lnTo>
                    <a:pt x="577" y="6277"/>
                  </a:lnTo>
                  <a:lnTo>
                    <a:pt x="54" y="7118"/>
                  </a:lnTo>
                  <a:cubicBezTo>
                    <a:pt x="1" y="7214"/>
                    <a:pt x="206" y="7235"/>
                    <a:pt x="440" y="7235"/>
                  </a:cubicBezTo>
                  <a:cubicBezTo>
                    <a:pt x="596" y="7235"/>
                    <a:pt x="764" y="7226"/>
                    <a:pt x="876" y="7223"/>
                  </a:cubicBezTo>
                  <a:lnTo>
                    <a:pt x="876" y="7223"/>
                  </a:lnTo>
                  <a:cubicBezTo>
                    <a:pt x="875" y="7223"/>
                    <a:pt x="874" y="7222"/>
                    <a:pt x="873" y="7222"/>
                  </a:cubicBezTo>
                  <a:lnTo>
                    <a:pt x="873" y="7222"/>
                  </a:lnTo>
                  <a:cubicBezTo>
                    <a:pt x="874" y="7222"/>
                    <a:pt x="876" y="7223"/>
                    <a:pt x="878" y="7223"/>
                  </a:cubicBezTo>
                  <a:lnTo>
                    <a:pt x="878" y="7223"/>
                  </a:lnTo>
                  <a:cubicBezTo>
                    <a:pt x="898" y="7222"/>
                    <a:pt x="917" y="7222"/>
                    <a:pt x="933" y="7222"/>
                  </a:cubicBezTo>
                  <a:cubicBezTo>
                    <a:pt x="980" y="7222"/>
                    <a:pt x="1008" y="7225"/>
                    <a:pt x="1009" y="7232"/>
                  </a:cubicBezTo>
                  <a:lnTo>
                    <a:pt x="1009" y="7232"/>
                  </a:lnTo>
                  <a:cubicBezTo>
                    <a:pt x="962" y="7231"/>
                    <a:pt x="909" y="7229"/>
                    <a:pt x="878" y="7223"/>
                  </a:cubicBezTo>
                  <a:lnTo>
                    <a:pt x="878" y="7223"/>
                  </a:lnTo>
                  <a:cubicBezTo>
                    <a:pt x="878" y="7223"/>
                    <a:pt x="877" y="7223"/>
                    <a:pt x="876" y="7223"/>
                  </a:cubicBezTo>
                  <a:lnTo>
                    <a:pt x="876" y="7223"/>
                  </a:lnTo>
                  <a:cubicBezTo>
                    <a:pt x="908" y="7232"/>
                    <a:pt x="959" y="7232"/>
                    <a:pt x="1009" y="7232"/>
                  </a:cubicBezTo>
                  <a:cubicBezTo>
                    <a:pt x="1009" y="7232"/>
                    <a:pt x="1009" y="7232"/>
                    <a:pt x="1009" y="7232"/>
                  </a:cubicBezTo>
                  <a:lnTo>
                    <a:pt x="1009" y="7232"/>
                  </a:lnTo>
                  <a:cubicBezTo>
                    <a:pt x="1035" y="7232"/>
                    <a:pt x="1059" y="7232"/>
                    <a:pt x="1077" y="7232"/>
                  </a:cubicBezTo>
                  <a:lnTo>
                    <a:pt x="1100" y="7209"/>
                  </a:lnTo>
                  <a:cubicBezTo>
                    <a:pt x="1153" y="7202"/>
                    <a:pt x="1176" y="7199"/>
                    <a:pt x="1189" y="7199"/>
                  </a:cubicBezTo>
                  <a:cubicBezTo>
                    <a:pt x="1214" y="7199"/>
                    <a:pt x="1199" y="7209"/>
                    <a:pt x="1305" y="7209"/>
                  </a:cubicBezTo>
                  <a:cubicBezTo>
                    <a:pt x="1305" y="7232"/>
                    <a:pt x="1168" y="7255"/>
                    <a:pt x="1009" y="7255"/>
                  </a:cubicBezTo>
                  <a:cubicBezTo>
                    <a:pt x="1077" y="7255"/>
                    <a:pt x="1140" y="7261"/>
                    <a:pt x="1194" y="7261"/>
                  </a:cubicBezTo>
                  <a:cubicBezTo>
                    <a:pt x="1248" y="7261"/>
                    <a:pt x="1293" y="7255"/>
                    <a:pt x="1328" y="7232"/>
                  </a:cubicBezTo>
                  <a:lnTo>
                    <a:pt x="1328" y="7232"/>
                  </a:lnTo>
                  <a:cubicBezTo>
                    <a:pt x="1441" y="7255"/>
                    <a:pt x="1305" y="7278"/>
                    <a:pt x="1441" y="7278"/>
                  </a:cubicBezTo>
                  <a:cubicBezTo>
                    <a:pt x="1555" y="7278"/>
                    <a:pt x="1691" y="7255"/>
                    <a:pt x="1805" y="7255"/>
                  </a:cubicBezTo>
                  <a:lnTo>
                    <a:pt x="1805" y="7278"/>
                  </a:lnTo>
                  <a:cubicBezTo>
                    <a:pt x="1845" y="7281"/>
                    <a:pt x="1882" y="7282"/>
                    <a:pt x="1917" y="7282"/>
                  </a:cubicBezTo>
                  <a:cubicBezTo>
                    <a:pt x="2086" y="7282"/>
                    <a:pt x="2206" y="7250"/>
                    <a:pt x="2375" y="7250"/>
                  </a:cubicBezTo>
                  <a:cubicBezTo>
                    <a:pt x="2410" y="7250"/>
                    <a:pt x="2447" y="7252"/>
                    <a:pt x="2487" y="7255"/>
                  </a:cubicBezTo>
                  <a:lnTo>
                    <a:pt x="2464" y="7255"/>
                  </a:lnTo>
                  <a:cubicBezTo>
                    <a:pt x="2510" y="7266"/>
                    <a:pt x="2573" y="7266"/>
                    <a:pt x="2646" y="7266"/>
                  </a:cubicBezTo>
                  <a:cubicBezTo>
                    <a:pt x="2712" y="7266"/>
                    <a:pt x="2786" y="7266"/>
                    <a:pt x="2864" y="7274"/>
                  </a:cubicBezTo>
                  <a:lnTo>
                    <a:pt x="2864" y="7274"/>
                  </a:lnTo>
                  <a:cubicBezTo>
                    <a:pt x="2837" y="7268"/>
                    <a:pt x="2828" y="7255"/>
                    <a:pt x="2897" y="7255"/>
                  </a:cubicBezTo>
                  <a:lnTo>
                    <a:pt x="3351" y="7255"/>
                  </a:lnTo>
                  <a:lnTo>
                    <a:pt x="3488" y="7232"/>
                  </a:lnTo>
                  <a:cubicBezTo>
                    <a:pt x="3614" y="7236"/>
                    <a:pt x="3810" y="7238"/>
                    <a:pt x="4050" y="7238"/>
                  </a:cubicBezTo>
                  <a:cubicBezTo>
                    <a:pt x="5067" y="7238"/>
                    <a:pt x="6866" y="7205"/>
                    <a:pt x="7399" y="7187"/>
                  </a:cubicBezTo>
                  <a:lnTo>
                    <a:pt x="7399" y="7187"/>
                  </a:lnTo>
                  <a:lnTo>
                    <a:pt x="7376" y="7209"/>
                  </a:lnTo>
                  <a:cubicBezTo>
                    <a:pt x="8013" y="7187"/>
                    <a:pt x="8945" y="7187"/>
                    <a:pt x="9946" y="7187"/>
                  </a:cubicBezTo>
                  <a:cubicBezTo>
                    <a:pt x="9537" y="6550"/>
                    <a:pt x="9127" y="5868"/>
                    <a:pt x="8718" y="5254"/>
                  </a:cubicBezTo>
                  <a:cubicBezTo>
                    <a:pt x="8491" y="4890"/>
                    <a:pt x="8263" y="4572"/>
                    <a:pt x="8104" y="4299"/>
                  </a:cubicBezTo>
                  <a:cubicBezTo>
                    <a:pt x="8036" y="4162"/>
                    <a:pt x="7922" y="3980"/>
                    <a:pt x="7831" y="3821"/>
                  </a:cubicBezTo>
                  <a:lnTo>
                    <a:pt x="7831" y="3821"/>
                  </a:lnTo>
                  <a:cubicBezTo>
                    <a:pt x="7854" y="3867"/>
                    <a:pt x="7854" y="3884"/>
                    <a:pt x="7845" y="3884"/>
                  </a:cubicBezTo>
                  <a:cubicBezTo>
                    <a:pt x="7837" y="3884"/>
                    <a:pt x="7820" y="3867"/>
                    <a:pt x="7808" y="3844"/>
                  </a:cubicBezTo>
                  <a:cubicBezTo>
                    <a:pt x="7536" y="3412"/>
                    <a:pt x="7763" y="3821"/>
                    <a:pt x="7490" y="3389"/>
                  </a:cubicBezTo>
                  <a:cubicBezTo>
                    <a:pt x="7331" y="3162"/>
                    <a:pt x="6967" y="2593"/>
                    <a:pt x="6626" y="2025"/>
                  </a:cubicBezTo>
                  <a:cubicBezTo>
                    <a:pt x="6126" y="1206"/>
                    <a:pt x="5625" y="387"/>
                    <a:pt x="537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7E8BF1FF-BD40-F7CE-E2C5-A183E45FA4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6468" y="568346"/>
            <a:ext cx="2774493" cy="3725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60730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33"/>
          <p:cNvSpPr/>
          <p:nvPr/>
        </p:nvSpPr>
        <p:spPr>
          <a:xfrm rot="-9949836" flipH="1">
            <a:off x="1846360" y="1017991"/>
            <a:ext cx="2176034" cy="1495376"/>
          </a:xfrm>
          <a:custGeom>
            <a:avLst/>
            <a:gdLst/>
            <a:ahLst/>
            <a:cxnLst/>
            <a:rect l="l" t="t" r="r" b="b"/>
            <a:pathLst>
              <a:path w="52454" h="34308" extrusionOk="0">
                <a:moveTo>
                  <a:pt x="12076" y="6506"/>
                </a:moveTo>
                <a:cubicBezTo>
                  <a:pt x="13582" y="6483"/>
                  <a:pt x="15043" y="6711"/>
                  <a:pt x="16390" y="7168"/>
                </a:cubicBezTo>
                <a:cubicBezTo>
                  <a:pt x="18581" y="7921"/>
                  <a:pt x="21000" y="7282"/>
                  <a:pt x="22552" y="5570"/>
                </a:cubicBezTo>
                <a:cubicBezTo>
                  <a:pt x="25702" y="2146"/>
                  <a:pt x="30199" y="1"/>
                  <a:pt x="35220" y="1"/>
                </a:cubicBezTo>
                <a:cubicBezTo>
                  <a:pt x="44670" y="1"/>
                  <a:pt x="52317" y="7556"/>
                  <a:pt x="52385" y="17005"/>
                </a:cubicBezTo>
                <a:cubicBezTo>
                  <a:pt x="52454" y="26546"/>
                  <a:pt x="44761" y="34307"/>
                  <a:pt x="35220" y="34307"/>
                </a:cubicBezTo>
                <a:cubicBezTo>
                  <a:pt x="30747" y="34307"/>
                  <a:pt x="26661" y="32595"/>
                  <a:pt x="23602" y="29765"/>
                </a:cubicBezTo>
                <a:cubicBezTo>
                  <a:pt x="22256" y="28532"/>
                  <a:pt x="20247" y="28304"/>
                  <a:pt x="18672" y="29263"/>
                </a:cubicBezTo>
                <a:cubicBezTo>
                  <a:pt x="16846" y="30358"/>
                  <a:pt x="14700" y="30975"/>
                  <a:pt x="12395" y="30975"/>
                </a:cubicBezTo>
                <a:cubicBezTo>
                  <a:pt x="5547" y="30975"/>
                  <a:pt x="1" y="25360"/>
                  <a:pt x="161" y="18466"/>
                </a:cubicBezTo>
                <a:cubicBezTo>
                  <a:pt x="320" y="11984"/>
                  <a:pt x="5593" y="6688"/>
                  <a:pt x="12076" y="6506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422;p33"/>
          <p:cNvSpPr txBox="1">
            <a:spLocks noGrp="1"/>
          </p:cNvSpPr>
          <p:nvPr>
            <p:ph type="title"/>
          </p:nvPr>
        </p:nvSpPr>
        <p:spPr>
          <a:xfrm>
            <a:off x="1883582" y="2125691"/>
            <a:ext cx="5020200" cy="66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th-TH" altLang="en-US" sz="4000" b="1" dirty="0">
                <a:solidFill>
                  <a:schemeClr val="accent6">
                    <a:lumMod val="25000"/>
                  </a:schemeClr>
                </a:solidFill>
                <a:latin typeface="DilleniaUPC" panose="02020603050405020304" pitchFamily="18" charset="-34"/>
                <a:ea typeface="Angsana New" panose="02020603050405020304" pitchFamily="18" charset="-34"/>
                <a:cs typeface="DilleniaUPC" panose="02020603050405020304" pitchFamily="18" charset="-34"/>
                <a:sym typeface="Angsana New" panose="02020603050405020304" pitchFamily="18" charset="-34"/>
              </a:rPr>
              <a:t>ที่ปรึกษาโครงงาน</a:t>
            </a:r>
            <a:br>
              <a:rPr lang="en-US" altLang="en-US" sz="4000" b="1" dirty="0">
                <a:solidFill>
                  <a:schemeClr val="accent6">
                    <a:lumMod val="25000"/>
                  </a:schemeClr>
                </a:solidFill>
                <a:latin typeface="DilleniaUPC" panose="02020603050405020304" pitchFamily="18" charset="-34"/>
                <a:ea typeface="Angsana New" panose="02020603050405020304" pitchFamily="18" charset="-34"/>
                <a:cs typeface="DilleniaUPC" panose="02020603050405020304" pitchFamily="18" charset="-34"/>
                <a:sym typeface="Angsana New" panose="02020603050405020304" pitchFamily="18" charset="-34"/>
              </a:rPr>
            </a:br>
            <a:r>
              <a:rPr lang="th-TH" altLang="en-US" sz="3600" b="1" dirty="0">
                <a:solidFill>
                  <a:schemeClr val="accent6">
                    <a:lumMod val="25000"/>
                  </a:schemeClr>
                </a:solidFill>
                <a:latin typeface="DilleniaUPC" panose="02020603050405020304" pitchFamily="18" charset="-34"/>
                <a:ea typeface="Angsana New" panose="02020603050405020304" pitchFamily="18" charset="-34"/>
                <a:cs typeface="DilleniaUPC" panose="02020603050405020304" pitchFamily="18" charset="-34"/>
                <a:sym typeface="Angsana New" panose="02020603050405020304" pitchFamily="18" charset="-34"/>
              </a:rPr>
              <a:t>(</a:t>
            </a:r>
            <a:r>
              <a:rPr lang="en-US" altLang="en-US" sz="3600" b="1" dirty="0">
                <a:solidFill>
                  <a:schemeClr val="accent6">
                    <a:lumMod val="25000"/>
                  </a:schemeClr>
                </a:solidFill>
                <a:latin typeface="DilleniaUPC" panose="02020603050405020304" pitchFamily="18" charset="-34"/>
                <a:ea typeface="Angsana New" panose="02020603050405020304" pitchFamily="18" charset="-34"/>
                <a:cs typeface="DilleniaUPC" panose="02020603050405020304" pitchFamily="18" charset="-34"/>
                <a:sym typeface="Angsana New" panose="02020603050405020304" pitchFamily="18" charset="-34"/>
              </a:rPr>
              <a:t>PROJECT ADVISORS)</a:t>
            </a:r>
            <a:endParaRPr lang="en-US" altLang="en-US" sz="3600" dirty="0">
              <a:solidFill>
                <a:schemeClr val="accent6">
                  <a:lumMod val="25000"/>
                </a:schemeClr>
              </a:solidFill>
              <a:latin typeface="DilleniaUPC" panose="02020603050405020304" pitchFamily="18" charset="-34"/>
              <a:ea typeface="Angsana New" panose="02020603050405020304" pitchFamily="18" charset="-34"/>
              <a:cs typeface="DilleniaUPC" panose="02020603050405020304" pitchFamily="18" charset="-34"/>
            </a:endParaRPr>
          </a:p>
        </p:txBody>
      </p:sp>
      <p:sp>
        <p:nvSpPr>
          <p:cNvPr id="425" name="Google Shape;425;p33"/>
          <p:cNvSpPr/>
          <p:nvPr/>
        </p:nvSpPr>
        <p:spPr>
          <a:xfrm rot="3405976">
            <a:off x="7467642" y="1382016"/>
            <a:ext cx="623758" cy="623758"/>
          </a:xfrm>
          <a:custGeom>
            <a:avLst/>
            <a:gdLst/>
            <a:ahLst/>
            <a:cxnLst/>
            <a:rect l="l" t="t" r="r" b="b"/>
            <a:pathLst>
              <a:path w="19106" h="19106" extrusionOk="0">
                <a:moveTo>
                  <a:pt x="9565" y="1"/>
                </a:moveTo>
                <a:cubicBezTo>
                  <a:pt x="4269" y="1"/>
                  <a:pt x="1" y="4269"/>
                  <a:pt x="1" y="9564"/>
                </a:cubicBezTo>
                <a:cubicBezTo>
                  <a:pt x="1" y="14837"/>
                  <a:pt x="4269" y="19105"/>
                  <a:pt x="9565" y="19105"/>
                </a:cubicBezTo>
                <a:cubicBezTo>
                  <a:pt x="14837" y="19105"/>
                  <a:pt x="19106" y="14837"/>
                  <a:pt x="19106" y="9564"/>
                </a:cubicBezTo>
                <a:cubicBezTo>
                  <a:pt x="19106" y="4269"/>
                  <a:pt x="14837" y="1"/>
                  <a:pt x="956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6" name="Google Shape;426;p33"/>
          <p:cNvSpPr/>
          <p:nvPr/>
        </p:nvSpPr>
        <p:spPr>
          <a:xfrm rot="3405881">
            <a:off x="7014090" y="1573712"/>
            <a:ext cx="240359" cy="240359"/>
          </a:xfrm>
          <a:custGeom>
            <a:avLst/>
            <a:gdLst/>
            <a:ahLst/>
            <a:cxnLst/>
            <a:rect l="l" t="t" r="r" b="b"/>
            <a:pathLst>
              <a:path w="19106" h="19106" extrusionOk="0">
                <a:moveTo>
                  <a:pt x="9565" y="1"/>
                </a:moveTo>
                <a:cubicBezTo>
                  <a:pt x="4269" y="1"/>
                  <a:pt x="1" y="4269"/>
                  <a:pt x="1" y="9564"/>
                </a:cubicBezTo>
                <a:cubicBezTo>
                  <a:pt x="1" y="14837"/>
                  <a:pt x="4269" y="19105"/>
                  <a:pt x="9565" y="19105"/>
                </a:cubicBezTo>
                <a:cubicBezTo>
                  <a:pt x="14837" y="19105"/>
                  <a:pt x="19106" y="14837"/>
                  <a:pt x="19106" y="9564"/>
                </a:cubicBezTo>
                <a:cubicBezTo>
                  <a:pt x="19106" y="4269"/>
                  <a:pt x="14837" y="1"/>
                  <a:pt x="9565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7" name="Google Shape;427;p33"/>
          <p:cNvGrpSpPr/>
          <p:nvPr/>
        </p:nvGrpSpPr>
        <p:grpSpPr>
          <a:xfrm>
            <a:off x="7467468" y="3910875"/>
            <a:ext cx="1787058" cy="1928262"/>
            <a:chOff x="7467468" y="3910875"/>
            <a:chExt cx="1787058" cy="1928262"/>
          </a:xfrm>
        </p:grpSpPr>
        <p:sp>
          <p:nvSpPr>
            <p:cNvPr id="428" name="Google Shape;428;p33"/>
            <p:cNvSpPr/>
            <p:nvPr/>
          </p:nvSpPr>
          <p:spPr>
            <a:xfrm rot="2879632">
              <a:off x="7839525" y="4685906"/>
              <a:ext cx="2251" cy="4503"/>
            </a:xfrm>
            <a:custGeom>
              <a:avLst/>
              <a:gdLst/>
              <a:ahLst/>
              <a:cxnLst/>
              <a:rect l="l" t="t" r="r" b="b"/>
              <a:pathLst>
                <a:path w="69" h="138" extrusionOk="0">
                  <a:moveTo>
                    <a:pt x="68" y="1"/>
                  </a:moveTo>
                  <a:lnTo>
                    <a:pt x="68" y="1"/>
                  </a:lnTo>
                  <a:cubicBezTo>
                    <a:pt x="23" y="46"/>
                    <a:pt x="0" y="69"/>
                    <a:pt x="23" y="137"/>
                  </a:cubicBezTo>
                  <a:cubicBezTo>
                    <a:pt x="68" y="92"/>
                    <a:pt x="68" y="46"/>
                    <a:pt x="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33"/>
            <p:cNvSpPr/>
            <p:nvPr/>
          </p:nvSpPr>
          <p:spPr>
            <a:xfrm rot="2879632">
              <a:off x="7843037" y="4687469"/>
              <a:ext cx="33" cy="33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33"/>
            <p:cNvSpPr/>
            <p:nvPr/>
          </p:nvSpPr>
          <p:spPr>
            <a:xfrm rot="2879632">
              <a:off x="7993609" y="4429312"/>
              <a:ext cx="33" cy="1534"/>
            </a:xfrm>
            <a:custGeom>
              <a:avLst/>
              <a:gdLst/>
              <a:ahLst/>
              <a:cxnLst/>
              <a:rect l="l" t="t" r="r" b="b"/>
              <a:pathLst>
                <a:path w="1" h="47" extrusionOk="0">
                  <a:moveTo>
                    <a:pt x="0" y="1"/>
                  </a:moveTo>
                  <a:lnTo>
                    <a:pt x="0" y="4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33"/>
            <p:cNvSpPr/>
            <p:nvPr/>
          </p:nvSpPr>
          <p:spPr>
            <a:xfrm rot="2879632">
              <a:off x="7864542" y="4412418"/>
              <a:ext cx="97231" cy="299036"/>
            </a:xfrm>
            <a:custGeom>
              <a:avLst/>
              <a:gdLst/>
              <a:ahLst/>
              <a:cxnLst/>
              <a:rect l="l" t="t" r="r" b="b"/>
              <a:pathLst>
                <a:path w="2980" h="9165" extrusionOk="0">
                  <a:moveTo>
                    <a:pt x="56" y="823"/>
                  </a:moveTo>
                  <a:cubicBezTo>
                    <a:pt x="50" y="828"/>
                    <a:pt x="46" y="835"/>
                    <a:pt x="46" y="841"/>
                  </a:cubicBezTo>
                  <a:cubicBezTo>
                    <a:pt x="50" y="836"/>
                    <a:pt x="53" y="829"/>
                    <a:pt x="56" y="823"/>
                  </a:cubicBezTo>
                  <a:close/>
                  <a:moveTo>
                    <a:pt x="2275" y="2752"/>
                  </a:moveTo>
                  <a:lnTo>
                    <a:pt x="2402" y="2780"/>
                  </a:lnTo>
                  <a:lnTo>
                    <a:pt x="2402" y="2780"/>
                  </a:lnTo>
                  <a:lnTo>
                    <a:pt x="2343" y="2820"/>
                  </a:lnTo>
                  <a:lnTo>
                    <a:pt x="2275" y="2752"/>
                  </a:lnTo>
                  <a:close/>
                  <a:moveTo>
                    <a:pt x="2843" y="8687"/>
                  </a:moveTo>
                  <a:lnTo>
                    <a:pt x="2843" y="8717"/>
                  </a:lnTo>
                  <a:lnTo>
                    <a:pt x="2843" y="8717"/>
                  </a:lnTo>
                  <a:cubicBezTo>
                    <a:pt x="2833" y="8697"/>
                    <a:pt x="2813" y="8687"/>
                    <a:pt x="2843" y="8687"/>
                  </a:cubicBezTo>
                  <a:close/>
                  <a:moveTo>
                    <a:pt x="228" y="0"/>
                  </a:moveTo>
                  <a:lnTo>
                    <a:pt x="182" y="91"/>
                  </a:lnTo>
                  <a:lnTo>
                    <a:pt x="251" y="114"/>
                  </a:lnTo>
                  <a:cubicBezTo>
                    <a:pt x="273" y="148"/>
                    <a:pt x="262" y="148"/>
                    <a:pt x="248" y="148"/>
                  </a:cubicBezTo>
                  <a:cubicBezTo>
                    <a:pt x="234" y="148"/>
                    <a:pt x="217" y="148"/>
                    <a:pt x="228" y="182"/>
                  </a:cubicBezTo>
                  <a:cubicBezTo>
                    <a:pt x="160" y="182"/>
                    <a:pt x="137" y="114"/>
                    <a:pt x="137" y="68"/>
                  </a:cubicBezTo>
                  <a:lnTo>
                    <a:pt x="137" y="68"/>
                  </a:lnTo>
                  <a:cubicBezTo>
                    <a:pt x="137" y="114"/>
                    <a:pt x="92" y="159"/>
                    <a:pt x="160" y="182"/>
                  </a:cubicBezTo>
                  <a:cubicBezTo>
                    <a:pt x="137" y="205"/>
                    <a:pt x="114" y="205"/>
                    <a:pt x="94" y="205"/>
                  </a:cubicBezTo>
                  <a:cubicBezTo>
                    <a:pt x="74" y="205"/>
                    <a:pt x="57" y="205"/>
                    <a:pt x="46" y="227"/>
                  </a:cubicBezTo>
                  <a:cubicBezTo>
                    <a:pt x="69" y="273"/>
                    <a:pt x="114" y="341"/>
                    <a:pt x="92" y="387"/>
                  </a:cubicBezTo>
                  <a:lnTo>
                    <a:pt x="69" y="387"/>
                  </a:lnTo>
                  <a:cubicBezTo>
                    <a:pt x="1" y="500"/>
                    <a:pt x="160" y="569"/>
                    <a:pt x="92" y="659"/>
                  </a:cubicBezTo>
                  <a:lnTo>
                    <a:pt x="69" y="659"/>
                  </a:lnTo>
                  <a:cubicBezTo>
                    <a:pt x="48" y="680"/>
                    <a:pt x="84" y="758"/>
                    <a:pt x="56" y="823"/>
                  </a:cubicBezTo>
                  <a:lnTo>
                    <a:pt x="56" y="823"/>
                  </a:lnTo>
                  <a:cubicBezTo>
                    <a:pt x="62" y="818"/>
                    <a:pt x="70" y="815"/>
                    <a:pt x="78" y="815"/>
                  </a:cubicBezTo>
                  <a:cubicBezTo>
                    <a:pt x="91" y="815"/>
                    <a:pt x="105" y="822"/>
                    <a:pt x="114" y="841"/>
                  </a:cubicBezTo>
                  <a:cubicBezTo>
                    <a:pt x="69" y="910"/>
                    <a:pt x="92" y="978"/>
                    <a:pt x="46" y="1023"/>
                  </a:cubicBezTo>
                  <a:lnTo>
                    <a:pt x="114" y="1092"/>
                  </a:lnTo>
                  <a:cubicBezTo>
                    <a:pt x="92" y="1342"/>
                    <a:pt x="114" y="2410"/>
                    <a:pt x="137" y="2683"/>
                  </a:cubicBezTo>
                  <a:cubicBezTo>
                    <a:pt x="160" y="3093"/>
                    <a:pt x="160" y="3934"/>
                    <a:pt x="228" y="4366"/>
                  </a:cubicBezTo>
                  <a:cubicBezTo>
                    <a:pt x="182" y="4434"/>
                    <a:pt x="182" y="4525"/>
                    <a:pt x="160" y="4593"/>
                  </a:cubicBezTo>
                  <a:cubicBezTo>
                    <a:pt x="179" y="4574"/>
                    <a:pt x="194" y="4567"/>
                    <a:pt x="205" y="4567"/>
                  </a:cubicBezTo>
                  <a:cubicBezTo>
                    <a:pt x="220" y="4567"/>
                    <a:pt x="228" y="4580"/>
                    <a:pt x="228" y="4593"/>
                  </a:cubicBezTo>
                  <a:cubicBezTo>
                    <a:pt x="228" y="4798"/>
                    <a:pt x="273" y="4616"/>
                    <a:pt x="296" y="4821"/>
                  </a:cubicBezTo>
                  <a:cubicBezTo>
                    <a:pt x="364" y="5071"/>
                    <a:pt x="342" y="6003"/>
                    <a:pt x="296" y="6208"/>
                  </a:cubicBezTo>
                  <a:cubicBezTo>
                    <a:pt x="387" y="6322"/>
                    <a:pt x="319" y="6481"/>
                    <a:pt x="387" y="6595"/>
                  </a:cubicBezTo>
                  <a:lnTo>
                    <a:pt x="364" y="6572"/>
                  </a:lnTo>
                  <a:lnTo>
                    <a:pt x="364" y="6572"/>
                  </a:lnTo>
                  <a:cubicBezTo>
                    <a:pt x="387" y="6640"/>
                    <a:pt x="387" y="6845"/>
                    <a:pt x="387" y="7049"/>
                  </a:cubicBezTo>
                  <a:cubicBezTo>
                    <a:pt x="387" y="7254"/>
                    <a:pt x="387" y="7481"/>
                    <a:pt x="410" y="7550"/>
                  </a:cubicBezTo>
                  <a:lnTo>
                    <a:pt x="433" y="7527"/>
                  </a:lnTo>
                  <a:lnTo>
                    <a:pt x="433" y="7527"/>
                  </a:lnTo>
                  <a:cubicBezTo>
                    <a:pt x="501" y="7641"/>
                    <a:pt x="387" y="7641"/>
                    <a:pt x="364" y="7732"/>
                  </a:cubicBezTo>
                  <a:cubicBezTo>
                    <a:pt x="375" y="7730"/>
                    <a:pt x="384" y="7729"/>
                    <a:pt x="394" y="7729"/>
                  </a:cubicBezTo>
                  <a:cubicBezTo>
                    <a:pt x="490" y="7729"/>
                    <a:pt x="546" y="7827"/>
                    <a:pt x="546" y="7868"/>
                  </a:cubicBezTo>
                  <a:lnTo>
                    <a:pt x="524" y="7868"/>
                  </a:lnTo>
                  <a:cubicBezTo>
                    <a:pt x="546" y="7914"/>
                    <a:pt x="637" y="8050"/>
                    <a:pt x="660" y="8164"/>
                  </a:cubicBezTo>
                  <a:lnTo>
                    <a:pt x="615" y="8164"/>
                  </a:lnTo>
                  <a:cubicBezTo>
                    <a:pt x="683" y="8232"/>
                    <a:pt x="683" y="8391"/>
                    <a:pt x="683" y="8459"/>
                  </a:cubicBezTo>
                  <a:cubicBezTo>
                    <a:pt x="683" y="8596"/>
                    <a:pt x="592" y="8823"/>
                    <a:pt x="683" y="9005"/>
                  </a:cubicBezTo>
                  <a:lnTo>
                    <a:pt x="546" y="9141"/>
                  </a:lnTo>
                  <a:lnTo>
                    <a:pt x="569" y="9164"/>
                  </a:lnTo>
                  <a:cubicBezTo>
                    <a:pt x="569" y="9164"/>
                    <a:pt x="2434" y="9096"/>
                    <a:pt x="2798" y="8800"/>
                  </a:cubicBezTo>
                  <a:lnTo>
                    <a:pt x="2843" y="8800"/>
                  </a:lnTo>
                  <a:lnTo>
                    <a:pt x="2843" y="8755"/>
                  </a:lnTo>
                  <a:cubicBezTo>
                    <a:pt x="2853" y="8736"/>
                    <a:pt x="2862" y="8729"/>
                    <a:pt x="2872" y="8729"/>
                  </a:cubicBezTo>
                  <a:cubicBezTo>
                    <a:pt x="2885" y="8729"/>
                    <a:pt x="2898" y="8742"/>
                    <a:pt x="2911" y="8755"/>
                  </a:cubicBezTo>
                  <a:lnTo>
                    <a:pt x="2934" y="8687"/>
                  </a:lnTo>
                  <a:lnTo>
                    <a:pt x="2911" y="8709"/>
                  </a:lnTo>
                  <a:cubicBezTo>
                    <a:pt x="2889" y="8687"/>
                    <a:pt x="2843" y="8641"/>
                    <a:pt x="2866" y="8618"/>
                  </a:cubicBezTo>
                  <a:cubicBezTo>
                    <a:pt x="2866" y="8550"/>
                    <a:pt x="2934" y="8596"/>
                    <a:pt x="2934" y="8528"/>
                  </a:cubicBezTo>
                  <a:cubicBezTo>
                    <a:pt x="2957" y="8186"/>
                    <a:pt x="2980" y="7845"/>
                    <a:pt x="2934" y="7504"/>
                  </a:cubicBezTo>
                  <a:lnTo>
                    <a:pt x="2980" y="7504"/>
                  </a:lnTo>
                  <a:cubicBezTo>
                    <a:pt x="2934" y="7413"/>
                    <a:pt x="2934" y="7322"/>
                    <a:pt x="2911" y="7231"/>
                  </a:cubicBezTo>
                  <a:lnTo>
                    <a:pt x="2980" y="7186"/>
                  </a:lnTo>
                  <a:lnTo>
                    <a:pt x="2980" y="7186"/>
                  </a:lnTo>
                  <a:cubicBezTo>
                    <a:pt x="2979" y="7186"/>
                    <a:pt x="2978" y="7187"/>
                    <a:pt x="2977" y="7187"/>
                  </a:cubicBezTo>
                  <a:cubicBezTo>
                    <a:pt x="2932" y="7187"/>
                    <a:pt x="2889" y="6662"/>
                    <a:pt x="2911" y="6640"/>
                  </a:cubicBezTo>
                  <a:lnTo>
                    <a:pt x="2820" y="6640"/>
                  </a:lnTo>
                  <a:cubicBezTo>
                    <a:pt x="2798" y="6526"/>
                    <a:pt x="2911" y="6617"/>
                    <a:pt x="2889" y="6504"/>
                  </a:cubicBezTo>
                  <a:cubicBezTo>
                    <a:pt x="2752" y="6481"/>
                    <a:pt x="2889" y="6344"/>
                    <a:pt x="2820" y="6322"/>
                  </a:cubicBezTo>
                  <a:cubicBezTo>
                    <a:pt x="2843" y="6322"/>
                    <a:pt x="2843" y="6276"/>
                    <a:pt x="2889" y="6276"/>
                  </a:cubicBezTo>
                  <a:cubicBezTo>
                    <a:pt x="2798" y="6254"/>
                    <a:pt x="2866" y="6231"/>
                    <a:pt x="2843" y="6185"/>
                  </a:cubicBezTo>
                  <a:lnTo>
                    <a:pt x="2843" y="6185"/>
                  </a:lnTo>
                  <a:lnTo>
                    <a:pt x="2798" y="6208"/>
                  </a:lnTo>
                  <a:lnTo>
                    <a:pt x="2775" y="6140"/>
                  </a:lnTo>
                  <a:lnTo>
                    <a:pt x="2843" y="6140"/>
                  </a:lnTo>
                  <a:cubicBezTo>
                    <a:pt x="2866" y="5958"/>
                    <a:pt x="2911" y="5094"/>
                    <a:pt x="2866" y="4912"/>
                  </a:cubicBezTo>
                  <a:lnTo>
                    <a:pt x="2866" y="4912"/>
                  </a:lnTo>
                  <a:cubicBezTo>
                    <a:pt x="2798" y="4935"/>
                    <a:pt x="2843" y="5003"/>
                    <a:pt x="2752" y="5026"/>
                  </a:cubicBezTo>
                  <a:cubicBezTo>
                    <a:pt x="2707" y="4957"/>
                    <a:pt x="2775" y="4935"/>
                    <a:pt x="2707" y="4912"/>
                  </a:cubicBezTo>
                  <a:cubicBezTo>
                    <a:pt x="2843" y="4889"/>
                    <a:pt x="2752" y="4798"/>
                    <a:pt x="2866" y="4775"/>
                  </a:cubicBezTo>
                  <a:lnTo>
                    <a:pt x="2798" y="4753"/>
                  </a:lnTo>
                  <a:lnTo>
                    <a:pt x="2843" y="4730"/>
                  </a:lnTo>
                  <a:cubicBezTo>
                    <a:pt x="2775" y="4503"/>
                    <a:pt x="2798" y="4684"/>
                    <a:pt x="2820" y="4480"/>
                  </a:cubicBezTo>
                  <a:cubicBezTo>
                    <a:pt x="2820" y="4366"/>
                    <a:pt x="2707" y="4298"/>
                    <a:pt x="2752" y="4230"/>
                  </a:cubicBezTo>
                  <a:lnTo>
                    <a:pt x="2752" y="4230"/>
                  </a:lnTo>
                  <a:lnTo>
                    <a:pt x="2684" y="4252"/>
                  </a:lnTo>
                  <a:cubicBezTo>
                    <a:pt x="2752" y="4230"/>
                    <a:pt x="2638" y="4161"/>
                    <a:pt x="2707" y="4161"/>
                  </a:cubicBezTo>
                  <a:cubicBezTo>
                    <a:pt x="2707" y="4125"/>
                    <a:pt x="2707" y="4058"/>
                    <a:pt x="2658" y="4058"/>
                  </a:cubicBezTo>
                  <a:cubicBezTo>
                    <a:pt x="2647" y="4058"/>
                    <a:pt x="2633" y="4062"/>
                    <a:pt x="2616" y="4070"/>
                  </a:cubicBezTo>
                  <a:cubicBezTo>
                    <a:pt x="2652" y="4052"/>
                    <a:pt x="2674" y="3990"/>
                    <a:pt x="2693" y="3990"/>
                  </a:cubicBezTo>
                  <a:cubicBezTo>
                    <a:pt x="2698" y="3990"/>
                    <a:pt x="2702" y="3993"/>
                    <a:pt x="2707" y="4002"/>
                  </a:cubicBezTo>
                  <a:lnTo>
                    <a:pt x="2707" y="3934"/>
                  </a:lnTo>
                  <a:lnTo>
                    <a:pt x="2684" y="3957"/>
                  </a:lnTo>
                  <a:cubicBezTo>
                    <a:pt x="2684" y="3866"/>
                    <a:pt x="2752" y="3820"/>
                    <a:pt x="2661" y="3752"/>
                  </a:cubicBezTo>
                  <a:lnTo>
                    <a:pt x="2638" y="3798"/>
                  </a:lnTo>
                  <a:cubicBezTo>
                    <a:pt x="2616" y="3729"/>
                    <a:pt x="2616" y="3684"/>
                    <a:pt x="2707" y="3661"/>
                  </a:cubicBezTo>
                  <a:lnTo>
                    <a:pt x="2729" y="3729"/>
                  </a:lnTo>
                  <a:cubicBezTo>
                    <a:pt x="2729" y="3616"/>
                    <a:pt x="2729" y="3570"/>
                    <a:pt x="2684" y="3479"/>
                  </a:cubicBezTo>
                  <a:lnTo>
                    <a:pt x="2684" y="3525"/>
                  </a:lnTo>
                  <a:cubicBezTo>
                    <a:pt x="2595" y="3414"/>
                    <a:pt x="2528" y="2914"/>
                    <a:pt x="2420" y="2784"/>
                  </a:cubicBezTo>
                  <a:lnTo>
                    <a:pt x="2420" y="2784"/>
                  </a:lnTo>
                  <a:lnTo>
                    <a:pt x="2479" y="2797"/>
                  </a:lnTo>
                  <a:cubicBezTo>
                    <a:pt x="2456" y="2615"/>
                    <a:pt x="2456" y="1706"/>
                    <a:pt x="2502" y="1546"/>
                  </a:cubicBezTo>
                  <a:cubicBezTo>
                    <a:pt x="2517" y="1531"/>
                    <a:pt x="2535" y="1526"/>
                    <a:pt x="2552" y="1526"/>
                  </a:cubicBezTo>
                  <a:cubicBezTo>
                    <a:pt x="2585" y="1526"/>
                    <a:pt x="2616" y="1546"/>
                    <a:pt x="2616" y="1546"/>
                  </a:cubicBezTo>
                  <a:cubicBezTo>
                    <a:pt x="2593" y="1478"/>
                    <a:pt x="2547" y="1501"/>
                    <a:pt x="2547" y="1433"/>
                  </a:cubicBezTo>
                  <a:lnTo>
                    <a:pt x="2547" y="1433"/>
                  </a:lnTo>
                  <a:lnTo>
                    <a:pt x="2616" y="1455"/>
                  </a:lnTo>
                  <a:lnTo>
                    <a:pt x="2616" y="1410"/>
                  </a:lnTo>
                  <a:cubicBezTo>
                    <a:pt x="2593" y="1421"/>
                    <a:pt x="2565" y="1421"/>
                    <a:pt x="2533" y="1421"/>
                  </a:cubicBezTo>
                  <a:cubicBezTo>
                    <a:pt x="2502" y="1421"/>
                    <a:pt x="2468" y="1421"/>
                    <a:pt x="2434" y="1433"/>
                  </a:cubicBezTo>
                  <a:lnTo>
                    <a:pt x="2456" y="1342"/>
                  </a:lnTo>
                  <a:lnTo>
                    <a:pt x="2502" y="1342"/>
                  </a:lnTo>
                  <a:cubicBezTo>
                    <a:pt x="2502" y="1342"/>
                    <a:pt x="2366" y="1296"/>
                    <a:pt x="2388" y="1205"/>
                  </a:cubicBezTo>
                  <a:cubicBezTo>
                    <a:pt x="2411" y="1069"/>
                    <a:pt x="2411" y="910"/>
                    <a:pt x="2434" y="773"/>
                  </a:cubicBezTo>
                  <a:lnTo>
                    <a:pt x="2502" y="841"/>
                  </a:lnTo>
                  <a:lnTo>
                    <a:pt x="2525" y="773"/>
                  </a:lnTo>
                  <a:lnTo>
                    <a:pt x="2525" y="773"/>
                  </a:lnTo>
                  <a:cubicBezTo>
                    <a:pt x="2517" y="776"/>
                    <a:pt x="2510" y="777"/>
                    <a:pt x="2505" y="777"/>
                  </a:cubicBezTo>
                  <a:cubicBezTo>
                    <a:pt x="2467" y="777"/>
                    <a:pt x="2474" y="724"/>
                    <a:pt x="2463" y="724"/>
                  </a:cubicBezTo>
                  <a:cubicBezTo>
                    <a:pt x="2461" y="724"/>
                    <a:pt x="2459" y="725"/>
                    <a:pt x="2456" y="728"/>
                  </a:cubicBezTo>
                  <a:cubicBezTo>
                    <a:pt x="2320" y="614"/>
                    <a:pt x="2456" y="500"/>
                    <a:pt x="2366" y="387"/>
                  </a:cubicBezTo>
                  <a:cubicBezTo>
                    <a:pt x="2252" y="387"/>
                    <a:pt x="342" y="68"/>
                    <a:pt x="205" y="68"/>
                  </a:cubicBezTo>
                  <a:lnTo>
                    <a:pt x="2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33"/>
            <p:cNvSpPr/>
            <p:nvPr/>
          </p:nvSpPr>
          <p:spPr>
            <a:xfrm rot="2879632">
              <a:off x="8673457" y="4237571"/>
              <a:ext cx="3002" cy="4470"/>
            </a:xfrm>
            <a:custGeom>
              <a:avLst/>
              <a:gdLst/>
              <a:ahLst/>
              <a:cxnLst/>
              <a:rect l="l" t="t" r="r" b="b"/>
              <a:pathLst>
                <a:path w="92" h="137" extrusionOk="0">
                  <a:moveTo>
                    <a:pt x="91" y="0"/>
                  </a:moveTo>
                  <a:lnTo>
                    <a:pt x="91" y="0"/>
                  </a:lnTo>
                  <a:cubicBezTo>
                    <a:pt x="23" y="46"/>
                    <a:pt x="0" y="91"/>
                    <a:pt x="23" y="137"/>
                  </a:cubicBezTo>
                  <a:cubicBezTo>
                    <a:pt x="68" y="91"/>
                    <a:pt x="68" y="46"/>
                    <a:pt x="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3"/>
            <p:cNvSpPr/>
            <p:nvPr/>
          </p:nvSpPr>
          <p:spPr>
            <a:xfrm rot="2879632">
              <a:off x="8677584" y="4239408"/>
              <a:ext cx="33" cy="33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33"/>
            <p:cNvSpPr/>
            <p:nvPr/>
          </p:nvSpPr>
          <p:spPr>
            <a:xfrm rot="2879632">
              <a:off x="8827387" y="3981325"/>
              <a:ext cx="33" cy="750"/>
            </a:xfrm>
            <a:custGeom>
              <a:avLst/>
              <a:gdLst/>
              <a:ahLst/>
              <a:cxnLst/>
              <a:rect l="l" t="t" r="r" b="b"/>
              <a:pathLst>
                <a:path w="1" h="23" extrusionOk="0">
                  <a:moveTo>
                    <a:pt x="0" y="0"/>
                  </a:moveTo>
                  <a:lnTo>
                    <a:pt x="0" y="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33"/>
            <p:cNvSpPr/>
            <p:nvPr/>
          </p:nvSpPr>
          <p:spPr>
            <a:xfrm rot="2879632">
              <a:off x="8698611" y="3963778"/>
              <a:ext cx="97231" cy="299036"/>
            </a:xfrm>
            <a:custGeom>
              <a:avLst/>
              <a:gdLst/>
              <a:ahLst/>
              <a:cxnLst/>
              <a:rect l="l" t="t" r="r" b="b"/>
              <a:pathLst>
                <a:path w="2980" h="9165" extrusionOk="0">
                  <a:moveTo>
                    <a:pt x="54" y="829"/>
                  </a:moveTo>
                  <a:lnTo>
                    <a:pt x="54" y="829"/>
                  </a:lnTo>
                  <a:cubicBezTo>
                    <a:pt x="49" y="832"/>
                    <a:pt x="46" y="836"/>
                    <a:pt x="46" y="842"/>
                  </a:cubicBezTo>
                  <a:cubicBezTo>
                    <a:pt x="49" y="838"/>
                    <a:pt x="52" y="833"/>
                    <a:pt x="54" y="829"/>
                  </a:cubicBezTo>
                  <a:close/>
                  <a:moveTo>
                    <a:pt x="2843" y="8687"/>
                  </a:moveTo>
                  <a:lnTo>
                    <a:pt x="2843" y="8724"/>
                  </a:lnTo>
                  <a:lnTo>
                    <a:pt x="2843" y="8724"/>
                  </a:lnTo>
                  <a:cubicBezTo>
                    <a:pt x="2833" y="8697"/>
                    <a:pt x="2813" y="8687"/>
                    <a:pt x="2843" y="8687"/>
                  </a:cubicBezTo>
                  <a:close/>
                  <a:moveTo>
                    <a:pt x="228" y="1"/>
                  </a:moveTo>
                  <a:lnTo>
                    <a:pt x="183" y="114"/>
                  </a:lnTo>
                  <a:lnTo>
                    <a:pt x="274" y="114"/>
                  </a:lnTo>
                  <a:cubicBezTo>
                    <a:pt x="296" y="182"/>
                    <a:pt x="228" y="137"/>
                    <a:pt x="228" y="205"/>
                  </a:cubicBezTo>
                  <a:cubicBezTo>
                    <a:pt x="160" y="205"/>
                    <a:pt x="160" y="137"/>
                    <a:pt x="137" y="69"/>
                  </a:cubicBezTo>
                  <a:lnTo>
                    <a:pt x="137" y="69"/>
                  </a:lnTo>
                  <a:cubicBezTo>
                    <a:pt x="137" y="137"/>
                    <a:pt x="92" y="182"/>
                    <a:pt x="160" y="205"/>
                  </a:cubicBezTo>
                  <a:cubicBezTo>
                    <a:pt x="153" y="219"/>
                    <a:pt x="142" y="222"/>
                    <a:pt x="130" y="222"/>
                  </a:cubicBezTo>
                  <a:cubicBezTo>
                    <a:pt x="117" y="222"/>
                    <a:pt x="102" y="218"/>
                    <a:pt x="88" y="218"/>
                  </a:cubicBezTo>
                  <a:cubicBezTo>
                    <a:pt x="71" y="218"/>
                    <a:pt x="55" y="224"/>
                    <a:pt x="46" y="251"/>
                  </a:cubicBezTo>
                  <a:cubicBezTo>
                    <a:pt x="69" y="296"/>
                    <a:pt x="137" y="342"/>
                    <a:pt x="92" y="387"/>
                  </a:cubicBezTo>
                  <a:lnTo>
                    <a:pt x="69" y="387"/>
                  </a:lnTo>
                  <a:cubicBezTo>
                    <a:pt x="1" y="501"/>
                    <a:pt x="160" y="569"/>
                    <a:pt x="92" y="683"/>
                  </a:cubicBezTo>
                  <a:lnTo>
                    <a:pt x="69" y="660"/>
                  </a:lnTo>
                  <a:lnTo>
                    <a:pt x="69" y="660"/>
                  </a:lnTo>
                  <a:cubicBezTo>
                    <a:pt x="48" y="703"/>
                    <a:pt x="86" y="765"/>
                    <a:pt x="54" y="829"/>
                  </a:cubicBezTo>
                  <a:lnTo>
                    <a:pt x="54" y="829"/>
                  </a:lnTo>
                  <a:cubicBezTo>
                    <a:pt x="58" y="826"/>
                    <a:pt x="65" y="825"/>
                    <a:pt x="72" y="825"/>
                  </a:cubicBezTo>
                  <a:cubicBezTo>
                    <a:pt x="86" y="825"/>
                    <a:pt x="103" y="831"/>
                    <a:pt x="114" y="842"/>
                  </a:cubicBezTo>
                  <a:cubicBezTo>
                    <a:pt x="69" y="933"/>
                    <a:pt x="92" y="978"/>
                    <a:pt x="46" y="1024"/>
                  </a:cubicBezTo>
                  <a:lnTo>
                    <a:pt x="114" y="1092"/>
                  </a:lnTo>
                  <a:cubicBezTo>
                    <a:pt x="92" y="1365"/>
                    <a:pt x="114" y="2434"/>
                    <a:pt x="137" y="2707"/>
                  </a:cubicBezTo>
                  <a:lnTo>
                    <a:pt x="137" y="2684"/>
                  </a:lnTo>
                  <a:cubicBezTo>
                    <a:pt x="160" y="3093"/>
                    <a:pt x="160" y="3957"/>
                    <a:pt x="228" y="4367"/>
                  </a:cubicBezTo>
                  <a:cubicBezTo>
                    <a:pt x="183" y="4435"/>
                    <a:pt x="183" y="4526"/>
                    <a:pt x="183" y="4594"/>
                  </a:cubicBezTo>
                  <a:cubicBezTo>
                    <a:pt x="192" y="4575"/>
                    <a:pt x="202" y="4568"/>
                    <a:pt x="210" y="4568"/>
                  </a:cubicBezTo>
                  <a:cubicBezTo>
                    <a:pt x="221" y="4568"/>
                    <a:pt x="228" y="4581"/>
                    <a:pt x="228" y="4594"/>
                  </a:cubicBezTo>
                  <a:cubicBezTo>
                    <a:pt x="228" y="4821"/>
                    <a:pt x="274" y="4617"/>
                    <a:pt x="296" y="4821"/>
                  </a:cubicBezTo>
                  <a:cubicBezTo>
                    <a:pt x="365" y="5072"/>
                    <a:pt x="342" y="6004"/>
                    <a:pt x="296" y="6231"/>
                  </a:cubicBezTo>
                  <a:cubicBezTo>
                    <a:pt x="387" y="6345"/>
                    <a:pt x="342" y="6481"/>
                    <a:pt x="387" y="6595"/>
                  </a:cubicBezTo>
                  <a:lnTo>
                    <a:pt x="365" y="6595"/>
                  </a:lnTo>
                  <a:cubicBezTo>
                    <a:pt x="387" y="6641"/>
                    <a:pt x="387" y="6845"/>
                    <a:pt x="387" y="7050"/>
                  </a:cubicBezTo>
                  <a:cubicBezTo>
                    <a:pt x="387" y="7277"/>
                    <a:pt x="387" y="7482"/>
                    <a:pt x="410" y="7550"/>
                  </a:cubicBezTo>
                  <a:lnTo>
                    <a:pt x="433" y="7527"/>
                  </a:lnTo>
                  <a:lnTo>
                    <a:pt x="433" y="7527"/>
                  </a:lnTo>
                  <a:cubicBezTo>
                    <a:pt x="501" y="7664"/>
                    <a:pt x="387" y="7641"/>
                    <a:pt x="365" y="7755"/>
                  </a:cubicBezTo>
                  <a:cubicBezTo>
                    <a:pt x="377" y="7752"/>
                    <a:pt x="389" y="7751"/>
                    <a:pt x="400" y="7751"/>
                  </a:cubicBezTo>
                  <a:cubicBezTo>
                    <a:pt x="492" y="7751"/>
                    <a:pt x="547" y="7828"/>
                    <a:pt x="547" y="7869"/>
                  </a:cubicBezTo>
                  <a:lnTo>
                    <a:pt x="524" y="7869"/>
                  </a:lnTo>
                  <a:cubicBezTo>
                    <a:pt x="547" y="7937"/>
                    <a:pt x="637" y="8050"/>
                    <a:pt x="683" y="8164"/>
                  </a:cubicBezTo>
                  <a:lnTo>
                    <a:pt x="615" y="8164"/>
                  </a:lnTo>
                  <a:cubicBezTo>
                    <a:pt x="683" y="8232"/>
                    <a:pt x="683" y="8414"/>
                    <a:pt x="683" y="8460"/>
                  </a:cubicBezTo>
                  <a:cubicBezTo>
                    <a:pt x="683" y="8596"/>
                    <a:pt x="615" y="8824"/>
                    <a:pt x="706" y="9006"/>
                  </a:cubicBezTo>
                  <a:lnTo>
                    <a:pt x="547" y="9165"/>
                  </a:lnTo>
                  <a:lnTo>
                    <a:pt x="569" y="9165"/>
                  </a:lnTo>
                  <a:cubicBezTo>
                    <a:pt x="569" y="9165"/>
                    <a:pt x="2434" y="9097"/>
                    <a:pt x="2798" y="8824"/>
                  </a:cubicBezTo>
                  <a:lnTo>
                    <a:pt x="2843" y="8824"/>
                  </a:lnTo>
                  <a:lnTo>
                    <a:pt x="2843" y="8778"/>
                  </a:lnTo>
                  <a:cubicBezTo>
                    <a:pt x="2853" y="8749"/>
                    <a:pt x="2863" y="8741"/>
                    <a:pt x="2874" y="8741"/>
                  </a:cubicBezTo>
                  <a:cubicBezTo>
                    <a:pt x="2890" y="8741"/>
                    <a:pt x="2908" y="8755"/>
                    <a:pt x="2934" y="8755"/>
                  </a:cubicBezTo>
                  <a:lnTo>
                    <a:pt x="2957" y="8687"/>
                  </a:lnTo>
                  <a:lnTo>
                    <a:pt x="2911" y="8710"/>
                  </a:lnTo>
                  <a:cubicBezTo>
                    <a:pt x="2889" y="8687"/>
                    <a:pt x="2843" y="8664"/>
                    <a:pt x="2866" y="8619"/>
                  </a:cubicBezTo>
                  <a:cubicBezTo>
                    <a:pt x="2866" y="8551"/>
                    <a:pt x="2957" y="8596"/>
                    <a:pt x="2957" y="8528"/>
                  </a:cubicBezTo>
                  <a:cubicBezTo>
                    <a:pt x="2957" y="8187"/>
                    <a:pt x="2980" y="7846"/>
                    <a:pt x="2934" y="7505"/>
                  </a:cubicBezTo>
                  <a:lnTo>
                    <a:pt x="2934" y="7505"/>
                  </a:lnTo>
                  <a:lnTo>
                    <a:pt x="2980" y="7527"/>
                  </a:lnTo>
                  <a:cubicBezTo>
                    <a:pt x="2934" y="7414"/>
                    <a:pt x="2934" y="7323"/>
                    <a:pt x="2911" y="7232"/>
                  </a:cubicBezTo>
                  <a:lnTo>
                    <a:pt x="2980" y="7186"/>
                  </a:lnTo>
                  <a:lnTo>
                    <a:pt x="2980" y="7186"/>
                  </a:lnTo>
                  <a:cubicBezTo>
                    <a:pt x="2979" y="7187"/>
                    <a:pt x="2978" y="7187"/>
                    <a:pt x="2977" y="7187"/>
                  </a:cubicBezTo>
                  <a:cubicBezTo>
                    <a:pt x="2932" y="7187"/>
                    <a:pt x="2889" y="6663"/>
                    <a:pt x="2911" y="6663"/>
                  </a:cubicBezTo>
                  <a:lnTo>
                    <a:pt x="2821" y="6663"/>
                  </a:lnTo>
                  <a:cubicBezTo>
                    <a:pt x="2798" y="6550"/>
                    <a:pt x="2911" y="6618"/>
                    <a:pt x="2889" y="6527"/>
                  </a:cubicBezTo>
                  <a:cubicBezTo>
                    <a:pt x="2752" y="6481"/>
                    <a:pt x="2911" y="6368"/>
                    <a:pt x="2821" y="6322"/>
                  </a:cubicBezTo>
                  <a:cubicBezTo>
                    <a:pt x="2843" y="6322"/>
                    <a:pt x="2843" y="6277"/>
                    <a:pt x="2889" y="6277"/>
                  </a:cubicBezTo>
                  <a:cubicBezTo>
                    <a:pt x="2798" y="6277"/>
                    <a:pt x="2866" y="6231"/>
                    <a:pt x="2843" y="6209"/>
                  </a:cubicBezTo>
                  <a:lnTo>
                    <a:pt x="2843" y="6209"/>
                  </a:lnTo>
                  <a:lnTo>
                    <a:pt x="2798" y="6231"/>
                  </a:lnTo>
                  <a:lnTo>
                    <a:pt x="2775" y="6163"/>
                  </a:lnTo>
                  <a:lnTo>
                    <a:pt x="2843" y="6140"/>
                  </a:lnTo>
                  <a:cubicBezTo>
                    <a:pt x="2866" y="5958"/>
                    <a:pt x="2911" y="5117"/>
                    <a:pt x="2866" y="4912"/>
                  </a:cubicBezTo>
                  <a:lnTo>
                    <a:pt x="2866" y="4912"/>
                  </a:lnTo>
                  <a:cubicBezTo>
                    <a:pt x="2798" y="4935"/>
                    <a:pt x="2843" y="5003"/>
                    <a:pt x="2752" y="5026"/>
                  </a:cubicBezTo>
                  <a:cubicBezTo>
                    <a:pt x="2707" y="4981"/>
                    <a:pt x="2775" y="4958"/>
                    <a:pt x="2730" y="4935"/>
                  </a:cubicBezTo>
                  <a:cubicBezTo>
                    <a:pt x="2843" y="4912"/>
                    <a:pt x="2752" y="4821"/>
                    <a:pt x="2889" y="4776"/>
                  </a:cubicBezTo>
                  <a:lnTo>
                    <a:pt x="2798" y="4753"/>
                  </a:lnTo>
                  <a:lnTo>
                    <a:pt x="2843" y="4730"/>
                  </a:lnTo>
                  <a:cubicBezTo>
                    <a:pt x="2775" y="4503"/>
                    <a:pt x="2821" y="4685"/>
                    <a:pt x="2821" y="4480"/>
                  </a:cubicBezTo>
                  <a:cubicBezTo>
                    <a:pt x="2821" y="4367"/>
                    <a:pt x="2707" y="4321"/>
                    <a:pt x="2752" y="4253"/>
                  </a:cubicBezTo>
                  <a:lnTo>
                    <a:pt x="2684" y="4253"/>
                  </a:lnTo>
                  <a:cubicBezTo>
                    <a:pt x="2752" y="4253"/>
                    <a:pt x="2639" y="4185"/>
                    <a:pt x="2707" y="4162"/>
                  </a:cubicBezTo>
                  <a:cubicBezTo>
                    <a:pt x="2707" y="4143"/>
                    <a:pt x="2707" y="4060"/>
                    <a:pt x="2654" y="4060"/>
                  </a:cubicBezTo>
                  <a:cubicBezTo>
                    <a:pt x="2643" y="4060"/>
                    <a:pt x="2631" y="4064"/>
                    <a:pt x="2616" y="4071"/>
                  </a:cubicBezTo>
                  <a:cubicBezTo>
                    <a:pt x="2649" y="4054"/>
                    <a:pt x="2670" y="4001"/>
                    <a:pt x="2697" y="4001"/>
                  </a:cubicBezTo>
                  <a:cubicBezTo>
                    <a:pt x="2707" y="4001"/>
                    <a:pt x="2718" y="4007"/>
                    <a:pt x="2730" y="4026"/>
                  </a:cubicBezTo>
                  <a:lnTo>
                    <a:pt x="2707" y="3935"/>
                  </a:lnTo>
                  <a:lnTo>
                    <a:pt x="2684" y="3980"/>
                  </a:lnTo>
                  <a:cubicBezTo>
                    <a:pt x="2684" y="3889"/>
                    <a:pt x="2752" y="3821"/>
                    <a:pt x="2661" y="3775"/>
                  </a:cubicBezTo>
                  <a:lnTo>
                    <a:pt x="2639" y="3798"/>
                  </a:lnTo>
                  <a:cubicBezTo>
                    <a:pt x="2616" y="3753"/>
                    <a:pt x="2616" y="3684"/>
                    <a:pt x="2707" y="3662"/>
                  </a:cubicBezTo>
                  <a:lnTo>
                    <a:pt x="2730" y="3730"/>
                  </a:lnTo>
                  <a:cubicBezTo>
                    <a:pt x="2730" y="3639"/>
                    <a:pt x="2730" y="3571"/>
                    <a:pt x="2684" y="3502"/>
                  </a:cubicBezTo>
                  <a:lnTo>
                    <a:pt x="2684" y="3525"/>
                  </a:lnTo>
                  <a:cubicBezTo>
                    <a:pt x="2593" y="3434"/>
                    <a:pt x="2525" y="2889"/>
                    <a:pt x="2411" y="2798"/>
                  </a:cubicBezTo>
                  <a:lnTo>
                    <a:pt x="2343" y="2843"/>
                  </a:lnTo>
                  <a:lnTo>
                    <a:pt x="2275" y="2752"/>
                  </a:lnTo>
                  <a:lnTo>
                    <a:pt x="2479" y="2798"/>
                  </a:lnTo>
                  <a:cubicBezTo>
                    <a:pt x="2457" y="2638"/>
                    <a:pt x="2457" y="1729"/>
                    <a:pt x="2502" y="1570"/>
                  </a:cubicBezTo>
                  <a:cubicBezTo>
                    <a:pt x="2522" y="1540"/>
                    <a:pt x="2545" y="1532"/>
                    <a:pt x="2566" y="1532"/>
                  </a:cubicBezTo>
                  <a:cubicBezTo>
                    <a:pt x="2594" y="1532"/>
                    <a:pt x="2616" y="1547"/>
                    <a:pt x="2616" y="1547"/>
                  </a:cubicBezTo>
                  <a:cubicBezTo>
                    <a:pt x="2593" y="1479"/>
                    <a:pt x="2548" y="1524"/>
                    <a:pt x="2570" y="1456"/>
                  </a:cubicBezTo>
                  <a:lnTo>
                    <a:pt x="2570" y="1456"/>
                  </a:lnTo>
                  <a:lnTo>
                    <a:pt x="2616" y="1479"/>
                  </a:lnTo>
                  <a:lnTo>
                    <a:pt x="2616" y="1410"/>
                  </a:lnTo>
                  <a:cubicBezTo>
                    <a:pt x="2605" y="1433"/>
                    <a:pt x="2576" y="1439"/>
                    <a:pt x="2542" y="1439"/>
                  </a:cubicBezTo>
                  <a:cubicBezTo>
                    <a:pt x="2508" y="1439"/>
                    <a:pt x="2468" y="1433"/>
                    <a:pt x="2434" y="1433"/>
                  </a:cubicBezTo>
                  <a:lnTo>
                    <a:pt x="2457" y="1365"/>
                  </a:lnTo>
                  <a:lnTo>
                    <a:pt x="2502" y="1365"/>
                  </a:lnTo>
                  <a:cubicBezTo>
                    <a:pt x="2502" y="1342"/>
                    <a:pt x="2366" y="1297"/>
                    <a:pt x="2388" y="1229"/>
                  </a:cubicBezTo>
                  <a:cubicBezTo>
                    <a:pt x="2434" y="1069"/>
                    <a:pt x="2411" y="933"/>
                    <a:pt x="2434" y="774"/>
                  </a:cubicBezTo>
                  <a:lnTo>
                    <a:pt x="2502" y="842"/>
                  </a:lnTo>
                  <a:lnTo>
                    <a:pt x="2525" y="774"/>
                  </a:lnTo>
                  <a:lnTo>
                    <a:pt x="2525" y="774"/>
                  </a:lnTo>
                  <a:cubicBezTo>
                    <a:pt x="2511" y="783"/>
                    <a:pt x="2501" y="787"/>
                    <a:pt x="2493" y="787"/>
                  </a:cubicBezTo>
                  <a:cubicBezTo>
                    <a:pt x="2468" y="787"/>
                    <a:pt x="2473" y="747"/>
                    <a:pt x="2463" y="747"/>
                  </a:cubicBezTo>
                  <a:cubicBezTo>
                    <a:pt x="2461" y="747"/>
                    <a:pt x="2459" y="748"/>
                    <a:pt x="2457" y="751"/>
                  </a:cubicBezTo>
                  <a:cubicBezTo>
                    <a:pt x="2320" y="637"/>
                    <a:pt x="2457" y="501"/>
                    <a:pt x="2366" y="410"/>
                  </a:cubicBezTo>
                  <a:cubicBezTo>
                    <a:pt x="2252" y="387"/>
                    <a:pt x="342" y="92"/>
                    <a:pt x="205" y="69"/>
                  </a:cubicBezTo>
                  <a:lnTo>
                    <a:pt x="22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3"/>
            <p:cNvSpPr/>
            <p:nvPr/>
          </p:nvSpPr>
          <p:spPr>
            <a:xfrm rot="2879632">
              <a:off x="7829138" y="4998327"/>
              <a:ext cx="3002" cy="3752"/>
            </a:xfrm>
            <a:custGeom>
              <a:avLst/>
              <a:gdLst/>
              <a:ahLst/>
              <a:cxnLst/>
              <a:rect l="l" t="t" r="r" b="b"/>
              <a:pathLst>
                <a:path w="92" h="115" extrusionOk="0">
                  <a:moveTo>
                    <a:pt x="91" y="1"/>
                  </a:moveTo>
                  <a:lnTo>
                    <a:pt x="91" y="1"/>
                  </a:lnTo>
                  <a:cubicBezTo>
                    <a:pt x="23" y="24"/>
                    <a:pt x="0" y="69"/>
                    <a:pt x="0" y="115"/>
                  </a:cubicBezTo>
                  <a:cubicBezTo>
                    <a:pt x="68" y="92"/>
                    <a:pt x="68" y="46"/>
                    <a:pt x="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3"/>
            <p:cNvSpPr/>
            <p:nvPr/>
          </p:nvSpPr>
          <p:spPr>
            <a:xfrm rot="2879632">
              <a:off x="7832998" y="5000046"/>
              <a:ext cx="33" cy="33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33"/>
            <p:cNvSpPr/>
            <p:nvPr/>
          </p:nvSpPr>
          <p:spPr>
            <a:xfrm rot="2879632">
              <a:off x="7974082" y="4767774"/>
              <a:ext cx="33" cy="750"/>
            </a:xfrm>
            <a:custGeom>
              <a:avLst/>
              <a:gdLst/>
              <a:ahLst/>
              <a:cxnLst/>
              <a:rect l="l" t="t" r="r" b="b"/>
              <a:pathLst>
                <a:path w="1" h="23" extrusionOk="0">
                  <a:moveTo>
                    <a:pt x="1" y="0"/>
                  </a:moveTo>
                  <a:lnTo>
                    <a:pt x="1" y="2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3"/>
            <p:cNvSpPr/>
            <p:nvPr/>
          </p:nvSpPr>
          <p:spPr>
            <a:xfrm rot="2879632">
              <a:off x="7858420" y="4754839"/>
              <a:ext cx="92761" cy="264287"/>
            </a:xfrm>
            <a:custGeom>
              <a:avLst/>
              <a:gdLst/>
              <a:ahLst/>
              <a:cxnLst/>
              <a:rect l="l" t="t" r="r" b="b"/>
              <a:pathLst>
                <a:path w="2843" h="8100" extrusionOk="0">
                  <a:moveTo>
                    <a:pt x="57" y="714"/>
                  </a:moveTo>
                  <a:cubicBezTo>
                    <a:pt x="50" y="716"/>
                    <a:pt x="46" y="721"/>
                    <a:pt x="46" y="728"/>
                  </a:cubicBezTo>
                  <a:cubicBezTo>
                    <a:pt x="50" y="724"/>
                    <a:pt x="54" y="719"/>
                    <a:pt x="57" y="714"/>
                  </a:cubicBezTo>
                  <a:close/>
                  <a:moveTo>
                    <a:pt x="2431" y="7931"/>
                  </a:moveTo>
                  <a:cubicBezTo>
                    <a:pt x="2436" y="7931"/>
                    <a:pt x="2443" y="7933"/>
                    <a:pt x="2456" y="7937"/>
                  </a:cubicBezTo>
                  <a:lnTo>
                    <a:pt x="2437" y="7993"/>
                  </a:lnTo>
                  <a:lnTo>
                    <a:pt x="2437" y="7993"/>
                  </a:lnTo>
                  <a:cubicBezTo>
                    <a:pt x="2443" y="7960"/>
                    <a:pt x="2412" y="7931"/>
                    <a:pt x="2431" y="7931"/>
                  </a:cubicBezTo>
                  <a:close/>
                  <a:moveTo>
                    <a:pt x="205" y="1"/>
                  </a:moveTo>
                  <a:lnTo>
                    <a:pt x="182" y="91"/>
                  </a:lnTo>
                  <a:lnTo>
                    <a:pt x="250" y="91"/>
                  </a:lnTo>
                  <a:cubicBezTo>
                    <a:pt x="273" y="160"/>
                    <a:pt x="205" y="114"/>
                    <a:pt x="205" y="160"/>
                  </a:cubicBezTo>
                  <a:cubicBezTo>
                    <a:pt x="159" y="160"/>
                    <a:pt x="137" y="114"/>
                    <a:pt x="137" y="46"/>
                  </a:cubicBezTo>
                  <a:lnTo>
                    <a:pt x="137" y="46"/>
                  </a:lnTo>
                  <a:cubicBezTo>
                    <a:pt x="137" y="91"/>
                    <a:pt x="91" y="137"/>
                    <a:pt x="159" y="160"/>
                  </a:cubicBezTo>
                  <a:cubicBezTo>
                    <a:pt x="137" y="182"/>
                    <a:pt x="114" y="182"/>
                    <a:pt x="94" y="182"/>
                  </a:cubicBezTo>
                  <a:cubicBezTo>
                    <a:pt x="74" y="182"/>
                    <a:pt x="57" y="182"/>
                    <a:pt x="46" y="205"/>
                  </a:cubicBezTo>
                  <a:cubicBezTo>
                    <a:pt x="68" y="251"/>
                    <a:pt x="114" y="296"/>
                    <a:pt x="91" y="342"/>
                  </a:cubicBezTo>
                  <a:lnTo>
                    <a:pt x="68" y="342"/>
                  </a:lnTo>
                  <a:cubicBezTo>
                    <a:pt x="0" y="433"/>
                    <a:pt x="159" y="501"/>
                    <a:pt x="91" y="592"/>
                  </a:cubicBezTo>
                  <a:lnTo>
                    <a:pt x="68" y="569"/>
                  </a:lnTo>
                  <a:lnTo>
                    <a:pt x="68" y="569"/>
                  </a:lnTo>
                  <a:cubicBezTo>
                    <a:pt x="48" y="610"/>
                    <a:pt x="82" y="669"/>
                    <a:pt x="57" y="714"/>
                  </a:cubicBezTo>
                  <a:lnTo>
                    <a:pt x="57" y="714"/>
                  </a:lnTo>
                  <a:cubicBezTo>
                    <a:pt x="61" y="712"/>
                    <a:pt x="66" y="711"/>
                    <a:pt x="71" y="711"/>
                  </a:cubicBezTo>
                  <a:cubicBezTo>
                    <a:pt x="85" y="711"/>
                    <a:pt x="102" y="717"/>
                    <a:pt x="114" y="728"/>
                  </a:cubicBezTo>
                  <a:cubicBezTo>
                    <a:pt x="68" y="796"/>
                    <a:pt x="114" y="842"/>
                    <a:pt x="46" y="887"/>
                  </a:cubicBezTo>
                  <a:lnTo>
                    <a:pt x="114" y="956"/>
                  </a:lnTo>
                  <a:cubicBezTo>
                    <a:pt x="91" y="1183"/>
                    <a:pt x="159" y="2138"/>
                    <a:pt x="159" y="2365"/>
                  </a:cubicBezTo>
                  <a:lnTo>
                    <a:pt x="137" y="2365"/>
                  </a:lnTo>
                  <a:cubicBezTo>
                    <a:pt x="159" y="2729"/>
                    <a:pt x="137" y="3457"/>
                    <a:pt x="205" y="3844"/>
                  </a:cubicBezTo>
                  <a:cubicBezTo>
                    <a:pt x="137" y="3889"/>
                    <a:pt x="159" y="3980"/>
                    <a:pt x="137" y="4048"/>
                  </a:cubicBezTo>
                  <a:lnTo>
                    <a:pt x="205" y="4048"/>
                  </a:lnTo>
                  <a:cubicBezTo>
                    <a:pt x="182" y="4230"/>
                    <a:pt x="227" y="4048"/>
                    <a:pt x="250" y="4253"/>
                  </a:cubicBezTo>
                  <a:cubicBezTo>
                    <a:pt x="296" y="4458"/>
                    <a:pt x="227" y="5253"/>
                    <a:pt x="159" y="5435"/>
                  </a:cubicBezTo>
                  <a:cubicBezTo>
                    <a:pt x="250" y="5549"/>
                    <a:pt x="182" y="5663"/>
                    <a:pt x="227" y="5776"/>
                  </a:cubicBezTo>
                  <a:lnTo>
                    <a:pt x="205" y="5754"/>
                  </a:lnTo>
                  <a:lnTo>
                    <a:pt x="205" y="5754"/>
                  </a:lnTo>
                  <a:cubicBezTo>
                    <a:pt x="250" y="5867"/>
                    <a:pt x="137" y="6459"/>
                    <a:pt x="182" y="6572"/>
                  </a:cubicBezTo>
                  <a:cubicBezTo>
                    <a:pt x="227" y="6663"/>
                    <a:pt x="137" y="6663"/>
                    <a:pt x="114" y="6732"/>
                  </a:cubicBezTo>
                  <a:cubicBezTo>
                    <a:pt x="205" y="6732"/>
                    <a:pt x="273" y="6822"/>
                    <a:pt x="273" y="6868"/>
                  </a:cubicBezTo>
                  <a:lnTo>
                    <a:pt x="250" y="6868"/>
                  </a:lnTo>
                  <a:cubicBezTo>
                    <a:pt x="273" y="6913"/>
                    <a:pt x="341" y="7027"/>
                    <a:pt x="364" y="7118"/>
                  </a:cubicBezTo>
                  <a:lnTo>
                    <a:pt x="296" y="7118"/>
                  </a:lnTo>
                  <a:cubicBezTo>
                    <a:pt x="364" y="7186"/>
                    <a:pt x="341" y="7323"/>
                    <a:pt x="341" y="7368"/>
                  </a:cubicBezTo>
                  <a:cubicBezTo>
                    <a:pt x="318" y="7505"/>
                    <a:pt x="205" y="7664"/>
                    <a:pt x="273" y="7846"/>
                  </a:cubicBezTo>
                  <a:lnTo>
                    <a:pt x="114" y="7937"/>
                  </a:lnTo>
                  <a:lnTo>
                    <a:pt x="137" y="7937"/>
                  </a:lnTo>
                  <a:cubicBezTo>
                    <a:pt x="137" y="7937"/>
                    <a:pt x="1153" y="8100"/>
                    <a:pt x="1844" y="8100"/>
                  </a:cubicBezTo>
                  <a:cubicBezTo>
                    <a:pt x="2083" y="8100"/>
                    <a:pt x="2283" y="8080"/>
                    <a:pt x="2388" y="8028"/>
                  </a:cubicBezTo>
                  <a:lnTo>
                    <a:pt x="2433" y="8050"/>
                  </a:lnTo>
                  <a:lnTo>
                    <a:pt x="2433" y="8005"/>
                  </a:lnTo>
                  <a:cubicBezTo>
                    <a:pt x="2443" y="7986"/>
                    <a:pt x="2452" y="7979"/>
                    <a:pt x="2464" y="7979"/>
                  </a:cubicBezTo>
                  <a:cubicBezTo>
                    <a:pt x="2479" y="7979"/>
                    <a:pt x="2498" y="7992"/>
                    <a:pt x="2524" y="8005"/>
                  </a:cubicBezTo>
                  <a:lnTo>
                    <a:pt x="2547" y="7959"/>
                  </a:lnTo>
                  <a:lnTo>
                    <a:pt x="2524" y="7959"/>
                  </a:lnTo>
                  <a:lnTo>
                    <a:pt x="2479" y="7869"/>
                  </a:lnTo>
                  <a:cubicBezTo>
                    <a:pt x="2479" y="7834"/>
                    <a:pt x="2501" y="7834"/>
                    <a:pt x="2524" y="7834"/>
                  </a:cubicBezTo>
                  <a:cubicBezTo>
                    <a:pt x="2547" y="7834"/>
                    <a:pt x="2570" y="7834"/>
                    <a:pt x="2570" y="7800"/>
                  </a:cubicBezTo>
                  <a:cubicBezTo>
                    <a:pt x="2615" y="7482"/>
                    <a:pt x="2683" y="7164"/>
                    <a:pt x="2683" y="6845"/>
                  </a:cubicBezTo>
                  <a:lnTo>
                    <a:pt x="2706" y="6845"/>
                  </a:lnTo>
                  <a:cubicBezTo>
                    <a:pt x="2706" y="6754"/>
                    <a:pt x="2706" y="6663"/>
                    <a:pt x="2683" y="6572"/>
                  </a:cubicBezTo>
                  <a:lnTo>
                    <a:pt x="2774" y="6550"/>
                  </a:lnTo>
                  <a:cubicBezTo>
                    <a:pt x="2729" y="6550"/>
                    <a:pt x="2729" y="6049"/>
                    <a:pt x="2752" y="6027"/>
                  </a:cubicBezTo>
                  <a:lnTo>
                    <a:pt x="2638" y="6027"/>
                  </a:lnTo>
                  <a:cubicBezTo>
                    <a:pt x="2638" y="5936"/>
                    <a:pt x="2752" y="6004"/>
                    <a:pt x="2729" y="5913"/>
                  </a:cubicBezTo>
                  <a:cubicBezTo>
                    <a:pt x="2592" y="5867"/>
                    <a:pt x="2752" y="5754"/>
                    <a:pt x="2683" y="5731"/>
                  </a:cubicBezTo>
                  <a:cubicBezTo>
                    <a:pt x="2683" y="5731"/>
                    <a:pt x="2706" y="5685"/>
                    <a:pt x="2752" y="5685"/>
                  </a:cubicBezTo>
                  <a:cubicBezTo>
                    <a:pt x="2661" y="5663"/>
                    <a:pt x="2729" y="5640"/>
                    <a:pt x="2706" y="5617"/>
                  </a:cubicBezTo>
                  <a:lnTo>
                    <a:pt x="2661" y="5617"/>
                  </a:lnTo>
                  <a:lnTo>
                    <a:pt x="2638" y="5572"/>
                  </a:lnTo>
                  <a:lnTo>
                    <a:pt x="2706" y="5572"/>
                  </a:lnTo>
                  <a:cubicBezTo>
                    <a:pt x="2752" y="5390"/>
                    <a:pt x="2843" y="4594"/>
                    <a:pt x="2797" y="4412"/>
                  </a:cubicBezTo>
                  <a:lnTo>
                    <a:pt x="2797" y="4412"/>
                  </a:lnTo>
                  <a:cubicBezTo>
                    <a:pt x="2752" y="4435"/>
                    <a:pt x="2774" y="4503"/>
                    <a:pt x="2683" y="4526"/>
                  </a:cubicBezTo>
                  <a:cubicBezTo>
                    <a:pt x="2638" y="4458"/>
                    <a:pt x="2706" y="4458"/>
                    <a:pt x="2661" y="4435"/>
                  </a:cubicBezTo>
                  <a:cubicBezTo>
                    <a:pt x="2797" y="4412"/>
                    <a:pt x="2706" y="4321"/>
                    <a:pt x="2843" y="4298"/>
                  </a:cubicBezTo>
                  <a:lnTo>
                    <a:pt x="2752" y="4276"/>
                  </a:lnTo>
                  <a:lnTo>
                    <a:pt x="2797" y="4253"/>
                  </a:lnTo>
                  <a:cubicBezTo>
                    <a:pt x="2729" y="4048"/>
                    <a:pt x="2774" y="4207"/>
                    <a:pt x="2797" y="4025"/>
                  </a:cubicBezTo>
                  <a:cubicBezTo>
                    <a:pt x="2774" y="3935"/>
                    <a:pt x="2683" y="3866"/>
                    <a:pt x="2729" y="3821"/>
                  </a:cubicBezTo>
                  <a:lnTo>
                    <a:pt x="2661" y="3821"/>
                  </a:lnTo>
                  <a:cubicBezTo>
                    <a:pt x="2729" y="3821"/>
                    <a:pt x="2615" y="3753"/>
                    <a:pt x="2683" y="3730"/>
                  </a:cubicBezTo>
                  <a:cubicBezTo>
                    <a:pt x="2665" y="3712"/>
                    <a:pt x="2676" y="3649"/>
                    <a:pt x="2634" y="3649"/>
                  </a:cubicBezTo>
                  <a:cubicBezTo>
                    <a:pt x="2624" y="3649"/>
                    <a:pt x="2610" y="3653"/>
                    <a:pt x="2592" y="3662"/>
                  </a:cubicBezTo>
                  <a:cubicBezTo>
                    <a:pt x="2627" y="3644"/>
                    <a:pt x="2648" y="3601"/>
                    <a:pt x="2667" y="3601"/>
                  </a:cubicBezTo>
                  <a:cubicBezTo>
                    <a:pt x="2672" y="3601"/>
                    <a:pt x="2678" y="3605"/>
                    <a:pt x="2683" y="3616"/>
                  </a:cubicBezTo>
                  <a:lnTo>
                    <a:pt x="2683" y="3548"/>
                  </a:lnTo>
                  <a:lnTo>
                    <a:pt x="2661" y="3571"/>
                  </a:lnTo>
                  <a:cubicBezTo>
                    <a:pt x="2661" y="3480"/>
                    <a:pt x="2729" y="3434"/>
                    <a:pt x="2638" y="3389"/>
                  </a:cubicBezTo>
                  <a:lnTo>
                    <a:pt x="2615" y="3411"/>
                  </a:lnTo>
                  <a:cubicBezTo>
                    <a:pt x="2615" y="3366"/>
                    <a:pt x="2592" y="3321"/>
                    <a:pt x="2683" y="3298"/>
                  </a:cubicBezTo>
                  <a:lnTo>
                    <a:pt x="2706" y="3343"/>
                  </a:lnTo>
                  <a:cubicBezTo>
                    <a:pt x="2706" y="3275"/>
                    <a:pt x="2706" y="3207"/>
                    <a:pt x="2661" y="3139"/>
                  </a:cubicBezTo>
                  <a:lnTo>
                    <a:pt x="2661" y="3161"/>
                  </a:lnTo>
                  <a:cubicBezTo>
                    <a:pt x="2570" y="3070"/>
                    <a:pt x="2524" y="2593"/>
                    <a:pt x="2411" y="2502"/>
                  </a:cubicBezTo>
                  <a:lnTo>
                    <a:pt x="2342" y="2547"/>
                  </a:lnTo>
                  <a:lnTo>
                    <a:pt x="2297" y="2456"/>
                  </a:lnTo>
                  <a:lnTo>
                    <a:pt x="2297" y="2456"/>
                  </a:lnTo>
                  <a:lnTo>
                    <a:pt x="2479" y="2525"/>
                  </a:lnTo>
                  <a:cubicBezTo>
                    <a:pt x="2479" y="2365"/>
                    <a:pt x="2456" y="1547"/>
                    <a:pt x="2501" y="1410"/>
                  </a:cubicBezTo>
                  <a:cubicBezTo>
                    <a:pt x="2517" y="1388"/>
                    <a:pt x="2534" y="1380"/>
                    <a:pt x="2552" y="1380"/>
                  </a:cubicBezTo>
                  <a:cubicBezTo>
                    <a:pt x="2587" y="1380"/>
                    <a:pt x="2623" y="1410"/>
                    <a:pt x="2638" y="1410"/>
                  </a:cubicBezTo>
                  <a:cubicBezTo>
                    <a:pt x="2615" y="1319"/>
                    <a:pt x="2570" y="1365"/>
                    <a:pt x="2570" y="1297"/>
                  </a:cubicBezTo>
                  <a:lnTo>
                    <a:pt x="2570" y="1297"/>
                  </a:lnTo>
                  <a:lnTo>
                    <a:pt x="2638" y="1319"/>
                  </a:lnTo>
                  <a:lnTo>
                    <a:pt x="2615" y="1274"/>
                  </a:lnTo>
                  <a:cubicBezTo>
                    <a:pt x="2604" y="1285"/>
                    <a:pt x="2575" y="1285"/>
                    <a:pt x="2544" y="1285"/>
                  </a:cubicBezTo>
                  <a:cubicBezTo>
                    <a:pt x="2513" y="1285"/>
                    <a:pt x="2479" y="1285"/>
                    <a:pt x="2456" y="1297"/>
                  </a:cubicBezTo>
                  <a:lnTo>
                    <a:pt x="2456" y="1228"/>
                  </a:lnTo>
                  <a:lnTo>
                    <a:pt x="2501" y="1228"/>
                  </a:lnTo>
                  <a:cubicBezTo>
                    <a:pt x="2524" y="1206"/>
                    <a:pt x="2365" y="1183"/>
                    <a:pt x="2388" y="1092"/>
                  </a:cubicBezTo>
                  <a:cubicBezTo>
                    <a:pt x="2433" y="978"/>
                    <a:pt x="2411" y="842"/>
                    <a:pt x="2433" y="705"/>
                  </a:cubicBezTo>
                  <a:lnTo>
                    <a:pt x="2501" y="774"/>
                  </a:lnTo>
                  <a:lnTo>
                    <a:pt x="2524" y="705"/>
                  </a:lnTo>
                  <a:lnTo>
                    <a:pt x="2524" y="705"/>
                  </a:lnTo>
                  <a:cubicBezTo>
                    <a:pt x="2514" y="709"/>
                    <a:pt x="2507" y="710"/>
                    <a:pt x="2500" y="710"/>
                  </a:cubicBezTo>
                  <a:cubicBezTo>
                    <a:pt x="2462" y="710"/>
                    <a:pt x="2476" y="660"/>
                    <a:pt x="2456" y="660"/>
                  </a:cubicBezTo>
                  <a:cubicBezTo>
                    <a:pt x="2320" y="569"/>
                    <a:pt x="2456" y="455"/>
                    <a:pt x="2365" y="364"/>
                  </a:cubicBezTo>
                  <a:cubicBezTo>
                    <a:pt x="2251" y="364"/>
                    <a:pt x="341" y="69"/>
                    <a:pt x="205" y="69"/>
                  </a:cubicBezTo>
                  <a:lnTo>
                    <a:pt x="20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3"/>
            <p:cNvSpPr/>
            <p:nvPr/>
          </p:nvSpPr>
          <p:spPr>
            <a:xfrm rot="2879632">
              <a:off x="8068212" y="5208352"/>
              <a:ext cx="3002" cy="3752"/>
            </a:xfrm>
            <a:custGeom>
              <a:avLst/>
              <a:gdLst/>
              <a:ahLst/>
              <a:cxnLst/>
              <a:rect l="l" t="t" r="r" b="b"/>
              <a:pathLst>
                <a:path w="92" h="115" extrusionOk="0">
                  <a:moveTo>
                    <a:pt x="91" y="1"/>
                  </a:moveTo>
                  <a:lnTo>
                    <a:pt x="91" y="1"/>
                  </a:lnTo>
                  <a:cubicBezTo>
                    <a:pt x="23" y="46"/>
                    <a:pt x="0" y="69"/>
                    <a:pt x="0" y="115"/>
                  </a:cubicBezTo>
                  <a:cubicBezTo>
                    <a:pt x="69" y="92"/>
                    <a:pt x="69" y="46"/>
                    <a:pt x="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33"/>
            <p:cNvSpPr/>
            <p:nvPr/>
          </p:nvSpPr>
          <p:spPr>
            <a:xfrm rot="2879632">
              <a:off x="8072072" y="5210070"/>
              <a:ext cx="33" cy="33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3"/>
            <p:cNvSpPr/>
            <p:nvPr/>
          </p:nvSpPr>
          <p:spPr>
            <a:xfrm rot="2879632">
              <a:off x="8201099" y="4987674"/>
              <a:ext cx="33" cy="783"/>
            </a:xfrm>
            <a:custGeom>
              <a:avLst/>
              <a:gdLst/>
              <a:ahLst/>
              <a:cxnLst/>
              <a:rect l="l" t="t" r="r" b="b"/>
              <a:pathLst>
                <a:path w="1" h="24" extrusionOk="0">
                  <a:moveTo>
                    <a:pt x="0" y="1"/>
                  </a:moveTo>
                  <a:lnTo>
                    <a:pt x="0" y="2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33"/>
            <p:cNvSpPr/>
            <p:nvPr/>
          </p:nvSpPr>
          <p:spPr>
            <a:xfrm rot="2879632">
              <a:off x="8091183" y="4977650"/>
              <a:ext cx="93512" cy="248397"/>
            </a:xfrm>
            <a:custGeom>
              <a:avLst/>
              <a:gdLst/>
              <a:ahLst/>
              <a:cxnLst/>
              <a:rect l="l" t="t" r="r" b="b"/>
              <a:pathLst>
                <a:path w="2866" h="7613" extrusionOk="0">
                  <a:moveTo>
                    <a:pt x="205" y="0"/>
                  </a:moveTo>
                  <a:lnTo>
                    <a:pt x="182" y="46"/>
                  </a:lnTo>
                  <a:cubicBezTo>
                    <a:pt x="185" y="46"/>
                    <a:pt x="187" y="46"/>
                    <a:pt x="190" y="47"/>
                  </a:cubicBezTo>
                  <a:lnTo>
                    <a:pt x="190" y="47"/>
                  </a:lnTo>
                  <a:lnTo>
                    <a:pt x="205" y="0"/>
                  </a:lnTo>
                  <a:close/>
                  <a:moveTo>
                    <a:pt x="2479" y="7459"/>
                  </a:moveTo>
                  <a:lnTo>
                    <a:pt x="2461" y="7514"/>
                  </a:lnTo>
                  <a:lnTo>
                    <a:pt x="2461" y="7514"/>
                  </a:lnTo>
                  <a:cubicBezTo>
                    <a:pt x="2467" y="7477"/>
                    <a:pt x="2418" y="7459"/>
                    <a:pt x="2479" y="7459"/>
                  </a:cubicBezTo>
                  <a:close/>
                  <a:moveTo>
                    <a:pt x="137" y="46"/>
                  </a:moveTo>
                  <a:cubicBezTo>
                    <a:pt x="114" y="91"/>
                    <a:pt x="69" y="136"/>
                    <a:pt x="137" y="159"/>
                  </a:cubicBezTo>
                  <a:cubicBezTo>
                    <a:pt x="126" y="182"/>
                    <a:pt x="109" y="182"/>
                    <a:pt x="92" y="182"/>
                  </a:cubicBezTo>
                  <a:cubicBezTo>
                    <a:pt x="74" y="182"/>
                    <a:pt x="57" y="182"/>
                    <a:pt x="46" y="205"/>
                  </a:cubicBezTo>
                  <a:cubicBezTo>
                    <a:pt x="46" y="227"/>
                    <a:pt x="114" y="273"/>
                    <a:pt x="69" y="318"/>
                  </a:cubicBezTo>
                  <a:cubicBezTo>
                    <a:pt x="1" y="409"/>
                    <a:pt x="160" y="478"/>
                    <a:pt x="92" y="546"/>
                  </a:cubicBezTo>
                  <a:lnTo>
                    <a:pt x="69" y="546"/>
                  </a:lnTo>
                  <a:cubicBezTo>
                    <a:pt x="23" y="569"/>
                    <a:pt x="69" y="637"/>
                    <a:pt x="46" y="682"/>
                  </a:cubicBezTo>
                  <a:lnTo>
                    <a:pt x="114" y="705"/>
                  </a:lnTo>
                  <a:cubicBezTo>
                    <a:pt x="69" y="750"/>
                    <a:pt x="92" y="796"/>
                    <a:pt x="46" y="841"/>
                  </a:cubicBezTo>
                  <a:lnTo>
                    <a:pt x="114" y="910"/>
                  </a:lnTo>
                  <a:cubicBezTo>
                    <a:pt x="92" y="1114"/>
                    <a:pt x="160" y="2001"/>
                    <a:pt x="160" y="2229"/>
                  </a:cubicBezTo>
                  <a:lnTo>
                    <a:pt x="137" y="2229"/>
                  </a:lnTo>
                  <a:cubicBezTo>
                    <a:pt x="160" y="2570"/>
                    <a:pt x="137" y="3275"/>
                    <a:pt x="228" y="3616"/>
                  </a:cubicBezTo>
                  <a:cubicBezTo>
                    <a:pt x="160" y="3684"/>
                    <a:pt x="160" y="3752"/>
                    <a:pt x="160" y="3820"/>
                  </a:cubicBezTo>
                  <a:lnTo>
                    <a:pt x="205" y="3820"/>
                  </a:lnTo>
                  <a:cubicBezTo>
                    <a:pt x="205" y="3980"/>
                    <a:pt x="251" y="3820"/>
                    <a:pt x="273" y="4002"/>
                  </a:cubicBezTo>
                  <a:cubicBezTo>
                    <a:pt x="319" y="4207"/>
                    <a:pt x="251" y="4957"/>
                    <a:pt x="182" y="5117"/>
                  </a:cubicBezTo>
                  <a:cubicBezTo>
                    <a:pt x="273" y="5207"/>
                    <a:pt x="205" y="5344"/>
                    <a:pt x="251" y="5435"/>
                  </a:cubicBezTo>
                  <a:lnTo>
                    <a:pt x="228" y="5412"/>
                  </a:lnTo>
                  <a:lnTo>
                    <a:pt x="228" y="5412"/>
                  </a:lnTo>
                  <a:cubicBezTo>
                    <a:pt x="273" y="5526"/>
                    <a:pt x="160" y="6072"/>
                    <a:pt x="205" y="6185"/>
                  </a:cubicBezTo>
                  <a:lnTo>
                    <a:pt x="205" y="6163"/>
                  </a:lnTo>
                  <a:lnTo>
                    <a:pt x="205" y="6163"/>
                  </a:lnTo>
                  <a:cubicBezTo>
                    <a:pt x="251" y="6276"/>
                    <a:pt x="160" y="6254"/>
                    <a:pt x="137" y="6344"/>
                  </a:cubicBezTo>
                  <a:cubicBezTo>
                    <a:pt x="147" y="6342"/>
                    <a:pt x="156" y="6341"/>
                    <a:pt x="165" y="6341"/>
                  </a:cubicBezTo>
                  <a:cubicBezTo>
                    <a:pt x="238" y="6341"/>
                    <a:pt x="276" y="6418"/>
                    <a:pt x="296" y="6458"/>
                  </a:cubicBezTo>
                  <a:lnTo>
                    <a:pt x="273" y="6458"/>
                  </a:lnTo>
                  <a:cubicBezTo>
                    <a:pt x="273" y="6504"/>
                    <a:pt x="364" y="6617"/>
                    <a:pt x="387" y="6686"/>
                  </a:cubicBezTo>
                  <a:lnTo>
                    <a:pt x="319" y="6686"/>
                  </a:lnTo>
                  <a:cubicBezTo>
                    <a:pt x="387" y="6754"/>
                    <a:pt x="342" y="6890"/>
                    <a:pt x="364" y="6936"/>
                  </a:cubicBezTo>
                  <a:cubicBezTo>
                    <a:pt x="342" y="7049"/>
                    <a:pt x="228" y="7209"/>
                    <a:pt x="296" y="7368"/>
                  </a:cubicBezTo>
                  <a:lnTo>
                    <a:pt x="137" y="7459"/>
                  </a:lnTo>
                  <a:lnTo>
                    <a:pt x="160" y="7459"/>
                  </a:lnTo>
                  <a:cubicBezTo>
                    <a:pt x="160" y="7459"/>
                    <a:pt x="1196" y="7612"/>
                    <a:pt x="1887" y="7612"/>
                  </a:cubicBezTo>
                  <a:cubicBezTo>
                    <a:pt x="2117" y="7612"/>
                    <a:pt x="2309" y="7595"/>
                    <a:pt x="2411" y="7550"/>
                  </a:cubicBezTo>
                  <a:lnTo>
                    <a:pt x="2456" y="7572"/>
                  </a:lnTo>
                  <a:lnTo>
                    <a:pt x="2456" y="7527"/>
                  </a:lnTo>
                  <a:cubicBezTo>
                    <a:pt x="2466" y="7508"/>
                    <a:pt x="2476" y="7501"/>
                    <a:pt x="2487" y="7501"/>
                  </a:cubicBezTo>
                  <a:cubicBezTo>
                    <a:pt x="2503" y="7501"/>
                    <a:pt x="2521" y="7514"/>
                    <a:pt x="2547" y="7527"/>
                  </a:cubicBezTo>
                  <a:lnTo>
                    <a:pt x="2570" y="7481"/>
                  </a:lnTo>
                  <a:lnTo>
                    <a:pt x="2525" y="7504"/>
                  </a:lnTo>
                  <a:lnTo>
                    <a:pt x="2502" y="7391"/>
                  </a:lnTo>
                  <a:cubicBezTo>
                    <a:pt x="2502" y="7368"/>
                    <a:pt x="2519" y="7368"/>
                    <a:pt x="2539" y="7368"/>
                  </a:cubicBezTo>
                  <a:cubicBezTo>
                    <a:pt x="2559" y="7368"/>
                    <a:pt x="2582" y="7368"/>
                    <a:pt x="2593" y="7345"/>
                  </a:cubicBezTo>
                  <a:cubicBezTo>
                    <a:pt x="2638" y="7049"/>
                    <a:pt x="2707" y="6754"/>
                    <a:pt x="2707" y="6435"/>
                  </a:cubicBezTo>
                  <a:lnTo>
                    <a:pt x="2729" y="6458"/>
                  </a:lnTo>
                  <a:cubicBezTo>
                    <a:pt x="2707" y="6344"/>
                    <a:pt x="2729" y="6276"/>
                    <a:pt x="2707" y="6185"/>
                  </a:cubicBezTo>
                  <a:lnTo>
                    <a:pt x="2775" y="6163"/>
                  </a:lnTo>
                  <a:cubicBezTo>
                    <a:pt x="2729" y="6163"/>
                    <a:pt x="2752" y="5685"/>
                    <a:pt x="2752" y="5685"/>
                  </a:cubicBezTo>
                  <a:lnTo>
                    <a:pt x="2661" y="5662"/>
                  </a:lnTo>
                  <a:cubicBezTo>
                    <a:pt x="2661" y="5571"/>
                    <a:pt x="2775" y="5640"/>
                    <a:pt x="2752" y="5549"/>
                  </a:cubicBezTo>
                  <a:cubicBezTo>
                    <a:pt x="2616" y="5526"/>
                    <a:pt x="2775" y="5412"/>
                    <a:pt x="2707" y="5389"/>
                  </a:cubicBezTo>
                  <a:cubicBezTo>
                    <a:pt x="2707" y="5389"/>
                    <a:pt x="2707" y="5344"/>
                    <a:pt x="2752" y="5344"/>
                  </a:cubicBezTo>
                  <a:cubicBezTo>
                    <a:pt x="2684" y="5344"/>
                    <a:pt x="2752" y="5298"/>
                    <a:pt x="2729" y="5276"/>
                  </a:cubicBezTo>
                  <a:lnTo>
                    <a:pt x="2729" y="5276"/>
                  </a:lnTo>
                  <a:lnTo>
                    <a:pt x="2684" y="5298"/>
                  </a:lnTo>
                  <a:lnTo>
                    <a:pt x="2661" y="5230"/>
                  </a:lnTo>
                  <a:lnTo>
                    <a:pt x="2729" y="5230"/>
                  </a:lnTo>
                  <a:cubicBezTo>
                    <a:pt x="2752" y="5071"/>
                    <a:pt x="2866" y="4321"/>
                    <a:pt x="2820" y="4161"/>
                  </a:cubicBezTo>
                  <a:lnTo>
                    <a:pt x="2820" y="4161"/>
                  </a:lnTo>
                  <a:cubicBezTo>
                    <a:pt x="2775" y="4184"/>
                    <a:pt x="2798" y="4230"/>
                    <a:pt x="2707" y="4252"/>
                  </a:cubicBezTo>
                  <a:cubicBezTo>
                    <a:pt x="2661" y="4207"/>
                    <a:pt x="2729" y="4184"/>
                    <a:pt x="2684" y="4161"/>
                  </a:cubicBezTo>
                  <a:cubicBezTo>
                    <a:pt x="2820" y="4139"/>
                    <a:pt x="2707" y="4070"/>
                    <a:pt x="2843" y="4025"/>
                  </a:cubicBezTo>
                  <a:lnTo>
                    <a:pt x="2775" y="4025"/>
                  </a:lnTo>
                  <a:lnTo>
                    <a:pt x="2820" y="4002"/>
                  </a:lnTo>
                  <a:cubicBezTo>
                    <a:pt x="2752" y="3798"/>
                    <a:pt x="2775" y="3957"/>
                    <a:pt x="2798" y="3775"/>
                  </a:cubicBezTo>
                  <a:cubicBezTo>
                    <a:pt x="2798" y="3684"/>
                    <a:pt x="2707" y="3638"/>
                    <a:pt x="2729" y="3593"/>
                  </a:cubicBezTo>
                  <a:lnTo>
                    <a:pt x="2661" y="3593"/>
                  </a:lnTo>
                  <a:cubicBezTo>
                    <a:pt x="2729" y="3593"/>
                    <a:pt x="2616" y="3525"/>
                    <a:pt x="2684" y="3502"/>
                  </a:cubicBezTo>
                  <a:cubicBezTo>
                    <a:pt x="2684" y="3482"/>
                    <a:pt x="2701" y="3429"/>
                    <a:pt x="2647" y="3429"/>
                  </a:cubicBezTo>
                  <a:cubicBezTo>
                    <a:pt x="2639" y="3429"/>
                    <a:pt x="2628" y="3431"/>
                    <a:pt x="2616" y="3434"/>
                  </a:cubicBezTo>
                  <a:cubicBezTo>
                    <a:pt x="2650" y="3417"/>
                    <a:pt x="2659" y="3373"/>
                    <a:pt x="2680" y="3373"/>
                  </a:cubicBezTo>
                  <a:cubicBezTo>
                    <a:pt x="2687" y="3373"/>
                    <a:pt x="2696" y="3377"/>
                    <a:pt x="2707" y="3388"/>
                  </a:cubicBezTo>
                  <a:lnTo>
                    <a:pt x="2707" y="3320"/>
                  </a:lnTo>
                  <a:lnTo>
                    <a:pt x="2684" y="3343"/>
                  </a:lnTo>
                  <a:cubicBezTo>
                    <a:pt x="2661" y="3275"/>
                    <a:pt x="2729" y="3229"/>
                    <a:pt x="2661" y="3184"/>
                  </a:cubicBezTo>
                  <a:lnTo>
                    <a:pt x="2616" y="3206"/>
                  </a:lnTo>
                  <a:cubicBezTo>
                    <a:pt x="2616" y="3161"/>
                    <a:pt x="2616" y="3115"/>
                    <a:pt x="2707" y="3093"/>
                  </a:cubicBezTo>
                  <a:lnTo>
                    <a:pt x="2729" y="3138"/>
                  </a:lnTo>
                  <a:cubicBezTo>
                    <a:pt x="2729" y="3070"/>
                    <a:pt x="2729" y="3024"/>
                    <a:pt x="2684" y="2956"/>
                  </a:cubicBezTo>
                  <a:lnTo>
                    <a:pt x="2684" y="2979"/>
                  </a:lnTo>
                  <a:cubicBezTo>
                    <a:pt x="2593" y="2888"/>
                    <a:pt x="2525" y="2433"/>
                    <a:pt x="2411" y="2365"/>
                  </a:cubicBezTo>
                  <a:lnTo>
                    <a:pt x="2343" y="2388"/>
                  </a:lnTo>
                  <a:lnTo>
                    <a:pt x="2297" y="2320"/>
                  </a:lnTo>
                  <a:lnTo>
                    <a:pt x="2502" y="2365"/>
                  </a:lnTo>
                  <a:cubicBezTo>
                    <a:pt x="2502" y="2229"/>
                    <a:pt x="2456" y="1455"/>
                    <a:pt x="2502" y="1319"/>
                  </a:cubicBezTo>
                  <a:cubicBezTo>
                    <a:pt x="2517" y="1304"/>
                    <a:pt x="2535" y="1299"/>
                    <a:pt x="2552" y="1299"/>
                  </a:cubicBezTo>
                  <a:cubicBezTo>
                    <a:pt x="2588" y="1299"/>
                    <a:pt x="2623" y="1319"/>
                    <a:pt x="2638" y="1319"/>
                  </a:cubicBezTo>
                  <a:cubicBezTo>
                    <a:pt x="2616" y="1251"/>
                    <a:pt x="2570" y="1296"/>
                    <a:pt x="2570" y="1228"/>
                  </a:cubicBezTo>
                  <a:lnTo>
                    <a:pt x="2570" y="1228"/>
                  </a:lnTo>
                  <a:lnTo>
                    <a:pt x="2638" y="1251"/>
                  </a:lnTo>
                  <a:lnTo>
                    <a:pt x="2616" y="1205"/>
                  </a:lnTo>
                  <a:cubicBezTo>
                    <a:pt x="2604" y="1217"/>
                    <a:pt x="2576" y="1217"/>
                    <a:pt x="2545" y="1217"/>
                  </a:cubicBezTo>
                  <a:cubicBezTo>
                    <a:pt x="2513" y="1217"/>
                    <a:pt x="2479" y="1217"/>
                    <a:pt x="2456" y="1228"/>
                  </a:cubicBezTo>
                  <a:lnTo>
                    <a:pt x="2456" y="1160"/>
                  </a:lnTo>
                  <a:lnTo>
                    <a:pt x="2502" y="1160"/>
                  </a:lnTo>
                  <a:cubicBezTo>
                    <a:pt x="2525" y="1137"/>
                    <a:pt x="2366" y="1114"/>
                    <a:pt x="2388" y="1046"/>
                  </a:cubicBezTo>
                  <a:cubicBezTo>
                    <a:pt x="2434" y="910"/>
                    <a:pt x="2411" y="796"/>
                    <a:pt x="2434" y="660"/>
                  </a:cubicBezTo>
                  <a:lnTo>
                    <a:pt x="2502" y="728"/>
                  </a:lnTo>
                  <a:lnTo>
                    <a:pt x="2502" y="682"/>
                  </a:lnTo>
                  <a:cubicBezTo>
                    <a:pt x="2497" y="685"/>
                    <a:pt x="2493" y="686"/>
                    <a:pt x="2489" y="686"/>
                  </a:cubicBezTo>
                  <a:cubicBezTo>
                    <a:pt x="2465" y="686"/>
                    <a:pt x="2473" y="633"/>
                    <a:pt x="2463" y="633"/>
                  </a:cubicBezTo>
                  <a:cubicBezTo>
                    <a:pt x="2461" y="633"/>
                    <a:pt x="2459" y="634"/>
                    <a:pt x="2456" y="637"/>
                  </a:cubicBezTo>
                  <a:cubicBezTo>
                    <a:pt x="2320" y="546"/>
                    <a:pt x="2434" y="432"/>
                    <a:pt x="2366" y="364"/>
                  </a:cubicBezTo>
                  <a:cubicBezTo>
                    <a:pt x="2231" y="341"/>
                    <a:pt x="375" y="76"/>
                    <a:pt x="190" y="47"/>
                  </a:cubicBezTo>
                  <a:lnTo>
                    <a:pt x="190" y="47"/>
                  </a:lnTo>
                  <a:lnTo>
                    <a:pt x="182" y="68"/>
                  </a:lnTo>
                  <a:lnTo>
                    <a:pt x="251" y="91"/>
                  </a:lnTo>
                  <a:cubicBezTo>
                    <a:pt x="262" y="125"/>
                    <a:pt x="251" y="125"/>
                    <a:pt x="236" y="125"/>
                  </a:cubicBezTo>
                  <a:cubicBezTo>
                    <a:pt x="222" y="125"/>
                    <a:pt x="205" y="125"/>
                    <a:pt x="205" y="159"/>
                  </a:cubicBezTo>
                  <a:cubicBezTo>
                    <a:pt x="137" y="159"/>
                    <a:pt x="137" y="114"/>
                    <a:pt x="137" y="4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33"/>
            <p:cNvSpPr/>
            <p:nvPr/>
          </p:nvSpPr>
          <p:spPr>
            <a:xfrm rot="2879632">
              <a:off x="7654195" y="4485766"/>
              <a:ext cx="33" cy="750"/>
            </a:xfrm>
            <a:custGeom>
              <a:avLst/>
              <a:gdLst/>
              <a:ahLst/>
              <a:cxnLst/>
              <a:rect l="l" t="t" r="r" b="b"/>
              <a:pathLst>
                <a:path w="1" h="23" extrusionOk="0">
                  <a:moveTo>
                    <a:pt x="0" y="0"/>
                  </a:moveTo>
                  <a:lnTo>
                    <a:pt x="0" y="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33"/>
            <p:cNvSpPr/>
            <p:nvPr/>
          </p:nvSpPr>
          <p:spPr>
            <a:xfrm rot="2879632">
              <a:off x="7544291" y="4475713"/>
              <a:ext cx="93512" cy="248397"/>
            </a:xfrm>
            <a:custGeom>
              <a:avLst/>
              <a:gdLst/>
              <a:ahLst/>
              <a:cxnLst/>
              <a:rect l="l" t="t" r="r" b="b"/>
              <a:pathLst>
                <a:path w="2866" h="7613" extrusionOk="0">
                  <a:moveTo>
                    <a:pt x="228" y="0"/>
                  </a:moveTo>
                  <a:lnTo>
                    <a:pt x="183" y="69"/>
                  </a:lnTo>
                  <a:lnTo>
                    <a:pt x="251" y="69"/>
                  </a:lnTo>
                  <a:cubicBezTo>
                    <a:pt x="296" y="137"/>
                    <a:pt x="205" y="91"/>
                    <a:pt x="228" y="137"/>
                  </a:cubicBezTo>
                  <a:cubicBezTo>
                    <a:pt x="160" y="137"/>
                    <a:pt x="137" y="91"/>
                    <a:pt x="137" y="46"/>
                  </a:cubicBezTo>
                  <a:lnTo>
                    <a:pt x="137" y="46"/>
                  </a:lnTo>
                  <a:cubicBezTo>
                    <a:pt x="137" y="91"/>
                    <a:pt x="92" y="137"/>
                    <a:pt x="160" y="137"/>
                  </a:cubicBezTo>
                  <a:cubicBezTo>
                    <a:pt x="148" y="160"/>
                    <a:pt x="126" y="160"/>
                    <a:pt x="103" y="160"/>
                  </a:cubicBezTo>
                  <a:cubicBezTo>
                    <a:pt x="80" y="160"/>
                    <a:pt x="57" y="160"/>
                    <a:pt x="46" y="182"/>
                  </a:cubicBezTo>
                  <a:cubicBezTo>
                    <a:pt x="69" y="228"/>
                    <a:pt x="137" y="273"/>
                    <a:pt x="92" y="319"/>
                  </a:cubicBezTo>
                  <a:lnTo>
                    <a:pt x="69" y="296"/>
                  </a:lnTo>
                  <a:lnTo>
                    <a:pt x="69" y="296"/>
                  </a:lnTo>
                  <a:cubicBezTo>
                    <a:pt x="1" y="410"/>
                    <a:pt x="160" y="455"/>
                    <a:pt x="92" y="546"/>
                  </a:cubicBezTo>
                  <a:lnTo>
                    <a:pt x="92" y="523"/>
                  </a:lnTo>
                  <a:cubicBezTo>
                    <a:pt x="46" y="569"/>
                    <a:pt x="92" y="614"/>
                    <a:pt x="46" y="683"/>
                  </a:cubicBezTo>
                  <a:lnTo>
                    <a:pt x="114" y="683"/>
                  </a:lnTo>
                  <a:cubicBezTo>
                    <a:pt x="69" y="751"/>
                    <a:pt x="114" y="796"/>
                    <a:pt x="69" y="842"/>
                  </a:cubicBezTo>
                  <a:lnTo>
                    <a:pt x="114" y="887"/>
                  </a:lnTo>
                  <a:cubicBezTo>
                    <a:pt x="114" y="1115"/>
                    <a:pt x="160" y="2001"/>
                    <a:pt x="160" y="2229"/>
                  </a:cubicBezTo>
                  <a:lnTo>
                    <a:pt x="160" y="2206"/>
                  </a:lnTo>
                  <a:cubicBezTo>
                    <a:pt x="183" y="2547"/>
                    <a:pt x="160" y="3252"/>
                    <a:pt x="228" y="3616"/>
                  </a:cubicBezTo>
                  <a:cubicBezTo>
                    <a:pt x="160" y="3661"/>
                    <a:pt x="183" y="3752"/>
                    <a:pt x="160" y="3798"/>
                  </a:cubicBezTo>
                  <a:lnTo>
                    <a:pt x="228" y="3798"/>
                  </a:lnTo>
                  <a:cubicBezTo>
                    <a:pt x="205" y="3980"/>
                    <a:pt x="273" y="3821"/>
                    <a:pt x="296" y="3980"/>
                  </a:cubicBezTo>
                  <a:cubicBezTo>
                    <a:pt x="342" y="4184"/>
                    <a:pt x="251" y="4935"/>
                    <a:pt x="205" y="5117"/>
                  </a:cubicBezTo>
                  <a:cubicBezTo>
                    <a:pt x="273" y="5208"/>
                    <a:pt x="205" y="5321"/>
                    <a:pt x="273" y="5412"/>
                  </a:cubicBezTo>
                  <a:lnTo>
                    <a:pt x="251" y="5412"/>
                  </a:lnTo>
                  <a:cubicBezTo>
                    <a:pt x="273" y="5503"/>
                    <a:pt x="183" y="6072"/>
                    <a:pt x="205" y="6186"/>
                  </a:cubicBezTo>
                  <a:lnTo>
                    <a:pt x="228" y="6163"/>
                  </a:lnTo>
                  <a:lnTo>
                    <a:pt x="228" y="6163"/>
                  </a:lnTo>
                  <a:cubicBezTo>
                    <a:pt x="273" y="6254"/>
                    <a:pt x="183" y="6254"/>
                    <a:pt x="137" y="6322"/>
                  </a:cubicBezTo>
                  <a:cubicBezTo>
                    <a:pt x="251" y="6322"/>
                    <a:pt x="296" y="6413"/>
                    <a:pt x="296" y="6436"/>
                  </a:cubicBezTo>
                  <a:lnTo>
                    <a:pt x="273" y="6436"/>
                  </a:lnTo>
                  <a:cubicBezTo>
                    <a:pt x="296" y="6481"/>
                    <a:pt x="387" y="6595"/>
                    <a:pt x="387" y="6686"/>
                  </a:cubicBezTo>
                  <a:lnTo>
                    <a:pt x="342" y="6686"/>
                  </a:lnTo>
                  <a:cubicBezTo>
                    <a:pt x="387" y="6754"/>
                    <a:pt x="364" y="6868"/>
                    <a:pt x="364" y="6936"/>
                  </a:cubicBezTo>
                  <a:cubicBezTo>
                    <a:pt x="342" y="7027"/>
                    <a:pt x="251" y="7209"/>
                    <a:pt x="319" y="7345"/>
                  </a:cubicBezTo>
                  <a:lnTo>
                    <a:pt x="160" y="7436"/>
                  </a:lnTo>
                  <a:lnTo>
                    <a:pt x="160" y="7459"/>
                  </a:lnTo>
                  <a:cubicBezTo>
                    <a:pt x="160" y="7459"/>
                    <a:pt x="1209" y="7613"/>
                    <a:pt x="1896" y="7613"/>
                  </a:cubicBezTo>
                  <a:cubicBezTo>
                    <a:pt x="2125" y="7613"/>
                    <a:pt x="2314" y="7595"/>
                    <a:pt x="2411" y="7550"/>
                  </a:cubicBezTo>
                  <a:lnTo>
                    <a:pt x="2479" y="7550"/>
                  </a:lnTo>
                  <a:lnTo>
                    <a:pt x="2457" y="7505"/>
                  </a:lnTo>
                  <a:cubicBezTo>
                    <a:pt x="2490" y="7471"/>
                    <a:pt x="2462" y="7450"/>
                    <a:pt x="2463" y="7450"/>
                  </a:cubicBezTo>
                  <a:lnTo>
                    <a:pt x="2463" y="7450"/>
                  </a:lnTo>
                  <a:cubicBezTo>
                    <a:pt x="2463" y="7450"/>
                    <a:pt x="2467" y="7453"/>
                    <a:pt x="2479" y="7459"/>
                  </a:cubicBezTo>
                  <a:lnTo>
                    <a:pt x="2479" y="7505"/>
                  </a:lnTo>
                  <a:cubicBezTo>
                    <a:pt x="2486" y="7490"/>
                    <a:pt x="2493" y="7485"/>
                    <a:pt x="2500" y="7485"/>
                  </a:cubicBezTo>
                  <a:cubicBezTo>
                    <a:pt x="2516" y="7485"/>
                    <a:pt x="2532" y="7512"/>
                    <a:pt x="2547" y="7527"/>
                  </a:cubicBezTo>
                  <a:lnTo>
                    <a:pt x="2570" y="7459"/>
                  </a:lnTo>
                  <a:lnTo>
                    <a:pt x="2547" y="7482"/>
                  </a:lnTo>
                  <a:lnTo>
                    <a:pt x="2502" y="7391"/>
                  </a:lnTo>
                  <a:cubicBezTo>
                    <a:pt x="2502" y="7345"/>
                    <a:pt x="2593" y="7391"/>
                    <a:pt x="2593" y="7323"/>
                  </a:cubicBezTo>
                  <a:cubicBezTo>
                    <a:pt x="2638" y="7027"/>
                    <a:pt x="2729" y="6731"/>
                    <a:pt x="2707" y="6436"/>
                  </a:cubicBezTo>
                  <a:lnTo>
                    <a:pt x="2752" y="6436"/>
                  </a:lnTo>
                  <a:cubicBezTo>
                    <a:pt x="2729" y="6345"/>
                    <a:pt x="2729" y="6254"/>
                    <a:pt x="2707" y="6186"/>
                  </a:cubicBezTo>
                  <a:lnTo>
                    <a:pt x="2798" y="6140"/>
                  </a:lnTo>
                  <a:lnTo>
                    <a:pt x="2798" y="6140"/>
                  </a:lnTo>
                  <a:cubicBezTo>
                    <a:pt x="2797" y="6141"/>
                    <a:pt x="2796" y="6141"/>
                    <a:pt x="2795" y="6141"/>
                  </a:cubicBezTo>
                  <a:cubicBezTo>
                    <a:pt x="2752" y="6141"/>
                    <a:pt x="2753" y="5663"/>
                    <a:pt x="2775" y="5663"/>
                  </a:cubicBezTo>
                  <a:lnTo>
                    <a:pt x="2684" y="5663"/>
                  </a:lnTo>
                  <a:cubicBezTo>
                    <a:pt x="2684" y="5572"/>
                    <a:pt x="2798" y="5640"/>
                    <a:pt x="2775" y="5549"/>
                  </a:cubicBezTo>
                  <a:cubicBezTo>
                    <a:pt x="2638" y="5503"/>
                    <a:pt x="2775" y="5412"/>
                    <a:pt x="2707" y="5367"/>
                  </a:cubicBezTo>
                  <a:cubicBezTo>
                    <a:pt x="2729" y="5367"/>
                    <a:pt x="2729" y="5344"/>
                    <a:pt x="2775" y="5344"/>
                  </a:cubicBezTo>
                  <a:cubicBezTo>
                    <a:pt x="2707" y="5321"/>
                    <a:pt x="2752" y="5299"/>
                    <a:pt x="2729" y="5276"/>
                  </a:cubicBezTo>
                  <a:lnTo>
                    <a:pt x="2684" y="5276"/>
                  </a:lnTo>
                  <a:lnTo>
                    <a:pt x="2661" y="5231"/>
                  </a:lnTo>
                  <a:lnTo>
                    <a:pt x="2752" y="5231"/>
                  </a:lnTo>
                  <a:cubicBezTo>
                    <a:pt x="2775" y="5071"/>
                    <a:pt x="2866" y="4321"/>
                    <a:pt x="2843" y="4139"/>
                  </a:cubicBezTo>
                  <a:lnTo>
                    <a:pt x="2843" y="4139"/>
                  </a:lnTo>
                  <a:cubicBezTo>
                    <a:pt x="2775" y="4162"/>
                    <a:pt x="2820" y="4207"/>
                    <a:pt x="2729" y="4230"/>
                  </a:cubicBezTo>
                  <a:cubicBezTo>
                    <a:pt x="2684" y="4184"/>
                    <a:pt x="2752" y="4162"/>
                    <a:pt x="2684" y="4162"/>
                  </a:cubicBezTo>
                  <a:cubicBezTo>
                    <a:pt x="2820" y="4139"/>
                    <a:pt x="2729" y="4048"/>
                    <a:pt x="2866" y="4025"/>
                  </a:cubicBezTo>
                  <a:lnTo>
                    <a:pt x="2798" y="4003"/>
                  </a:lnTo>
                  <a:lnTo>
                    <a:pt x="2843" y="3980"/>
                  </a:lnTo>
                  <a:cubicBezTo>
                    <a:pt x="2752" y="3798"/>
                    <a:pt x="2798" y="3934"/>
                    <a:pt x="2820" y="3775"/>
                  </a:cubicBezTo>
                  <a:cubicBezTo>
                    <a:pt x="2820" y="3684"/>
                    <a:pt x="2707" y="3616"/>
                    <a:pt x="2752" y="3571"/>
                  </a:cubicBezTo>
                  <a:lnTo>
                    <a:pt x="2684" y="3571"/>
                  </a:lnTo>
                  <a:cubicBezTo>
                    <a:pt x="2752" y="3571"/>
                    <a:pt x="2638" y="3502"/>
                    <a:pt x="2707" y="3502"/>
                  </a:cubicBezTo>
                  <a:cubicBezTo>
                    <a:pt x="2707" y="3482"/>
                    <a:pt x="2707" y="3408"/>
                    <a:pt x="2642" y="3408"/>
                  </a:cubicBezTo>
                  <a:cubicBezTo>
                    <a:pt x="2639" y="3408"/>
                    <a:pt x="2636" y="3408"/>
                    <a:pt x="2632" y="3408"/>
                  </a:cubicBezTo>
                  <a:lnTo>
                    <a:pt x="2632" y="3408"/>
                  </a:lnTo>
                  <a:cubicBezTo>
                    <a:pt x="2662" y="3397"/>
                    <a:pt x="2682" y="3361"/>
                    <a:pt x="2711" y="3361"/>
                  </a:cubicBezTo>
                  <a:cubicBezTo>
                    <a:pt x="2717" y="3361"/>
                    <a:pt x="2723" y="3363"/>
                    <a:pt x="2729" y="3366"/>
                  </a:cubicBezTo>
                  <a:lnTo>
                    <a:pt x="2707" y="3320"/>
                  </a:lnTo>
                  <a:lnTo>
                    <a:pt x="2684" y="3343"/>
                  </a:lnTo>
                  <a:cubicBezTo>
                    <a:pt x="2684" y="3252"/>
                    <a:pt x="2752" y="3229"/>
                    <a:pt x="2661" y="3161"/>
                  </a:cubicBezTo>
                  <a:lnTo>
                    <a:pt x="2638" y="3184"/>
                  </a:lnTo>
                  <a:cubicBezTo>
                    <a:pt x="2638" y="3138"/>
                    <a:pt x="2616" y="3093"/>
                    <a:pt x="2707" y="3093"/>
                  </a:cubicBezTo>
                  <a:lnTo>
                    <a:pt x="2729" y="3138"/>
                  </a:lnTo>
                  <a:cubicBezTo>
                    <a:pt x="2752" y="3047"/>
                    <a:pt x="2729" y="3002"/>
                    <a:pt x="2684" y="2934"/>
                  </a:cubicBezTo>
                  <a:lnTo>
                    <a:pt x="2684" y="2957"/>
                  </a:lnTo>
                  <a:cubicBezTo>
                    <a:pt x="2593" y="2866"/>
                    <a:pt x="2547" y="2434"/>
                    <a:pt x="2434" y="2343"/>
                  </a:cubicBezTo>
                  <a:lnTo>
                    <a:pt x="2366" y="2388"/>
                  </a:lnTo>
                  <a:lnTo>
                    <a:pt x="2297" y="2297"/>
                  </a:lnTo>
                  <a:lnTo>
                    <a:pt x="2502" y="2343"/>
                  </a:lnTo>
                  <a:cubicBezTo>
                    <a:pt x="2502" y="2206"/>
                    <a:pt x="2479" y="1456"/>
                    <a:pt x="2525" y="1319"/>
                  </a:cubicBezTo>
                  <a:cubicBezTo>
                    <a:pt x="2540" y="1297"/>
                    <a:pt x="2558" y="1289"/>
                    <a:pt x="2574" y="1289"/>
                  </a:cubicBezTo>
                  <a:cubicBezTo>
                    <a:pt x="2608" y="1289"/>
                    <a:pt x="2638" y="1319"/>
                    <a:pt x="2638" y="1319"/>
                  </a:cubicBezTo>
                  <a:cubicBezTo>
                    <a:pt x="2616" y="1251"/>
                    <a:pt x="2570" y="1274"/>
                    <a:pt x="2570" y="1228"/>
                  </a:cubicBezTo>
                  <a:lnTo>
                    <a:pt x="2638" y="1228"/>
                  </a:lnTo>
                  <a:lnTo>
                    <a:pt x="2616" y="1183"/>
                  </a:lnTo>
                  <a:cubicBezTo>
                    <a:pt x="2604" y="1206"/>
                    <a:pt x="2582" y="1211"/>
                    <a:pt x="2553" y="1211"/>
                  </a:cubicBezTo>
                  <a:cubicBezTo>
                    <a:pt x="2525" y="1211"/>
                    <a:pt x="2491" y="1206"/>
                    <a:pt x="2457" y="1206"/>
                  </a:cubicBezTo>
                  <a:lnTo>
                    <a:pt x="2479" y="1137"/>
                  </a:lnTo>
                  <a:lnTo>
                    <a:pt x="2525" y="1137"/>
                  </a:lnTo>
                  <a:cubicBezTo>
                    <a:pt x="2525" y="1137"/>
                    <a:pt x="2366" y="1092"/>
                    <a:pt x="2411" y="1024"/>
                  </a:cubicBezTo>
                  <a:cubicBezTo>
                    <a:pt x="2434" y="910"/>
                    <a:pt x="2411" y="773"/>
                    <a:pt x="2434" y="660"/>
                  </a:cubicBezTo>
                  <a:lnTo>
                    <a:pt x="2502" y="705"/>
                  </a:lnTo>
                  <a:lnTo>
                    <a:pt x="2525" y="660"/>
                  </a:lnTo>
                  <a:lnTo>
                    <a:pt x="2525" y="660"/>
                  </a:lnTo>
                  <a:cubicBezTo>
                    <a:pt x="2515" y="663"/>
                    <a:pt x="2507" y="665"/>
                    <a:pt x="2500" y="665"/>
                  </a:cubicBezTo>
                  <a:cubicBezTo>
                    <a:pt x="2469" y="665"/>
                    <a:pt x="2473" y="632"/>
                    <a:pt x="2464" y="632"/>
                  </a:cubicBezTo>
                  <a:cubicBezTo>
                    <a:pt x="2462" y="632"/>
                    <a:pt x="2460" y="634"/>
                    <a:pt x="2457" y="637"/>
                  </a:cubicBezTo>
                  <a:cubicBezTo>
                    <a:pt x="2320" y="523"/>
                    <a:pt x="2457" y="432"/>
                    <a:pt x="2366" y="341"/>
                  </a:cubicBezTo>
                  <a:cubicBezTo>
                    <a:pt x="2252" y="319"/>
                    <a:pt x="342" y="69"/>
                    <a:pt x="205" y="46"/>
                  </a:cubicBezTo>
                  <a:lnTo>
                    <a:pt x="2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33"/>
            <p:cNvSpPr/>
            <p:nvPr/>
          </p:nvSpPr>
          <p:spPr>
            <a:xfrm rot="2879632">
              <a:off x="8903053" y="4619632"/>
              <a:ext cx="3002" cy="3002"/>
            </a:xfrm>
            <a:custGeom>
              <a:avLst/>
              <a:gdLst/>
              <a:ahLst/>
              <a:cxnLst/>
              <a:rect l="l" t="t" r="r" b="b"/>
              <a:pathLst>
                <a:path w="92" h="92" extrusionOk="0">
                  <a:moveTo>
                    <a:pt x="91" y="1"/>
                  </a:moveTo>
                  <a:lnTo>
                    <a:pt x="91" y="1"/>
                  </a:lnTo>
                  <a:cubicBezTo>
                    <a:pt x="23" y="23"/>
                    <a:pt x="0" y="46"/>
                    <a:pt x="0" y="91"/>
                  </a:cubicBezTo>
                  <a:cubicBezTo>
                    <a:pt x="68" y="69"/>
                    <a:pt x="68" y="46"/>
                    <a:pt x="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33"/>
            <p:cNvSpPr/>
            <p:nvPr/>
          </p:nvSpPr>
          <p:spPr>
            <a:xfrm rot="2879632">
              <a:off x="8906635" y="4621226"/>
              <a:ext cx="33" cy="33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33"/>
            <p:cNvSpPr/>
            <p:nvPr/>
          </p:nvSpPr>
          <p:spPr>
            <a:xfrm rot="2879632">
              <a:off x="9035013" y="4398527"/>
              <a:ext cx="783" cy="783"/>
            </a:xfrm>
            <a:custGeom>
              <a:avLst/>
              <a:gdLst/>
              <a:ahLst/>
              <a:cxnLst/>
              <a:rect l="l" t="t" r="r" b="b"/>
              <a:pathLst>
                <a:path w="24" h="24" extrusionOk="0">
                  <a:moveTo>
                    <a:pt x="1" y="0"/>
                  </a:moveTo>
                  <a:lnTo>
                    <a:pt x="24" y="2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33"/>
            <p:cNvSpPr/>
            <p:nvPr/>
          </p:nvSpPr>
          <p:spPr>
            <a:xfrm rot="2879632">
              <a:off x="8925893" y="4388505"/>
              <a:ext cx="92761" cy="248397"/>
            </a:xfrm>
            <a:custGeom>
              <a:avLst/>
              <a:gdLst/>
              <a:ahLst/>
              <a:cxnLst/>
              <a:rect l="l" t="t" r="r" b="b"/>
              <a:pathLst>
                <a:path w="2843" h="7613" extrusionOk="0">
                  <a:moveTo>
                    <a:pt x="205" y="1"/>
                  </a:moveTo>
                  <a:lnTo>
                    <a:pt x="182" y="46"/>
                  </a:lnTo>
                  <a:cubicBezTo>
                    <a:pt x="184" y="46"/>
                    <a:pt x="187" y="47"/>
                    <a:pt x="189" y="47"/>
                  </a:cubicBezTo>
                  <a:lnTo>
                    <a:pt x="189" y="47"/>
                  </a:lnTo>
                  <a:lnTo>
                    <a:pt x="205" y="1"/>
                  </a:lnTo>
                  <a:close/>
                  <a:moveTo>
                    <a:pt x="2454" y="7453"/>
                  </a:moveTo>
                  <a:cubicBezTo>
                    <a:pt x="2458" y="7453"/>
                    <a:pt x="2466" y="7455"/>
                    <a:pt x="2479" y="7459"/>
                  </a:cubicBezTo>
                  <a:lnTo>
                    <a:pt x="2460" y="7515"/>
                  </a:lnTo>
                  <a:lnTo>
                    <a:pt x="2460" y="7515"/>
                  </a:lnTo>
                  <a:cubicBezTo>
                    <a:pt x="2466" y="7483"/>
                    <a:pt x="2435" y="7453"/>
                    <a:pt x="2454" y="7453"/>
                  </a:cubicBezTo>
                  <a:close/>
                  <a:moveTo>
                    <a:pt x="137" y="46"/>
                  </a:moveTo>
                  <a:cubicBezTo>
                    <a:pt x="114" y="92"/>
                    <a:pt x="68" y="137"/>
                    <a:pt x="137" y="160"/>
                  </a:cubicBezTo>
                  <a:cubicBezTo>
                    <a:pt x="131" y="165"/>
                    <a:pt x="125" y="167"/>
                    <a:pt x="118" y="167"/>
                  </a:cubicBezTo>
                  <a:cubicBezTo>
                    <a:pt x="106" y="167"/>
                    <a:pt x="91" y="161"/>
                    <a:pt x="78" y="161"/>
                  </a:cubicBezTo>
                  <a:cubicBezTo>
                    <a:pt x="66" y="161"/>
                    <a:pt x="54" y="166"/>
                    <a:pt x="46" y="183"/>
                  </a:cubicBezTo>
                  <a:cubicBezTo>
                    <a:pt x="46" y="228"/>
                    <a:pt x="114" y="273"/>
                    <a:pt x="68" y="319"/>
                  </a:cubicBezTo>
                  <a:cubicBezTo>
                    <a:pt x="0" y="410"/>
                    <a:pt x="159" y="455"/>
                    <a:pt x="91" y="546"/>
                  </a:cubicBezTo>
                  <a:lnTo>
                    <a:pt x="68" y="524"/>
                  </a:lnTo>
                  <a:cubicBezTo>
                    <a:pt x="23" y="569"/>
                    <a:pt x="68" y="637"/>
                    <a:pt x="46" y="683"/>
                  </a:cubicBezTo>
                  <a:lnTo>
                    <a:pt x="91" y="683"/>
                  </a:lnTo>
                  <a:cubicBezTo>
                    <a:pt x="68" y="751"/>
                    <a:pt x="91" y="796"/>
                    <a:pt x="46" y="842"/>
                  </a:cubicBezTo>
                  <a:lnTo>
                    <a:pt x="114" y="887"/>
                  </a:lnTo>
                  <a:cubicBezTo>
                    <a:pt x="91" y="1115"/>
                    <a:pt x="159" y="2002"/>
                    <a:pt x="159" y="2229"/>
                  </a:cubicBezTo>
                  <a:lnTo>
                    <a:pt x="137" y="2206"/>
                  </a:lnTo>
                  <a:lnTo>
                    <a:pt x="137" y="2206"/>
                  </a:lnTo>
                  <a:cubicBezTo>
                    <a:pt x="159" y="2570"/>
                    <a:pt x="137" y="3252"/>
                    <a:pt x="205" y="3616"/>
                  </a:cubicBezTo>
                  <a:cubicBezTo>
                    <a:pt x="159" y="3662"/>
                    <a:pt x="159" y="3753"/>
                    <a:pt x="137" y="3798"/>
                  </a:cubicBezTo>
                  <a:lnTo>
                    <a:pt x="205" y="3798"/>
                  </a:lnTo>
                  <a:cubicBezTo>
                    <a:pt x="205" y="3980"/>
                    <a:pt x="250" y="3821"/>
                    <a:pt x="273" y="3980"/>
                  </a:cubicBezTo>
                  <a:cubicBezTo>
                    <a:pt x="319" y="4185"/>
                    <a:pt x="228" y="4935"/>
                    <a:pt x="182" y="5117"/>
                  </a:cubicBezTo>
                  <a:cubicBezTo>
                    <a:pt x="273" y="5208"/>
                    <a:pt x="205" y="5322"/>
                    <a:pt x="250" y="5413"/>
                  </a:cubicBezTo>
                  <a:lnTo>
                    <a:pt x="228" y="5413"/>
                  </a:lnTo>
                  <a:cubicBezTo>
                    <a:pt x="250" y="5504"/>
                    <a:pt x="159" y="6072"/>
                    <a:pt x="182" y="6186"/>
                  </a:cubicBezTo>
                  <a:lnTo>
                    <a:pt x="205" y="6163"/>
                  </a:lnTo>
                  <a:lnTo>
                    <a:pt x="205" y="6163"/>
                  </a:lnTo>
                  <a:cubicBezTo>
                    <a:pt x="250" y="6254"/>
                    <a:pt x="159" y="6254"/>
                    <a:pt x="137" y="6322"/>
                  </a:cubicBezTo>
                  <a:cubicBezTo>
                    <a:pt x="228" y="6322"/>
                    <a:pt x="273" y="6413"/>
                    <a:pt x="296" y="6436"/>
                  </a:cubicBezTo>
                  <a:lnTo>
                    <a:pt x="273" y="6436"/>
                  </a:lnTo>
                  <a:cubicBezTo>
                    <a:pt x="273" y="6481"/>
                    <a:pt x="364" y="6595"/>
                    <a:pt x="364" y="6686"/>
                  </a:cubicBezTo>
                  <a:lnTo>
                    <a:pt x="319" y="6686"/>
                  </a:lnTo>
                  <a:cubicBezTo>
                    <a:pt x="387" y="6754"/>
                    <a:pt x="341" y="6868"/>
                    <a:pt x="364" y="6936"/>
                  </a:cubicBezTo>
                  <a:cubicBezTo>
                    <a:pt x="319" y="7027"/>
                    <a:pt x="228" y="7209"/>
                    <a:pt x="296" y="7368"/>
                  </a:cubicBezTo>
                  <a:lnTo>
                    <a:pt x="137" y="7437"/>
                  </a:lnTo>
                  <a:lnTo>
                    <a:pt x="159" y="7459"/>
                  </a:lnTo>
                  <a:cubicBezTo>
                    <a:pt x="159" y="7459"/>
                    <a:pt x="1195" y="7613"/>
                    <a:pt x="1886" y="7613"/>
                  </a:cubicBezTo>
                  <a:cubicBezTo>
                    <a:pt x="2116" y="7613"/>
                    <a:pt x="2308" y="7596"/>
                    <a:pt x="2411" y="7550"/>
                  </a:cubicBezTo>
                  <a:lnTo>
                    <a:pt x="2456" y="7550"/>
                  </a:lnTo>
                  <a:lnTo>
                    <a:pt x="2456" y="7528"/>
                  </a:lnTo>
                  <a:cubicBezTo>
                    <a:pt x="2458" y="7524"/>
                    <a:pt x="2459" y="7521"/>
                    <a:pt x="2460" y="7518"/>
                  </a:cubicBezTo>
                  <a:lnTo>
                    <a:pt x="2460" y="7518"/>
                  </a:lnTo>
                  <a:cubicBezTo>
                    <a:pt x="2467" y="7498"/>
                    <a:pt x="2475" y="7491"/>
                    <a:pt x="2484" y="7491"/>
                  </a:cubicBezTo>
                  <a:cubicBezTo>
                    <a:pt x="2500" y="7491"/>
                    <a:pt x="2519" y="7514"/>
                    <a:pt x="2547" y="7528"/>
                  </a:cubicBezTo>
                  <a:lnTo>
                    <a:pt x="2570" y="7482"/>
                  </a:lnTo>
                  <a:lnTo>
                    <a:pt x="2524" y="7482"/>
                  </a:lnTo>
                  <a:lnTo>
                    <a:pt x="2479" y="7391"/>
                  </a:lnTo>
                  <a:cubicBezTo>
                    <a:pt x="2502" y="7346"/>
                    <a:pt x="2570" y="7391"/>
                    <a:pt x="2593" y="7323"/>
                  </a:cubicBezTo>
                  <a:cubicBezTo>
                    <a:pt x="2638" y="7027"/>
                    <a:pt x="2706" y="6732"/>
                    <a:pt x="2706" y="6436"/>
                  </a:cubicBezTo>
                  <a:lnTo>
                    <a:pt x="2729" y="6436"/>
                  </a:lnTo>
                  <a:cubicBezTo>
                    <a:pt x="2706" y="6345"/>
                    <a:pt x="2729" y="6254"/>
                    <a:pt x="2706" y="6186"/>
                  </a:cubicBezTo>
                  <a:lnTo>
                    <a:pt x="2774" y="6140"/>
                  </a:lnTo>
                  <a:lnTo>
                    <a:pt x="2774" y="6140"/>
                  </a:lnTo>
                  <a:cubicBezTo>
                    <a:pt x="2773" y="6141"/>
                    <a:pt x="2772" y="6141"/>
                    <a:pt x="2771" y="6141"/>
                  </a:cubicBezTo>
                  <a:cubicBezTo>
                    <a:pt x="2730" y="6141"/>
                    <a:pt x="2752" y="5685"/>
                    <a:pt x="2752" y="5663"/>
                  </a:cubicBezTo>
                  <a:lnTo>
                    <a:pt x="2661" y="5663"/>
                  </a:lnTo>
                  <a:cubicBezTo>
                    <a:pt x="2661" y="5572"/>
                    <a:pt x="2774" y="5640"/>
                    <a:pt x="2752" y="5549"/>
                  </a:cubicBezTo>
                  <a:cubicBezTo>
                    <a:pt x="2615" y="5504"/>
                    <a:pt x="2774" y="5413"/>
                    <a:pt x="2706" y="5367"/>
                  </a:cubicBezTo>
                  <a:cubicBezTo>
                    <a:pt x="2706" y="5367"/>
                    <a:pt x="2706" y="5344"/>
                    <a:pt x="2752" y="5344"/>
                  </a:cubicBezTo>
                  <a:cubicBezTo>
                    <a:pt x="2683" y="5322"/>
                    <a:pt x="2752" y="5299"/>
                    <a:pt x="2729" y="5276"/>
                  </a:cubicBezTo>
                  <a:lnTo>
                    <a:pt x="2683" y="5276"/>
                  </a:lnTo>
                  <a:lnTo>
                    <a:pt x="2661" y="5231"/>
                  </a:lnTo>
                  <a:lnTo>
                    <a:pt x="2729" y="5231"/>
                  </a:lnTo>
                  <a:cubicBezTo>
                    <a:pt x="2752" y="5072"/>
                    <a:pt x="2843" y="4321"/>
                    <a:pt x="2820" y="4139"/>
                  </a:cubicBezTo>
                  <a:lnTo>
                    <a:pt x="2820" y="4139"/>
                  </a:lnTo>
                  <a:cubicBezTo>
                    <a:pt x="2774" y="4162"/>
                    <a:pt x="2797" y="4230"/>
                    <a:pt x="2706" y="4230"/>
                  </a:cubicBezTo>
                  <a:cubicBezTo>
                    <a:pt x="2661" y="4185"/>
                    <a:pt x="2729" y="4162"/>
                    <a:pt x="2683" y="4162"/>
                  </a:cubicBezTo>
                  <a:cubicBezTo>
                    <a:pt x="2820" y="4139"/>
                    <a:pt x="2706" y="4048"/>
                    <a:pt x="2843" y="4026"/>
                  </a:cubicBezTo>
                  <a:lnTo>
                    <a:pt x="2774" y="4003"/>
                  </a:lnTo>
                  <a:lnTo>
                    <a:pt x="2820" y="3980"/>
                  </a:lnTo>
                  <a:cubicBezTo>
                    <a:pt x="2752" y="3798"/>
                    <a:pt x="2774" y="3935"/>
                    <a:pt x="2797" y="3775"/>
                  </a:cubicBezTo>
                  <a:cubicBezTo>
                    <a:pt x="2797" y="3684"/>
                    <a:pt x="2683" y="3639"/>
                    <a:pt x="2729" y="3571"/>
                  </a:cubicBezTo>
                  <a:lnTo>
                    <a:pt x="2661" y="3571"/>
                  </a:lnTo>
                  <a:cubicBezTo>
                    <a:pt x="2729" y="3571"/>
                    <a:pt x="2615" y="3503"/>
                    <a:pt x="2683" y="3503"/>
                  </a:cubicBezTo>
                  <a:cubicBezTo>
                    <a:pt x="2683" y="3482"/>
                    <a:pt x="2683" y="3408"/>
                    <a:pt x="2619" y="3408"/>
                  </a:cubicBezTo>
                  <a:cubicBezTo>
                    <a:pt x="2616" y="3408"/>
                    <a:pt x="2613" y="3408"/>
                    <a:pt x="2609" y="3409"/>
                  </a:cubicBezTo>
                  <a:lnTo>
                    <a:pt x="2609" y="3409"/>
                  </a:lnTo>
                  <a:cubicBezTo>
                    <a:pt x="2634" y="3399"/>
                    <a:pt x="2653" y="3373"/>
                    <a:pt x="2676" y="3373"/>
                  </a:cubicBezTo>
                  <a:cubicBezTo>
                    <a:pt x="2685" y="3373"/>
                    <a:pt x="2695" y="3377"/>
                    <a:pt x="2706" y="3389"/>
                  </a:cubicBezTo>
                  <a:lnTo>
                    <a:pt x="2706" y="3321"/>
                  </a:lnTo>
                  <a:lnTo>
                    <a:pt x="2683" y="3343"/>
                  </a:lnTo>
                  <a:cubicBezTo>
                    <a:pt x="2661" y="3252"/>
                    <a:pt x="2729" y="3230"/>
                    <a:pt x="2661" y="3161"/>
                  </a:cubicBezTo>
                  <a:lnTo>
                    <a:pt x="2615" y="3184"/>
                  </a:lnTo>
                  <a:cubicBezTo>
                    <a:pt x="2615" y="3139"/>
                    <a:pt x="2615" y="3116"/>
                    <a:pt x="2706" y="3093"/>
                  </a:cubicBezTo>
                  <a:lnTo>
                    <a:pt x="2729" y="3139"/>
                  </a:lnTo>
                  <a:cubicBezTo>
                    <a:pt x="2729" y="3048"/>
                    <a:pt x="2729" y="3002"/>
                    <a:pt x="2683" y="2934"/>
                  </a:cubicBezTo>
                  <a:lnTo>
                    <a:pt x="2683" y="2957"/>
                  </a:lnTo>
                  <a:cubicBezTo>
                    <a:pt x="2593" y="2866"/>
                    <a:pt x="2524" y="2434"/>
                    <a:pt x="2411" y="2343"/>
                  </a:cubicBezTo>
                  <a:lnTo>
                    <a:pt x="2342" y="2388"/>
                  </a:lnTo>
                  <a:lnTo>
                    <a:pt x="2297" y="2297"/>
                  </a:lnTo>
                  <a:lnTo>
                    <a:pt x="2502" y="2366"/>
                  </a:lnTo>
                  <a:cubicBezTo>
                    <a:pt x="2502" y="2206"/>
                    <a:pt x="2456" y="1456"/>
                    <a:pt x="2502" y="1320"/>
                  </a:cubicBezTo>
                  <a:cubicBezTo>
                    <a:pt x="2517" y="1304"/>
                    <a:pt x="2534" y="1299"/>
                    <a:pt x="2552" y="1299"/>
                  </a:cubicBezTo>
                  <a:cubicBezTo>
                    <a:pt x="2587" y="1299"/>
                    <a:pt x="2623" y="1320"/>
                    <a:pt x="2638" y="1320"/>
                  </a:cubicBezTo>
                  <a:cubicBezTo>
                    <a:pt x="2615" y="1251"/>
                    <a:pt x="2547" y="1274"/>
                    <a:pt x="2570" y="1229"/>
                  </a:cubicBezTo>
                  <a:lnTo>
                    <a:pt x="2570" y="1229"/>
                  </a:lnTo>
                  <a:lnTo>
                    <a:pt x="2638" y="1251"/>
                  </a:lnTo>
                  <a:lnTo>
                    <a:pt x="2615" y="1183"/>
                  </a:lnTo>
                  <a:cubicBezTo>
                    <a:pt x="2604" y="1206"/>
                    <a:pt x="2575" y="1211"/>
                    <a:pt x="2544" y="1211"/>
                  </a:cubicBezTo>
                  <a:cubicBezTo>
                    <a:pt x="2513" y="1211"/>
                    <a:pt x="2479" y="1206"/>
                    <a:pt x="2456" y="1206"/>
                  </a:cubicBezTo>
                  <a:lnTo>
                    <a:pt x="2456" y="1138"/>
                  </a:lnTo>
                  <a:lnTo>
                    <a:pt x="2502" y="1138"/>
                  </a:lnTo>
                  <a:cubicBezTo>
                    <a:pt x="2502" y="1138"/>
                    <a:pt x="2365" y="1092"/>
                    <a:pt x="2388" y="1024"/>
                  </a:cubicBezTo>
                  <a:cubicBezTo>
                    <a:pt x="2411" y="910"/>
                    <a:pt x="2411" y="774"/>
                    <a:pt x="2411" y="660"/>
                  </a:cubicBezTo>
                  <a:lnTo>
                    <a:pt x="2479" y="706"/>
                  </a:lnTo>
                  <a:lnTo>
                    <a:pt x="2502" y="660"/>
                  </a:lnTo>
                  <a:lnTo>
                    <a:pt x="2502" y="660"/>
                  </a:lnTo>
                  <a:cubicBezTo>
                    <a:pt x="2495" y="663"/>
                    <a:pt x="2490" y="665"/>
                    <a:pt x="2486" y="665"/>
                  </a:cubicBezTo>
                  <a:cubicBezTo>
                    <a:pt x="2466" y="665"/>
                    <a:pt x="2472" y="633"/>
                    <a:pt x="2464" y="633"/>
                  </a:cubicBezTo>
                  <a:cubicBezTo>
                    <a:pt x="2462" y="633"/>
                    <a:pt x="2459" y="634"/>
                    <a:pt x="2456" y="637"/>
                  </a:cubicBezTo>
                  <a:cubicBezTo>
                    <a:pt x="2320" y="524"/>
                    <a:pt x="2433" y="433"/>
                    <a:pt x="2342" y="342"/>
                  </a:cubicBezTo>
                  <a:cubicBezTo>
                    <a:pt x="2230" y="319"/>
                    <a:pt x="375" y="76"/>
                    <a:pt x="189" y="47"/>
                  </a:cubicBezTo>
                  <a:lnTo>
                    <a:pt x="189" y="47"/>
                  </a:lnTo>
                  <a:lnTo>
                    <a:pt x="182" y="69"/>
                  </a:lnTo>
                  <a:lnTo>
                    <a:pt x="250" y="69"/>
                  </a:lnTo>
                  <a:cubicBezTo>
                    <a:pt x="273" y="137"/>
                    <a:pt x="205" y="92"/>
                    <a:pt x="205" y="160"/>
                  </a:cubicBezTo>
                  <a:cubicBezTo>
                    <a:pt x="137" y="160"/>
                    <a:pt x="137" y="92"/>
                    <a:pt x="137" y="4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33"/>
            <p:cNvSpPr/>
            <p:nvPr/>
          </p:nvSpPr>
          <p:spPr>
            <a:xfrm rot="2879632">
              <a:off x="8635653" y="4528950"/>
              <a:ext cx="3002" cy="3002"/>
            </a:xfrm>
            <a:custGeom>
              <a:avLst/>
              <a:gdLst/>
              <a:ahLst/>
              <a:cxnLst/>
              <a:rect l="l" t="t" r="r" b="b"/>
              <a:pathLst>
                <a:path w="92" h="92" extrusionOk="0">
                  <a:moveTo>
                    <a:pt x="91" y="0"/>
                  </a:moveTo>
                  <a:lnTo>
                    <a:pt x="91" y="0"/>
                  </a:lnTo>
                  <a:cubicBezTo>
                    <a:pt x="23" y="23"/>
                    <a:pt x="0" y="46"/>
                    <a:pt x="23" y="91"/>
                  </a:cubicBezTo>
                  <a:cubicBezTo>
                    <a:pt x="69" y="68"/>
                    <a:pt x="91" y="46"/>
                    <a:pt x="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33"/>
            <p:cNvSpPr/>
            <p:nvPr/>
          </p:nvSpPr>
          <p:spPr>
            <a:xfrm rot="2879632">
              <a:off x="8639234" y="4530544"/>
              <a:ext cx="33" cy="33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33"/>
            <p:cNvSpPr/>
            <p:nvPr/>
          </p:nvSpPr>
          <p:spPr>
            <a:xfrm rot="2879632">
              <a:off x="8768263" y="4308102"/>
              <a:ext cx="33" cy="783"/>
            </a:xfrm>
            <a:custGeom>
              <a:avLst/>
              <a:gdLst/>
              <a:ahLst/>
              <a:cxnLst/>
              <a:rect l="l" t="t" r="r" b="b"/>
              <a:pathLst>
                <a:path w="1" h="24" extrusionOk="0">
                  <a:moveTo>
                    <a:pt x="1" y="1"/>
                  </a:moveTo>
                  <a:lnTo>
                    <a:pt x="1" y="2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33"/>
            <p:cNvSpPr/>
            <p:nvPr/>
          </p:nvSpPr>
          <p:spPr>
            <a:xfrm rot="2879632">
              <a:off x="8658647" y="4297475"/>
              <a:ext cx="93512" cy="249148"/>
            </a:xfrm>
            <a:custGeom>
              <a:avLst/>
              <a:gdLst/>
              <a:ahLst/>
              <a:cxnLst/>
              <a:rect l="l" t="t" r="r" b="b"/>
              <a:pathLst>
                <a:path w="2866" h="7636" extrusionOk="0">
                  <a:moveTo>
                    <a:pt x="205" y="0"/>
                  </a:moveTo>
                  <a:lnTo>
                    <a:pt x="182" y="91"/>
                  </a:lnTo>
                  <a:lnTo>
                    <a:pt x="251" y="91"/>
                  </a:lnTo>
                  <a:cubicBezTo>
                    <a:pt x="273" y="160"/>
                    <a:pt x="205" y="114"/>
                    <a:pt x="205" y="160"/>
                  </a:cubicBezTo>
                  <a:cubicBezTo>
                    <a:pt x="160" y="160"/>
                    <a:pt x="137" y="114"/>
                    <a:pt x="137" y="69"/>
                  </a:cubicBezTo>
                  <a:lnTo>
                    <a:pt x="137" y="69"/>
                  </a:lnTo>
                  <a:cubicBezTo>
                    <a:pt x="137" y="114"/>
                    <a:pt x="91" y="160"/>
                    <a:pt x="160" y="160"/>
                  </a:cubicBezTo>
                  <a:cubicBezTo>
                    <a:pt x="137" y="182"/>
                    <a:pt x="114" y="182"/>
                    <a:pt x="94" y="182"/>
                  </a:cubicBezTo>
                  <a:cubicBezTo>
                    <a:pt x="74" y="182"/>
                    <a:pt x="57" y="182"/>
                    <a:pt x="46" y="205"/>
                  </a:cubicBezTo>
                  <a:cubicBezTo>
                    <a:pt x="69" y="251"/>
                    <a:pt x="114" y="296"/>
                    <a:pt x="91" y="319"/>
                  </a:cubicBezTo>
                  <a:lnTo>
                    <a:pt x="69" y="319"/>
                  </a:lnTo>
                  <a:cubicBezTo>
                    <a:pt x="1" y="410"/>
                    <a:pt x="160" y="478"/>
                    <a:pt x="91" y="569"/>
                  </a:cubicBezTo>
                  <a:lnTo>
                    <a:pt x="69" y="546"/>
                  </a:lnTo>
                  <a:lnTo>
                    <a:pt x="69" y="546"/>
                  </a:lnTo>
                  <a:cubicBezTo>
                    <a:pt x="46" y="592"/>
                    <a:pt x="91" y="637"/>
                    <a:pt x="46" y="705"/>
                  </a:cubicBezTo>
                  <a:lnTo>
                    <a:pt x="114" y="705"/>
                  </a:lnTo>
                  <a:cubicBezTo>
                    <a:pt x="69" y="774"/>
                    <a:pt x="114" y="819"/>
                    <a:pt x="69" y="865"/>
                  </a:cubicBezTo>
                  <a:lnTo>
                    <a:pt x="114" y="910"/>
                  </a:lnTo>
                  <a:cubicBezTo>
                    <a:pt x="91" y="1137"/>
                    <a:pt x="160" y="2024"/>
                    <a:pt x="160" y="2252"/>
                  </a:cubicBezTo>
                  <a:lnTo>
                    <a:pt x="160" y="2229"/>
                  </a:lnTo>
                  <a:cubicBezTo>
                    <a:pt x="182" y="2570"/>
                    <a:pt x="160" y="3275"/>
                    <a:pt x="228" y="3639"/>
                  </a:cubicBezTo>
                  <a:cubicBezTo>
                    <a:pt x="160" y="3684"/>
                    <a:pt x="182" y="3775"/>
                    <a:pt x="160" y="3821"/>
                  </a:cubicBezTo>
                  <a:lnTo>
                    <a:pt x="228" y="3821"/>
                  </a:lnTo>
                  <a:cubicBezTo>
                    <a:pt x="205" y="4003"/>
                    <a:pt x="273" y="3844"/>
                    <a:pt x="273" y="4003"/>
                  </a:cubicBezTo>
                  <a:cubicBezTo>
                    <a:pt x="342" y="4207"/>
                    <a:pt x="251" y="4958"/>
                    <a:pt x="205" y="5140"/>
                  </a:cubicBezTo>
                  <a:cubicBezTo>
                    <a:pt x="273" y="5231"/>
                    <a:pt x="205" y="5344"/>
                    <a:pt x="273" y="5435"/>
                  </a:cubicBezTo>
                  <a:lnTo>
                    <a:pt x="251" y="5435"/>
                  </a:lnTo>
                  <a:cubicBezTo>
                    <a:pt x="273" y="5526"/>
                    <a:pt x="182" y="6072"/>
                    <a:pt x="205" y="6208"/>
                  </a:cubicBezTo>
                  <a:lnTo>
                    <a:pt x="205" y="6186"/>
                  </a:lnTo>
                  <a:lnTo>
                    <a:pt x="205" y="6186"/>
                  </a:lnTo>
                  <a:cubicBezTo>
                    <a:pt x="273" y="6277"/>
                    <a:pt x="182" y="6277"/>
                    <a:pt x="137" y="6345"/>
                  </a:cubicBezTo>
                  <a:cubicBezTo>
                    <a:pt x="228" y="6345"/>
                    <a:pt x="296" y="6436"/>
                    <a:pt x="296" y="6459"/>
                  </a:cubicBezTo>
                  <a:lnTo>
                    <a:pt x="273" y="6459"/>
                  </a:lnTo>
                  <a:cubicBezTo>
                    <a:pt x="296" y="6504"/>
                    <a:pt x="364" y="6618"/>
                    <a:pt x="387" y="6709"/>
                  </a:cubicBezTo>
                  <a:lnTo>
                    <a:pt x="342" y="6709"/>
                  </a:lnTo>
                  <a:cubicBezTo>
                    <a:pt x="387" y="6777"/>
                    <a:pt x="364" y="6891"/>
                    <a:pt x="364" y="6959"/>
                  </a:cubicBezTo>
                  <a:cubicBezTo>
                    <a:pt x="342" y="7050"/>
                    <a:pt x="251" y="7232"/>
                    <a:pt x="319" y="7368"/>
                  </a:cubicBezTo>
                  <a:lnTo>
                    <a:pt x="160" y="7459"/>
                  </a:lnTo>
                  <a:lnTo>
                    <a:pt x="160" y="7482"/>
                  </a:lnTo>
                  <a:cubicBezTo>
                    <a:pt x="160" y="7482"/>
                    <a:pt x="1209" y="7635"/>
                    <a:pt x="1896" y="7635"/>
                  </a:cubicBezTo>
                  <a:cubicBezTo>
                    <a:pt x="2125" y="7635"/>
                    <a:pt x="2314" y="7618"/>
                    <a:pt x="2411" y="7573"/>
                  </a:cubicBezTo>
                  <a:lnTo>
                    <a:pt x="2456" y="7573"/>
                  </a:lnTo>
                  <a:lnTo>
                    <a:pt x="2456" y="7550"/>
                  </a:lnTo>
                  <a:cubicBezTo>
                    <a:pt x="2473" y="7499"/>
                    <a:pt x="2452" y="7473"/>
                    <a:pt x="2460" y="7473"/>
                  </a:cubicBezTo>
                  <a:cubicBezTo>
                    <a:pt x="2462" y="7473"/>
                    <a:pt x="2468" y="7476"/>
                    <a:pt x="2479" y="7482"/>
                  </a:cubicBezTo>
                  <a:lnTo>
                    <a:pt x="2479" y="7527"/>
                  </a:lnTo>
                  <a:cubicBezTo>
                    <a:pt x="2479" y="7513"/>
                    <a:pt x="2484" y="7508"/>
                    <a:pt x="2490" y="7508"/>
                  </a:cubicBezTo>
                  <a:cubicBezTo>
                    <a:pt x="2505" y="7508"/>
                    <a:pt x="2532" y="7534"/>
                    <a:pt x="2547" y="7550"/>
                  </a:cubicBezTo>
                  <a:lnTo>
                    <a:pt x="2570" y="7482"/>
                  </a:lnTo>
                  <a:lnTo>
                    <a:pt x="2547" y="7505"/>
                  </a:lnTo>
                  <a:lnTo>
                    <a:pt x="2502" y="7414"/>
                  </a:lnTo>
                  <a:cubicBezTo>
                    <a:pt x="2502" y="7368"/>
                    <a:pt x="2593" y="7414"/>
                    <a:pt x="2593" y="7345"/>
                  </a:cubicBezTo>
                  <a:cubicBezTo>
                    <a:pt x="2638" y="7050"/>
                    <a:pt x="2707" y="6754"/>
                    <a:pt x="2707" y="6459"/>
                  </a:cubicBezTo>
                  <a:lnTo>
                    <a:pt x="2752" y="6459"/>
                  </a:lnTo>
                  <a:cubicBezTo>
                    <a:pt x="2729" y="6368"/>
                    <a:pt x="2729" y="6277"/>
                    <a:pt x="2707" y="6208"/>
                  </a:cubicBezTo>
                  <a:lnTo>
                    <a:pt x="2798" y="6163"/>
                  </a:lnTo>
                  <a:lnTo>
                    <a:pt x="2798" y="6163"/>
                  </a:lnTo>
                  <a:cubicBezTo>
                    <a:pt x="2797" y="6163"/>
                    <a:pt x="2796" y="6164"/>
                    <a:pt x="2795" y="6164"/>
                  </a:cubicBezTo>
                  <a:cubicBezTo>
                    <a:pt x="2752" y="6164"/>
                    <a:pt x="2753" y="5685"/>
                    <a:pt x="2775" y="5685"/>
                  </a:cubicBezTo>
                  <a:lnTo>
                    <a:pt x="2684" y="5685"/>
                  </a:lnTo>
                  <a:cubicBezTo>
                    <a:pt x="2684" y="5594"/>
                    <a:pt x="2775" y="5663"/>
                    <a:pt x="2752" y="5572"/>
                  </a:cubicBezTo>
                  <a:cubicBezTo>
                    <a:pt x="2638" y="5526"/>
                    <a:pt x="2775" y="5435"/>
                    <a:pt x="2707" y="5390"/>
                  </a:cubicBezTo>
                  <a:cubicBezTo>
                    <a:pt x="2729" y="5390"/>
                    <a:pt x="2729" y="5367"/>
                    <a:pt x="2775" y="5367"/>
                  </a:cubicBezTo>
                  <a:cubicBezTo>
                    <a:pt x="2684" y="5344"/>
                    <a:pt x="2752" y="5322"/>
                    <a:pt x="2729" y="5299"/>
                  </a:cubicBezTo>
                  <a:lnTo>
                    <a:pt x="2684" y="5299"/>
                  </a:lnTo>
                  <a:lnTo>
                    <a:pt x="2661" y="5253"/>
                  </a:lnTo>
                  <a:lnTo>
                    <a:pt x="2729" y="5253"/>
                  </a:lnTo>
                  <a:cubicBezTo>
                    <a:pt x="2775" y="5094"/>
                    <a:pt x="2866" y="4344"/>
                    <a:pt x="2843" y="4162"/>
                  </a:cubicBezTo>
                  <a:lnTo>
                    <a:pt x="2843" y="4162"/>
                  </a:lnTo>
                  <a:cubicBezTo>
                    <a:pt x="2775" y="4185"/>
                    <a:pt x="2820" y="4230"/>
                    <a:pt x="2729" y="4253"/>
                  </a:cubicBezTo>
                  <a:cubicBezTo>
                    <a:pt x="2684" y="4207"/>
                    <a:pt x="2752" y="4185"/>
                    <a:pt x="2684" y="4185"/>
                  </a:cubicBezTo>
                  <a:cubicBezTo>
                    <a:pt x="2820" y="4162"/>
                    <a:pt x="2729" y="4071"/>
                    <a:pt x="2866" y="4048"/>
                  </a:cubicBezTo>
                  <a:lnTo>
                    <a:pt x="2775" y="4025"/>
                  </a:lnTo>
                  <a:lnTo>
                    <a:pt x="2820" y="4003"/>
                  </a:lnTo>
                  <a:cubicBezTo>
                    <a:pt x="2752" y="3821"/>
                    <a:pt x="2798" y="3957"/>
                    <a:pt x="2820" y="3798"/>
                  </a:cubicBezTo>
                  <a:cubicBezTo>
                    <a:pt x="2798" y="3684"/>
                    <a:pt x="2707" y="3639"/>
                    <a:pt x="2752" y="3593"/>
                  </a:cubicBezTo>
                  <a:lnTo>
                    <a:pt x="2684" y="3593"/>
                  </a:lnTo>
                  <a:cubicBezTo>
                    <a:pt x="2752" y="3593"/>
                    <a:pt x="2638" y="3525"/>
                    <a:pt x="2707" y="3525"/>
                  </a:cubicBezTo>
                  <a:cubicBezTo>
                    <a:pt x="2686" y="3505"/>
                    <a:pt x="2702" y="3431"/>
                    <a:pt x="2642" y="3431"/>
                  </a:cubicBezTo>
                  <a:cubicBezTo>
                    <a:pt x="2639" y="3431"/>
                    <a:pt x="2635" y="3431"/>
                    <a:pt x="2632" y="3431"/>
                  </a:cubicBezTo>
                  <a:lnTo>
                    <a:pt x="2632" y="3431"/>
                  </a:lnTo>
                  <a:cubicBezTo>
                    <a:pt x="2661" y="3420"/>
                    <a:pt x="2680" y="3384"/>
                    <a:pt x="2697" y="3384"/>
                  </a:cubicBezTo>
                  <a:cubicBezTo>
                    <a:pt x="2700" y="3384"/>
                    <a:pt x="2703" y="3385"/>
                    <a:pt x="2707" y="3389"/>
                  </a:cubicBezTo>
                  <a:lnTo>
                    <a:pt x="2707" y="3343"/>
                  </a:lnTo>
                  <a:lnTo>
                    <a:pt x="2684" y="3366"/>
                  </a:lnTo>
                  <a:cubicBezTo>
                    <a:pt x="2684" y="3275"/>
                    <a:pt x="2752" y="3230"/>
                    <a:pt x="2661" y="3184"/>
                  </a:cubicBezTo>
                  <a:lnTo>
                    <a:pt x="2638" y="3207"/>
                  </a:lnTo>
                  <a:cubicBezTo>
                    <a:pt x="2638" y="3161"/>
                    <a:pt x="2616" y="3116"/>
                    <a:pt x="2707" y="3116"/>
                  </a:cubicBezTo>
                  <a:lnTo>
                    <a:pt x="2729" y="3161"/>
                  </a:lnTo>
                  <a:cubicBezTo>
                    <a:pt x="2729" y="3070"/>
                    <a:pt x="2729" y="3025"/>
                    <a:pt x="2684" y="2957"/>
                  </a:cubicBezTo>
                  <a:lnTo>
                    <a:pt x="2684" y="2979"/>
                  </a:lnTo>
                  <a:cubicBezTo>
                    <a:pt x="2593" y="2888"/>
                    <a:pt x="2547" y="2456"/>
                    <a:pt x="2434" y="2365"/>
                  </a:cubicBezTo>
                  <a:lnTo>
                    <a:pt x="2365" y="2388"/>
                  </a:lnTo>
                  <a:lnTo>
                    <a:pt x="2297" y="2320"/>
                  </a:lnTo>
                  <a:lnTo>
                    <a:pt x="2502" y="2365"/>
                  </a:lnTo>
                  <a:cubicBezTo>
                    <a:pt x="2502" y="2229"/>
                    <a:pt x="2479" y="1479"/>
                    <a:pt x="2525" y="1342"/>
                  </a:cubicBezTo>
                  <a:cubicBezTo>
                    <a:pt x="2532" y="1319"/>
                    <a:pt x="2547" y="1312"/>
                    <a:pt x="2564" y="1312"/>
                  </a:cubicBezTo>
                  <a:cubicBezTo>
                    <a:pt x="2598" y="1312"/>
                    <a:pt x="2638" y="1342"/>
                    <a:pt x="2638" y="1342"/>
                  </a:cubicBezTo>
                  <a:cubicBezTo>
                    <a:pt x="2616" y="1274"/>
                    <a:pt x="2570" y="1297"/>
                    <a:pt x="2570" y="1251"/>
                  </a:cubicBezTo>
                  <a:lnTo>
                    <a:pt x="2638" y="1251"/>
                  </a:lnTo>
                  <a:lnTo>
                    <a:pt x="2616" y="1206"/>
                  </a:lnTo>
                  <a:cubicBezTo>
                    <a:pt x="2604" y="1228"/>
                    <a:pt x="2576" y="1234"/>
                    <a:pt x="2545" y="1234"/>
                  </a:cubicBezTo>
                  <a:cubicBezTo>
                    <a:pt x="2513" y="1234"/>
                    <a:pt x="2479" y="1228"/>
                    <a:pt x="2456" y="1228"/>
                  </a:cubicBezTo>
                  <a:lnTo>
                    <a:pt x="2456" y="1160"/>
                  </a:lnTo>
                  <a:lnTo>
                    <a:pt x="2525" y="1160"/>
                  </a:lnTo>
                  <a:cubicBezTo>
                    <a:pt x="2525" y="1160"/>
                    <a:pt x="2365" y="1115"/>
                    <a:pt x="2411" y="1047"/>
                  </a:cubicBezTo>
                  <a:cubicBezTo>
                    <a:pt x="2434" y="933"/>
                    <a:pt x="2411" y="796"/>
                    <a:pt x="2434" y="683"/>
                  </a:cubicBezTo>
                  <a:lnTo>
                    <a:pt x="2502" y="728"/>
                  </a:lnTo>
                  <a:lnTo>
                    <a:pt x="2525" y="683"/>
                  </a:lnTo>
                  <a:lnTo>
                    <a:pt x="2525" y="683"/>
                  </a:lnTo>
                  <a:cubicBezTo>
                    <a:pt x="2515" y="686"/>
                    <a:pt x="2507" y="687"/>
                    <a:pt x="2500" y="687"/>
                  </a:cubicBezTo>
                  <a:cubicBezTo>
                    <a:pt x="2469" y="687"/>
                    <a:pt x="2473" y="655"/>
                    <a:pt x="2464" y="655"/>
                  </a:cubicBezTo>
                  <a:cubicBezTo>
                    <a:pt x="2462" y="655"/>
                    <a:pt x="2460" y="657"/>
                    <a:pt x="2456" y="660"/>
                  </a:cubicBezTo>
                  <a:cubicBezTo>
                    <a:pt x="2320" y="546"/>
                    <a:pt x="2456" y="455"/>
                    <a:pt x="2365" y="364"/>
                  </a:cubicBezTo>
                  <a:cubicBezTo>
                    <a:pt x="2252" y="342"/>
                    <a:pt x="342" y="91"/>
                    <a:pt x="205" y="69"/>
                  </a:cubicBezTo>
                  <a:lnTo>
                    <a:pt x="20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33"/>
            <p:cNvSpPr/>
            <p:nvPr/>
          </p:nvSpPr>
          <p:spPr>
            <a:xfrm rot="2879632">
              <a:off x="8202596" y="4868664"/>
              <a:ext cx="3002" cy="3752"/>
            </a:xfrm>
            <a:custGeom>
              <a:avLst/>
              <a:gdLst/>
              <a:ahLst/>
              <a:cxnLst/>
              <a:rect l="l" t="t" r="r" b="b"/>
              <a:pathLst>
                <a:path w="92" h="115" extrusionOk="0">
                  <a:moveTo>
                    <a:pt x="91" y="1"/>
                  </a:moveTo>
                  <a:lnTo>
                    <a:pt x="91" y="1"/>
                  </a:lnTo>
                  <a:cubicBezTo>
                    <a:pt x="23" y="46"/>
                    <a:pt x="0" y="69"/>
                    <a:pt x="0" y="114"/>
                  </a:cubicBezTo>
                  <a:cubicBezTo>
                    <a:pt x="69" y="92"/>
                    <a:pt x="69" y="46"/>
                    <a:pt x="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33"/>
            <p:cNvSpPr/>
            <p:nvPr/>
          </p:nvSpPr>
          <p:spPr>
            <a:xfrm rot="2879632">
              <a:off x="8206456" y="4870382"/>
              <a:ext cx="33" cy="33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33"/>
            <p:cNvSpPr/>
            <p:nvPr/>
          </p:nvSpPr>
          <p:spPr>
            <a:xfrm rot="2879632">
              <a:off x="8365636" y="4623833"/>
              <a:ext cx="33" cy="750"/>
            </a:xfrm>
            <a:custGeom>
              <a:avLst/>
              <a:gdLst/>
              <a:ahLst/>
              <a:cxnLst/>
              <a:rect l="l" t="t" r="r" b="b"/>
              <a:pathLst>
                <a:path w="1" h="23" extrusionOk="0">
                  <a:moveTo>
                    <a:pt x="0" y="0"/>
                  </a:moveTo>
                  <a:lnTo>
                    <a:pt x="0" y="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33"/>
            <p:cNvSpPr/>
            <p:nvPr/>
          </p:nvSpPr>
          <p:spPr>
            <a:xfrm rot="2879632">
              <a:off x="8241245" y="4606679"/>
              <a:ext cx="92044" cy="288040"/>
            </a:xfrm>
            <a:custGeom>
              <a:avLst/>
              <a:gdLst/>
              <a:ahLst/>
              <a:cxnLst/>
              <a:rect l="l" t="t" r="r" b="b"/>
              <a:pathLst>
                <a:path w="2821" h="8828" extrusionOk="0">
                  <a:moveTo>
                    <a:pt x="56" y="778"/>
                  </a:moveTo>
                  <a:cubicBezTo>
                    <a:pt x="50" y="783"/>
                    <a:pt x="46" y="789"/>
                    <a:pt x="46" y="796"/>
                  </a:cubicBezTo>
                  <a:cubicBezTo>
                    <a:pt x="50" y="790"/>
                    <a:pt x="54" y="784"/>
                    <a:pt x="56" y="778"/>
                  </a:cubicBezTo>
                  <a:close/>
                  <a:moveTo>
                    <a:pt x="2275" y="2661"/>
                  </a:moveTo>
                  <a:lnTo>
                    <a:pt x="2411" y="2706"/>
                  </a:lnTo>
                  <a:lnTo>
                    <a:pt x="2411" y="2706"/>
                  </a:lnTo>
                  <a:lnTo>
                    <a:pt x="2320" y="2752"/>
                  </a:lnTo>
                  <a:lnTo>
                    <a:pt x="2275" y="2661"/>
                  </a:lnTo>
                  <a:close/>
                  <a:moveTo>
                    <a:pt x="205" y="0"/>
                  </a:moveTo>
                  <a:lnTo>
                    <a:pt x="183" y="91"/>
                  </a:lnTo>
                  <a:lnTo>
                    <a:pt x="251" y="91"/>
                  </a:lnTo>
                  <a:cubicBezTo>
                    <a:pt x="274" y="159"/>
                    <a:pt x="205" y="114"/>
                    <a:pt x="205" y="182"/>
                  </a:cubicBezTo>
                  <a:cubicBezTo>
                    <a:pt x="160" y="182"/>
                    <a:pt x="137" y="114"/>
                    <a:pt x="137" y="46"/>
                  </a:cubicBezTo>
                  <a:cubicBezTo>
                    <a:pt x="137" y="114"/>
                    <a:pt x="92" y="159"/>
                    <a:pt x="137" y="182"/>
                  </a:cubicBezTo>
                  <a:cubicBezTo>
                    <a:pt x="130" y="196"/>
                    <a:pt x="122" y="199"/>
                    <a:pt x="112" y="199"/>
                  </a:cubicBezTo>
                  <a:cubicBezTo>
                    <a:pt x="102" y="199"/>
                    <a:pt x="91" y="195"/>
                    <a:pt x="80" y="195"/>
                  </a:cubicBezTo>
                  <a:cubicBezTo>
                    <a:pt x="67" y="195"/>
                    <a:pt x="55" y="201"/>
                    <a:pt x="46" y="228"/>
                  </a:cubicBezTo>
                  <a:cubicBezTo>
                    <a:pt x="69" y="250"/>
                    <a:pt x="114" y="319"/>
                    <a:pt x="92" y="364"/>
                  </a:cubicBezTo>
                  <a:lnTo>
                    <a:pt x="69" y="364"/>
                  </a:lnTo>
                  <a:cubicBezTo>
                    <a:pt x="1" y="455"/>
                    <a:pt x="160" y="523"/>
                    <a:pt x="92" y="637"/>
                  </a:cubicBezTo>
                  <a:lnTo>
                    <a:pt x="69" y="614"/>
                  </a:lnTo>
                  <a:lnTo>
                    <a:pt x="69" y="614"/>
                  </a:lnTo>
                  <a:cubicBezTo>
                    <a:pt x="48" y="656"/>
                    <a:pt x="84" y="716"/>
                    <a:pt x="56" y="778"/>
                  </a:cubicBezTo>
                  <a:lnTo>
                    <a:pt x="56" y="778"/>
                  </a:lnTo>
                  <a:cubicBezTo>
                    <a:pt x="62" y="773"/>
                    <a:pt x="70" y="770"/>
                    <a:pt x="79" y="770"/>
                  </a:cubicBezTo>
                  <a:cubicBezTo>
                    <a:pt x="91" y="770"/>
                    <a:pt x="105" y="777"/>
                    <a:pt x="114" y="796"/>
                  </a:cubicBezTo>
                  <a:cubicBezTo>
                    <a:pt x="69" y="864"/>
                    <a:pt x="92" y="910"/>
                    <a:pt x="46" y="978"/>
                  </a:cubicBezTo>
                  <a:lnTo>
                    <a:pt x="114" y="1024"/>
                  </a:lnTo>
                  <a:cubicBezTo>
                    <a:pt x="92" y="1271"/>
                    <a:pt x="136" y="2301"/>
                    <a:pt x="137" y="2563"/>
                  </a:cubicBezTo>
                  <a:lnTo>
                    <a:pt x="137" y="2563"/>
                  </a:lnTo>
                  <a:cubicBezTo>
                    <a:pt x="137" y="2977"/>
                    <a:pt x="115" y="3780"/>
                    <a:pt x="183" y="4184"/>
                  </a:cubicBezTo>
                  <a:cubicBezTo>
                    <a:pt x="114" y="4230"/>
                    <a:pt x="137" y="4321"/>
                    <a:pt x="114" y="4389"/>
                  </a:cubicBezTo>
                  <a:cubicBezTo>
                    <a:pt x="124" y="4370"/>
                    <a:pt x="138" y="4363"/>
                    <a:pt x="150" y="4363"/>
                  </a:cubicBezTo>
                  <a:cubicBezTo>
                    <a:pt x="168" y="4363"/>
                    <a:pt x="183" y="4376"/>
                    <a:pt x="183" y="4389"/>
                  </a:cubicBezTo>
                  <a:cubicBezTo>
                    <a:pt x="160" y="4594"/>
                    <a:pt x="228" y="4412"/>
                    <a:pt x="228" y="4616"/>
                  </a:cubicBezTo>
                  <a:cubicBezTo>
                    <a:pt x="274" y="4844"/>
                    <a:pt x="183" y="5731"/>
                    <a:pt x="137" y="5935"/>
                  </a:cubicBezTo>
                  <a:cubicBezTo>
                    <a:pt x="228" y="6026"/>
                    <a:pt x="160" y="6163"/>
                    <a:pt x="205" y="6276"/>
                  </a:cubicBezTo>
                  <a:lnTo>
                    <a:pt x="183" y="6276"/>
                  </a:lnTo>
                  <a:cubicBezTo>
                    <a:pt x="205" y="6390"/>
                    <a:pt x="114" y="7027"/>
                    <a:pt x="137" y="7163"/>
                  </a:cubicBezTo>
                  <a:lnTo>
                    <a:pt x="160" y="7141"/>
                  </a:lnTo>
                  <a:lnTo>
                    <a:pt x="160" y="7141"/>
                  </a:lnTo>
                  <a:cubicBezTo>
                    <a:pt x="205" y="7277"/>
                    <a:pt x="114" y="7254"/>
                    <a:pt x="69" y="7345"/>
                  </a:cubicBezTo>
                  <a:cubicBezTo>
                    <a:pt x="79" y="7343"/>
                    <a:pt x="89" y="7342"/>
                    <a:pt x="98" y="7342"/>
                  </a:cubicBezTo>
                  <a:cubicBezTo>
                    <a:pt x="190" y="7342"/>
                    <a:pt x="228" y="7440"/>
                    <a:pt x="228" y="7482"/>
                  </a:cubicBezTo>
                  <a:lnTo>
                    <a:pt x="205" y="7459"/>
                  </a:lnTo>
                  <a:lnTo>
                    <a:pt x="205" y="7459"/>
                  </a:lnTo>
                  <a:cubicBezTo>
                    <a:pt x="228" y="7527"/>
                    <a:pt x="296" y="7664"/>
                    <a:pt x="319" y="7755"/>
                  </a:cubicBezTo>
                  <a:lnTo>
                    <a:pt x="274" y="7755"/>
                  </a:lnTo>
                  <a:cubicBezTo>
                    <a:pt x="319" y="7823"/>
                    <a:pt x="296" y="7982"/>
                    <a:pt x="296" y="8027"/>
                  </a:cubicBezTo>
                  <a:cubicBezTo>
                    <a:pt x="274" y="8164"/>
                    <a:pt x="160" y="8369"/>
                    <a:pt x="228" y="8550"/>
                  </a:cubicBezTo>
                  <a:lnTo>
                    <a:pt x="69" y="8641"/>
                  </a:lnTo>
                  <a:lnTo>
                    <a:pt x="92" y="8664"/>
                  </a:lnTo>
                  <a:cubicBezTo>
                    <a:pt x="92" y="8664"/>
                    <a:pt x="1108" y="8827"/>
                    <a:pt x="1799" y="8827"/>
                  </a:cubicBezTo>
                  <a:cubicBezTo>
                    <a:pt x="2038" y="8827"/>
                    <a:pt x="2238" y="8808"/>
                    <a:pt x="2343" y="8755"/>
                  </a:cubicBezTo>
                  <a:lnTo>
                    <a:pt x="2388" y="8755"/>
                  </a:lnTo>
                  <a:lnTo>
                    <a:pt x="2388" y="8710"/>
                  </a:lnTo>
                  <a:cubicBezTo>
                    <a:pt x="2411" y="8641"/>
                    <a:pt x="2366" y="8619"/>
                    <a:pt x="2411" y="8619"/>
                  </a:cubicBezTo>
                  <a:lnTo>
                    <a:pt x="2411" y="8710"/>
                  </a:lnTo>
                  <a:cubicBezTo>
                    <a:pt x="2411" y="8683"/>
                    <a:pt x="2415" y="8674"/>
                    <a:pt x="2422" y="8674"/>
                  </a:cubicBezTo>
                  <a:cubicBezTo>
                    <a:pt x="2433" y="8674"/>
                    <a:pt x="2452" y="8696"/>
                    <a:pt x="2479" y="8710"/>
                  </a:cubicBezTo>
                  <a:lnTo>
                    <a:pt x="2502" y="8641"/>
                  </a:lnTo>
                  <a:lnTo>
                    <a:pt x="2502" y="8641"/>
                  </a:lnTo>
                  <a:lnTo>
                    <a:pt x="2479" y="8664"/>
                  </a:lnTo>
                  <a:cubicBezTo>
                    <a:pt x="2457" y="8641"/>
                    <a:pt x="2411" y="8596"/>
                    <a:pt x="2434" y="8550"/>
                  </a:cubicBezTo>
                  <a:cubicBezTo>
                    <a:pt x="2434" y="8505"/>
                    <a:pt x="2525" y="8550"/>
                    <a:pt x="2525" y="8482"/>
                  </a:cubicBezTo>
                  <a:cubicBezTo>
                    <a:pt x="2570" y="8141"/>
                    <a:pt x="2639" y="7800"/>
                    <a:pt x="2639" y="7436"/>
                  </a:cubicBezTo>
                  <a:lnTo>
                    <a:pt x="2684" y="7459"/>
                  </a:lnTo>
                  <a:cubicBezTo>
                    <a:pt x="2661" y="7345"/>
                    <a:pt x="2661" y="7254"/>
                    <a:pt x="2639" y="7163"/>
                  </a:cubicBezTo>
                  <a:lnTo>
                    <a:pt x="2730" y="7118"/>
                  </a:lnTo>
                  <a:lnTo>
                    <a:pt x="2730" y="7118"/>
                  </a:lnTo>
                  <a:cubicBezTo>
                    <a:pt x="2729" y="7118"/>
                    <a:pt x="2728" y="7119"/>
                    <a:pt x="2727" y="7119"/>
                  </a:cubicBezTo>
                  <a:cubicBezTo>
                    <a:pt x="2685" y="7119"/>
                    <a:pt x="2707" y="6572"/>
                    <a:pt x="2707" y="6572"/>
                  </a:cubicBezTo>
                  <a:lnTo>
                    <a:pt x="2616" y="6549"/>
                  </a:lnTo>
                  <a:cubicBezTo>
                    <a:pt x="2616" y="6458"/>
                    <a:pt x="2730" y="6527"/>
                    <a:pt x="2707" y="6436"/>
                  </a:cubicBezTo>
                  <a:cubicBezTo>
                    <a:pt x="2570" y="6390"/>
                    <a:pt x="2730" y="6276"/>
                    <a:pt x="2661" y="6231"/>
                  </a:cubicBezTo>
                  <a:cubicBezTo>
                    <a:pt x="2661" y="6231"/>
                    <a:pt x="2661" y="6186"/>
                    <a:pt x="2707" y="6186"/>
                  </a:cubicBezTo>
                  <a:cubicBezTo>
                    <a:pt x="2639" y="6163"/>
                    <a:pt x="2684" y="6140"/>
                    <a:pt x="2684" y="6117"/>
                  </a:cubicBezTo>
                  <a:lnTo>
                    <a:pt x="2639" y="6117"/>
                  </a:lnTo>
                  <a:lnTo>
                    <a:pt x="2616" y="6049"/>
                  </a:lnTo>
                  <a:lnTo>
                    <a:pt x="2684" y="6049"/>
                  </a:lnTo>
                  <a:cubicBezTo>
                    <a:pt x="2707" y="5867"/>
                    <a:pt x="2820" y="5003"/>
                    <a:pt x="2775" y="4798"/>
                  </a:cubicBezTo>
                  <a:lnTo>
                    <a:pt x="2775" y="4798"/>
                  </a:lnTo>
                  <a:cubicBezTo>
                    <a:pt x="2730" y="4821"/>
                    <a:pt x="2752" y="4889"/>
                    <a:pt x="2661" y="4912"/>
                  </a:cubicBezTo>
                  <a:cubicBezTo>
                    <a:pt x="2616" y="4867"/>
                    <a:pt x="2684" y="4844"/>
                    <a:pt x="2639" y="4821"/>
                  </a:cubicBezTo>
                  <a:cubicBezTo>
                    <a:pt x="2775" y="4798"/>
                    <a:pt x="2684" y="4707"/>
                    <a:pt x="2820" y="4662"/>
                  </a:cubicBezTo>
                  <a:lnTo>
                    <a:pt x="2730" y="4662"/>
                  </a:lnTo>
                  <a:lnTo>
                    <a:pt x="2775" y="4639"/>
                  </a:lnTo>
                  <a:cubicBezTo>
                    <a:pt x="2707" y="4412"/>
                    <a:pt x="2752" y="4571"/>
                    <a:pt x="2775" y="4389"/>
                  </a:cubicBezTo>
                  <a:cubicBezTo>
                    <a:pt x="2752" y="4275"/>
                    <a:pt x="2661" y="4207"/>
                    <a:pt x="2707" y="4139"/>
                  </a:cubicBezTo>
                  <a:lnTo>
                    <a:pt x="2707" y="4139"/>
                  </a:lnTo>
                  <a:lnTo>
                    <a:pt x="2639" y="4162"/>
                  </a:lnTo>
                  <a:cubicBezTo>
                    <a:pt x="2707" y="4139"/>
                    <a:pt x="2593" y="4071"/>
                    <a:pt x="2661" y="4071"/>
                  </a:cubicBezTo>
                  <a:cubicBezTo>
                    <a:pt x="2661" y="4030"/>
                    <a:pt x="2661" y="3953"/>
                    <a:pt x="2597" y="3953"/>
                  </a:cubicBezTo>
                  <a:cubicBezTo>
                    <a:pt x="2593" y="3953"/>
                    <a:pt x="2588" y="3954"/>
                    <a:pt x="2584" y="3954"/>
                  </a:cubicBezTo>
                  <a:lnTo>
                    <a:pt x="2584" y="3954"/>
                  </a:lnTo>
                  <a:cubicBezTo>
                    <a:pt x="2612" y="3943"/>
                    <a:pt x="2632" y="3899"/>
                    <a:pt x="2659" y="3899"/>
                  </a:cubicBezTo>
                  <a:cubicBezTo>
                    <a:pt x="2667" y="3899"/>
                    <a:pt x="2675" y="3902"/>
                    <a:pt x="2684" y="3912"/>
                  </a:cubicBezTo>
                  <a:lnTo>
                    <a:pt x="2684" y="3843"/>
                  </a:lnTo>
                  <a:lnTo>
                    <a:pt x="2639" y="3889"/>
                  </a:lnTo>
                  <a:cubicBezTo>
                    <a:pt x="2639" y="3775"/>
                    <a:pt x="2707" y="3730"/>
                    <a:pt x="2639" y="3661"/>
                  </a:cubicBezTo>
                  <a:lnTo>
                    <a:pt x="2593" y="3707"/>
                  </a:lnTo>
                  <a:cubicBezTo>
                    <a:pt x="2593" y="3639"/>
                    <a:pt x="2593" y="3593"/>
                    <a:pt x="2684" y="3593"/>
                  </a:cubicBezTo>
                  <a:lnTo>
                    <a:pt x="2707" y="3639"/>
                  </a:lnTo>
                  <a:cubicBezTo>
                    <a:pt x="2707" y="3548"/>
                    <a:pt x="2707" y="3479"/>
                    <a:pt x="2661" y="3411"/>
                  </a:cubicBezTo>
                  <a:lnTo>
                    <a:pt x="2639" y="3434"/>
                  </a:lnTo>
                  <a:cubicBezTo>
                    <a:pt x="2570" y="3343"/>
                    <a:pt x="2502" y="2820"/>
                    <a:pt x="2411" y="2706"/>
                  </a:cubicBezTo>
                  <a:lnTo>
                    <a:pt x="2411" y="2706"/>
                  </a:lnTo>
                  <a:lnTo>
                    <a:pt x="2479" y="2729"/>
                  </a:lnTo>
                  <a:cubicBezTo>
                    <a:pt x="2479" y="2547"/>
                    <a:pt x="2457" y="1660"/>
                    <a:pt x="2502" y="1524"/>
                  </a:cubicBezTo>
                  <a:cubicBezTo>
                    <a:pt x="2522" y="1495"/>
                    <a:pt x="2545" y="1486"/>
                    <a:pt x="2566" y="1486"/>
                  </a:cubicBezTo>
                  <a:cubicBezTo>
                    <a:pt x="2594" y="1486"/>
                    <a:pt x="2616" y="1501"/>
                    <a:pt x="2616" y="1501"/>
                  </a:cubicBezTo>
                  <a:cubicBezTo>
                    <a:pt x="2593" y="1433"/>
                    <a:pt x="2548" y="1478"/>
                    <a:pt x="2570" y="1410"/>
                  </a:cubicBezTo>
                  <a:lnTo>
                    <a:pt x="2570" y="1410"/>
                  </a:lnTo>
                  <a:lnTo>
                    <a:pt x="2616" y="1433"/>
                  </a:lnTo>
                  <a:lnTo>
                    <a:pt x="2616" y="1365"/>
                  </a:lnTo>
                  <a:cubicBezTo>
                    <a:pt x="2604" y="1387"/>
                    <a:pt x="2576" y="1393"/>
                    <a:pt x="2542" y="1393"/>
                  </a:cubicBezTo>
                  <a:cubicBezTo>
                    <a:pt x="2508" y="1393"/>
                    <a:pt x="2468" y="1387"/>
                    <a:pt x="2434" y="1387"/>
                  </a:cubicBezTo>
                  <a:lnTo>
                    <a:pt x="2457" y="1319"/>
                  </a:lnTo>
                  <a:lnTo>
                    <a:pt x="2502" y="1319"/>
                  </a:lnTo>
                  <a:cubicBezTo>
                    <a:pt x="2502" y="1296"/>
                    <a:pt x="2366" y="1251"/>
                    <a:pt x="2388" y="1183"/>
                  </a:cubicBezTo>
                  <a:cubicBezTo>
                    <a:pt x="2411" y="1046"/>
                    <a:pt x="2411" y="887"/>
                    <a:pt x="2434" y="751"/>
                  </a:cubicBezTo>
                  <a:lnTo>
                    <a:pt x="2502" y="819"/>
                  </a:lnTo>
                  <a:lnTo>
                    <a:pt x="2502" y="751"/>
                  </a:lnTo>
                  <a:cubicBezTo>
                    <a:pt x="2497" y="753"/>
                    <a:pt x="2493" y="754"/>
                    <a:pt x="2489" y="754"/>
                  </a:cubicBezTo>
                  <a:cubicBezTo>
                    <a:pt x="2465" y="754"/>
                    <a:pt x="2474" y="702"/>
                    <a:pt x="2463" y="702"/>
                  </a:cubicBezTo>
                  <a:cubicBezTo>
                    <a:pt x="2461" y="702"/>
                    <a:pt x="2459" y="703"/>
                    <a:pt x="2457" y="705"/>
                  </a:cubicBezTo>
                  <a:cubicBezTo>
                    <a:pt x="2320" y="592"/>
                    <a:pt x="2457" y="478"/>
                    <a:pt x="2366" y="387"/>
                  </a:cubicBezTo>
                  <a:cubicBezTo>
                    <a:pt x="2252" y="364"/>
                    <a:pt x="342" y="68"/>
                    <a:pt x="205" y="46"/>
                  </a:cubicBezTo>
                  <a:lnTo>
                    <a:pt x="20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33"/>
            <p:cNvSpPr/>
            <p:nvPr/>
          </p:nvSpPr>
          <p:spPr>
            <a:xfrm rot="2879632">
              <a:off x="8201588" y="4159294"/>
              <a:ext cx="3002" cy="4503"/>
            </a:xfrm>
            <a:custGeom>
              <a:avLst/>
              <a:gdLst/>
              <a:ahLst/>
              <a:cxnLst/>
              <a:rect l="l" t="t" r="r" b="b"/>
              <a:pathLst>
                <a:path w="92" h="138" extrusionOk="0">
                  <a:moveTo>
                    <a:pt x="91" y="1"/>
                  </a:moveTo>
                  <a:lnTo>
                    <a:pt x="91" y="1"/>
                  </a:lnTo>
                  <a:cubicBezTo>
                    <a:pt x="23" y="46"/>
                    <a:pt x="0" y="69"/>
                    <a:pt x="0" y="137"/>
                  </a:cubicBezTo>
                  <a:cubicBezTo>
                    <a:pt x="69" y="92"/>
                    <a:pt x="69" y="46"/>
                    <a:pt x="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33"/>
            <p:cNvSpPr/>
            <p:nvPr/>
          </p:nvSpPr>
          <p:spPr>
            <a:xfrm rot="2879632">
              <a:off x="8205727" y="4161136"/>
              <a:ext cx="33" cy="33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33"/>
            <p:cNvSpPr/>
            <p:nvPr/>
          </p:nvSpPr>
          <p:spPr>
            <a:xfrm rot="2879632">
              <a:off x="8364629" y="3914462"/>
              <a:ext cx="33" cy="1501"/>
            </a:xfrm>
            <a:custGeom>
              <a:avLst/>
              <a:gdLst/>
              <a:ahLst/>
              <a:cxnLst/>
              <a:rect l="l" t="t" r="r" b="b"/>
              <a:pathLst>
                <a:path w="1" h="46" extrusionOk="0">
                  <a:moveTo>
                    <a:pt x="0" y="0"/>
                  </a:moveTo>
                  <a:lnTo>
                    <a:pt x="0" y="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33"/>
            <p:cNvSpPr/>
            <p:nvPr/>
          </p:nvSpPr>
          <p:spPr>
            <a:xfrm rot="2879632">
              <a:off x="8240517" y="3897432"/>
              <a:ext cx="92044" cy="288040"/>
            </a:xfrm>
            <a:custGeom>
              <a:avLst/>
              <a:gdLst/>
              <a:ahLst/>
              <a:cxnLst/>
              <a:rect l="l" t="t" r="r" b="b"/>
              <a:pathLst>
                <a:path w="2821" h="8828" extrusionOk="0">
                  <a:moveTo>
                    <a:pt x="56" y="778"/>
                  </a:moveTo>
                  <a:cubicBezTo>
                    <a:pt x="50" y="783"/>
                    <a:pt x="46" y="790"/>
                    <a:pt x="46" y="796"/>
                  </a:cubicBezTo>
                  <a:cubicBezTo>
                    <a:pt x="50" y="790"/>
                    <a:pt x="54" y="784"/>
                    <a:pt x="56" y="778"/>
                  </a:cubicBezTo>
                  <a:close/>
                  <a:moveTo>
                    <a:pt x="2275" y="2684"/>
                  </a:moveTo>
                  <a:lnTo>
                    <a:pt x="2403" y="2712"/>
                  </a:lnTo>
                  <a:lnTo>
                    <a:pt x="2403" y="2712"/>
                  </a:lnTo>
                  <a:lnTo>
                    <a:pt x="2343" y="2752"/>
                  </a:lnTo>
                  <a:lnTo>
                    <a:pt x="2275" y="2684"/>
                  </a:lnTo>
                  <a:close/>
                  <a:moveTo>
                    <a:pt x="228" y="0"/>
                  </a:moveTo>
                  <a:lnTo>
                    <a:pt x="183" y="91"/>
                  </a:lnTo>
                  <a:lnTo>
                    <a:pt x="251" y="91"/>
                  </a:lnTo>
                  <a:cubicBezTo>
                    <a:pt x="274" y="160"/>
                    <a:pt x="205" y="114"/>
                    <a:pt x="205" y="182"/>
                  </a:cubicBezTo>
                  <a:cubicBezTo>
                    <a:pt x="160" y="182"/>
                    <a:pt x="137" y="114"/>
                    <a:pt x="137" y="69"/>
                  </a:cubicBezTo>
                  <a:lnTo>
                    <a:pt x="137" y="69"/>
                  </a:lnTo>
                  <a:cubicBezTo>
                    <a:pt x="137" y="114"/>
                    <a:pt x="92" y="160"/>
                    <a:pt x="160" y="182"/>
                  </a:cubicBezTo>
                  <a:cubicBezTo>
                    <a:pt x="146" y="196"/>
                    <a:pt x="133" y="199"/>
                    <a:pt x="120" y="199"/>
                  </a:cubicBezTo>
                  <a:cubicBezTo>
                    <a:pt x="106" y="199"/>
                    <a:pt x="93" y="195"/>
                    <a:pt x="82" y="195"/>
                  </a:cubicBezTo>
                  <a:cubicBezTo>
                    <a:pt x="67" y="195"/>
                    <a:pt x="55" y="201"/>
                    <a:pt x="46" y="228"/>
                  </a:cubicBezTo>
                  <a:cubicBezTo>
                    <a:pt x="69" y="273"/>
                    <a:pt x="114" y="319"/>
                    <a:pt x="92" y="364"/>
                  </a:cubicBezTo>
                  <a:lnTo>
                    <a:pt x="69" y="364"/>
                  </a:lnTo>
                  <a:cubicBezTo>
                    <a:pt x="1" y="478"/>
                    <a:pt x="160" y="546"/>
                    <a:pt x="92" y="637"/>
                  </a:cubicBezTo>
                  <a:lnTo>
                    <a:pt x="69" y="614"/>
                  </a:lnTo>
                  <a:lnTo>
                    <a:pt x="69" y="614"/>
                  </a:lnTo>
                  <a:cubicBezTo>
                    <a:pt x="48" y="656"/>
                    <a:pt x="84" y="716"/>
                    <a:pt x="56" y="778"/>
                  </a:cubicBezTo>
                  <a:lnTo>
                    <a:pt x="56" y="778"/>
                  </a:lnTo>
                  <a:cubicBezTo>
                    <a:pt x="62" y="773"/>
                    <a:pt x="70" y="770"/>
                    <a:pt x="78" y="770"/>
                  </a:cubicBezTo>
                  <a:cubicBezTo>
                    <a:pt x="91" y="770"/>
                    <a:pt x="105" y="777"/>
                    <a:pt x="114" y="796"/>
                  </a:cubicBezTo>
                  <a:cubicBezTo>
                    <a:pt x="69" y="865"/>
                    <a:pt x="92" y="933"/>
                    <a:pt x="46" y="978"/>
                  </a:cubicBezTo>
                  <a:lnTo>
                    <a:pt x="114" y="1024"/>
                  </a:lnTo>
                  <a:cubicBezTo>
                    <a:pt x="92" y="1297"/>
                    <a:pt x="137" y="2320"/>
                    <a:pt x="137" y="2570"/>
                  </a:cubicBezTo>
                  <a:cubicBezTo>
                    <a:pt x="137" y="2957"/>
                    <a:pt x="114" y="3775"/>
                    <a:pt x="183" y="4185"/>
                  </a:cubicBezTo>
                  <a:cubicBezTo>
                    <a:pt x="114" y="4253"/>
                    <a:pt x="137" y="4321"/>
                    <a:pt x="114" y="4389"/>
                  </a:cubicBezTo>
                  <a:cubicBezTo>
                    <a:pt x="124" y="4380"/>
                    <a:pt x="137" y="4374"/>
                    <a:pt x="149" y="4374"/>
                  </a:cubicBezTo>
                  <a:cubicBezTo>
                    <a:pt x="167" y="4374"/>
                    <a:pt x="183" y="4385"/>
                    <a:pt x="183" y="4412"/>
                  </a:cubicBezTo>
                  <a:cubicBezTo>
                    <a:pt x="160" y="4594"/>
                    <a:pt x="228" y="4412"/>
                    <a:pt x="228" y="4617"/>
                  </a:cubicBezTo>
                  <a:cubicBezTo>
                    <a:pt x="296" y="4844"/>
                    <a:pt x="205" y="5731"/>
                    <a:pt x="137" y="5936"/>
                  </a:cubicBezTo>
                  <a:cubicBezTo>
                    <a:pt x="228" y="6049"/>
                    <a:pt x="160" y="6186"/>
                    <a:pt x="205" y="6277"/>
                  </a:cubicBezTo>
                  <a:lnTo>
                    <a:pt x="183" y="6277"/>
                  </a:lnTo>
                  <a:cubicBezTo>
                    <a:pt x="205" y="6390"/>
                    <a:pt x="114" y="7027"/>
                    <a:pt x="137" y="7164"/>
                  </a:cubicBezTo>
                  <a:lnTo>
                    <a:pt x="160" y="7164"/>
                  </a:lnTo>
                  <a:cubicBezTo>
                    <a:pt x="205" y="7277"/>
                    <a:pt x="114" y="7255"/>
                    <a:pt x="69" y="7345"/>
                  </a:cubicBezTo>
                  <a:cubicBezTo>
                    <a:pt x="183" y="7345"/>
                    <a:pt x="228" y="7436"/>
                    <a:pt x="228" y="7482"/>
                  </a:cubicBezTo>
                  <a:lnTo>
                    <a:pt x="205" y="7482"/>
                  </a:lnTo>
                  <a:cubicBezTo>
                    <a:pt x="228" y="7527"/>
                    <a:pt x="319" y="7664"/>
                    <a:pt x="319" y="7755"/>
                  </a:cubicBezTo>
                  <a:lnTo>
                    <a:pt x="274" y="7755"/>
                  </a:lnTo>
                  <a:cubicBezTo>
                    <a:pt x="319" y="7846"/>
                    <a:pt x="296" y="7982"/>
                    <a:pt x="296" y="8050"/>
                  </a:cubicBezTo>
                  <a:cubicBezTo>
                    <a:pt x="274" y="8164"/>
                    <a:pt x="183" y="8369"/>
                    <a:pt x="228" y="8551"/>
                  </a:cubicBezTo>
                  <a:lnTo>
                    <a:pt x="92" y="8642"/>
                  </a:lnTo>
                  <a:lnTo>
                    <a:pt x="92" y="8664"/>
                  </a:lnTo>
                  <a:cubicBezTo>
                    <a:pt x="92" y="8664"/>
                    <a:pt x="1108" y="8828"/>
                    <a:pt x="1799" y="8828"/>
                  </a:cubicBezTo>
                  <a:cubicBezTo>
                    <a:pt x="2038" y="8828"/>
                    <a:pt x="2238" y="8808"/>
                    <a:pt x="2343" y="8755"/>
                  </a:cubicBezTo>
                  <a:lnTo>
                    <a:pt x="2388" y="8755"/>
                  </a:lnTo>
                  <a:lnTo>
                    <a:pt x="2388" y="8710"/>
                  </a:lnTo>
                  <a:cubicBezTo>
                    <a:pt x="2407" y="8673"/>
                    <a:pt x="2380" y="8636"/>
                    <a:pt x="2394" y="8636"/>
                  </a:cubicBezTo>
                  <a:cubicBezTo>
                    <a:pt x="2397" y="8636"/>
                    <a:pt x="2403" y="8637"/>
                    <a:pt x="2411" y="8642"/>
                  </a:cubicBezTo>
                  <a:lnTo>
                    <a:pt x="2411" y="8710"/>
                  </a:lnTo>
                  <a:cubicBezTo>
                    <a:pt x="2411" y="8691"/>
                    <a:pt x="2419" y="8684"/>
                    <a:pt x="2430" y="8684"/>
                  </a:cubicBezTo>
                  <a:cubicBezTo>
                    <a:pt x="2445" y="8684"/>
                    <a:pt x="2466" y="8697"/>
                    <a:pt x="2479" y="8710"/>
                  </a:cubicBezTo>
                  <a:lnTo>
                    <a:pt x="2502" y="8664"/>
                  </a:lnTo>
                  <a:lnTo>
                    <a:pt x="2479" y="8664"/>
                  </a:lnTo>
                  <a:cubicBezTo>
                    <a:pt x="2457" y="8642"/>
                    <a:pt x="2411" y="8596"/>
                    <a:pt x="2434" y="8551"/>
                  </a:cubicBezTo>
                  <a:cubicBezTo>
                    <a:pt x="2434" y="8528"/>
                    <a:pt x="2457" y="8528"/>
                    <a:pt x="2479" y="8528"/>
                  </a:cubicBezTo>
                  <a:cubicBezTo>
                    <a:pt x="2502" y="8528"/>
                    <a:pt x="2525" y="8528"/>
                    <a:pt x="2525" y="8505"/>
                  </a:cubicBezTo>
                  <a:cubicBezTo>
                    <a:pt x="2570" y="8141"/>
                    <a:pt x="2661" y="7800"/>
                    <a:pt x="2661" y="7459"/>
                  </a:cubicBezTo>
                  <a:lnTo>
                    <a:pt x="2684" y="7459"/>
                  </a:lnTo>
                  <a:cubicBezTo>
                    <a:pt x="2661" y="7345"/>
                    <a:pt x="2684" y="7255"/>
                    <a:pt x="2661" y="7164"/>
                  </a:cubicBezTo>
                  <a:lnTo>
                    <a:pt x="2729" y="7118"/>
                  </a:lnTo>
                  <a:lnTo>
                    <a:pt x="2729" y="7118"/>
                  </a:lnTo>
                  <a:cubicBezTo>
                    <a:pt x="2729" y="7119"/>
                    <a:pt x="2728" y="7119"/>
                    <a:pt x="2727" y="7119"/>
                  </a:cubicBezTo>
                  <a:cubicBezTo>
                    <a:pt x="2685" y="7119"/>
                    <a:pt x="2707" y="6572"/>
                    <a:pt x="2707" y="6572"/>
                  </a:cubicBezTo>
                  <a:lnTo>
                    <a:pt x="2616" y="6550"/>
                  </a:lnTo>
                  <a:cubicBezTo>
                    <a:pt x="2616" y="6459"/>
                    <a:pt x="2729" y="6527"/>
                    <a:pt x="2707" y="6436"/>
                  </a:cubicBezTo>
                  <a:cubicBezTo>
                    <a:pt x="2570" y="6390"/>
                    <a:pt x="2729" y="6277"/>
                    <a:pt x="2661" y="6231"/>
                  </a:cubicBezTo>
                  <a:cubicBezTo>
                    <a:pt x="2661" y="6231"/>
                    <a:pt x="2661" y="6186"/>
                    <a:pt x="2707" y="6186"/>
                  </a:cubicBezTo>
                  <a:cubicBezTo>
                    <a:pt x="2638" y="6186"/>
                    <a:pt x="2707" y="6140"/>
                    <a:pt x="2684" y="6118"/>
                  </a:cubicBezTo>
                  <a:lnTo>
                    <a:pt x="2638" y="6118"/>
                  </a:lnTo>
                  <a:lnTo>
                    <a:pt x="2616" y="6049"/>
                  </a:lnTo>
                  <a:lnTo>
                    <a:pt x="2684" y="6049"/>
                  </a:lnTo>
                  <a:cubicBezTo>
                    <a:pt x="2707" y="5867"/>
                    <a:pt x="2820" y="5003"/>
                    <a:pt x="2775" y="4821"/>
                  </a:cubicBezTo>
                  <a:lnTo>
                    <a:pt x="2775" y="4821"/>
                  </a:lnTo>
                  <a:cubicBezTo>
                    <a:pt x="2729" y="4844"/>
                    <a:pt x="2775" y="4890"/>
                    <a:pt x="2684" y="4912"/>
                  </a:cubicBezTo>
                  <a:cubicBezTo>
                    <a:pt x="2616" y="4867"/>
                    <a:pt x="2684" y="4844"/>
                    <a:pt x="2638" y="4821"/>
                  </a:cubicBezTo>
                  <a:cubicBezTo>
                    <a:pt x="2775" y="4799"/>
                    <a:pt x="2684" y="4708"/>
                    <a:pt x="2820" y="4685"/>
                  </a:cubicBezTo>
                  <a:lnTo>
                    <a:pt x="2729" y="4662"/>
                  </a:lnTo>
                  <a:lnTo>
                    <a:pt x="2775" y="4639"/>
                  </a:lnTo>
                  <a:cubicBezTo>
                    <a:pt x="2707" y="4412"/>
                    <a:pt x="2752" y="4594"/>
                    <a:pt x="2775" y="4389"/>
                  </a:cubicBezTo>
                  <a:cubicBezTo>
                    <a:pt x="2775" y="4276"/>
                    <a:pt x="2661" y="4207"/>
                    <a:pt x="2707" y="4162"/>
                  </a:cubicBezTo>
                  <a:lnTo>
                    <a:pt x="2638" y="4162"/>
                  </a:lnTo>
                  <a:cubicBezTo>
                    <a:pt x="2707" y="4162"/>
                    <a:pt x="2593" y="4071"/>
                    <a:pt x="2661" y="4071"/>
                  </a:cubicBezTo>
                  <a:cubicBezTo>
                    <a:pt x="2661" y="4052"/>
                    <a:pt x="2661" y="3969"/>
                    <a:pt x="2608" y="3969"/>
                  </a:cubicBezTo>
                  <a:cubicBezTo>
                    <a:pt x="2598" y="3969"/>
                    <a:pt x="2585" y="3972"/>
                    <a:pt x="2570" y="3980"/>
                  </a:cubicBezTo>
                  <a:cubicBezTo>
                    <a:pt x="2604" y="3963"/>
                    <a:pt x="2625" y="3910"/>
                    <a:pt x="2652" y="3910"/>
                  </a:cubicBezTo>
                  <a:cubicBezTo>
                    <a:pt x="2662" y="3910"/>
                    <a:pt x="2672" y="3916"/>
                    <a:pt x="2684" y="3934"/>
                  </a:cubicBezTo>
                  <a:lnTo>
                    <a:pt x="2684" y="3844"/>
                  </a:lnTo>
                  <a:lnTo>
                    <a:pt x="2661" y="3889"/>
                  </a:lnTo>
                  <a:cubicBezTo>
                    <a:pt x="2638" y="3798"/>
                    <a:pt x="2707" y="3753"/>
                    <a:pt x="2638" y="3684"/>
                  </a:cubicBezTo>
                  <a:lnTo>
                    <a:pt x="2593" y="3707"/>
                  </a:lnTo>
                  <a:cubicBezTo>
                    <a:pt x="2593" y="3662"/>
                    <a:pt x="2593" y="3616"/>
                    <a:pt x="2684" y="3593"/>
                  </a:cubicBezTo>
                  <a:lnTo>
                    <a:pt x="2707" y="3639"/>
                  </a:lnTo>
                  <a:cubicBezTo>
                    <a:pt x="2707" y="3548"/>
                    <a:pt x="2707" y="3502"/>
                    <a:pt x="2661" y="3411"/>
                  </a:cubicBezTo>
                  <a:lnTo>
                    <a:pt x="2661" y="3434"/>
                  </a:lnTo>
                  <a:cubicBezTo>
                    <a:pt x="2572" y="3345"/>
                    <a:pt x="2505" y="2846"/>
                    <a:pt x="2418" y="2716"/>
                  </a:cubicBezTo>
                  <a:lnTo>
                    <a:pt x="2418" y="2716"/>
                  </a:lnTo>
                  <a:lnTo>
                    <a:pt x="2479" y="2729"/>
                  </a:lnTo>
                  <a:cubicBezTo>
                    <a:pt x="2479" y="2570"/>
                    <a:pt x="2457" y="1683"/>
                    <a:pt x="2502" y="1524"/>
                  </a:cubicBezTo>
                  <a:cubicBezTo>
                    <a:pt x="2520" y="1497"/>
                    <a:pt x="2541" y="1488"/>
                    <a:pt x="2562" y="1488"/>
                  </a:cubicBezTo>
                  <a:cubicBezTo>
                    <a:pt x="2594" y="1488"/>
                    <a:pt x="2625" y="1510"/>
                    <a:pt x="2638" y="1524"/>
                  </a:cubicBezTo>
                  <a:cubicBezTo>
                    <a:pt x="2593" y="1433"/>
                    <a:pt x="2548" y="1479"/>
                    <a:pt x="2570" y="1410"/>
                  </a:cubicBezTo>
                  <a:lnTo>
                    <a:pt x="2570" y="1410"/>
                  </a:lnTo>
                  <a:lnTo>
                    <a:pt x="2616" y="1433"/>
                  </a:lnTo>
                  <a:lnTo>
                    <a:pt x="2616" y="1365"/>
                  </a:lnTo>
                  <a:cubicBezTo>
                    <a:pt x="2604" y="1388"/>
                    <a:pt x="2576" y="1393"/>
                    <a:pt x="2545" y="1393"/>
                  </a:cubicBezTo>
                  <a:cubicBezTo>
                    <a:pt x="2513" y="1393"/>
                    <a:pt x="2479" y="1388"/>
                    <a:pt x="2457" y="1388"/>
                  </a:cubicBezTo>
                  <a:lnTo>
                    <a:pt x="2457" y="1319"/>
                  </a:lnTo>
                  <a:lnTo>
                    <a:pt x="2502" y="1319"/>
                  </a:lnTo>
                  <a:cubicBezTo>
                    <a:pt x="2502" y="1297"/>
                    <a:pt x="2366" y="1274"/>
                    <a:pt x="2388" y="1183"/>
                  </a:cubicBezTo>
                  <a:cubicBezTo>
                    <a:pt x="2434" y="1047"/>
                    <a:pt x="2411" y="887"/>
                    <a:pt x="2434" y="751"/>
                  </a:cubicBezTo>
                  <a:lnTo>
                    <a:pt x="2502" y="819"/>
                  </a:lnTo>
                  <a:lnTo>
                    <a:pt x="2525" y="751"/>
                  </a:lnTo>
                  <a:lnTo>
                    <a:pt x="2525" y="751"/>
                  </a:lnTo>
                  <a:cubicBezTo>
                    <a:pt x="2517" y="753"/>
                    <a:pt x="2510" y="755"/>
                    <a:pt x="2505" y="755"/>
                  </a:cubicBezTo>
                  <a:cubicBezTo>
                    <a:pt x="2471" y="755"/>
                    <a:pt x="2473" y="715"/>
                    <a:pt x="2466" y="715"/>
                  </a:cubicBezTo>
                  <a:cubicBezTo>
                    <a:pt x="2464" y="715"/>
                    <a:pt x="2461" y="719"/>
                    <a:pt x="2457" y="728"/>
                  </a:cubicBezTo>
                  <a:cubicBezTo>
                    <a:pt x="2320" y="614"/>
                    <a:pt x="2457" y="478"/>
                    <a:pt x="2366" y="387"/>
                  </a:cubicBezTo>
                  <a:cubicBezTo>
                    <a:pt x="2252" y="364"/>
                    <a:pt x="342" y="69"/>
                    <a:pt x="205" y="69"/>
                  </a:cubicBezTo>
                  <a:lnTo>
                    <a:pt x="2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33"/>
            <p:cNvSpPr/>
            <p:nvPr/>
          </p:nvSpPr>
          <p:spPr>
            <a:xfrm rot="2879632">
              <a:off x="9032666" y="5141351"/>
              <a:ext cx="2251" cy="3752"/>
            </a:xfrm>
            <a:custGeom>
              <a:avLst/>
              <a:gdLst/>
              <a:ahLst/>
              <a:cxnLst/>
              <a:rect l="l" t="t" r="r" b="b"/>
              <a:pathLst>
                <a:path w="69" h="115" extrusionOk="0">
                  <a:moveTo>
                    <a:pt x="69" y="1"/>
                  </a:moveTo>
                  <a:lnTo>
                    <a:pt x="69" y="1"/>
                  </a:lnTo>
                  <a:cubicBezTo>
                    <a:pt x="23" y="46"/>
                    <a:pt x="1" y="69"/>
                    <a:pt x="1" y="115"/>
                  </a:cubicBezTo>
                  <a:cubicBezTo>
                    <a:pt x="69" y="92"/>
                    <a:pt x="69" y="46"/>
                    <a:pt x="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33"/>
            <p:cNvSpPr/>
            <p:nvPr/>
          </p:nvSpPr>
          <p:spPr>
            <a:xfrm rot="2879632">
              <a:off x="9035900" y="5142791"/>
              <a:ext cx="33" cy="33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33"/>
            <p:cNvSpPr/>
            <p:nvPr/>
          </p:nvSpPr>
          <p:spPr>
            <a:xfrm rot="2879632">
              <a:off x="9195582" y="4896799"/>
              <a:ext cx="33" cy="750"/>
            </a:xfrm>
            <a:custGeom>
              <a:avLst/>
              <a:gdLst/>
              <a:ahLst/>
              <a:cxnLst/>
              <a:rect l="l" t="t" r="r" b="b"/>
              <a:pathLst>
                <a:path w="1" h="23" extrusionOk="0">
                  <a:moveTo>
                    <a:pt x="0" y="0"/>
                  </a:moveTo>
                  <a:lnTo>
                    <a:pt x="0" y="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33"/>
            <p:cNvSpPr/>
            <p:nvPr/>
          </p:nvSpPr>
          <p:spPr>
            <a:xfrm rot="2879632">
              <a:off x="9071316" y="4879366"/>
              <a:ext cx="91293" cy="288040"/>
            </a:xfrm>
            <a:custGeom>
              <a:avLst/>
              <a:gdLst/>
              <a:ahLst/>
              <a:cxnLst/>
              <a:rect l="l" t="t" r="r" b="b"/>
              <a:pathLst>
                <a:path w="2798" h="8828" extrusionOk="0">
                  <a:moveTo>
                    <a:pt x="206" y="0"/>
                  </a:moveTo>
                  <a:lnTo>
                    <a:pt x="183" y="46"/>
                  </a:lnTo>
                  <a:cubicBezTo>
                    <a:pt x="186" y="46"/>
                    <a:pt x="189" y="47"/>
                    <a:pt x="194" y="48"/>
                  </a:cubicBezTo>
                  <a:lnTo>
                    <a:pt x="194" y="48"/>
                  </a:lnTo>
                  <a:lnTo>
                    <a:pt x="206" y="0"/>
                  </a:lnTo>
                  <a:close/>
                  <a:moveTo>
                    <a:pt x="2411" y="8619"/>
                  </a:moveTo>
                  <a:lnTo>
                    <a:pt x="2392" y="8695"/>
                  </a:lnTo>
                  <a:lnTo>
                    <a:pt x="2392" y="8695"/>
                  </a:lnTo>
                  <a:cubicBezTo>
                    <a:pt x="2402" y="8638"/>
                    <a:pt x="2348" y="8619"/>
                    <a:pt x="2411" y="8619"/>
                  </a:cubicBezTo>
                  <a:close/>
                  <a:moveTo>
                    <a:pt x="137" y="46"/>
                  </a:moveTo>
                  <a:cubicBezTo>
                    <a:pt x="115" y="114"/>
                    <a:pt x="69" y="160"/>
                    <a:pt x="137" y="182"/>
                  </a:cubicBezTo>
                  <a:cubicBezTo>
                    <a:pt x="131" y="196"/>
                    <a:pt x="122" y="199"/>
                    <a:pt x="112" y="199"/>
                  </a:cubicBezTo>
                  <a:cubicBezTo>
                    <a:pt x="102" y="199"/>
                    <a:pt x="91" y="195"/>
                    <a:pt x="81" y="195"/>
                  </a:cubicBezTo>
                  <a:cubicBezTo>
                    <a:pt x="68" y="195"/>
                    <a:pt x="55" y="201"/>
                    <a:pt x="46" y="228"/>
                  </a:cubicBezTo>
                  <a:cubicBezTo>
                    <a:pt x="46" y="251"/>
                    <a:pt x="115" y="319"/>
                    <a:pt x="69" y="364"/>
                  </a:cubicBezTo>
                  <a:cubicBezTo>
                    <a:pt x="1" y="455"/>
                    <a:pt x="160" y="523"/>
                    <a:pt x="92" y="637"/>
                  </a:cubicBezTo>
                  <a:lnTo>
                    <a:pt x="69" y="614"/>
                  </a:lnTo>
                  <a:cubicBezTo>
                    <a:pt x="24" y="660"/>
                    <a:pt x="69" y="728"/>
                    <a:pt x="24" y="796"/>
                  </a:cubicBezTo>
                  <a:cubicBezTo>
                    <a:pt x="37" y="783"/>
                    <a:pt x="58" y="770"/>
                    <a:pt x="73" y="770"/>
                  </a:cubicBezTo>
                  <a:cubicBezTo>
                    <a:pt x="84" y="770"/>
                    <a:pt x="92" y="777"/>
                    <a:pt x="92" y="796"/>
                  </a:cubicBezTo>
                  <a:cubicBezTo>
                    <a:pt x="46" y="865"/>
                    <a:pt x="92" y="910"/>
                    <a:pt x="46" y="978"/>
                  </a:cubicBezTo>
                  <a:lnTo>
                    <a:pt x="92" y="1024"/>
                  </a:lnTo>
                  <a:cubicBezTo>
                    <a:pt x="69" y="1274"/>
                    <a:pt x="137" y="2320"/>
                    <a:pt x="137" y="2570"/>
                  </a:cubicBezTo>
                  <a:lnTo>
                    <a:pt x="115" y="2547"/>
                  </a:lnTo>
                  <a:lnTo>
                    <a:pt x="115" y="2547"/>
                  </a:lnTo>
                  <a:cubicBezTo>
                    <a:pt x="137" y="2957"/>
                    <a:pt x="115" y="3775"/>
                    <a:pt x="183" y="4185"/>
                  </a:cubicBezTo>
                  <a:cubicBezTo>
                    <a:pt x="115" y="4230"/>
                    <a:pt x="115" y="4321"/>
                    <a:pt x="115" y="4389"/>
                  </a:cubicBezTo>
                  <a:cubicBezTo>
                    <a:pt x="124" y="4370"/>
                    <a:pt x="138" y="4363"/>
                    <a:pt x="149" y="4363"/>
                  </a:cubicBezTo>
                  <a:cubicBezTo>
                    <a:pt x="164" y="4363"/>
                    <a:pt x="173" y="4376"/>
                    <a:pt x="160" y="4389"/>
                  </a:cubicBezTo>
                  <a:cubicBezTo>
                    <a:pt x="160" y="4594"/>
                    <a:pt x="206" y="4412"/>
                    <a:pt x="228" y="4617"/>
                  </a:cubicBezTo>
                  <a:cubicBezTo>
                    <a:pt x="274" y="4844"/>
                    <a:pt x="183" y="5731"/>
                    <a:pt x="137" y="5936"/>
                  </a:cubicBezTo>
                  <a:cubicBezTo>
                    <a:pt x="206" y="6027"/>
                    <a:pt x="137" y="6163"/>
                    <a:pt x="206" y="6277"/>
                  </a:cubicBezTo>
                  <a:lnTo>
                    <a:pt x="183" y="6277"/>
                  </a:lnTo>
                  <a:cubicBezTo>
                    <a:pt x="206" y="6390"/>
                    <a:pt x="115" y="7027"/>
                    <a:pt x="137" y="7163"/>
                  </a:cubicBezTo>
                  <a:lnTo>
                    <a:pt x="137" y="7141"/>
                  </a:lnTo>
                  <a:lnTo>
                    <a:pt x="137" y="7141"/>
                  </a:lnTo>
                  <a:cubicBezTo>
                    <a:pt x="206" y="7277"/>
                    <a:pt x="92" y="7254"/>
                    <a:pt x="69" y="7345"/>
                  </a:cubicBezTo>
                  <a:cubicBezTo>
                    <a:pt x="77" y="7343"/>
                    <a:pt x="85" y="7342"/>
                    <a:pt x="93" y="7342"/>
                  </a:cubicBezTo>
                  <a:cubicBezTo>
                    <a:pt x="172" y="7342"/>
                    <a:pt x="228" y="7440"/>
                    <a:pt x="228" y="7482"/>
                  </a:cubicBezTo>
                  <a:lnTo>
                    <a:pt x="206" y="7459"/>
                  </a:lnTo>
                  <a:lnTo>
                    <a:pt x="206" y="7459"/>
                  </a:lnTo>
                  <a:cubicBezTo>
                    <a:pt x="228" y="7527"/>
                    <a:pt x="297" y="7664"/>
                    <a:pt x="319" y="7755"/>
                  </a:cubicBezTo>
                  <a:lnTo>
                    <a:pt x="251" y="7755"/>
                  </a:lnTo>
                  <a:cubicBezTo>
                    <a:pt x="319" y="7823"/>
                    <a:pt x="274" y="7982"/>
                    <a:pt x="297" y="8028"/>
                  </a:cubicBezTo>
                  <a:cubicBezTo>
                    <a:pt x="251" y="8164"/>
                    <a:pt x="160" y="8369"/>
                    <a:pt x="228" y="8551"/>
                  </a:cubicBezTo>
                  <a:lnTo>
                    <a:pt x="69" y="8642"/>
                  </a:lnTo>
                  <a:lnTo>
                    <a:pt x="92" y="8664"/>
                  </a:lnTo>
                  <a:cubicBezTo>
                    <a:pt x="92" y="8664"/>
                    <a:pt x="1108" y="8827"/>
                    <a:pt x="1799" y="8827"/>
                  </a:cubicBezTo>
                  <a:cubicBezTo>
                    <a:pt x="2038" y="8827"/>
                    <a:pt x="2238" y="8808"/>
                    <a:pt x="2343" y="8755"/>
                  </a:cubicBezTo>
                  <a:lnTo>
                    <a:pt x="2389" y="8755"/>
                  </a:lnTo>
                  <a:lnTo>
                    <a:pt x="2389" y="8710"/>
                  </a:lnTo>
                  <a:cubicBezTo>
                    <a:pt x="2398" y="8683"/>
                    <a:pt x="2406" y="8674"/>
                    <a:pt x="2415" y="8674"/>
                  </a:cubicBezTo>
                  <a:cubicBezTo>
                    <a:pt x="2429" y="8674"/>
                    <a:pt x="2443" y="8696"/>
                    <a:pt x="2457" y="8710"/>
                  </a:cubicBezTo>
                  <a:lnTo>
                    <a:pt x="2502" y="8642"/>
                  </a:lnTo>
                  <a:lnTo>
                    <a:pt x="2457" y="8664"/>
                  </a:lnTo>
                  <a:cubicBezTo>
                    <a:pt x="2434" y="8642"/>
                    <a:pt x="2389" y="8596"/>
                    <a:pt x="2411" y="8551"/>
                  </a:cubicBezTo>
                  <a:cubicBezTo>
                    <a:pt x="2434" y="8505"/>
                    <a:pt x="2502" y="8551"/>
                    <a:pt x="2525" y="8482"/>
                  </a:cubicBezTo>
                  <a:cubicBezTo>
                    <a:pt x="2571" y="8141"/>
                    <a:pt x="2639" y="7800"/>
                    <a:pt x="2639" y="7436"/>
                  </a:cubicBezTo>
                  <a:lnTo>
                    <a:pt x="2662" y="7459"/>
                  </a:lnTo>
                  <a:cubicBezTo>
                    <a:pt x="2662" y="7345"/>
                    <a:pt x="2662" y="7254"/>
                    <a:pt x="2639" y="7163"/>
                  </a:cubicBezTo>
                  <a:lnTo>
                    <a:pt x="2730" y="7118"/>
                  </a:lnTo>
                  <a:lnTo>
                    <a:pt x="2730" y="7118"/>
                  </a:lnTo>
                  <a:cubicBezTo>
                    <a:pt x="2729" y="7118"/>
                    <a:pt x="2728" y="7119"/>
                    <a:pt x="2727" y="7119"/>
                  </a:cubicBezTo>
                  <a:cubicBezTo>
                    <a:pt x="2684" y="7119"/>
                    <a:pt x="2685" y="6572"/>
                    <a:pt x="2707" y="6572"/>
                  </a:cubicBezTo>
                  <a:lnTo>
                    <a:pt x="2616" y="6550"/>
                  </a:lnTo>
                  <a:cubicBezTo>
                    <a:pt x="2616" y="6459"/>
                    <a:pt x="2707" y="6527"/>
                    <a:pt x="2707" y="6436"/>
                  </a:cubicBezTo>
                  <a:cubicBezTo>
                    <a:pt x="2571" y="6390"/>
                    <a:pt x="2707" y="6277"/>
                    <a:pt x="2639" y="6231"/>
                  </a:cubicBezTo>
                  <a:cubicBezTo>
                    <a:pt x="2662" y="6231"/>
                    <a:pt x="2662" y="6186"/>
                    <a:pt x="2707" y="6186"/>
                  </a:cubicBezTo>
                  <a:cubicBezTo>
                    <a:pt x="2639" y="6163"/>
                    <a:pt x="2684" y="6140"/>
                    <a:pt x="2662" y="6117"/>
                  </a:cubicBezTo>
                  <a:lnTo>
                    <a:pt x="2616" y="6117"/>
                  </a:lnTo>
                  <a:lnTo>
                    <a:pt x="2593" y="6049"/>
                  </a:lnTo>
                  <a:lnTo>
                    <a:pt x="2684" y="6049"/>
                  </a:lnTo>
                  <a:cubicBezTo>
                    <a:pt x="2707" y="5867"/>
                    <a:pt x="2798" y="5003"/>
                    <a:pt x="2775" y="4799"/>
                  </a:cubicBezTo>
                  <a:lnTo>
                    <a:pt x="2775" y="4799"/>
                  </a:lnTo>
                  <a:cubicBezTo>
                    <a:pt x="2707" y="4844"/>
                    <a:pt x="2752" y="4890"/>
                    <a:pt x="2662" y="4912"/>
                  </a:cubicBezTo>
                  <a:cubicBezTo>
                    <a:pt x="2616" y="4867"/>
                    <a:pt x="2684" y="4844"/>
                    <a:pt x="2639" y="4821"/>
                  </a:cubicBezTo>
                  <a:cubicBezTo>
                    <a:pt x="2775" y="4799"/>
                    <a:pt x="2662" y="4708"/>
                    <a:pt x="2798" y="4662"/>
                  </a:cubicBezTo>
                  <a:lnTo>
                    <a:pt x="2730" y="4662"/>
                  </a:lnTo>
                  <a:lnTo>
                    <a:pt x="2775" y="4639"/>
                  </a:lnTo>
                  <a:cubicBezTo>
                    <a:pt x="2707" y="4412"/>
                    <a:pt x="2730" y="4571"/>
                    <a:pt x="2752" y="4389"/>
                  </a:cubicBezTo>
                  <a:cubicBezTo>
                    <a:pt x="2752" y="4276"/>
                    <a:pt x="2662" y="4207"/>
                    <a:pt x="2684" y="4162"/>
                  </a:cubicBezTo>
                  <a:lnTo>
                    <a:pt x="2639" y="4162"/>
                  </a:lnTo>
                  <a:cubicBezTo>
                    <a:pt x="2684" y="4162"/>
                    <a:pt x="2593" y="4071"/>
                    <a:pt x="2662" y="4071"/>
                  </a:cubicBezTo>
                  <a:cubicBezTo>
                    <a:pt x="2643" y="4034"/>
                    <a:pt x="2655" y="3968"/>
                    <a:pt x="2611" y="3968"/>
                  </a:cubicBezTo>
                  <a:cubicBezTo>
                    <a:pt x="2601" y="3968"/>
                    <a:pt x="2588" y="3971"/>
                    <a:pt x="2571" y="3980"/>
                  </a:cubicBezTo>
                  <a:cubicBezTo>
                    <a:pt x="2607" y="3962"/>
                    <a:pt x="2629" y="3899"/>
                    <a:pt x="2648" y="3899"/>
                  </a:cubicBezTo>
                  <a:cubicBezTo>
                    <a:pt x="2653" y="3899"/>
                    <a:pt x="2657" y="3903"/>
                    <a:pt x="2662" y="3912"/>
                  </a:cubicBezTo>
                  <a:lnTo>
                    <a:pt x="2662" y="3843"/>
                  </a:lnTo>
                  <a:lnTo>
                    <a:pt x="2639" y="3889"/>
                  </a:lnTo>
                  <a:cubicBezTo>
                    <a:pt x="2639" y="3798"/>
                    <a:pt x="2707" y="3730"/>
                    <a:pt x="2616" y="3662"/>
                  </a:cubicBezTo>
                  <a:lnTo>
                    <a:pt x="2593" y="3707"/>
                  </a:lnTo>
                  <a:cubicBezTo>
                    <a:pt x="2593" y="3639"/>
                    <a:pt x="2571" y="3593"/>
                    <a:pt x="2662" y="3593"/>
                  </a:cubicBezTo>
                  <a:lnTo>
                    <a:pt x="2684" y="3639"/>
                  </a:lnTo>
                  <a:cubicBezTo>
                    <a:pt x="2684" y="3548"/>
                    <a:pt x="2684" y="3480"/>
                    <a:pt x="2639" y="3411"/>
                  </a:cubicBezTo>
                  <a:lnTo>
                    <a:pt x="2639" y="3434"/>
                  </a:lnTo>
                  <a:cubicBezTo>
                    <a:pt x="2548" y="3343"/>
                    <a:pt x="2502" y="2820"/>
                    <a:pt x="2389" y="2706"/>
                  </a:cubicBezTo>
                  <a:lnTo>
                    <a:pt x="2320" y="2752"/>
                  </a:lnTo>
                  <a:lnTo>
                    <a:pt x="2275" y="2661"/>
                  </a:lnTo>
                  <a:lnTo>
                    <a:pt x="2275" y="2661"/>
                  </a:lnTo>
                  <a:lnTo>
                    <a:pt x="2457" y="2729"/>
                  </a:lnTo>
                  <a:cubicBezTo>
                    <a:pt x="2457" y="2547"/>
                    <a:pt x="2434" y="1660"/>
                    <a:pt x="2502" y="1524"/>
                  </a:cubicBezTo>
                  <a:cubicBezTo>
                    <a:pt x="2522" y="1495"/>
                    <a:pt x="2546" y="1486"/>
                    <a:pt x="2566" y="1486"/>
                  </a:cubicBezTo>
                  <a:cubicBezTo>
                    <a:pt x="2594" y="1486"/>
                    <a:pt x="2616" y="1501"/>
                    <a:pt x="2616" y="1501"/>
                  </a:cubicBezTo>
                  <a:cubicBezTo>
                    <a:pt x="2593" y="1433"/>
                    <a:pt x="2548" y="1479"/>
                    <a:pt x="2548" y="1410"/>
                  </a:cubicBezTo>
                  <a:lnTo>
                    <a:pt x="2548" y="1410"/>
                  </a:lnTo>
                  <a:lnTo>
                    <a:pt x="2616" y="1433"/>
                  </a:lnTo>
                  <a:lnTo>
                    <a:pt x="2593" y="1365"/>
                  </a:lnTo>
                  <a:cubicBezTo>
                    <a:pt x="2582" y="1388"/>
                    <a:pt x="2559" y="1393"/>
                    <a:pt x="2531" y="1393"/>
                  </a:cubicBezTo>
                  <a:cubicBezTo>
                    <a:pt x="2502" y="1393"/>
                    <a:pt x="2468" y="1388"/>
                    <a:pt x="2434" y="1388"/>
                  </a:cubicBezTo>
                  <a:lnTo>
                    <a:pt x="2457" y="1319"/>
                  </a:lnTo>
                  <a:lnTo>
                    <a:pt x="2502" y="1319"/>
                  </a:lnTo>
                  <a:cubicBezTo>
                    <a:pt x="2502" y="1297"/>
                    <a:pt x="2343" y="1251"/>
                    <a:pt x="2389" y="1183"/>
                  </a:cubicBezTo>
                  <a:cubicBezTo>
                    <a:pt x="2411" y="1046"/>
                    <a:pt x="2389" y="887"/>
                    <a:pt x="2411" y="751"/>
                  </a:cubicBezTo>
                  <a:lnTo>
                    <a:pt x="2480" y="819"/>
                  </a:lnTo>
                  <a:lnTo>
                    <a:pt x="2502" y="751"/>
                  </a:lnTo>
                  <a:lnTo>
                    <a:pt x="2502" y="751"/>
                  </a:lnTo>
                  <a:cubicBezTo>
                    <a:pt x="2497" y="753"/>
                    <a:pt x="2493" y="755"/>
                    <a:pt x="2489" y="755"/>
                  </a:cubicBezTo>
                  <a:cubicBezTo>
                    <a:pt x="2465" y="755"/>
                    <a:pt x="2472" y="702"/>
                    <a:pt x="2447" y="702"/>
                  </a:cubicBezTo>
                  <a:cubicBezTo>
                    <a:pt x="2444" y="702"/>
                    <a:pt x="2439" y="703"/>
                    <a:pt x="2434" y="705"/>
                  </a:cubicBezTo>
                  <a:cubicBezTo>
                    <a:pt x="2320" y="592"/>
                    <a:pt x="2434" y="478"/>
                    <a:pt x="2343" y="387"/>
                  </a:cubicBezTo>
                  <a:cubicBezTo>
                    <a:pt x="2232" y="365"/>
                    <a:pt x="399" y="81"/>
                    <a:pt x="194" y="48"/>
                  </a:cubicBezTo>
                  <a:lnTo>
                    <a:pt x="194" y="48"/>
                  </a:lnTo>
                  <a:lnTo>
                    <a:pt x="183" y="91"/>
                  </a:lnTo>
                  <a:lnTo>
                    <a:pt x="251" y="91"/>
                  </a:lnTo>
                  <a:cubicBezTo>
                    <a:pt x="274" y="160"/>
                    <a:pt x="206" y="114"/>
                    <a:pt x="206" y="182"/>
                  </a:cubicBezTo>
                  <a:cubicBezTo>
                    <a:pt x="137" y="182"/>
                    <a:pt x="137" y="114"/>
                    <a:pt x="137" y="4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33"/>
            <p:cNvSpPr/>
            <p:nvPr/>
          </p:nvSpPr>
          <p:spPr>
            <a:xfrm rot="2879632">
              <a:off x="8267203" y="4494162"/>
              <a:ext cx="2284" cy="3002"/>
            </a:xfrm>
            <a:custGeom>
              <a:avLst/>
              <a:gdLst/>
              <a:ahLst/>
              <a:cxnLst/>
              <a:rect l="l" t="t" r="r" b="b"/>
              <a:pathLst>
                <a:path w="70" h="92" extrusionOk="0">
                  <a:moveTo>
                    <a:pt x="69" y="0"/>
                  </a:moveTo>
                  <a:lnTo>
                    <a:pt x="69" y="0"/>
                  </a:lnTo>
                  <a:cubicBezTo>
                    <a:pt x="24" y="23"/>
                    <a:pt x="1" y="46"/>
                    <a:pt x="1" y="91"/>
                  </a:cubicBezTo>
                  <a:cubicBezTo>
                    <a:pt x="69" y="68"/>
                    <a:pt x="69" y="23"/>
                    <a:pt x="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33"/>
            <p:cNvSpPr/>
            <p:nvPr/>
          </p:nvSpPr>
          <p:spPr>
            <a:xfrm rot="2879632">
              <a:off x="8270067" y="4495756"/>
              <a:ext cx="750" cy="33"/>
            </a:xfrm>
            <a:custGeom>
              <a:avLst/>
              <a:gdLst/>
              <a:ahLst/>
              <a:cxnLst/>
              <a:rect l="l" t="t" r="r" b="b"/>
              <a:pathLst>
                <a:path w="23" h="1" extrusionOk="0">
                  <a:moveTo>
                    <a:pt x="23" y="0"/>
                  </a:moveTo>
                  <a:lnTo>
                    <a:pt x="2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33"/>
            <p:cNvSpPr/>
            <p:nvPr/>
          </p:nvSpPr>
          <p:spPr>
            <a:xfrm rot="2879632">
              <a:off x="8385477" y="4274459"/>
              <a:ext cx="33" cy="750"/>
            </a:xfrm>
            <a:custGeom>
              <a:avLst/>
              <a:gdLst/>
              <a:ahLst/>
              <a:cxnLst/>
              <a:rect l="l" t="t" r="r" b="b"/>
              <a:pathLst>
                <a:path w="1" h="23" extrusionOk="0">
                  <a:moveTo>
                    <a:pt x="1" y="0"/>
                  </a:moveTo>
                  <a:lnTo>
                    <a:pt x="1" y="2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33"/>
            <p:cNvSpPr/>
            <p:nvPr/>
          </p:nvSpPr>
          <p:spPr>
            <a:xfrm rot="2879632">
              <a:off x="8279850" y="4269623"/>
              <a:ext cx="99450" cy="236945"/>
            </a:xfrm>
            <a:custGeom>
              <a:avLst/>
              <a:gdLst/>
              <a:ahLst/>
              <a:cxnLst/>
              <a:rect l="l" t="t" r="r" b="b"/>
              <a:pathLst>
                <a:path w="3048" h="7262" extrusionOk="0">
                  <a:moveTo>
                    <a:pt x="2388" y="2070"/>
                  </a:moveTo>
                  <a:lnTo>
                    <a:pt x="2499" y="2094"/>
                  </a:lnTo>
                  <a:lnTo>
                    <a:pt x="2499" y="2094"/>
                  </a:lnTo>
                  <a:lnTo>
                    <a:pt x="2434" y="2138"/>
                  </a:lnTo>
                  <a:lnTo>
                    <a:pt x="2388" y="2070"/>
                  </a:lnTo>
                  <a:close/>
                  <a:moveTo>
                    <a:pt x="2707" y="7095"/>
                  </a:moveTo>
                  <a:lnTo>
                    <a:pt x="2688" y="7151"/>
                  </a:lnTo>
                  <a:lnTo>
                    <a:pt x="2688" y="7151"/>
                  </a:lnTo>
                  <a:cubicBezTo>
                    <a:pt x="2694" y="7114"/>
                    <a:pt x="2645" y="7095"/>
                    <a:pt x="2707" y="7095"/>
                  </a:cubicBezTo>
                  <a:close/>
                  <a:moveTo>
                    <a:pt x="182" y="0"/>
                  </a:moveTo>
                  <a:lnTo>
                    <a:pt x="137" y="69"/>
                  </a:lnTo>
                  <a:lnTo>
                    <a:pt x="228" y="69"/>
                  </a:lnTo>
                  <a:cubicBezTo>
                    <a:pt x="251" y="137"/>
                    <a:pt x="182" y="91"/>
                    <a:pt x="182" y="137"/>
                  </a:cubicBezTo>
                  <a:cubicBezTo>
                    <a:pt x="173" y="140"/>
                    <a:pt x="165" y="141"/>
                    <a:pt x="158" y="141"/>
                  </a:cubicBezTo>
                  <a:cubicBezTo>
                    <a:pt x="114" y="141"/>
                    <a:pt x="111" y="85"/>
                    <a:pt x="92" y="46"/>
                  </a:cubicBezTo>
                  <a:lnTo>
                    <a:pt x="92" y="46"/>
                  </a:lnTo>
                  <a:cubicBezTo>
                    <a:pt x="92" y="91"/>
                    <a:pt x="46" y="137"/>
                    <a:pt x="114" y="160"/>
                  </a:cubicBezTo>
                  <a:cubicBezTo>
                    <a:pt x="92" y="182"/>
                    <a:pt x="46" y="160"/>
                    <a:pt x="23" y="205"/>
                  </a:cubicBezTo>
                  <a:cubicBezTo>
                    <a:pt x="46" y="228"/>
                    <a:pt x="92" y="273"/>
                    <a:pt x="69" y="319"/>
                  </a:cubicBezTo>
                  <a:lnTo>
                    <a:pt x="46" y="319"/>
                  </a:lnTo>
                  <a:cubicBezTo>
                    <a:pt x="1" y="410"/>
                    <a:pt x="160" y="432"/>
                    <a:pt x="92" y="523"/>
                  </a:cubicBezTo>
                  <a:lnTo>
                    <a:pt x="69" y="523"/>
                  </a:lnTo>
                  <a:cubicBezTo>
                    <a:pt x="23" y="546"/>
                    <a:pt x="92" y="614"/>
                    <a:pt x="46" y="660"/>
                  </a:cubicBezTo>
                  <a:lnTo>
                    <a:pt x="114" y="660"/>
                  </a:lnTo>
                  <a:cubicBezTo>
                    <a:pt x="69" y="728"/>
                    <a:pt x="114" y="774"/>
                    <a:pt x="69" y="819"/>
                  </a:cubicBezTo>
                  <a:lnTo>
                    <a:pt x="137" y="842"/>
                  </a:lnTo>
                  <a:cubicBezTo>
                    <a:pt x="114" y="1069"/>
                    <a:pt x="228" y="1888"/>
                    <a:pt x="251" y="2115"/>
                  </a:cubicBezTo>
                  <a:lnTo>
                    <a:pt x="228" y="2092"/>
                  </a:lnTo>
                  <a:lnTo>
                    <a:pt x="228" y="2092"/>
                  </a:lnTo>
                  <a:cubicBezTo>
                    <a:pt x="273" y="2411"/>
                    <a:pt x="296" y="3093"/>
                    <a:pt x="387" y="3411"/>
                  </a:cubicBezTo>
                  <a:cubicBezTo>
                    <a:pt x="319" y="3480"/>
                    <a:pt x="342" y="3548"/>
                    <a:pt x="319" y="3593"/>
                  </a:cubicBezTo>
                  <a:lnTo>
                    <a:pt x="387" y="3593"/>
                  </a:lnTo>
                  <a:cubicBezTo>
                    <a:pt x="387" y="3775"/>
                    <a:pt x="433" y="3616"/>
                    <a:pt x="455" y="3775"/>
                  </a:cubicBezTo>
                  <a:cubicBezTo>
                    <a:pt x="501" y="3957"/>
                    <a:pt x="433" y="4685"/>
                    <a:pt x="387" y="4867"/>
                  </a:cubicBezTo>
                  <a:cubicBezTo>
                    <a:pt x="478" y="4958"/>
                    <a:pt x="410" y="5049"/>
                    <a:pt x="455" y="5140"/>
                  </a:cubicBezTo>
                  <a:lnTo>
                    <a:pt x="433" y="5140"/>
                  </a:lnTo>
                  <a:cubicBezTo>
                    <a:pt x="455" y="5231"/>
                    <a:pt x="364" y="5776"/>
                    <a:pt x="410" y="5890"/>
                  </a:cubicBezTo>
                  <a:lnTo>
                    <a:pt x="410" y="5867"/>
                  </a:lnTo>
                  <a:lnTo>
                    <a:pt x="410" y="5867"/>
                  </a:lnTo>
                  <a:cubicBezTo>
                    <a:pt x="478" y="5958"/>
                    <a:pt x="364" y="5936"/>
                    <a:pt x="342" y="6026"/>
                  </a:cubicBezTo>
                  <a:cubicBezTo>
                    <a:pt x="433" y="6026"/>
                    <a:pt x="501" y="6095"/>
                    <a:pt x="501" y="6140"/>
                  </a:cubicBezTo>
                  <a:lnTo>
                    <a:pt x="478" y="6140"/>
                  </a:lnTo>
                  <a:cubicBezTo>
                    <a:pt x="501" y="6186"/>
                    <a:pt x="592" y="6299"/>
                    <a:pt x="592" y="6368"/>
                  </a:cubicBezTo>
                  <a:lnTo>
                    <a:pt x="546" y="6368"/>
                  </a:lnTo>
                  <a:cubicBezTo>
                    <a:pt x="592" y="6436"/>
                    <a:pt x="569" y="6549"/>
                    <a:pt x="569" y="6595"/>
                  </a:cubicBezTo>
                  <a:cubicBezTo>
                    <a:pt x="546" y="6709"/>
                    <a:pt x="455" y="6868"/>
                    <a:pt x="524" y="7004"/>
                  </a:cubicBezTo>
                  <a:lnTo>
                    <a:pt x="364" y="7095"/>
                  </a:lnTo>
                  <a:lnTo>
                    <a:pt x="387" y="7118"/>
                  </a:lnTo>
                  <a:cubicBezTo>
                    <a:pt x="387" y="7118"/>
                    <a:pt x="1447" y="7262"/>
                    <a:pt x="2138" y="7262"/>
                  </a:cubicBezTo>
                  <a:cubicBezTo>
                    <a:pt x="2357" y="7262"/>
                    <a:pt x="2540" y="7247"/>
                    <a:pt x="2638" y="7209"/>
                  </a:cubicBezTo>
                  <a:lnTo>
                    <a:pt x="2684" y="7209"/>
                  </a:lnTo>
                  <a:lnTo>
                    <a:pt x="2684" y="7163"/>
                  </a:lnTo>
                  <a:cubicBezTo>
                    <a:pt x="2691" y="7149"/>
                    <a:pt x="2698" y="7144"/>
                    <a:pt x="2706" y="7144"/>
                  </a:cubicBezTo>
                  <a:cubicBezTo>
                    <a:pt x="2723" y="7144"/>
                    <a:pt x="2743" y="7171"/>
                    <a:pt x="2775" y="7186"/>
                  </a:cubicBezTo>
                  <a:lnTo>
                    <a:pt x="2798" y="7118"/>
                  </a:lnTo>
                  <a:lnTo>
                    <a:pt x="2752" y="7141"/>
                  </a:lnTo>
                  <a:lnTo>
                    <a:pt x="2707" y="7050"/>
                  </a:lnTo>
                  <a:cubicBezTo>
                    <a:pt x="2729" y="7004"/>
                    <a:pt x="2798" y="7050"/>
                    <a:pt x="2820" y="6982"/>
                  </a:cubicBezTo>
                  <a:cubicBezTo>
                    <a:pt x="2866" y="6686"/>
                    <a:pt x="2934" y="6413"/>
                    <a:pt x="2911" y="6095"/>
                  </a:cubicBezTo>
                  <a:lnTo>
                    <a:pt x="2911" y="6095"/>
                  </a:lnTo>
                  <a:lnTo>
                    <a:pt x="2957" y="6117"/>
                  </a:lnTo>
                  <a:cubicBezTo>
                    <a:pt x="2934" y="6026"/>
                    <a:pt x="2934" y="5936"/>
                    <a:pt x="2911" y="5867"/>
                  </a:cubicBezTo>
                  <a:lnTo>
                    <a:pt x="3002" y="5822"/>
                  </a:lnTo>
                  <a:lnTo>
                    <a:pt x="3002" y="5822"/>
                  </a:lnTo>
                  <a:cubicBezTo>
                    <a:pt x="3001" y="5822"/>
                    <a:pt x="3000" y="5823"/>
                    <a:pt x="2999" y="5823"/>
                  </a:cubicBezTo>
                  <a:cubicBezTo>
                    <a:pt x="2957" y="5823"/>
                    <a:pt x="2957" y="5366"/>
                    <a:pt x="2957" y="5344"/>
                  </a:cubicBezTo>
                  <a:lnTo>
                    <a:pt x="2866" y="5344"/>
                  </a:lnTo>
                  <a:cubicBezTo>
                    <a:pt x="2866" y="5253"/>
                    <a:pt x="2979" y="5322"/>
                    <a:pt x="2957" y="5231"/>
                  </a:cubicBezTo>
                  <a:cubicBezTo>
                    <a:pt x="2820" y="5208"/>
                    <a:pt x="2979" y="5094"/>
                    <a:pt x="2911" y="5071"/>
                  </a:cubicBezTo>
                  <a:cubicBezTo>
                    <a:pt x="2911" y="5071"/>
                    <a:pt x="2911" y="5026"/>
                    <a:pt x="2957" y="5026"/>
                  </a:cubicBezTo>
                  <a:cubicBezTo>
                    <a:pt x="2889" y="5026"/>
                    <a:pt x="2934" y="5003"/>
                    <a:pt x="2934" y="4958"/>
                  </a:cubicBezTo>
                  <a:lnTo>
                    <a:pt x="2934" y="4958"/>
                  </a:lnTo>
                  <a:lnTo>
                    <a:pt x="2889" y="4980"/>
                  </a:lnTo>
                  <a:lnTo>
                    <a:pt x="2843" y="4912"/>
                  </a:lnTo>
                  <a:lnTo>
                    <a:pt x="2934" y="4912"/>
                  </a:lnTo>
                  <a:cubicBezTo>
                    <a:pt x="2957" y="4776"/>
                    <a:pt x="3048" y="4025"/>
                    <a:pt x="3002" y="3866"/>
                  </a:cubicBezTo>
                  <a:lnTo>
                    <a:pt x="3002" y="3866"/>
                  </a:lnTo>
                  <a:cubicBezTo>
                    <a:pt x="2957" y="3889"/>
                    <a:pt x="2979" y="3934"/>
                    <a:pt x="2889" y="3957"/>
                  </a:cubicBezTo>
                  <a:cubicBezTo>
                    <a:pt x="2843" y="3912"/>
                    <a:pt x="2911" y="3889"/>
                    <a:pt x="2866" y="3866"/>
                  </a:cubicBezTo>
                  <a:cubicBezTo>
                    <a:pt x="3002" y="3866"/>
                    <a:pt x="2889" y="3775"/>
                    <a:pt x="3025" y="3752"/>
                  </a:cubicBezTo>
                  <a:lnTo>
                    <a:pt x="2957" y="3730"/>
                  </a:lnTo>
                  <a:lnTo>
                    <a:pt x="3002" y="3707"/>
                  </a:lnTo>
                  <a:cubicBezTo>
                    <a:pt x="2911" y="3525"/>
                    <a:pt x="2957" y="3662"/>
                    <a:pt x="2979" y="3502"/>
                  </a:cubicBezTo>
                  <a:cubicBezTo>
                    <a:pt x="2957" y="3411"/>
                    <a:pt x="2866" y="3366"/>
                    <a:pt x="2889" y="3298"/>
                  </a:cubicBezTo>
                  <a:lnTo>
                    <a:pt x="2889" y="3298"/>
                  </a:lnTo>
                  <a:lnTo>
                    <a:pt x="2820" y="3320"/>
                  </a:lnTo>
                  <a:cubicBezTo>
                    <a:pt x="2889" y="3298"/>
                    <a:pt x="2775" y="3252"/>
                    <a:pt x="2843" y="3229"/>
                  </a:cubicBezTo>
                  <a:cubicBezTo>
                    <a:pt x="2843" y="3211"/>
                    <a:pt x="2843" y="3149"/>
                    <a:pt x="2796" y="3149"/>
                  </a:cubicBezTo>
                  <a:cubicBezTo>
                    <a:pt x="2784" y="3149"/>
                    <a:pt x="2770" y="3152"/>
                    <a:pt x="2752" y="3161"/>
                  </a:cubicBezTo>
                  <a:cubicBezTo>
                    <a:pt x="2787" y="3144"/>
                    <a:pt x="2808" y="3100"/>
                    <a:pt x="2836" y="3100"/>
                  </a:cubicBezTo>
                  <a:cubicBezTo>
                    <a:pt x="2845" y="3100"/>
                    <a:pt x="2855" y="3105"/>
                    <a:pt x="2866" y="3116"/>
                  </a:cubicBezTo>
                  <a:lnTo>
                    <a:pt x="2843" y="3048"/>
                  </a:lnTo>
                  <a:lnTo>
                    <a:pt x="2820" y="3070"/>
                  </a:lnTo>
                  <a:cubicBezTo>
                    <a:pt x="2820" y="3002"/>
                    <a:pt x="2889" y="2957"/>
                    <a:pt x="2798" y="2911"/>
                  </a:cubicBezTo>
                  <a:lnTo>
                    <a:pt x="2752" y="2934"/>
                  </a:lnTo>
                  <a:cubicBezTo>
                    <a:pt x="2752" y="2888"/>
                    <a:pt x="2752" y="2843"/>
                    <a:pt x="2843" y="2820"/>
                  </a:cubicBezTo>
                  <a:lnTo>
                    <a:pt x="2866" y="2866"/>
                  </a:lnTo>
                  <a:cubicBezTo>
                    <a:pt x="2866" y="2797"/>
                    <a:pt x="2843" y="2752"/>
                    <a:pt x="2798" y="2684"/>
                  </a:cubicBezTo>
                  <a:lnTo>
                    <a:pt x="2798" y="2706"/>
                  </a:lnTo>
                  <a:cubicBezTo>
                    <a:pt x="2708" y="2617"/>
                    <a:pt x="2618" y="2194"/>
                    <a:pt x="2506" y="2096"/>
                  </a:cubicBezTo>
                  <a:lnTo>
                    <a:pt x="2506" y="2096"/>
                  </a:lnTo>
                  <a:lnTo>
                    <a:pt x="2593" y="2115"/>
                  </a:lnTo>
                  <a:cubicBezTo>
                    <a:pt x="2570" y="1956"/>
                    <a:pt x="2502" y="1206"/>
                    <a:pt x="2547" y="1069"/>
                  </a:cubicBezTo>
                  <a:cubicBezTo>
                    <a:pt x="2563" y="1054"/>
                    <a:pt x="2580" y="1049"/>
                    <a:pt x="2597" y="1049"/>
                  </a:cubicBezTo>
                  <a:cubicBezTo>
                    <a:pt x="2631" y="1049"/>
                    <a:pt x="2661" y="1069"/>
                    <a:pt x="2661" y="1069"/>
                  </a:cubicBezTo>
                  <a:cubicBezTo>
                    <a:pt x="2638" y="1001"/>
                    <a:pt x="2593" y="1046"/>
                    <a:pt x="2593" y="978"/>
                  </a:cubicBezTo>
                  <a:lnTo>
                    <a:pt x="2593" y="978"/>
                  </a:lnTo>
                  <a:lnTo>
                    <a:pt x="2661" y="1001"/>
                  </a:lnTo>
                  <a:lnTo>
                    <a:pt x="2661" y="1001"/>
                  </a:lnTo>
                  <a:lnTo>
                    <a:pt x="2638" y="955"/>
                  </a:lnTo>
                  <a:cubicBezTo>
                    <a:pt x="2627" y="967"/>
                    <a:pt x="2599" y="967"/>
                    <a:pt x="2567" y="967"/>
                  </a:cubicBezTo>
                  <a:cubicBezTo>
                    <a:pt x="2536" y="967"/>
                    <a:pt x="2502" y="967"/>
                    <a:pt x="2479" y="978"/>
                  </a:cubicBezTo>
                  <a:lnTo>
                    <a:pt x="2479" y="910"/>
                  </a:lnTo>
                  <a:lnTo>
                    <a:pt x="2547" y="910"/>
                  </a:lnTo>
                  <a:cubicBezTo>
                    <a:pt x="2547" y="887"/>
                    <a:pt x="2388" y="865"/>
                    <a:pt x="2411" y="796"/>
                  </a:cubicBezTo>
                  <a:cubicBezTo>
                    <a:pt x="2434" y="683"/>
                    <a:pt x="2411" y="546"/>
                    <a:pt x="2434" y="432"/>
                  </a:cubicBezTo>
                  <a:lnTo>
                    <a:pt x="2502" y="478"/>
                  </a:lnTo>
                  <a:lnTo>
                    <a:pt x="2502" y="432"/>
                  </a:lnTo>
                  <a:cubicBezTo>
                    <a:pt x="2495" y="436"/>
                    <a:pt x="2490" y="437"/>
                    <a:pt x="2486" y="437"/>
                  </a:cubicBezTo>
                  <a:cubicBezTo>
                    <a:pt x="2466" y="437"/>
                    <a:pt x="2472" y="405"/>
                    <a:pt x="2464" y="405"/>
                  </a:cubicBezTo>
                  <a:cubicBezTo>
                    <a:pt x="2462" y="405"/>
                    <a:pt x="2460" y="406"/>
                    <a:pt x="2456" y="410"/>
                  </a:cubicBezTo>
                  <a:cubicBezTo>
                    <a:pt x="2320" y="319"/>
                    <a:pt x="2434" y="205"/>
                    <a:pt x="2343" y="137"/>
                  </a:cubicBezTo>
                  <a:cubicBezTo>
                    <a:pt x="2229" y="137"/>
                    <a:pt x="296" y="46"/>
                    <a:pt x="160" y="46"/>
                  </a:cubicBezTo>
                  <a:lnTo>
                    <a:pt x="18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33"/>
            <p:cNvSpPr/>
            <p:nvPr/>
          </p:nvSpPr>
          <p:spPr>
            <a:xfrm rot="2879632">
              <a:off x="8462878" y="4979361"/>
              <a:ext cx="3002" cy="4470"/>
            </a:xfrm>
            <a:custGeom>
              <a:avLst/>
              <a:gdLst/>
              <a:ahLst/>
              <a:cxnLst/>
              <a:rect l="l" t="t" r="r" b="b"/>
              <a:pathLst>
                <a:path w="92" h="137" extrusionOk="0">
                  <a:moveTo>
                    <a:pt x="91" y="1"/>
                  </a:moveTo>
                  <a:lnTo>
                    <a:pt x="91" y="1"/>
                  </a:lnTo>
                  <a:cubicBezTo>
                    <a:pt x="23" y="46"/>
                    <a:pt x="0" y="69"/>
                    <a:pt x="0" y="137"/>
                  </a:cubicBezTo>
                  <a:cubicBezTo>
                    <a:pt x="69" y="114"/>
                    <a:pt x="69" y="46"/>
                    <a:pt x="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33"/>
            <p:cNvSpPr/>
            <p:nvPr/>
          </p:nvSpPr>
          <p:spPr>
            <a:xfrm rot="2879632">
              <a:off x="8467005" y="4981198"/>
              <a:ext cx="33" cy="33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33"/>
            <p:cNvSpPr/>
            <p:nvPr/>
          </p:nvSpPr>
          <p:spPr>
            <a:xfrm rot="2879632">
              <a:off x="8622745" y="4717935"/>
              <a:ext cx="783" cy="750"/>
            </a:xfrm>
            <a:custGeom>
              <a:avLst/>
              <a:gdLst/>
              <a:ahLst/>
              <a:cxnLst/>
              <a:rect l="l" t="t" r="r" b="b"/>
              <a:pathLst>
                <a:path w="24" h="23" extrusionOk="0">
                  <a:moveTo>
                    <a:pt x="0" y="0"/>
                  </a:moveTo>
                  <a:lnTo>
                    <a:pt x="23" y="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3"/>
            <p:cNvSpPr/>
            <p:nvPr/>
          </p:nvSpPr>
          <p:spPr>
            <a:xfrm rot="2879632">
              <a:off x="8495005" y="4704161"/>
              <a:ext cx="103170" cy="297992"/>
            </a:xfrm>
            <a:custGeom>
              <a:avLst/>
              <a:gdLst/>
              <a:ahLst/>
              <a:cxnLst/>
              <a:rect l="l" t="t" r="r" b="b"/>
              <a:pathLst>
                <a:path w="3162" h="9133" extrusionOk="0">
                  <a:moveTo>
                    <a:pt x="159" y="1"/>
                  </a:moveTo>
                  <a:lnTo>
                    <a:pt x="137" y="69"/>
                  </a:lnTo>
                  <a:cubicBezTo>
                    <a:pt x="138" y="68"/>
                    <a:pt x="140" y="68"/>
                    <a:pt x="143" y="68"/>
                  </a:cubicBezTo>
                  <a:lnTo>
                    <a:pt x="143" y="68"/>
                  </a:lnTo>
                  <a:lnTo>
                    <a:pt x="159" y="1"/>
                  </a:lnTo>
                  <a:close/>
                  <a:moveTo>
                    <a:pt x="71" y="811"/>
                  </a:moveTo>
                  <a:lnTo>
                    <a:pt x="71" y="811"/>
                  </a:lnTo>
                  <a:cubicBezTo>
                    <a:pt x="69" y="813"/>
                    <a:pt x="68" y="816"/>
                    <a:pt x="68" y="819"/>
                  </a:cubicBezTo>
                  <a:cubicBezTo>
                    <a:pt x="69" y="816"/>
                    <a:pt x="70" y="814"/>
                    <a:pt x="71" y="811"/>
                  </a:cubicBezTo>
                  <a:close/>
                  <a:moveTo>
                    <a:pt x="2320" y="46"/>
                  </a:moveTo>
                  <a:cubicBezTo>
                    <a:pt x="2207" y="46"/>
                    <a:pt x="321" y="46"/>
                    <a:pt x="143" y="68"/>
                  </a:cubicBezTo>
                  <a:lnTo>
                    <a:pt x="143" y="68"/>
                  </a:lnTo>
                  <a:lnTo>
                    <a:pt x="137" y="91"/>
                  </a:lnTo>
                  <a:lnTo>
                    <a:pt x="205" y="91"/>
                  </a:lnTo>
                  <a:cubicBezTo>
                    <a:pt x="228" y="160"/>
                    <a:pt x="159" y="114"/>
                    <a:pt x="159" y="182"/>
                  </a:cubicBezTo>
                  <a:cubicBezTo>
                    <a:pt x="114" y="182"/>
                    <a:pt x="91" y="137"/>
                    <a:pt x="91" y="69"/>
                  </a:cubicBezTo>
                  <a:lnTo>
                    <a:pt x="91" y="69"/>
                  </a:lnTo>
                  <a:cubicBezTo>
                    <a:pt x="68" y="137"/>
                    <a:pt x="46" y="182"/>
                    <a:pt x="114" y="205"/>
                  </a:cubicBezTo>
                  <a:cubicBezTo>
                    <a:pt x="103" y="228"/>
                    <a:pt x="80" y="228"/>
                    <a:pt x="57" y="228"/>
                  </a:cubicBezTo>
                  <a:cubicBezTo>
                    <a:pt x="34" y="228"/>
                    <a:pt x="12" y="228"/>
                    <a:pt x="0" y="251"/>
                  </a:cubicBezTo>
                  <a:cubicBezTo>
                    <a:pt x="23" y="296"/>
                    <a:pt x="91" y="342"/>
                    <a:pt x="68" y="387"/>
                  </a:cubicBezTo>
                  <a:lnTo>
                    <a:pt x="46" y="387"/>
                  </a:lnTo>
                  <a:cubicBezTo>
                    <a:pt x="0" y="501"/>
                    <a:pt x="159" y="546"/>
                    <a:pt x="91" y="660"/>
                  </a:cubicBezTo>
                  <a:lnTo>
                    <a:pt x="68" y="660"/>
                  </a:lnTo>
                  <a:cubicBezTo>
                    <a:pt x="47" y="682"/>
                    <a:pt x="88" y="746"/>
                    <a:pt x="71" y="811"/>
                  </a:cubicBezTo>
                  <a:lnTo>
                    <a:pt x="71" y="811"/>
                  </a:lnTo>
                  <a:cubicBezTo>
                    <a:pt x="75" y="805"/>
                    <a:pt x="84" y="802"/>
                    <a:pt x="94" y="802"/>
                  </a:cubicBezTo>
                  <a:cubicBezTo>
                    <a:pt x="108" y="802"/>
                    <a:pt x="125" y="808"/>
                    <a:pt x="137" y="819"/>
                  </a:cubicBezTo>
                  <a:cubicBezTo>
                    <a:pt x="91" y="910"/>
                    <a:pt x="137" y="956"/>
                    <a:pt x="91" y="1001"/>
                  </a:cubicBezTo>
                  <a:lnTo>
                    <a:pt x="159" y="1069"/>
                  </a:lnTo>
                  <a:cubicBezTo>
                    <a:pt x="159" y="1319"/>
                    <a:pt x="341" y="2343"/>
                    <a:pt x="341" y="2616"/>
                  </a:cubicBezTo>
                  <a:cubicBezTo>
                    <a:pt x="387" y="3002"/>
                    <a:pt x="387" y="3844"/>
                    <a:pt x="500" y="4276"/>
                  </a:cubicBezTo>
                  <a:cubicBezTo>
                    <a:pt x="432" y="4321"/>
                    <a:pt x="455" y="4412"/>
                    <a:pt x="432" y="4480"/>
                  </a:cubicBezTo>
                  <a:cubicBezTo>
                    <a:pt x="442" y="4471"/>
                    <a:pt x="455" y="4465"/>
                    <a:pt x="467" y="4465"/>
                  </a:cubicBezTo>
                  <a:cubicBezTo>
                    <a:pt x="485" y="4465"/>
                    <a:pt x="500" y="4476"/>
                    <a:pt x="500" y="4503"/>
                  </a:cubicBezTo>
                  <a:cubicBezTo>
                    <a:pt x="500" y="4605"/>
                    <a:pt x="512" y="4605"/>
                    <a:pt x="526" y="4605"/>
                  </a:cubicBezTo>
                  <a:cubicBezTo>
                    <a:pt x="540" y="4605"/>
                    <a:pt x="557" y="4605"/>
                    <a:pt x="569" y="4708"/>
                  </a:cubicBezTo>
                  <a:cubicBezTo>
                    <a:pt x="637" y="4958"/>
                    <a:pt x="569" y="5890"/>
                    <a:pt x="523" y="6095"/>
                  </a:cubicBezTo>
                  <a:cubicBezTo>
                    <a:pt x="591" y="6209"/>
                    <a:pt x="523" y="6345"/>
                    <a:pt x="591" y="6459"/>
                  </a:cubicBezTo>
                  <a:lnTo>
                    <a:pt x="569" y="6459"/>
                  </a:lnTo>
                  <a:cubicBezTo>
                    <a:pt x="591" y="6572"/>
                    <a:pt x="523" y="7255"/>
                    <a:pt x="546" y="7391"/>
                  </a:cubicBezTo>
                  <a:cubicBezTo>
                    <a:pt x="591" y="7505"/>
                    <a:pt x="500" y="7482"/>
                    <a:pt x="478" y="7573"/>
                  </a:cubicBezTo>
                  <a:cubicBezTo>
                    <a:pt x="569" y="7573"/>
                    <a:pt x="614" y="7687"/>
                    <a:pt x="637" y="7709"/>
                  </a:cubicBezTo>
                  <a:lnTo>
                    <a:pt x="614" y="7709"/>
                  </a:lnTo>
                  <a:cubicBezTo>
                    <a:pt x="614" y="7778"/>
                    <a:pt x="705" y="7914"/>
                    <a:pt x="705" y="8028"/>
                  </a:cubicBezTo>
                  <a:lnTo>
                    <a:pt x="660" y="8005"/>
                  </a:lnTo>
                  <a:lnTo>
                    <a:pt x="660" y="8005"/>
                  </a:lnTo>
                  <a:cubicBezTo>
                    <a:pt x="705" y="8096"/>
                    <a:pt x="682" y="8255"/>
                    <a:pt x="682" y="8301"/>
                  </a:cubicBezTo>
                  <a:cubicBezTo>
                    <a:pt x="660" y="8437"/>
                    <a:pt x="569" y="8642"/>
                    <a:pt x="614" y="8846"/>
                  </a:cubicBezTo>
                  <a:lnTo>
                    <a:pt x="455" y="8937"/>
                  </a:lnTo>
                  <a:lnTo>
                    <a:pt x="478" y="8960"/>
                  </a:lnTo>
                  <a:cubicBezTo>
                    <a:pt x="478" y="8960"/>
                    <a:pt x="1478" y="9133"/>
                    <a:pt x="2168" y="9133"/>
                  </a:cubicBezTo>
                  <a:cubicBezTo>
                    <a:pt x="2414" y="9133"/>
                    <a:pt x="2621" y="9111"/>
                    <a:pt x="2729" y="9051"/>
                  </a:cubicBezTo>
                  <a:lnTo>
                    <a:pt x="2774" y="9051"/>
                  </a:lnTo>
                  <a:lnTo>
                    <a:pt x="2774" y="9006"/>
                  </a:lnTo>
                  <a:cubicBezTo>
                    <a:pt x="2797" y="8937"/>
                    <a:pt x="2752" y="8915"/>
                    <a:pt x="2797" y="8915"/>
                  </a:cubicBezTo>
                  <a:lnTo>
                    <a:pt x="2797" y="9006"/>
                  </a:lnTo>
                  <a:cubicBezTo>
                    <a:pt x="2797" y="8979"/>
                    <a:pt x="2804" y="8970"/>
                    <a:pt x="2814" y="8970"/>
                  </a:cubicBezTo>
                  <a:cubicBezTo>
                    <a:pt x="2829" y="8970"/>
                    <a:pt x="2852" y="8992"/>
                    <a:pt x="2865" y="9006"/>
                  </a:cubicBezTo>
                  <a:lnTo>
                    <a:pt x="2888" y="8937"/>
                  </a:lnTo>
                  <a:lnTo>
                    <a:pt x="2888" y="8937"/>
                  </a:lnTo>
                  <a:lnTo>
                    <a:pt x="2865" y="8960"/>
                  </a:lnTo>
                  <a:cubicBezTo>
                    <a:pt x="2843" y="8915"/>
                    <a:pt x="2797" y="8869"/>
                    <a:pt x="2820" y="8846"/>
                  </a:cubicBezTo>
                  <a:cubicBezTo>
                    <a:pt x="2820" y="8812"/>
                    <a:pt x="2843" y="8812"/>
                    <a:pt x="2865" y="8812"/>
                  </a:cubicBezTo>
                  <a:cubicBezTo>
                    <a:pt x="2888" y="8812"/>
                    <a:pt x="2911" y="8812"/>
                    <a:pt x="2911" y="8778"/>
                  </a:cubicBezTo>
                  <a:cubicBezTo>
                    <a:pt x="2979" y="8392"/>
                    <a:pt x="3047" y="8028"/>
                    <a:pt x="3047" y="7641"/>
                  </a:cubicBezTo>
                  <a:lnTo>
                    <a:pt x="3070" y="7664"/>
                  </a:lnTo>
                  <a:cubicBezTo>
                    <a:pt x="3070" y="7527"/>
                    <a:pt x="3070" y="7436"/>
                    <a:pt x="3047" y="7323"/>
                  </a:cubicBezTo>
                  <a:lnTo>
                    <a:pt x="3138" y="7277"/>
                  </a:lnTo>
                  <a:lnTo>
                    <a:pt x="3138" y="7277"/>
                  </a:lnTo>
                  <a:cubicBezTo>
                    <a:pt x="3137" y="7278"/>
                    <a:pt x="3137" y="7278"/>
                    <a:pt x="3136" y="7278"/>
                  </a:cubicBezTo>
                  <a:cubicBezTo>
                    <a:pt x="3093" y="7278"/>
                    <a:pt x="3093" y="6709"/>
                    <a:pt x="3093" y="6709"/>
                  </a:cubicBezTo>
                  <a:lnTo>
                    <a:pt x="3002" y="6686"/>
                  </a:lnTo>
                  <a:cubicBezTo>
                    <a:pt x="3002" y="6572"/>
                    <a:pt x="3116" y="6663"/>
                    <a:pt x="3093" y="6550"/>
                  </a:cubicBezTo>
                  <a:cubicBezTo>
                    <a:pt x="2956" y="6504"/>
                    <a:pt x="3116" y="6390"/>
                    <a:pt x="3025" y="6345"/>
                  </a:cubicBezTo>
                  <a:cubicBezTo>
                    <a:pt x="3047" y="6345"/>
                    <a:pt x="3047" y="6299"/>
                    <a:pt x="3093" y="6299"/>
                  </a:cubicBezTo>
                  <a:cubicBezTo>
                    <a:pt x="3025" y="6277"/>
                    <a:pt x="3070" y="6254"/>
                    <a:pt x="3047" y="6209"/>
                  </a:cubicBezTo>
                  <a:lnTo>
                    <a:pt x="3047" y="6209"/>
                  </a:lnTo>
                  <a:lnTo>
                    <a:pt x="3002" y="6231"/>
                  </a:lnTo>
                  <a:lnTo>
                    <a:pt x="2979" y="6163"/>
                  </a:lnTo>
                  <a:lnTo>
                    <a:pt x="3070" y="6163"/>
                  </a:lnTo>
                  <a:cubicBezTo>
                    <a:pt x="3093" y="5958"/>
                    <a:pt x="3161" y="5026"/>
                    <a:pt x="3138" y="4821"/>
                  </a:cubicBezTo>
                  <a:lnTo>
                    <a:pt x="3138" y="4821"/>
                  </a:lnTo>
                  <a:cubicBezTo>
                    <a:pt x="3070" y="4844"/>
                    <a:pt x="3116" y="4912"/>
                    <a:pt x="3025" y="4935"/>
                  </a:cubicBezTo>
                  <a:cubicBezTo>
                    <a:pt x="2979" y="4890"/>
                    <a:pt x="3047" y="4867"/>
                    <a:pt x="2979" y="4844"/>
                  </a:cubicBezTo>
                  <a:cubicBezTo>
                    <a:pt x="3116" y="4821"/>
                    <a:pt x="3025" y="4708"/>
                    <a:pt x="3138" y="4685"/>
                  </a:cubicBezTo>
                  <a:lnTo>
                    <a:pt x="3070" y="4662"/>
                  </a:lnTo>
                  <a:lnTo>
                    <a:pt x="3116" y="4639"/>
                  </a:lnTo>
                  <a:cubicBezTo>
                    <a:pt x="3025" y="4389"/>
                    <a:pt x="3070" y="4571"/>
                    <a:pt x="3093" y="4367"/>
                  </a:cubicBezTo>
                  <a:cubicBezTo>
                    <a:pt x="3070" y="4230"/>
                    <a:pt x="2979" y="4185"/>
                    <a:pt x="3002" y="4116"/>
                  </a:cubicBezTo>
                  <a:lnTo>
                    <a:pt x="2934" y="4116"/>
                  </a:lnTo>
                  <a:cubicBezTo>
                    <a:pt x="3002" y="4116"/>
                    <a:pt x="2888" y="4025"/>
                    <a:pt x="2956" y="4025"/>
                  </a:cubicBezTo>
                  <a:cubicBezTo>
                    <a:pt x="2956" y="3985"/>
                    <a:pt x="2956" y="3908"/>
                    <a:pt x="2892" y="3908"/>
                  </a:cubicBezTo>
                  <a:cubicBezTo>
                    <a:pt x="2888" y="3908"/>
                    <a:pt x="2883" y="3909"/>
                    <a:pt x="2879" y="3909"/>
                  </a:cubicBezTo>
                  <a:lnTo>
                    <a:pt x="2879" y="3909"/>
                  </a:lnTo>
                  <a:cubicBezTo>
                    <a:pt x="2907" y="3898"/>
                    <a:pt x="2926" y="3854"/>
                    <a:pt x="2943" y="3854"/>
                  </a:cubicBezTo>
                  <a:cubicBezTo>
                    <a:pt x="2947" y="3854"/>
                    <a:pt x="2952" y="3857"/>
                    <a:pt x="2956" y="3866"/>
                  </a:cubicBezTo>
                  <a:lnTo>
                    <a:pt x="2956" y="3775"/>
                  </a:lnTo>
                  <a:lnTo>
                    <a:pt x="2934" y="3821"/>
                  </a:lnTo>
                  <a:cubicBezTo>
                    <a:pt x="2911" y="3730"/>
                    <a:pt x="2979" y="3662"/>
                    <a:pt x="2911" y="3593"/>
                  </a:cubicBezTo>
                  <a:lnTo>
                    <a:pt x="2865" y="3639"/>
                  </a:lnTo>
                  <a:cubicBezTo>
                    <a:pt x="2865" y="3571"/>
                    <a:pt x="2843" y="3525"/>
                    <a:pt x="2934" y="3502"/>
                  </a:cubicBezTo>
                  <a:lnTo>
                    <a:pt x="2979" y="3548"/>
                  </a:lnTo>
                  <a:cubicBezTo>
                    <a:pt x="2956" y="3457"/>
                    <a:pt x="2956" y="3389"/>
                    <a:pt x="2911" y="3321"/>
                  </a:cubicBezTo>
                  <a:lnTo>
                    <a:pt x="2911" y="3343"/>
                  </a:lnTo>
                  <a:cubicBezTo>
                    <a:pt x="2820" y="3230"/>
                    <a:pt x="2729" y="2661"/>
                    <a:pt x="2615" y="2570"/>
                  </a:cubicBezTo>
                  <a:lnTo>
                    <a:pt x="2547" y="2616"/>
                  </a:lnTo>
                  <a:lnTo>
                    <a:pt x="2479" y="2547"/>
                  </a:lnTo>
                  <a:lnTo>
                    <a:pt x="2479" y="2547"/>
                  </a:lnTo>
                  <a:lnTo>
                    <a:pt x="2683" y="2570"/>
                  </a:lnTo>
                  <a:cubicBezTo>
                    <a:pt x="2683" y="2388"/>
                    <a:pt x="2570" y="1433"/>
                    <a:pt x="2593" y="1251"/>
                  </a:cubicBezTo>
                  <a:cubicBezTo>
                    <a:pt x="2600" y="1228"/>
                    <a:pt x="2615" y="1221"/>
                    <a:pt x="2632" y="1221"/>
                  </a:cubicBezTo>
                  <a:cubicBezTo>
                    <a:pt x="2666" y="1221"/>
                    <a:pt x="2706" y="1251"/>
                    <a:pt x="2706" y="1251"/>
                  </a:cubicBezTo>
                  <a:cubicBezTo>
                    <a:pt x="2683" y="1160"/>
                    <a:pt x="2638" y="1206"/>
                    <a:pt x="2638" y="1138"/>
                  </a:cubicBezTo>
                  <a:lnTo>
                    <a:pt x="2638" y="1138"/>
                  </a:lnTo>
                  <a:lnTo>
                    <a:pt x="2706" y="1160"/>
                  </a:lnTo>
                  <a:lnTo>
                    <a:pt x="2683" y="1092"/>
                  </a:lnTo>
                  <a:cubicBezTo>
                    <a:pt x="2661" y="1138"/>
                    <a:pt x="2570" y="1115"/>
                    <a:pt x="2524" y="1138"/>
                  </a:cubicBezTo>
                  <a:lnTo>
                    <a:pt x="2524" y="1047"/>
                  </a:lnTo>
                  <a:lnTo>
                    <a:pt x="2570" y="1047"/>
                  </a:lnTo>
                  <a:cubicBezTo>
                    <a:pt x="2570" y="1024"/>
                    <a:pt x="2411" y="1001"/>
                    <a:pt x="2433" y="910"/>
                  </a:cubicBezTo>
                  <a:cubicBezTo>
                    <a:pt x="2456" y="751"/>
                    <a:pt x="2433" y="592"/>
                    <a:pt x="2433" y="433"/>
                  </a:cubicBezTo>
                  <a:lnTo>
                    <a:pt x="2433" y="433"/>
                  </a:lnTo>
                  <a:lnTo>
                    <a:pt x="2502" y="501"/>
                  </a:lnTo>
                  <a:lnTo>
                    <a:pt x="2502" y="433"/>
                  </a:lnTo>
                  <a:cubicBezTo>
                    <a:pt x="2494" y="440"/>
                    <a:pt x="2488" y="444"/>
                    <a:pt x="2484" y="444"/>
                  </a:cubicBezTo>
                  <a:cubicBezTo>
                    <a:pt x="2467" y="444"/>
                    <a:pt x="2471" y="399"/>
                    <a:pt x="2464" y="399"/>
                  </a:cubicBezTo>
                  <a:cubicBezTo>
                    <a:pt x="2463" y="399"/>
                    <a:pt x="2460" y="402"/>
                    <a:pt x="2456" y="410"/>
                  </a:cubicBezTo>
                  <a:cubicBezTo>
                    <a:pt x="2297" y="296"/>
                    <a:pt x="2411" y="137"/>
                    <a:pt x="2320" y="4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3"/>
            <p:cNvSpPr/>
            <p:nvPr/>
          </p:nvSpPr>
          <p:spPr>
            <a:xfrm rot="2879632">
              <a:off x="8433017" y="5565594"/>
              <a:ext cx="33" cy="783"/>
            </a:xfrm>
            <a:custGeom>
              <a:avLst/>
              <a:gdLst/>
              <a:ahLst/>
              <a:cxnLst/>
              <a:rect l="l" t="t" r="r" b="b"/>
              <a:pathLst>
                <a:path w="1" h="24" extrusionOk="0">
                  <a:moveTo>
                    <a:pt x="0" y="1"/>
                  </a:moveTo>
                  <a:lnTo>
                    <a:pt x="0" y="2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3"/>
            <p:cNvSpPr/>
            <p:nvPr/>
          </p:nvSpPr>
          <p:spPr>
            <a:xfrm rot="2879632">
              <a:off x="8304520" y="5551834"/>
              <a:ext cx="103888" cy="297992"/>
            </a:xfrm>
            <a:custGeom>
              <a:avLst/>
              <a:gdLst/>
              <a:ahLst/>
              <a:cxnLst/>
              <a:rect l="l" t="t" r="r" b="b"/>
              <a:pathLst>
                <a:path w="3184" h="9133" extrusionOk="0">
                  <a:moveTo>
                    <a:pt x="2502" y="2547"/>
                  </a:moveTo>
                  <a:lnTo>
                    <a:pt x="2612" y="2572"/>
                  </a:lnTo>
                  <a:lnTo>
                    <a:pt x="2612" y="2572"/>
                  </a:lnTo>
                  <a:lnTo>
                    <a:pt x="2547" y="2615"/>
                  </a:lnTo>
                  <a:lnTo>
                    <a:pt x="2502" y="2547"/>
                  </a:lnTo>
                  <a:close/>
                  <a:moveTo>
                    <a:pt x="3138" y="7277"/>
                  </a:moveTo>
                  <a:lnTo>
                    <a:pt x="3137" y="7277"/>
                  </a:lnTo>
                  <a:lnTo>
                    <a:pt x="3137" y="7277"/>
                  </a:lnTo>
                  <a:cubicBezTo>
                    <a:pt x="3138" y="7277"/>
                    <a:pt x="3138" y="7277"/>
                    <a:pt x="3138" y="7277"/>
                  </a:cubicBezTo>
                  <a:close/>
                  <a:moveTo>
                    <a:pt x="2820" y="8914"/>
                  </a:moveTo>
                  <a:lnTo>
                    <a:pt x="2801" y="8990"/>
                  </a:lnTo>
                  <a:lnTo>
                    <a:pt x="2801" y="8990"/>
                  </a:lnTo>
                  <a:cubicBezTo>
                    <a:pt x="2810" y="8934"/>
                    <a:pt x="2757" y="8914"/>
                    <a:pt x="2820" y="8914"/>
                  </a:cubicBezTo>
                  <a:close/>
                  <a:moveTo>
                    <a:pt x="159" y="0"/>
                  </a:moveTo>
                  <a:lnTo>
                    <a:pt x="137" y="91"/>
                  </a:lnTo>
                  <a:lnTo>
                    <a:pt x="228" y="91"/>
                  </a:lnTo>
                  <a:cubicBezTo>
                    <a:pt x="250" y="159"/>
                    <a:pt x="182" y="114"/>
                    <a:pt x="182" y="182"/>
                  </a:cubicBezTo>
                  <a:cubicBezTo>
                    <a:pt x="114" y="182"/>
                    <a:pt x="114" y="137"/>
                    <a:pt x="91" y="68"/>
                  </a:cubicBezTo>
                  <a:lnTo>
                    <a:pt x="91" y="68"/>
                  </a:lnTo>
                  <a:cubicBezTo>
                    <a:pt x="91" y="137"/>
                    <a:pt x="46" y="182"/>
                    <a:pt x="114" y="205"/>
                  </a:cubicBezTo>
                  <a:cubicBezTo>
                    <a:pt x="102" y="228"/>
                    <a:pt x="85" y="228"/>
                    <a:pt x="68" y="228"/>
                  </a:cubicBezTo>
                  <a:cubicBezTo>
                    <a:pt x="51" y="228"/>
                    <a:pt x="34" y="228"/>
                    <a:pt x="23" y="250"/>
                  </a:cubicBezTo>
                  <a:cubicBezTo>
                    <a:pt x="46" y="296"/>
                    <a:pt x="114" y="341"/>
                    <a:pt x="68" y="387"/>
                  </a:cubicBezTo>
                  <a:cubicBezTo>
                    <a:pt x="0" y="500"/>
                    <a:pt x="159" y="546"/>
                    <a:pt x="114" y="660"/>
                  </a:cubicBezTo>
                  <a:lnTo>
                    <a:pt x="91" y="660"/>
                  </a:lnTo>
                  <a:cubicBezTo>
                    <a:pt x="68" y="682"/>
                    <a:pt x="114" y="751"/>
                    <a:pt x="68" y="819"/>
                  </a:cubicBezTo>
                  <a:cubicBezTo>
                    <a:pt x="80" y="807"/>
                    <a:pt x="97" y="802"/>
                    <a:pt x="111" y="802"/>
                  </a:cubicBezTo>
                  <a:cubicBezTo>
                    <a:pt x="125" y="802"/>
                    <a:pt x="137" y="807"/>
                    <a:pt x="137" y="819"/>
                  </a:cubicBezTo>
                  <a:cubicBezTo>
                    <a:pt x="114" y="910"/>
                    <a:pt x="159" y="955"/>
                    <a:pt x="114" y="1001"/>
                  </a:cubicBezTo>
                  <a:lnTo>
                    <a:pt x="182" y="1069"/>
                  </a:lnTo>
                  <a:cubicBezTo>
                    <a:pt x="182" y="1319"/>
                    <a:pt x="364" y="2342"/>
                    <a:pt x="364" y="2615"/>
                  </a:cubicBezTo>
                  <a:lnTo>
                    <a:pt x="341" y="2615"/>
                  </a:lnTo>
                  <a:cubicBezTo>
                    <a:pt x="387" y="3002"/>
                    <a:pt x="409" y="3843"/>
                    <a:pt x="500" y="4275"/>
                  </a:cubicBezTo>
                  <a:cubicBezTo>
                    <a:pt x="455" y="4343"/>
                    <a:pt x="455" y="4412"/>
                    <a:pt x="455" y="4480"/>
                  </a:cubicBezTo>
                  <a:cubicBezTo>
                    <a:pt x="464" y="4470"/>
                    <a:pt x="478" y="4465"/>
                    <a:pt x="490" y="4465"/>
                  </a:cubicBezTo>
                  <a:cubicBezTo>
                    <a:pt x="508" y="4465"/>
                    <a:pt x="523" y="4476"/>
                    <a:pt x="523" y="4503"/>
                  </a:cubicBezTo>
                  <a:cubicBezTo>
                    <a:pt x="523" y="4605"/>
                    <a:pt x="529" y="4605"/>
                    <a:pt x="540" y="4605"/>
                  </a:cubicBezTo>
                  <a:cubicBezTo>
                    <a:pt x="552" y="4605"/>
                    <a:pt x="569" y="4605"/>
                    <a:pt x="591" y="4707"/>
                  </a:cubicBezTo>
                  <a:cubicBezTo>
                    <a:pt x="637" y="4957"/>
                    <a:pt x="569" y="5890"/>
                    <a:pt x="523" y="6094"/>
                  </a:cubicBezTo>
                  <a:cubicBezTo>
                    <a:pt x="614" y="6208"/>
                    <a:pt x="546" y="6367"/>
                    <a:pt x="614" y="6481"/>
                  </a:cubicBezTo>
                  <a:lnTo>
                    <a:pt x="591" y="6458"/>
                  </a:lnTo>
                  <a:lnTo>
                    <a:pt x="591" y="6458"/>
                  </a:lnTo>
                  <a:cubicBezTo>
                    <a:pt x="614" y="6572"/>
                    <a:pt x="546" y="7254"/>
                    <a:pt x="546" y="7413"/>
                  </a:cubicBezTo>
                  <a:lnTo>
                    <a:pt x="569" y="7391"/>
                  </a:lnTo>
                  <a:lnTo>
                    <a:pt x="569" y="7391"/>
                  </a:lnTo>
                  <a:cubicBezTo>
                    <a:pt x="614" y="7504"/>
                    <a:pt x="523" y="7482"/>
                    <a:pt x="478" y="7573"/>
                  </a:cubicBezTo>
                  <a:cubicBezTo>
                    <a:pt x="591" y="7573"/>
                    <a:pt x="637" y="7686"/>
                    <a:pt x="637" y="7732"/>
                  </a:cubicBezTo>
                  <a:lnTo>
                    <a:pt x="614" y="7709"/>
                  </a:lnTo>
                  <a:lnTo>
                    <a:pt x="614" y="7709"/>
                  </a:lnTo>
                  <a:cubicBezTo>
                    <a:pt x="637" y="7777"/>
                    <a:pt x="728" y="7914"/>
                    <a:pt x="728" y="8027"/>
                  </a:cubicBezTo>
                  <a:lnTo>
                    <a:pt x="682" y="8005"/>
                  </a:lnTo>
                  <a:lnTo>
                    <a:pt x="682" y="8005"/>
                  </a:lnTo>
                  <a:cubicBezTo>
                    <a:pt x="728" y="8096"/>
                    <a:pt x="705" y="8255"/>
                    <a:pt x="705" y="8323"/>
                  </a:cubicBezTo>
                  <a:cubicBezTo>
                    <a:pt x="682" y="8437"/>
                    <a:pt x="569" y="8641"/>
                    <a:pt x="637" y="8846"/>
                  </a:cubicBezTo>
                  <a:lnTo>
                    <a:pt x="478" y="8937"/>
                  </a:lnTo>
                  <a:lnTo>
                    <a:pt x="500" y="8960"/>
                  </a:lnTo>
                  <a:cubicBezTo>
                    <a:pt x="500" y="8960"/>
                    <a:pt x="1500" y="9133"/>
                    <a:pt x="2191" y="9133"/>
                  </a:cubicBezTo>
                  <a:cubicBezTo>
                    <a:pt x="2437" y="9133"/>
                    <a:pt x="2644" y="9110"/>
                    <a:pt x="2752" y="9051"/>
                  </a:cubicBezTo>
                  <a:lnTo>
                    <a:pt x="2797" y="9051"/>
                  </a:lnTo>
                  <a:lnTo>
                    <a:pt x="2797" y="9005"/>
                  </a:lnTo>
                  <a:cubicBezTo>
                    <a:pt x="2806" y="8978"/>
                    <a:pt x="2815" y="8969"/>
                    <a:pt x="2825" y="8969"/>
                  </a:cubicBezTo>
                  <a:cubicBezTo>
                    <a:pt x="2841" y="8969"/>
                    <a:pt x="2860" y="8991"/>
                    <a:pt x="2888" y="9005"/>
                  </a:cubicBezTo>
                  <a:lnTo>
                    <a:pt x="2911" y="8937"/>
                  </a:lnTo>
                  <a:lnTo>
                    <a:pt x="2865" y="8960"/>
                  </a:lnTo>
                  <a:cubicBezTo>
                    <a:pt x="2865" y="8914"/>
                    <a:pt x="2797" y="8869"/>
                    <a:pt x="2843" y="8846"/>
                  </a:cubicBezTo>
                  <a:cubicBezTo>
                    <a:pt x="2843" y="8812"/>
                    <a:pt x="2860" y="8812"/>
                    <a:pt x="2880" y="8812"/>
                  </a:cubicBezTo>
                  <a:cubicBezTo>
                    <a:pt x="2899" y="8812"/>
                    <a:pt x="2922" y="8812"/>
                    <a:pt x="2934" y="8778"/>
                  </a:cubicBezTo>
                  <a:cubicBezTo>
                    <a:pt x="2979" y="8391"/>
                    <a:pt x="3070" y="8027"/>
                    <a:pt x="3070" y="7641"/>
                  </a:cubicBezTo>
                  <a:lnTo>
                    <a:pt x="3093" y="7663"/>
                  </a:lnTo>
                  <a:cubicBezTo>
                    <a:pt x="3070" y="7550"/>
                    <a:pt x="3093" y="7436"/>
                    <a:pt x="3070" y="7322"/>
                  </a:cubicBezTo>
                  <a:lnTo>
                    <a:pt x="3137" y="7277"/>
                  </a:lnTo>
                  <a:lnTo>
                    <a:pt x="3137" y="7277"/>
                  </a:lnTo>
                  <a:cubicBezTo>
                    <a:pt x="3137" y="7278"/>
                    <a:pt x="3137" y="7278"/>
                    <a:pt x="3137" y="7278"/>
                  </a:cubicBezTo>
                  <a:cubicBezTo>
                    <a:pt x="3115" y="7278"/>
                    <a:pt x="3115" y="6708"/>
                    <a:pt x="3115" y="6708"/>
                  </a:cubicBezTo>
                  <a:lnTo>
                    <a:pt x="3025" y="6686"/>
                  </a:lnTo>
                  <a:cubicBezTo>
                    <a:pt x="3025" y="6572"/>
                    <a:pt x="3138" y="6663"/>
                    <a:pt x="3115" y="6549"/>
                  </a:cubicBezTo>
                  <a:cubicBezTo>
                    <a:pt x="2979" y="6504"/>
                    <a:pt x="3115" y="6390"/>
                    <a:pt x="3047" y="6345"/>
                  </a:cubicBezTo>
                  <a:cubicBezTo>
                    <a:pt x="3070" y="6345"/>
                    <a:pt x="3070" y="6299"/>
                    <a:pt x="3115" y="6299"/>
                  </a:cubicBezTo>
                  <a:cubicBezTo>
                    <a:pt x="3025" y="6276"/>
                    <a:pt x="3093" y="6254"/>
                    <a:pt x="3070" y="6208"/>
                  </a:cubicBezTo>
                  <a:lnTo>
                    <a:pt x="3070" y="6208"/>
                  </a:lnTo>
                  <a:lnTo>
                    <a:pt x="3025" y="6231"/>
                  </a:lnTo>
                  <a:lnTo>
                    <a:pt x="3002" y="6163"/>
                  </a:lnTo>
                  <a:lnTo>
                    <a:pt x="3070" y="6163"/>
                  </a:lnTo>
                  <a:cubicBezTo>
                    <a:pt x="3093" y="5958"/>
                    <a:pt x="3184" y="5026"/>
                    <a:pt x="3138" y="4821"/>
                  </a:cubicBezTo>
                  <a:lnTo>
                    <a:pt x="3138" y="4821"/>
                  </a:lnTo>
                  <a:cubicBezTo>
                    <a:pt x="3093" y="4844"/>
                    <a:pt x="3115" y="4912"/>
                    <a:pt x="3025" y="4935"/>
                  </a:cubicBezTo>
                  <a:cubicBezTo>
                    <a:pt x="2979" y="4889"/>
                    <a:pt x="3047" y="4866"/>
                    <a:pt x="3002" y="4844"/>
                  </a:cubicBezTo>
                  <a:cubicBezTo>
                    <a:pt x="3138" y="4821"/>
                    <a:pt x="3025" y="4707"/>
                    <a:pt x="3161" y="4685"/>
                  </a:cubicBezTo>
                  <a:lnTo>
                    <a:pt x="3093" y="4662"/>
                  </a:lnTo>
                  <a:lnTo>
                    <a:pt x="3138" y="4639"/>
                  </a:lnTo>
                  <a:cubicBezTo>
                    <a:pt x="3047" y="4389"/>
                    <a:pt x="3093" y="4571"/>
                    <a:pt x="3115" y="4366"/>
                  </a:cubicBezTo>
                  <a:cubicBezTo>
                    <a:pt x="3093" y="4230"/>
                    <a:pt x="2979" y="4184"/>
                    <a:pt x="3025" y="4116"/>
                  </a:cubicBezTo>
                  <a:lnTo>
                    <a:pt x="2956" y="4116"/>
                  </a:lnTo>
                  <a:cubicBezTo>
                    <a:pt x="3025" y="4116"/>
                    <a:pt x="2911" y="4025"/>
                    <a:pt x="2979" y="4025"/>
                  </a:cubicBezTo>
                  <a:cubicBezTo>
                    <a:pt x="2959" y="3985"/>
                    <a:pt x="2957" y="3908"/>
                    <a:pt x="2908" y="3908"/>
                  </a:cubicBezTo>
                  <a:cubicBezTo>
                    <a:pt x="2906" y="3908"/>
                    <a:pt x="2904" y="3908"/>
                    <a:pt x="2902" y="3908"/>
                  </a:cubicBezTo>
                  <a:lnTo>
                    <a:pt x="2902" y="3908"/>
                  </a:lnTo>
                  <a:cubicBezTo>
                    <a:pt x="2927" y="3896"/>
                    <a:pt x="2935" y="3853"/>
                    <a:pt x="2956" y="3853"/>
                  </a:cubicBezTo>
                  <a:cubicBezTo>
                    <a:pt x="2963" y="3853"/>
                    <a:pt x="2970" y="3857"/>
                    <a:pt x="2979" y="3866"/>
                  </a:cubicBezTo>
                  <a:lnTo>
                    <a:pt x="2979" y="3775"/>
                  </a:lnTo>
                  <a:lnTo>
                    <a:pt x="2956" y="3820"/>
                  </a:lnTo>
                  <a:cubicBezTo>
                    <a:pt x="2934" y="3729"/>
                    <a:pt x="3002" y="3661"/>
                    <a:pt x="2911" y="3593"/>
                  </a:cubicBezTo>
                  <a:lnTo>
                    <a:pt x="2888" y="3639"/>
                  </a:lnTo>
                  <a:cubicBezTo>
                    <a:pt x="2865" y="3570"/>
                    <a:pt x="2865" y="3525"/>
                    <a:pt x="2956" y="3502"/>
                  </a:cubicBezTo>
                  <a:lnTo>
                    <a:pt x="2979" y="3570"/>
                  </a:lnTo>
                  <a:cubicBezTo>
                    <a:pt x="2979" y="3457"/>
                    <a:pt x="2979" y="3388"/>
                    <a:pt x="2911" y="3320"/>
                  </a:cubicBezTo>
                  <a:lnTo>
                    <a:pt x="2911" y="3343"/>
                  </a:lnTo>
                  <a:cubicBezTo>
                    <a:pt x="2821" y="3231"/>
                    <a:pt x="2731" y="2674"/>
                    <a:pt x="2619" y="2573"/>
                  </a:cubicBezTo>
                  <a:lnTo>
                    <a:pt x="2619" y="2573"/>
                  </a:lnTo>
                  <a:lnTo>
                    <a:pt x="2706" y="2592"/>
                  </a:lnTo>
                  <a:cubicBezTo>
                    <a:pt x="2706" y="2388"/>
                    <a:pt x="2570" y="1433"/>
                    <a:pt x="2615" y="1274"/>
                  </a:cubicBezTo>
                  <a:cubicBezTo>
                    <a:pt x="2624" y="1237"/>
                    <a:pt x="2641" y="1226"/>
                    <a:pt x="2659" y="1226"/>
                  </a:cubicBezTo>
                  <a:cubicBezTo>
                    <a:pt x="2685" y="1226"/>
                    <a:pt x="2715" y="1251"/>
                    <a:pt x="2729" y="1251"/>
                  </a:cubicBezTo>
                  <a:cubicBezTo>
                    <a:pt x="2683" y="1160"/>
                    <a:pt x="2661" y="1205"/>
                    <a:pt x="2661" y="1137"/>
                  </a:cubicBezTo>
                  <a:lnTo>
                    <a:pt x="2661" y="1137"/>
                  </a:lnTo>
                  <a:lnTo>
                    <a:pt x="2706" y="1160"/>
                  </a:lnTo>
                  <a:lnTo>
                    <a:pt x="2706" y="1160"/>
                  </a:lnTo>
                  <a:lnTo>
                    <a:pt x="2683" y="1092"/>
                  </a:lnTo>
                  <a:cubicBezTo>
                    <a:pt x="2683" y="1137"/>
                    <a:pt x="2592" y="1114"/>
                    <a:pt x="2524" y="1137"/>
                  </a:cubicBezTo>
                  <a:lnTo>
                    <a:pt x="2524" y="1046"/>
                  </a:lnTo>
                  <a:lnTo>
                    <a:pt x="2592" y="1046"/>
                  </a:lnTo>
                  <a:cubicBezTo>
                    <a:pt x="2592" y="1023"/>
                    <a:pt x="2433" y="1001"/>
                    <a:pt x="2456" y="910"/>
                  </a:cubicBezTo>
                  <a:cubicBezTo>
                    <a:pt x="2479" y="751"/>
                    <a:pt x="2433" y="591"/>
                    <a:pt x="2433" y="432"/>
                  </a:cubicBezTo>
                  <a:lnTo>
                    <a:pt x="2433" y="432"/>
                  </a:lnTo>
                  <a:lnTo>
                    <a:pt x="2524" y="500"/>
                  </a:lnTo>
                  <a:lnTo>
                    <a:pt x="2524" y="432"/>
                  </a:lnTo>
                  <a:cubicBezTo>
                    <a:pt x="2516" y="440"/>
                    <a:pt x="2510" y="443"/>
                    <a:pt x="2504" y="443"/>
                  </a:cubicBezTo>
                  <a:cubicBezTo>
                    <a:pt x="2484" y="443"/>
                    <a:pt x="2477" y="399"/>
                    <a:pt x="2466" y="399"/>
                  </a:cubicBezTo>
                  <a:cubicBezTo>
                    <a:pt x="2463" y="399"/>
                    <a:pt x="2460" y="402"/>
                    <a:pt x="2456" y="409"/>
                  </a:cubicBezTo>
                  <a:cubicBezTo>
                    <a:pt x="2320" y="296"/>
                    <a:pt x="2433" y="137"/>
                    <a:pt x="2342" y="46"/>
                  </a:cubicBezTo>
                  <a:cubicBezTo>
                    <a:pt x="2206" y="46"/>
                    <a:pt x="296" y="46"/>
                    <a:pt x="159" y="68"/>
                  </a:cubicBezTo>
                  <a:lnTo>
                    <a:pt x="15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33"/>
            <p:cNvSpPr/>
            <p:nvPr/>
          </p:nvSpPr>
          <p:spPr>
            <a:xfrm rot="2879632">
              <a:off x="8291360" y="5413585"/>
              <a:ext cx="2251" cy="3752"/>
            </a:xfrm>
            <a:custGeom>
              <a:avLst/>
              <a:gdLst/>
              <a:ahLst/>
              <a:cxnLst/>
              <a:rect l="l" t="t" r="r" b="b"/>
              <a:pathLst>
                <a:path w="69" h="115" extrusionOk="0">
                  <a:moveTo>
                    <a:pt x="69" y="1"/>
                  </a:moveTo>
                  <a:cubicBezTo>
                    <a:pt x="23" y="46"/>
                    <a:pt x="1" y="69"/>
                    <a:pt x="1" y="115"/>
                  </a:cubicBezTo>
                  <a:cubicBezTo>
                    <a:pt x="69" y="92"/>
                    <a:pt x="69" y="46"/>
                    <a:pt x="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33"/>
            <p:cNvSpPr/>
            <p:nvPr/>
          </p:nvSpPr>
          <p:spPr>
            <a:xfrm rot="2879632">
              <a:off x="8294593" y="5415024"/>
              <a:ext cx="33" cy="33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33"/>
            <p:cNvSpPr/>
            <p:nvPr/>
          </p:nvSpPr>
          <p:spPr>
            <a:xfrm rot="2879632">
              <a:off x="8464628" y="5161668"/>
              <a:ext cx="33" cy="783"/>
            </a:xfrm>
            <a:custGeom>
              <a:avLst/>
              <a:gdLst/>
              <a:ahLst/>
              <a:cxnLst/>
              <a:rect l="l" t="t" r="r" b="b"/>
              <a:pathLst>
                <a:path w="1" h="24" extrusionOk="0">
                  <a:moveTo>
                    <a:pt x="1" y="1"/>
                  </a:moveTo>
                  <a:lnTo>
                    <a:pt x="1" y="2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3"/>
            <p:cNvSpPr/>
            <p:nvPr/>
          </p:nvSpPr>
          <p:spPr>
            <a:xfrm rot="2879632">
              <a:off x="8330052" y="5134977"/>
              <a:ext cx="88324" cy="307943"/>
            </a:xfrm>
            <a:custGeom>
              <a:avLst/>
              <a:gdLst/>
              <a:ahLst/>
              <a:cxnLst/>
              <a:rect l="l" t="t" r="r" b="b"/>
              <a:pathLst>
                <a:path w="2707" h="9438" extrusionOk="0">
                  <a:moveTo>
                    <a:pt x="387" y="0"/>
                  </a:moveTo>
                  <a:lnTo>
                    <a:pt x="364" y="91"/>
                  </a:lnTo>
                  <a:cubicBezTo>
                    <a:pt x="366" y="91"/>
                    <a:pt x="367" y="91"/>
                    <a:pt x="369" y="91"/>
                  </a:cubicBezTo>
                  <a:lnTo>
                    <a:pt x="369" y="91"/>
                  </a:lnTo>
                  <a:lnTo>
                    <a:pt x="387" y="0"/>
                  </a:lnTo>
                  <a:close/>
                  <a:moveTo>
                    <a:pt x="2229" y="2956"/>
                  </a:moveTo>
                  <a:lnTo>
                    <a:pt x="2365" y="3002"/>
                  </a:lnTo>
                  <a:lnTo>
                    <a:pt x="2365" y="3002"/>
                  </a:lnTo>
                  <a:lnTo>
                    <a:pt x="2297" y="3047"/>
                  </a:lnTo>
                  <a:lnTo>
                    <a:pt x="2229" y="2956"/>
                  </a:lnTo>
                  <a:close/>
                  <a:moveTo>
                    <a:pt x="2525" y="9028"/>
                  </a:moveTo>
                  <a:lnTo>
                    <a:pt x="2525" y="9070"/>
                  </a:lnTo>
                  <a:lnTo>
                    <a:pt x="2525" y="9070"/>
                  </a:lnTo>
                  <a:cubicBezTo>
                    <a:pt x="2515" y="9048"/>
                    <a:pt x="2494" y="9043"/>
                    <a:pt x="2525" y="9028"/>
                  </a:cubicBezTo>
                  <a:close/>
                  <a:moveTo>
                    <a:pt x="319" y="68"/>
                  </a:moveTo>
                  <a:cubicBezTo>
                    <a:pt x="296" y="137"/>
                    <a:pt x="251" y="182"/>
                    <a:pt x="319" y="205"/>
                  </a:cubicBezTo>
                  <a:cubicBezTo>
                    <a:pt x="305" y="218"/>
                    <a:pt x="294" y="222"/>
                    <a:pt x="283" y="222"/>
                  </a:cubicBezTo>
                  <a:cubicBezTo>
                    <a:pt x="272" y="222"/>
                    <a:pt x="261" y="218"/>
                    <a:pt x="250" y="218"/>
                  </a:cubicBezTo>
                  <a:cubicBezTo>
                    <a:pt x="237" y="218"/>
                    <a:pt x="223" y="224"/>
                    <a:pt x="205" y="250"/>
                  </a:cubicBezTo>
                  <a:cubicBezTo>
                    <a:pt x="228" y="296"/>
                    <a:pt x="273" y="341"/>
                    <a:pt x="228" y="387"/>
                  </a:cubicBezTo>
                  <a:cubicBezTo>
                    <a:pt x="137" y="500"/>
                    <a:pt x="296" y="591"/>
                    <a:pt x="205" y="682"/>
                  </a:cubicBezTo>
                  <a:cubicBezTo>
                    <a:pt x="160" y="705"/>
                    <a:pt x="205" y="796"/>
                    <a:pt x="160" y="842"/>
                  </a:cubicBezTo>
                  <a:cubicBezTo>
                    <a:pt x="160" y="842"/>
                    <a:pt x="171" y="836"/>
                    <a:pt x="182" y="836"/>
                  </a:cubicBezTo>
                  <a:cubicBezTo>
                    <a:pt x="194" y="836"/>
                    <a:pt x="205" y="842"/>
                    <a:pt x="205" y="864"/>
                  </a:cubicBezTo>
                  <a:cubicBezTo>
                    <a:pt x="160" y="932"/>
                    <a:pt x="205" y="1001"/>
                    <a:pt x="137" y="1046"/>
                  </a:cubicBezTo>
                  <a:lnTo>
                    <a:pt x="205" y="1114"/>
                  </a:lnTo>
                  <a:cubicBezTo>
                    <a:pt x="160" y="1387"/>
                    <a:pt x="91" y="2479"/>
                    <a:pt x="114" y="2752"/>
                  </a:cubicBezTo>
                  <a:lnTo>
                    <a:pt x="91" y="2752"/>
                  </a:lnTo>
                  <a:cubicBezTo>
                    <a:pt x="91" y="3184"/>
                    <a:pt x="23" y="4048"/>
                    <a:pt x="91" y="4503"/>
                  </a:cubicBezTo>
                  <a:cubicBezTo>
                    <a:pt x="23" y="4548"/>
                    <a:pt x="23" y="4662"/>
                    <a:pt x="1" y="4730"/>
                  </a:cubicBezTo>
                  <a:cubicBezTo>
                    <a:pt x="20" y="4711"/>
                    <a:pt x="35" y="4704"/>
                    <a:pt x="46" y="4704"/>
                  </a:cubicBezTo>
                  <a:cubicBezTo>
                    <a:pt x="61" y="4704"/>
                    <a:pt x="69" y="4717"/>
                    <a:pt x="69" y="4730"/>
                  </a:cubicBezTo>
                  <a:cubicBezTo>
                    <a:pt x="46" y="4957"/>
                    <a:pt x="114" y="4753"/>
                    <a:pt x="137" y="4957"/>
                  </a:cubicBezTo>
                  <a:cubicBezTo>
                    <a:pt x="182" y="5230"/>
                    <a:pt x="114" y="6185"/>
                    <a:pt x="69" y="6413"/>
                  </a:cubicBezTo>
                  <a:cubicBezTo>
                    <a:pt x="137" y="6526"/>
                    <a:pt x="69" y="6686"/>
                    <a:pt x="137" y="6799"/>
                  </a:cubicBezTo>
                  <a:lnTo>
                    <a:pt x="114" y="6799"/>
                  </a:lnTo>
                  <a:cubicBezTo>
                    <a:pt x="137" y="6845"/>
                    <a:pt x="114" y="7072"/>
                    <a:pt x="114" y="7277"/>
                  </a:cubicBezTo>
                  <a:cubicBezTo>
                    <a:pt x="114" y="7482"/>
                    <a:pt x="114" y="7709"/>
                    <a:pt x="137" y="7777"/>
                  </a:cubicBezTo>
                  <a:lnTo>
                    <a:pt x="137" y="7754"/>
                  </a:lnTo>
                  <a:lnTo>
                    <a:pt x="137" y="7754"/>
                  </a:lnTo>
                  <a:cubicBezTo>
                    <a:pt x="205" y="7891"/>
                    <a:pt x="114" y="7868"/>
                    <a:pt x="91" y="7982"/>
                  </a:cubicBezTo>
                  <a:cubicBezTo>
                    <a:pt x="100" y="7980"/>
                    <a:pt x="108" y="7979"/>
                    <a:pt x="115" y="7979"/>
                  </a:cubicBezTo>
                  <a:cubicBezTo>
                    <a:pt x="194" y="7979"/>
                    <a:pt x="251" y="8077"/>
                    <a:pt x="251" y="8118"/>
                  </a:cubicBezTo>
                  <a:lnTo>
                    <a:pt x="228" y="8118"/>
                  </a:lnTo>
                  <a:cubicBezTo>
                    <a:pt x="251" y="8187"/>
                    <a:pt x="342" y="8323"/>
                    <a:pt x="364" y="8414"/>
                  </a:cubicBezTo>
                  <a:lnTo>
                    <a:pt x="319" y="8414"/>
                  </a:lnTo>
                  <a:cubicBezTo>
                    <a:pt x="364" y="8505"/>
                    <a:pt x="364" y="8664"/>
                    <a:pt x="364" y="8732"/>
                  </a:cubicBezTo>
                  <a:cubicBezTo>
                    <a:pt x="364" y="8869"/>
                    <a:pt x="273" y="9096"/>
                    <a:pt x="364" y="9278"/>
                  </a:cubicBezTo>
                  <a:lnTo>
                    <a:pt x="228" y="9437"/>
                  </a:lnTo>
                  <a:cubicBezTo>
                    <a:pt x="228" y="9437"/>
                    <a:pt x="2093" y="9437"/>
                    <a:pt x="2479" y="9164"/>
                  </a:cubicBezTo>
                  <a:lnTo>
                    <a:pt x="2525" y="9164"/>
                  </a:lnTo>
                  <a:lnTo>
                    <a:pt x="2525" y="9119"/>
                  </a:lnTo>
                  <a:cubicBezTo>
                    <a:pt x="2534" y="9092"/>
                    <a:pt x="2542" y="9083"/>
                    <a:pt x="2551" y="9083"/>
                  </a:cubicBezTo>
                  <a:cubicBezTo>
                    <a:pt x="2565" y="9083"/>
                    <a:pt x="2579" y="9105"/>
                    <a:pt x="2593" y="9119"/>
                  </a:cubicBezTo>
                  <a:lnTo>
                    <a:pt x="2616" y="9051"/>
                  </a:lnTo>
                  <a:lnTo>
                    <a:pt x="2593" y="9073"/>
                  </a:lnTo>
                  <a:cubicBezTo>
                    <a:pt x="2570" y="9028"/>
                    <a:pt x="2525" y="9005"/>
                    <a:pt x="2547" y="8960"/>
                  </a:cubicBezTo>
                  <a:cubicBezTo>
                    <a:pt x="2547" y="8914"/>
                    <a:pt x="2616" y="8960"/>
                    <a:pt x="2638" y="8891"/>
                  </a:cubicBezTo>
                  <a:cubicBezTo>
                    <a:pt x="2638" y="8528"/>
                    <a:pt x="2684" y="8187"/>
                    <a:pt x="2661" y="7823"/>
                  </a:cubicBezTo>
                  <a:lnTo>
                    <a:pt x="2661" y="7823"/>
                  </a:lnTo>
                  <a:lnTo>
                    <a:pt x="2684" y="7845"/>
                  </a:lnTo>
                  <a:cubicBezTo>
                    <a:pt x="2661" y="7732"/>
                    <a:pt x="2661" y="7641"/>
                    <a:pt x="2638" y="7550"/>
                  </a:cubicBezTo>
                  <a:lnTo>
                    <a:pt x="2707" y="7504"/>
                  </a:lnTo>
                  <a:lnTo>
                    <a:pt x="2707" y="7504"/>
                  </a:lnTo>
                  <a:cubicBezTo>
                    <a:pt x="2706" y="7505"/>
                    <a:pt x="2705" y="7505"/>
                    <a:pt x="2704" y="7505"/>
                  </a:cubicBezTo>
                  <a:cubicBezTo>
                    <a:pt x="2659" y="7505"/>
                    <a:pt x="2616" y="6959"/>
                    <a:pt x="2638" y="6959"/>
                  </a:cubicBezTo>
                  <a:lnTo>
                    <a:pt x="2547" y="6959"/>
                  </a:lnTo>
                  <a:cubicBezTo>
                    <a:pt x="2547" y="6845"/>
                    <a:pt x="2661" y="6913"/>
                    <a:pt x="2638" y="6822"/>
                  </a:cubicBezTo>
                  <a:cubicBezTo>
                    <a:pt x="2502" y="6777"/>
                    <a:pt x="2661" y="6663"/>
                    <a:pt x="2570" y="6617"/>
                  </a:cubicBezTo>
                  <a:cubicBezTo>
                    <a:pt x="2593" y="6617"/>
                    <a:pt x="2593" y="6572"/>
                    <a:pt x="2638" y="6572"/>
                  </a:cubicBezTo>
                  <a:cubicBezTo>
                    <a:pt x="2570" y="6572"/>
                    <a:pt x="2616" y="6526"/>
                    <a:pt x="2593" y="6504"/>
                  </a:cubicBezTo>
                  <a:lnTo>
                    <a:pt x="2593" y="6504"/>
                  </a:lnTo>
                  <a:lnTo>
                    <a:pt x="2547" y="6526"/>
                  </a:lnTo>
                  <a:lnTo>
                    <a:pt x="2525" y="6458"/>
                  </a:lnTo>
                  <a:lnTo>
                    <a:pt x="2616" y="6436"/>
                  </a:lnTo>
                  <a:cubicBezTo>
                    <a:pt x="2638" y="6254"/>
                    <a:pt x="2707" y="5389"/>
                    <a:pt x="2684" y="5208"/>
                  </a:cubicBezTo>
                  <a:lnTo>
                    <a:pt x="2684" y="5208"/>
                  </a:lnTo>
                  <a:cubicBezTo>
                    <a:pt x="2616" y="5230"/>
                    <a:pt x="2661" y="5276"/>
                    <a:pt x="2570" y="5299"/>
                  </a:cubicBezTo>
                  <a:cubicBezTo>
                    <a:pt x="2525" y="5253"/>
                    <a:pt x="2593" y="5230"/>
                    <a:pt x="2547" y="5208"/>
                  </a:cubicBezTo>
                  <a:cubicBezTo>
                    <a:pt x="2661" y="5185"/>
                    <a:pt x="2570" y="5094"/>
                    <a:pt x="2707" y="5048"/>
                  </a:cubicBezTo>
                  <a:lnTo>
                    <a:pt x="2638" y="5026"/>
                  </a:lnTo>
                  <a:lnTo>
                    <a:pt x="2684" y="5003"/>
                  </a:lnTo>
                  <a:cubicBezTo>
                    <a:pt x="2593" y="4776"/>
                    <a:pt x="2638" y="4957"/>
                    <a:pt x="2661" y="4753"/>
                  </a:cubicBezTo>
                  <a:cubicBezTo>
                    <a:pt x="2661" y="4639"/>
                    <a:pt x="2570" y="4571"/>
                    <a:pt x="2616" y="4525"/>
                  </a:cubicBezTo>
                  <a:lnTo>
                    <a:pt x="2547" y="4525"/>
                  </a:lnTo>
                  <a:cubicBezTo>
                    <a:pt x="2616" y="4525"/>
                    <a:pt x="2502" y="4434"/>
                    <a:pt x="2570" y="4434"/>
                  </a:cubicBezTo>
                  <a:cubicBezTo>
                    <a:pt x="2570" y="4394"/>
                    <a:pt x="2570" y="4317"/>
                    <a:pt x="2506" y="4317"/>
                  </a:cubicBezTo>
                  <a:cubicBezTo>
                    <a:pt x="2502" y="4317"/>
                    <a:pt x="2497" y="4317"/>
                    <a:pt x="2492" y="4318"/>
                  </a:cubicBezTo>
                  <a:lnTo>
                    <a:pt x="2492" y="4318"/>
                  </a:lnTo>
                  <a:cubicBezTo>
                    <a:pt x="2521" y="4307"/>
                    <a:pt x="2541" y="4263"/>
                    <a:pt x="2568" y="4263"/>
                  </a:cubicBezTo>
                  <a:cubicBezTo>
                    <a:pt x="2576" y="4263"/>
                    <a:pt x="2584" y="4266"/>
                    <a:pt x="2593" y="4275"/>
                  </a:cubicBezTo>
                  <a:lnTo>
                    <a:pt x="2593" y="4207"/>
                  </a:lnTo>
                  <a:lnTo>
                    <a:pt x="2570" y="4230"/>
                  </a:lnTo>
                  <a:cubicBezTo>
                    <a:pt x="2547" y="4139"/>
                    <a:pt x="2638" y="4093"/>
                    <a:pt x="2547" y="4025"/>
                  </a:cubicBezTo>
                  <a:lnTo>
                    <a:pt x="2525" y="4048"/>
                  </a:lnTo>
                  <a:cubicBezTo>
                    <a:pt x="2525" y="4002"/>
                    <a:pt x="2502" y="3934"/>
                    <a:pt x="2593" y="3934"/>
                  </a:cubicBezTo>
                  <a:lnTo>
                    <a:pt x="2616" y="3980"/>
                  </a:lnTo>
                  <a:cubicBezTo>
                    <a:pt x="2638" y="3889"/>
                    <a:pt x="2616" y="3820"/>
                    <a:pt x="2593" y="3752"/>
                  </a:cubicBezTo>
                  <a:lnTo>
                    <a:pt x="2570" y="3775"/>
                  </a:lnTo>
                  <a:cubicBezTo>
                    <a:pt x="2502" y="3661"/>
                    <a:pt x="2456" y="3116"/>
                    <a:pt x="2365" y="3002"/>
                  </a:cubicBezTo>
                  <a:lnTo>
                    <a:pt x="2365" y="3002"/>
                  </a:lnTo>
                  <a:lnTo>
                    <a:pt x="2434" y="3025"/>
                  </a:lnTo>
                  <a:cubicBezTo>
                    <a:pt x="2434" y="2843"/>
                    <a:pt x="2479" y="1933"/>
                    <a:pt x="2547" y="1774"/>
                  </a:cubicBezTo>
                  <a:cubicBezTo>
                    <a:pt x="2563" y="1751"/>
                    <a:pt x="2580" y="1744"/>
                    <a:pt x="2597" y="1744"/>
                  </a:cubicBezTo>
                  <a:cubicBezTo>
                    <a:pt x="2631" y="1744"/>
                    <a:pt x="2661" y="1774"/>
                    <a:pt x="2661" y="1774"/>
                  </a:cubicBezTo>
                  <a:cubicBezTo>
                    <a:pt x="2661" y="1683"/>
                    <a:pt x="2593" y="1728"/>
                    <a:pt x="2616" y="1660"/>
                  </a:cubicBezTo>
                  <a:lnTo>
                    <a:pt x="2616" y="1660"/>
                  </a:lnTo>
                  <a:lnTo>
                    <a:pt x="2684" y="1683"/>
                  </a:lnTo>
                  <a:lnTo>
                    <a:pt x="2661" y="1615"/>
                  </a:lnTo>
                  <a:cubicBezTo>
                    <a:pt x="2650" y="1637"/>
                    <a:pt x="2621" y="1643"/>
                    <a:pt x="2590" y="1643"/>
                  </a:cubicBezTo>
                  <a:cubicBezTo>
                    <a:pt x="2559" y="1643"/>
                    <a:pt x="2525" y="1637"/>
                    <a:pt x="2502" y="1637"/>
                  </a:cubicBezTo>
                  <a:lnTo>
                    <a:pt x="2525" y="1546"/>
                  </a:lnTo>
                  <a:lnTo>
                    <a:pt x="2570" y="1569"/>
                  </a:lnTo>
                  <a:cubicBezTo>
                    <a:pt x="2570" y="1546"/>
                    <a:pt x="2434" y="1501"/>
                    <a:pt x="2456" y="1410"/>
                  </a:cubicBezTo>
                  <a:cubicBezTo>
                    <a:pt x="2502" y="1274"/>
                    <a:pt x="2502" y="1114"/>
                    <a:pt x="2547" y="955"/>
                  </a:cubicBezTo>
                  <a:lnTo>
                    <a:pt x="2593" y="1046"/>
                  </a:lnTo>
                  <a:lnTo>
                    <a:pt x="2616" y="978"/>
                  </a:lnTo>
                  <a:lnTo>
                    <a:pt x="2616" y="978"/>
                  </a:lnTo>
                  <a:cubicBezTo>
                    <a:pt x="2610" y="981"/>
                    <a:pt x="2606" y="982"/>
                    <a:pt x="2603" y="982"/>
                  </a:cubicBezTo>
                  <a:cubicBezTo>
                    <a:pt x="2578" y="982"/>
                    <a:pt x="2587" y="929"/>
                    <a:pt x="2576" y="929"/>
                  </a:cubicBezTo>
                  <a:cubicBezTo>
                    <a:pt x="2575" y="929"/>
                    <a:pt x="2573" y="930"/>
                    <a:pt x="2570" y="932"/>
                  </a:cubicBezTo>
                  <a:cubicBezTo>
                    <a:pt x="2456" y="796"/>
                    <a:pt x="2593" y="682"/>
                    <a:pt x="2502" y="569"/>
                  </a:cubicBezTo>
                  <a:cubicBezTo>
                    <a:pt x="2389" y="546"/>
                    <a:pt x="538" y="100"/>
                    <a:pt x="369" y="91"/>
                  </a:cubicBezTo>
                  <a:lnTo>
                    <a:pt x="369" y="91"/>
                  </a:lnTo>
                  <a:lnTo>
                    <a:pt x="364" y="114"/>
                  </a:lnTo>
                  <a:lnTo>
                    <a:pt x="433" y="114"/>
                  </a:lnTo>
                  <a:cubicBezTo>
                    <a:pt x="455" y="205"/>
                    <a:pt x="387" y="137"/>
                    <a:pt x="387" y="205"/>
                  </a:cubicBezTo>
                  <a:cubicBezTo>
                    <a:pt x="319" y="205"/>
                    <a:pt x="319" y="137"/>
                    <a:pt x="319" y="6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33"/>
            <p:cNvSpPr/>
            <p:nvPr/>
          </p:nvSpPr>
          <p:spPr>
            <a:xfrm rot="2879632">
              <a:off x="8803696" y="4994479"/>
              <a:ext cx="2251" cy="3002"/>
            </a:xfrm>
            <a:custGeom>
              <a:avLst/>
              <a:gdLst/>
              <a:ahLst/>
              <a:cxnLst/>
              <a:rect l="l" t="t" r="r" b="b"/>
              <a:pathLst>
                <a:path w="69" h="92" extrusionOk="0">
                  <a:moveTo>
                    <a:pt x="69" y="1"/>
                  </a:moveTo>
                  <a:lnTo>
                    <a:pt x="69" y="1"/>
                  </a:lnTo>
                  <a:cubicBezTo>
                    <a:pt x="23" y="23"/>
                    <a:pt x="1" y="69"/>
                    <a:pt x="1" y="92"/>
                  </a:cubicBezTo>
                  <a:cubicBezTo>
                    <a:pt x="46" y="92"/>
                    <a:pt x="69" y="46"/>
                    <a:pt x="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33"/>
            <p:cNvSpPr/>
            <p:nvPr/>
          </p:nvSpPr>
          <p:spPr>
            <a:xfrm rot="2879632">
              <a:off x="8806651" y="4995794"/>
              <a:ext cx="33" cy="33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33"/>
            <p:cNvSpPr/>
            <p:nvPr/>
          </p:nvSpPr>
          <p:spPr>
            <a:xfrm rot="2879632">
              <a:off x="8944347" y="4778588"/>
              <a:ext cx="33" cy="783"/>
            </a:xfrm>
            <a:custGeom>
              <a:avLst/>
              <a:gdLst/>
              <a:ahLst/>
              <a:cxnLst/>
              <a:rect l="l" t="t" r="r" b="b"/>
              <a:pathLst>
                <a:path w="1" h="24" extrusionOk="0">
                  <a:moveTo>
                    <a:pt x="0" y="0"/>
                  </a:moveTo>
                  <a:lnTo>
                    <a:pt x="0" y="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33"/>
            <p:cNvSpPr/>
            <p:nvPr/>
          </p:nvSpPr>
          <p:spPr>
            <a:xfrm rot="2879632">
              <a:off x="8831333" y="4762617"/>
              <a:ext cx="97949" cy="255902"/>
            </a:xfrm>
            <a:custGeom>
              <a:avLst/>
              <a:gdLst/>
              <a:ahLst/>
              <a:cxnLst/>
              <a:rect l="l" t="t" r="r" b="b"/>
              <a:pathLst>
                <a:path w="3002" h="7843" extrusionOk="0">
                  <a:moveTo>
                    <a:pt x="2783" y="5569"/>
                  </a:moveTo>
                  <a:cubicBezTo>
                    <a:pt x="2787" y="5571"/>
                    <a:pt x="2792" y="5573"/>
                    <a:pt x="2797" y="5575"/>
                  </a:cubicBezTo>
                  <a:cubicBezTo>
                    <a:pt x="2792" y="5572"/>
                    <a:pt x="2788" y="5570"/>
                    <a:pt x="2783" y="5569"/>
                  </a:cubicBezTo>
                  <a:close/>
                  <a:moveTo>
                    <a:pt x="2342" y="7689"/>
                  </a:moveTo>
                  <a:lnTo>
                    <a:pt x="2324" y="7745"/>
                  </a:lnTo>
                  <a:lnTo>
                    <a:pt x="2324" y="7745"/>
                  </a:lnTo>
                  <a:cubicBezTo>
                    <a:pt x="2330" y="7708"/>
                    <a:pt x="2281" y="7689"/>
                    <a:pt x="2342" y="7689"/>
                  </a:cubicBezTo>
                  <a:close/>
                  <a:moveTo>
                    <a:pt x="2446" y="1"/>
                  </a:moveTo>
                  <a:cubicBezTo>
                    <a:pt x="2108" y="1"/>
                    <a:pt x="467" y="120"/>
                    <a:pt x="341" y="162"/>
                  </a:cubicBezTo>
                  <a:lnTo>
                    <a:pt x="341" y="117"/>
                  </a:lnTo>
                  <a:lnTo>
                    <a:pt x="319" y="185"/>
                  </a:lnTo>
                  <a:lnTo>
                    <a:pt x="387" y="185"/>
                  </a:lnTo>
                  <a:cubicBezTo>
                    <a:pt x="432" y="231"/>
                    <a:pt x="341" y="208"/>
                    <a:pt x="364" y="253"/>
                  </a:cubicBezTo>
                  <a:cubicBezTo>
                    <a:pt x="296" y="253"/>
                    <a:pt x="273" y="208"/>
                    <a:pt x="273" y="185"/>
                  </a:cubicBezTo>
                  <a:lnTo>
                    <a:pt x="273" y="185"/>
                  </a:lnTo>
                  <a:cubicBezTo>
                    <a:pt x="273" y="208"/>
                    <a:pt x="228" y="253"/>
                    <a:pt x="296" y="253"/>
                  </a:cubicBezTo>
                  <a:cubicBezTo>
                    <a:pt x="273" y="299"/>
                    <a:pt x="228" y="276"/>
                    <a:pt x="205" y="322"/>
                  </a:cubicBezTo>
                  <a:cubicBezTo>
                    <a:pt x="228" y="344"/>
                    <a:pt x="273" y="367"/>
                    <a:pt x="250" y="390"/>
                  </a:cubicBezTo>
                  <a:lnTo>
                    <a:pt x="228" y="390"/>
                  </a:lnTo>
                  <a:cubicBezTo>
                    <a:pt x="182" y="481"/>
                    <a:pt x="341" y="504"/>
                    <a:pt x="296" y="595"/>
                  </a:cubicBezTo>
                  <a:lnTo>
                    <a:pt x="273" y="572"/>
                  </a:lnTo>
                  <a:lnTo>
                    <a:pt x="273" y="572"/>
                  </a:lnTo>
                  <a:cubicBezTo>
                    <a:pt x="228" y="617"/>
                    <a:pt x="296" y="640"/>
                    <a:pt x="250" y="708"/>
                  </a:cubicBezTo>
                  <a:lnTo>
                    <a:pt x="319" y="708"/>
                  </a:lnTo>
                  <a:cubicBezTo>
                    <a:pt x="296" y="754"/>
                    <a:pt x="341" y="776"/>
                    <a:pt x="273" y="822"/>
                  </a:cubicBezTo>
                  <a:lnTo>
                    <a:pt x="341" y="867"/>
                  </a:lnTo>
                  <a:cubicBezTo>
                    <a:pt x="341" y="1072"/>
                    <a:pt x="432" y="1913"/>
                    <a:pt x="410" y="2141"/>
                  </a:cubicBezTo>
                  <a:lnTo>
                    <a:pt x="387" y="2141"/>
                  </a:lnTo>
                  <a:cubicBezTo>
                    <a:pt x="410" y="2459"/>
                    <a:pt x="364" y="3164"/>
                    <a:pt x="410" y="3551"/>
                  </a:cubicBezTo>
                  <a:cubicBezTo>
                    <a:pt x="341" y="3596"/>
                    <a:pt x="341" y="3664"/>
                    <a:pt x="319" y="3733"/>
                  </a:cubicBezTo>
                  <a:lnTo>
                    <a:pt x="387" y="3733"/>
                  </a:lnTo>
                  <a:cubicBezTo>
                    <a:pt x="364" y="3915"/>
                    <a:pt x="432" y="3755"/>
                    <a:pt x="432" y="3937"/>
                  </a:cubicBezTo>
                  <a:cubicBezTo>
                    <a:pt x="478" y="4142"/>
                    <a:pt x="319" y="4938"/>
                    <a:pt x="250" y="5120"/>
                  </a:cubicBezTo>
                  <a:cubicBezTo>
                    <a:pt x="319" y="5211"/>
                    <a:pt x="250" y="5347"/>
                    <a:pt x="296" y="5438"/>
                  </a:cubicBezTo>
                  <a:lnTo>
                    <a:pt x="273" y="5438"/>
                  </a:lnTo>
                  <a:cubicBezTo>
                    <a:pt x="296" y="5529"/>
                    <a:pt x="137" y="6120"/>
                    <a:pt x="159" y="6257"/>
                  </a:cubicBezTo>
                  <a:lnTo>
                    <a:pt x="159" y="6234"/>
                  </a:lnTo>
                  <a:lnTo>
                    <a:pt x="159" y="6234"/>
                  </a:lnTo>
                  <a:cubicBezTo>
                    <a:pt x="205" y="6348"/>
                    <a:pt x="114" y="6325"/>
                    <a:pt x="68" y="6416"/>
                  </a:cubicBezTo>
                  <a:cubicBezTo>
                    <a:pt x="182" y="6416"/>
                    <a:pt x="228" y="6507"/>
                    <a:pt x="228" y="6552"/>
                  </a:cubicBezTo>
                  <a:lnTo>
                    <a:pt x="205" y="6552"/>
                  </a:lnTo>
                  <a:cubicBezTo>
                    <a:pt x="205" y="6598"/>
                    <a:pt x="296" y="6734"/>
                    <a:pt x="296" y="6825"/>
                  </a:cubicBezTo>
                  <a:lnTo>
                    <a:pt x="228" y="6803"/>
                  </a:lnTo>
                  <a:lnTo>
                    <a:pt x="228" y="6803"/>
                  </a:lnTo>
                  <a:cubicBezTo>
                    <a:pt x="273" y="6893"/>
                    <a:pt x="250" y="7030"/>
                    <a:pt x="250" y="7075"/>
                  </a:cubicBezTo>
                  <a:cubicBezTo>
                    <a:pt x="205" y="7212"/>
                    <a:pt x="114" y="7394"/>
                    <a:pt x="159" y="7576"/>
                  </a:cubicBezTo>
                  <a:lnTo>
                    <a:pt x="0" y="7667"/>
                  </a:lnTo>
                  <a:lnTo>
                    <a:pt x="0" y="7689"/>
                  </a:lnTo>
                  <a:cubicBezTo>
                    <a:pt x="0" y="7689"/>
                    <a:pt x="478" y="7758"/>
                    <a:pt x="978" y="7803"/>
                  </a:cubicBezTo>
                  <a:cubicBezTo>
                    <a:pt x="1240" y="7826"/>
                    <a:pt x="1507" y="7843"/>
                    <a:pt x="1734" y="7843"/>
                  </a:cubicBezTo>
                  <a:cubicBezTo>
                    <a:pt x="1962" y="7843"/>
                    <a:pt x="2149" y="7826"/>
                    <a:pt x="2251" y="7780"/>
                  </a:cubicBezTo>
                  <a:lnTo>
                    <a:pt x="2320" y="7803"/>
                  </a:lnTo>
                  <a:lnTo>
                    <a:pt x="2320" y="7758"/>
                  </a:lnTo>
                  <a:cubicBezTo>
                    <a:pt x="2329" y="7738"/>
                    <a:pt x="2339" y="7731"/>
                    <a:pt x="2349" y="7731"/>
                  </a:cubicBezTo>
                  <a:cubicBezTo>
                    <a:pt x="2362" y="7731"/>
                    <a:pt x="2375" y="7744"/>
                    <a:pt x="2388" y="7758"/>
                  </a:cubicBezTo>
                  <a:lnTo>
                    <a:pt x="2433" y="7712"/>
                  </a:lnTo>
                  <a:lnTo>
                    <a:pt x="2388" y="7712"/>
                  </a:lnTo>
                  <a:lnTo>
                    <a:pt x="2365" y="7621"/>
                  </a:lnTo>
                  <a:cubicBezTo>
                    <a:pt x="2365" y="7598"/>
                    <a:pt x="2382" y="7598"/>
                    <a:pt x="2402" y="7598"/>
                  </a:cubicBezTo>
                  <a:cubicBezTo>
                    <a:pt x="2422" y="7598"/>
                    <a:pt x="2445" y="7598"/>
                    <a:pt x="2456" y="7576"/>
                  </a:cubicBezTo>
                  <a:cubicBezTo>
                    <a:pt x="2524" y="7303"/>
                    <a:pt x="2615" y="7007"/>
                    <a:pt x="2638" y="6689"/>
                  </a:cubicBezTo>
                  <a:lnTo>
                    <a:pt x="2661" y="6689"/>
                  </a:lnTo>
                  <a:cubicBezTo>
                    <a:pt x="2661" y="6598"/>
                    <a:pt x="2684" y="6507"/>
                    <a:pt x="2661" y="6439"/>
                  </a:cubicBezTo>
                  <a:lnTo>
                    <a:pt x="2752" y="6393"/>
                  </a:lnTo>
                  <a:lnTo>
                    <a:pt x="2752" y="6393"/>
                  </a:lnTo>
                  <a:cubicBezTo>
                    <a:pt x="2751" y="6394"/>
                    <a:pt x="2750" y="6394"/>
                    <a:pt x="2749" y="6394"/>
                  </a:cubicBezTo>
                  <a:cubicBezTo>
                    <a:pt x="2708" y="6394"/>
                    <a:pt x="2752" y="5915"/>
                    <a:pt x="2752" y="5893"/>
                  </a:cubicBezTo>
                  <a:lnTo>
                    <a:pt x="2661" y="5893"/>
                  </a:lnTo>
                  <a:cubicBezTo>
                    <a:pt x="2684" y="5802"/>
                    <a:pt x="2775" y="5870"/>
                    <a:pt x="2775" y="5779"/>
                  </a:cubicBezTo>
                  <a:cubicBezTo>
                    <a:pt x="2638" y="5734"/>
                    <a:pt x="2797" y="5643"/>
                    <a:pt x="2729" y="5597"/>
                  </a:cubicBezTo>
                  <a:cubicBezTo>
                    <a:pt x="2747" y="5597"/>
                    <a:pt x="2751" y="5568"/>
                    <a:pt x="2775" y="5568"/>
                  </a:cubicBezTo>
                  <a:cubicBezTo>
                    <a:pt x="2777" y="5568"/>
                    <a:pt x="2780" y="5569"/>
                    <a:pt x="2783" y="5569"/>
                  </a:cubicBezTo>
                  <a:lnTo>
                    <a:pt x="2783" y="5569"/>
                  </a:lnTo>
                  <a:cubicBezTo>
                    <a:pt x="2736" y="5548"/>
                    <a:pt x="2775" y="5526"/>
                    <a:pt x="2775" y="5484"/>
                  </a:cubicBezTo>
                  <a:lnTo>
                    <a:pt x="2775" y="5484"/>
                  </a:lnTo>
                  <a:lnTo>
                    <a:pt x="2729" y="5506"/>
                  </a:lnTo>
                  <a:lnTo>
                    <a:pt x="2706" y="5438"/>
                  </a:lnTo>
                  <a:lnTo>
                    <a:pt x="2775" y="5438"/>
                  </a:lnTo>
                  <a:cubicBezTo>
                    <a:pt x="2820" y="5279"/>
                    <a:pt x="2979" y="4483"/>
                    <a:pt x="2956" y="4324"/>
                  </a:cubicBezTo>
                  <a:cubicBezTo>
                    <a:pt x="2911" y="4324"/>
                    <a:pt x="2934" y="4392"/>
                    <a:pt x="2843" y="4392"/>
                  </a:cubicBezTo>
                  <a:cubicBezTo>
                    <a:pt x="2797" y="4347"/>
                    <a:pt x="2865" y="4324"/>
                    <a:pt x="2820" y="4301"/>
                  </a:cubicBezTo>
                  <a:cubicBezTo>
                    <a:pt x="2956" y="4301"/>
                    <a:pt x="2865" y="4210"/>
                    <a:pt x="3002" y="4187"/>
                  </a:cubicBezTo>
                  <a:lnTo>
                    <a:pt x="2934" y="4165"/>
                  </a:lnTo>
                  <a:lnTo>
                    <a:pt x="2979" y="4142"/>
                  </a:lnTo>
                  <a:cubicBezTo>
                    <a:pt x="2911" y="3937"/>
                    <a:pt x="2934" y="4096"/>
                    <a:pt x="2979" y="3915"/>
                  </a:cubicBezTo>
                  <a:cubicBezTo>
                    <a:pt x="2979" y="3801"/>
                    <a:pt x="2865" y="3733"/>
                    <a:pt x="2911" y="3687"/>
                  </a:cubicBezTo>
                  <a:lnTo>
                    <a:pt x="2843" y="3687"/>
                  </a:lnTo>
                  <a:cubicBezTo>
                    <a:pt x="2911" y="3687"/>
                    <a:pt x="2820" y="3596"/>
                    <a:pt x="2888" y="3596"/>
                  </a:cubicBezTo>
                  <a:cubicBezTo>
                    <a:pt x="2868" y="3576"/>
                    <a:pt x="2884" y="3502"/>
                    <a:pt x="2823" y="3502"/>
                  </a:cubicBezTo>
                  <a:cubicBezTo>
                    <a:pt x="2816" y="3502"/>
                    <a:pt x="2807" y="3503"/>
                    <a:pt x="2797" y="3505"/>
                  </a:cubicBezTo>
                  <a:cubicBezTo>
                    <a:pt x="2832" y="3488"/>
                    <a:pt x="2853" y="3444"/>
                    <a:pt x="2881" y="3444"/>
                  </a:cubicBezTo>
                  <a:cubicBezTo>
                    <a:pt x="2890" y="3444"/>
                    <a:pt x="2900" y="3449"/>
                    <a:pt x="2911" y="3460"/>
                  </a:cubicBezTo>
                  <a:lnTo>
                    <a:pt x="2911" y="3392"/>
                  </a:lnTo>
                  <a:lnTo>
                    <a:pt x="2865" y="3437"/>
                  </a:lnTo>
                  <a:cubicBezTo>
                    <a:pt x="2865" y="3346"/>
                    <a:pt x="2934" y="3301"/>
                    <a:pt x="2865" y="3232"/>
                  </a:cubicBezTo>
                  <a:lnTo>
                    <a:pt x="2820" y="3255"/>
                  </a:lnTo>
                  <a:cubicBezTo>
                    <a:pt x="2820" y="3210"/>
                    <a:pt x="2820" y="3164"/>
                    <a:pt x="2911" y="3141"/>
                  </a:cubicBezTo>
                  <a:lnTo>
                    <a:pt x="2934" y="3210"/>
                  </a:lnTo>
                  <a:cubicBezTo>
                    <a:pt x="2956" y="3119"/>
                    <a:pt x="2934" y="3050"/>
                    <a:pt x="2911" y="2982"/>
                  </a:cubicBezTo>
                  <a:lnTo>
                    <a:pt x="2888" y="3005"/>
                  </a:lnTo>
                  <a:cubicBezTo>
                    <a:pt x="2820" y="2914"/>
                    <a:pt x="2775" y="2391"/>
                    <a:pt x="2661" y="2300"/>
                  </a:cubicBezTo>
                  <a:lnTo>
                    <a:pt x="2593" y="2345"/>
                  </a:lnTo>
                  <a:lnTo>
                    <a:pt x="2547" y="2255"/>
                  </a:lnTo>
                  <a:lnTo>
                    <a:pt x="2752" y="2323"/>
                  </a:lnTo>
                  <a:cubicBezTo>
                    <a:pt x="2752" y="2232"/>
                    <a:pt x="2752" y="1982"/>
                    <a:pt x="2752" y="1732"/>
                  </a:cubicBezTo>
                  <a:cubicBezTo>
                    <a:pt x="2729" y="1459"/>
                    <a:pt x="2729" y="1208"/>
                    <a:pt x="2752" y="1140"/>
                  </a:cubicBezTo>
                  <a:cubicBezTo>
                    <a:pt x="2771" y="1111"/>
                    <a:pt x="2795" y="1103"/>
                    <a:pt x="2816" y="1103"/>
                  </a:cubicBezTo>
                  <a:cubicBezTo>
                    <a:pt x="2843" y="1103"/>
                    <a:pt x="2865" y="1118"/>
                    <a:pt x="2865" y="1118"/>
                  </a:cubicBezTo>
                  <a:cubicBezTo>
                    <a:pt x="2843" y="1049"/>
                    <a:pt x="2797" y="1095"/>
                    <a:pt x="2797" y="1027"/>
                  </a:cubicBezTo>
                  <a:lnTo>
                    <a:pt x="2865" y="1027"/>
                  </a:lnTo>
                  <a:lnTo>
                    <a:pt x="2865" y="981"/>
                  </a:lnTo>
                  <a:cubicBezTo>
                    <a:pt x="2820" y="1004"/>
                    <a:pt x="2752" y="1004"/>
                    <a:pt x="2684" y="1027"/>
                  </a:cubicBezTo>
                  <a:lnTo>
                    <a:pt x="2706" y="936"/>
                  </a:lnTo>
                  <a:lnTo>
                    <a:pt x="2752" y="936"/>
                  </a:lnTo>
                  <a:cubicBezTo>
                    <a:pt x="2752" y="913"/>
                    <a:pt x="2593" y="890"/>
                    <a:pt x="2638" y="822"/>
                  </a:cubicBezTo>
                  <a:cubicBezTo>
                    <a:pt x="2661" y="685"/>
                    <a:pt x="2615" y="504"/>
                    <a:pt x="2615" y="367"/>
                  </a:cubicBezTo>
                  <a:lnTo>
                    <a:pt x="2615" y="367"/>
                  </a:lnTo>
                  <a:lnTo>
                    <a:pt x="2684" y="413"/>
                  </a:lnTo>
                  <a:lnTo>
                    <a:pt x="2706" y="344"/>
                  </a:lnTo>
                  <a:lnTo>
                    <a:pt x="2706" y="344"/>
                  </a:lnTo>
                  <a:cubicBezTo>
                    <a:pt x="2692" y="354"/>
                    <a:pt x="2682" y="357"/>
                    <a:pt x="2675" y="357"/>
                  </a:cubicBezTo>
                  <a:cubicBezTo>
                    <a:pt x="2650" y="357"/>
                    <a:pt x="2654" y="318"/>
                    <a:pt x="2644" y="318"/>
                  </a:cubicBezTo>
                  <a:cubicBezTo>
                    <a:pt x="2643" y="318"/>
                    <a:pt x="2641" y="319"/>
                    <a:pt x="2638" y="322"/>
                  </a:cubicBezTo>
                  <a:cubicBezTo>
                    <a:pt x="2502" y="231"/>
                    <a:pt x="2593" y="71"/>
                    <a:pt x="2502" y="3"/>
                  </a:cubicBezTo>
                  <a:cubicBezTo>
                    <a:pt x="2493" y="2"/>
                    <a:pt x="2474" y="1"/>
                    <a:pt x="24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33"/>
            <p:cNvSpPr/>
            <p:nvPr/>
          </p:nvSpPr>
          <p:spPr>
            <a:xfrm rot="2879632">
              <a:off x="8603596" y="5418143"/>
              <a:ext cx="3002" cy="3720"/>
            </a:xfrm>
            <a:custGeom>
              <a:avLst/>
              <a:gdLst/>
              <a:ahLst/>
              <a:cxnLst/>
              <a:rect l="l" t="t" r="r" b="b"/>
              <a:pathLst>
                <a:path w="92" h="114" extrusionOk="0">
                  <a:moveTo>
                    <a:pt x="91" y="0"/>
                  </a:moveTo>
                  <a:lnTo>
                    <a:pt x="91" y="0"/>
                  </a:lnTo>
                  <a:cubicBezTo>
                    <a:pt x="23" y="23"/>
                    <a:pt x="0" y="68"/>
                    <a:pt x="23" y="114"/>
                  </a:cubicBezTo>
                  <a:cubicBezTo>
                    <a:pt x="68" y="91"/>
                    <a:pt x="68" y="23"/>
                    <a:pt x="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33"/>
            <p:cNvSpPr/>
            <p:nvPr/>
          </p:nvSpPr>
          <p:spPr>
            <a:xfrm rot="2879632">
              <a:off x="8607722" y="5419230"/>
              <a:ext cx="33" cy="783"/>
            </a:xfrm>
            <a:custGeom>
              <a:avLst/>
              <a:gdLst/>
              <a:ahLst/>
              <a:cxnLst/>
              <a:rect l="l" t="t" r="r" b="b"/>
              <a:pathLst>
                <a:path w="1" h="24" extrusionOk="0">
                  <a:moveTo>
                    <a:pt x="0" y="0"/>
                  </a:moveTo>
                  <a:lnTo>
                    <a:pt x="0" y="0"/>
                  </a:lnTo>
                  <a:lnTo>
                    <a:pt x="0" y="2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33"/>
            <p:cNvSpPr/>
            <p:nvPr/>
          </p:nvSpPr>
          <p:spPr>
            <a:xfrm rot="2879632">
              <a:off x="8757724" y="5160485"/>
              <a:ext cx="783" cy="783"/>
            </a:xfrm>
            <a:custGeom>
              <a:avLst/>
              <a:gdLst/>
              <a:ahLst/>
              <a:cxnLst/>
              <a:rect l="l" t="t" r="r" b="b"/>
              <a:pathLst>
                <a:path w="24" h="24" extrusionOk="0">
                  <a:moveTo>
                    <a:pt x="0" y="0"/>
                  </a:moveTo>
                  <a:lnTo>
                    <a:pt x="23" y="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33"/>
            <p:cNvSpPr/>
            <p:nvPr/>
          </p:nvSpPr>
          <p:spPr>
            <a:xfrm rot="2879632">
              <a:off x="8631900" y="5145908"/>
              <a:ext cx="100201" cy="292836"/>
            </a:xfrm>
            <a:custGeom>
              <a:avLst/>
              <a:gdLst/>
              <a:ahLst/>
              <a:cxnLst/>
              <a:rect l="l" t="t" r="r" b="b"/>
              <a:pathLst>
                <a:path w="3071" h="8975" extrusionOk="0">
                  <a:moveTo>
                    <a:pt x="182" y="1"/>
                  </a:moveTo>
                  <a:lnTo>
                    <a:pt x="160" y="69"/>
                  </a:lnTo>
                  <a:cubicBezTo>
                    <a:pt x="162" y="69"/>
                    <a:pt x="165" y="69"/>
                    <a:pt x="169" y="69"/>
                  </a:cubicBezTo>
                  <a:lnTo>
                    <a:pt x="169" y="69"/>
                  </a:lnTo>
                  <a:lnTo>
                    <a:pt x="182" y="1"/>
                  </a:lnTo>
                  <a:close/>
                  <a:moveTo>
                    <a:pt x="2388" y="2616"/>
                  </a:moveTo>
                  <a:lnTo>
                    <a:pt x="2516" y="2644"/>
                  </a:lnTo>
                  <a:lnTo>
                    <a:pt x="2516" y="2644"/>
                  </a:lnTo>
                  <a:lnTo>
                    <a:pt x="2456" y="2684"/>
                  </a:lnTo>
                  <a:lnTo>
                    <a:pt x="2388" y="2616"/>
                  </a:lnTo>
                  <a:close/>
                  <a:moveTo>
                    <a:pt x="2843" y="8710"/>
                  </a:moveTo>
                  <a:lnTo>
                    <a:pt x="2825" y="8766"/>
                  </a:lnTo>
                  <a:lnTo>
                    <a:pt x="2825" y="8766"/>
                  </a:lnTo>
                  <a:cubicBezTo>
                    <a:pt x="2831" y="8729"/>
                    <a:pt x="2782" y="8710"/>
                    <a:pt x="2843" y="8710"/>
                  </a:cubicBezTo>
                  <a:close/>
                  <a:moveTo>
                    <a:pt x="114" y="69"/>
                  </a:moveTo>
                  <a:cubicBezTo>
                    <a:pt x="91" y="137"/>
                    <a:pt x="46" y="183"/>
                    <a:pt x="114" y="206"/>
                  </a:cubicBezTo>
                  <a:cubicBezTo>
                    <a:pt x="103" y="228"/>
                    <a:pt x="86" y="228"/>
                    <a:pt x="69" y="228"/>
                  </a:cubicBezTo>
                  <a:cubicBezTo>
                    <a:pt x="52" y="228"/>
                    <a:pt x="35" y="228"/>
                    <a:pt x="23" y="251"/>
                  </a:cubicBezTo>
                  <a:cubicBezTo>
                    <a:pt x="46" y="296"/>
                    <a:pt x="91" y="342"/>
                    <a:pt x="69" y="387"/>
                  </a:cubicBezTo>
                  <a:lnTo>
                    <a:pt x="46" y="387"/>
                  </a:lnTo>
                  <a:cubicBezTo>
                    <a:pt x="1" y="501"/>
                    <a:pt x="160" y="569"/>
                    <a:pt x="91" y="660"/>
                  </a:cubicBezTo>
                  <a:lnTo>
                    <a:pt x="69" y="660"/>
                  </a:lnTo>
                  <a:cubicBezTo>
                    <a:pt x="46" y="706"/>
                    <a:pt x="91" y="774"/>
                    <a:pt x="46" y="842"/>
                  </a:cubicBezTo>
                  <a:cubicBezTo>
                    <a:pt x="59" y="829"/>
                    <a:pt x="80" y="816"/>
                    <a:pt x="95" y="816"/>
                  </a:cubicBezTo>
                  <a:cubicBezTo>
                    <a:pt x="106" y="816"/>
                    <a:pt x="114" y="823"/>
                    <a:pt x="114" y="842"/>
                  </a:cubicBezTo>
                  <a:cubicBezTo>
                    <a:pt x="69" y="910"/>
                    <a:pt x="114" y="956"/>
                    <a:pt x="69" y="1024"/>
                  </a:cubicBezTo>
                  <a:lnTo>
                    <a:pt x="137" y="1070"/>
                  </a:lnTo>
                  <a:cubicBezTo>
                    <a:pt x="114" y="1343"/>
                    <a:pt x="228" y="2366"/>
                    <a:pt x="251" y="2639"/>
                  </a:cubicBezTo>
                  <a:lnTo>
                    <a:pt x="228" y="2639"/>
                  </a:lnTo>
                  <a:cubicBezTo>
                    <a:pt x="273" y="3025"/>
                    <a:pt x="296" y="3867"/>
                    <a:pt x="387" y="4276"/>
                  </a:cubicBezTo>
                  <a:cubicBezTo>
                    <a:pt x="319" y="4344"/>
                    <a:pt x="342" y="4435"/>
                    <a:pt x="319" y="4503"/>
                  </a:cubicBezTo>
                  <a:cubicBezTo>
                    <a:pt x="328" y="4484"/>
                    <a:pt x="342" y="4477"/>
                    <a:pt x="355" y="4477"/>
                  </a:cubicBezTo>
                  <a:cubicBezTo>
                    <a:pt x="372" y="4477"/>
                    <a:pt x="387" y="4490"/>
                    <a:pt x="387" y="4503"/>
                  </a:cubicBezTo>
                  <a:cubicBezTo>
                    <a:pt x="387" y="4708"/>
                    <a:pt x="433" y="4503"/>
                    <a:pt x="455" y="4731"/>
                  </a:cubicBezTo>
                  <a:cubicBezTo>
                    <a:pt x="524" y="4958"/>
                    <a:pt x="478" y="5868"/>
                    <a:pt x="433" y="6095"/>
                  </a:cubicBezTo>
                  <a:cubicBezTo>
                    <a:pt x="524" y="6186"/>
                    <a:pt x="455" y="6345"/>
                    <a:pt x="524" y="6459"/>
                  </a:cubicBezTo>
                  <a:lnTo>
                    <a:pt x="501" y="6436"/>
                  </a:lnTo>
                  <a:lnTo>
                    <a:pt x="501" y="6436"/>
                  </a:lnTo>
                  <a:cubicBezTo>
                    <a:pt x="524" y="6550"/>
                    <a:pt x="455" y="7232"/>
                    <a:pt x="501" y="7369"/>
                  </a:cubicBezTo>
                  <a:cubicBezTo>
                    <a:pt x="569" y="7482"/>
                    <a:pt x="455" y="7460"/>
                    <a:pt x="433" y="7551"/>
                  </a:cubicBezTo>
                  <a:cubicBezTo>
                    <a:pt x="546" y="7551"/>
                    <a:pt x="592" y="7641"/>
                    <a:pt x="592" y="7687"/>
                  </a:cubicBezTo>
                  <a:cubicBezTo>
                    <a:pt x="592" y="7755"/>
                    <a:pt x="683" y="7869"/>
                    <a:pt x="705" y="7983"/>
                  </a:cubicBezTo>
                  <a:lnTo>
                    <a:pt x="637" y="7983"/>
                  </a:lnTo>
                  <a:cubicBezTo>
                    <a:pt x="705" y="8051"/>
                    <a:pt x="683" y="8210"/>
                    <a:pt x="705" y="8278"/>
                  </a:cubicBezTo>
                  <a:cubicBezTo>
                    <a:pt x="683" y="8415"/>
                    <a:pt x="592" y="8619"/>
                    <a:pt x="660" y="8801"/>
                  </a:cubicBezTo>
                  <a:lnTo>
                    <a:pt x="501" y="8915"/>
                  </a:lnTo>
                  <a:lnTo>
                    <a:pt x="524" y="8938"/>
                  </a:lnTo>
                  <a:cubicBezTo>
                    <a:pt x="524" y="8938"/>
                    <a:pt x="1031" y="8975"/>
                    <a:pt x="1572" y="8975"/>
                  </a:cubicBezTo>
                  <a:cubicBezTo>
                    <a:pt x="2067" y="8975"/>
                    <a:pt x="2590" y="8944"/>
                    <a:pt x="2775" y="8824"/>
                  </a:cubicBezTo>
                  <a:lnTo>
                    <a:pt x="2820" y="8824"/>
                  </a:lnTo>
                  <a:lnTo>
                    <a:pt x="2820" y="8778"/>
                  </a:lnTo>
                  <a:cubicBezTo>
                    <a:pt x="2828" y="8763"/>
                    <a:pt x="2835" y="8758"/>
                    <a:pt x="2844" y="8758"/>
                  </a:cubicBezTo>
                  <a:cubicBezTo>
                    <a:pt x="2861" y="8758"/>
                    <a:pt x="2881" y="8778"/>
                    <a:pt x="2911" y="8778"/>
                  </a:cubicBezTo>
                  <a:lnTo>
                    <a:pt x="2934" y="8710"/>
                  </a:lnTo>
                  <a:lnTo>
                    <a:pt x="2888" y="8733"/>
                  </a:lnTo>
                  <a:cubicBezTo>
                    <a:pt x="2888" y="8710"/>
                    <a:pt x="2820" y="8665"/>
                    <a:pt x="2843" y="8619"/>
                  </a:cubicBezTo>
                  <a:cubicBezTo>
                    <a:pt x="2866" y="8574"/>
                    <a:pt x="2934" y="8619"/>
                    <a:pt x="2934" y="8551"/>
                  </a:cubicBezTo>
                  <a:cubicBezTo>
                    <a:pt x="2979" y="8187"/>
                    <a:pt x="3025" y="7846"/>
                    <a:pt x="3002" y="7482"/>
                  </a:cubicBezTo>
                  <a:lnTo>
                    <a:pt x="3002" y="7482"/>
                  </a:lnTo>
                  <a:lnTo>
                    <a:pt x="3048" y="7505"/>
                  </a:lnTo>
                  <a:cubicBezTo>
                    <a:pt x="3025" y="7391"/>
                    <a:pt x="3025" y="7300"/>
                    <a:pt x="3002" y="7187"/>
                  </a:cubicBezTo>
                  <a:lnTo>
                    <a:pt x="3070" y="7141"/>
                  </a:lnTo>
                  <a:lnTo>
                    <a:pt x="3070" y="7141"/>
                  </a:lnTo>
                  <a:cubicBezTo>
                    <a:pt x="3070" y="7142"/>
                    <a:pt x="3069" y="7142"/>
                    <a:pt x="3068" y="7142"/>
                  </a:cubicBezTo>
                  <a:cubicBezTo>
                    <a:pt x="3025" y="7142"/>
                    <a:pt x="3025" y="6595"/>
                    <a:pt x="3025" y="6595"/>
                  </a:cubicBezTo>
                  <a:lnTo>
                    <a:pt x="2934" y="6573"/>
                  </a:lnTo>
                  <a:cubicBezTo>
                    <a:pt x="2934" y="6482"/>
                    <a:pt x="3048" y="6550"/>
                    <a:pt x="3025" y="6459"/>
                  </a:cubicBezTo>
                  <a:cubicBezTo>
                    <a:pt x="2888" y="6414"/>
                    <a:pt x="3025" y="6277"/>
                    <a:pt x="2957" y="6254"/>
                  </a:cubicBezTo>
                  <a:cubicBezTo>
                    <a:pt x="2957" y="6254"/>
                    <a:pt x="2957" y="6209"/>
                    <a:pt x="3002" y="6209"/>
                  </a:cubicBezTo>
                  <a:cubicBezTo>
                    <a:pt x="2934" y="6186"/>
                    <a:pt x="3002" y="6163"/>
                    <a:pt x="2979" y="6118"/>
                  </a:cubicBezTo>
                  <a:lnTo>
                    <a:pt x="2979" y="6118"/>
                  </a:lnTo>
                  <a:lnTo>
                    <a:pt x="2934" y="6141"/>
                  </a:lnTo>
                  <a:lnTo>
                    <a:pt x="2911" y="6072"/>
                  </a:lnTo>
                  <a:lnTo>
                    <a:pt x="2979" y="6072"/>
                  </a:lnTo>
                  <a:cubicBezTo>
                    <a:pt x="3002" y="5891"/>
                    <a:pt x="3048" y="5004"/>
                    <a:pt x="3002" y="4799"/>
                  </a:cubicBezTo>
                  <a:lnTo>
                    <a:pt x="3002" y="4799"/>
                  </a:lnTo>
                  <a:cubicBezTo>
                    <a:pt x="2957" y="4822"/>
                    <a:pt x="3002" y="4890"/>
                    <a:pt x="2911" y="4913"/>
                  </a:cubicBezTo>
                  <a:cubicBezTo>
                    <a:pt x="2866" y="4867"/>
                    <a:pt x="2934" y="4844"/>
                    <a:pt x="2866" y="4822"/>
                  </a:cubicBezTo>
                  <a:cubicBezTo>
                    <a:pt x="3002" y="4799"/>
                    <a:pt x="2888" y="4685"/>
                    <a:pt x="3025" y="4663"/>
                  </a:cubicBezTo>
                  <a:lnTo>
                    <a:pt x="2957" y="4640"/>
                  </a:lnTo>
                  <a:lnTo>
                    <a:pt x="3002" y="4617"/>
                  </a:lnTo>
                  <a:cubicBezTo>
                    <a:pt x="2911" y="4390"/>
                    <a:pt x="2957" y="4572"/>
                    <a:pt x="2979" y="4367"/>
                  </a:cubicBezTo>
                  <a:cubicBezTo>
                    <a:pt x="2957" y="4230"/>
                    <a:pt x="2866" y="4185"/>
                    <a:pt x="2888" y="4117"/>
                  </a:cubicBezTo>
                  <a:lnTo>
                    <a:pt x="2820" y="4117"/>
                  </a:lnTo>
                  <a:cubicBezTo>
                    <a:pt x="2888" y="4117"/>
                    <a:pt x="2775" y="4049"/>
                    <a:pt x="2843" y="4026"/>
                  </a:cubicBezTo>
                  <a:cubicBezTo>
                    <a:pt x="2843" y="4007"/>
                    <a:pt x="2843" y="3924"/>
                    <a:pt x="2790" y="3924"/>
                  </a:cubicBezTo>
                  <a:cubicBezTo>
                    <a:pt x="2779" y="3924"/>
                    <a:pt x="2767" y="3927"/>
                    <a:pt x="2752" y="3935"/>
                  </a:cubicBezTo>
                  <a:cubicBezTo>
                    <a:pt x="2786" y="3918"/>
                    <a:pt x="2807" y="3864"/>
                    <a:pt x="2834" y="3864"/>
                  </a:cubicBezTo>
                  <a:cubicBezTo>
                    <a:pt x="2843" y="3864"/>
                    <a:pt x="2854" y="3871"/>
                    <a:pt x="2866" y="3889"/>
                  </a:cubicBezTo>
                  <a:lnTo>
                    <a:pt x="2843" y="3798"/>
                  </a:lnTo>
                  <a:lnTo>
                    <a:pt x="2820" y="3844"/>
                  </a:lnTo>
                  <a:cubicBezTo>
                    <a:pt x="2820" y="3753"/>
                    <a:pt x="2888" y="3685"/>
                    <a:pt x="2798" y="3617"/>
                  </a:cubicBezTo>
                  <a:lnTo>
                    <a:pt x="2752" y="3662"/>
                  </a:lnTo>
                  <a:cubicBezTo>
                    <a:pt x="2752" y="3594"/>
                    <a:pt x="2752" y="3548"/>
                    <a:pt x="2843" y="3526"/>
                  </a:cubicBezTo>
                  <a:lnTo>
                    <a:pt x="2866" y="3594"/>
                  </a:lnTo>
                  <a:cubicBezTo>
                    <a:pt x="2866" y="3480"/>
                    <a:pt x="2843" y="3435"/>
                    <a:pt x="2798" y="3344"/>
                  </a:cubicBezTo>
                  <a:lnTo>
                    <a:pt x="2798" y="3389"/>
                  </a:lnTo>
                  <a:cubicBezTo>
                    <a:pt x="2709" y="3279"/>
                    <a:pt x="2643" y="2764"/>
                    <a:pt x="2535" y="2649"/>
                  </a:cubicBezTo>
                  <a:lnTo>
                    <a:pt x="2535" y="2649"/>
                  </a:lnTo>
                  <a:lnTo>
                    <a:pt x="2593" y="2661"/>
                  </a:lnTo>
                  <a:cubicBezTo>
                    <a:pt x="2570" y="2480"/>
                    <a:pt x="2502" y="1547"/>
                    <a:pt x="2547" y="1388"/>
                  </a:cubicBezTo>
                  <a:cubicBezTo>
                    <a:pt x="2563" y="1365"/>
                    <a:pt x="2580" y="1358"/>
                    <a:pt x="2597" y="1358"/>
                  </a:cubicBezTo>
                  <a:cubicBezTo>
                    <a:pt x="2631" y="1358"/>
                    <a:pt x="2661" y="1388"/>
                    <a:pt x="2661" y="1388"/>
                  </a:cubicBezTo>
                  <a:cubicBezTo>
                    <a:pt x="2638" y="1297"/>
                    <a:pt x="2593" y="1343"/>
                    <a:pt x="2593" y="1274"/>
                  </a:cubicBezTo>
                  <a:lnTo>
                    <a:pt x="2593" y="1274"/>
                  </a:lnTo>
                  <a:lnTo>
                    <a:pt x="2661" y="1297"/>
                  </a:lnTo>
                  <a:lnTo>
                    <a:pt x="2638" y="1229"/>
                  </a:lnTo>
                  <a:cubicBezTo>
                    <a:pt x="2616" y="1274"/>
                    <a:pt x="2547" y="1252"/>
                    <a:pt x="2479" y="1274"/>
                  </a:cubicBezTo>
                  <a:lnTo>
                    <a:pt x="2479" y="1183"/>
                  </a:lnTo>
                  <a:lnTo>
                    <a:pt x="2547" y="1183"/>
                  </a:lnTo>
                  <a:cubicBezTo>
                    <a:pt x="2547" y="1161"/>
                    <a:pt x="2388" y="1138"/>
                    <a:pt x="2411" y="1047"/>
                  </a:cubicBezTo>
                  <a:cubicBezTo>
                    <a:pt x="2434" y="910"/>
                    <a:pt x="2411" y="751"/>
                    <a:pt x="2434" y="615"/>
                  </a:cubicBezTo>
                  <a:lnTo>
                    <a:pt x="2502" y="660"/>
                  </a:lnTo>
                  <a:lnTo>
                    <a:pt x="2525" y="592"/>
                  </a:lnTo>
                  <a:lnTo>
                    <a:pt x="2525" y="592"/>
                  </a:lnTo>
                  <a:cubicBezTo>
                    <a:pt x="2511" y="601"/>
                    <a:pt x="2500" y="605"/>
                    <a:pt x="2493" y="605"/>
                  </a:cubicBezTo>
                  <a:cubicBezTo>
                    <a:pt x="2468" y="605"/>
                    <a:pt x="2472" y="566"/>
                    <a:pt x="2463" y="566"/>
                  </a:cubicBezTo>
                  <a:cubicBezTo>
                    <a:pt x="2461" y="566"/>
                    <a:pt x="2459" y="567"/>
                    <a:pt x="2456" y="569"/>
                  </a:cubicBezTo>
                  <a:cubicBezTo>
                    <a:pt x="2320" y="456"/>
                    <a:pt x="2434" y="319"/>
                    <a:pt x="2343" y="228"/>
                  </a:cubicBezTo>
                  <a:cubicBezTo>
                    <a:pt x="2231" y="228"/>
                    <a:pt x="365" y="75"/>
                    <a:pt x="169" y="69"/>
                  </a:cubicBezTo>
                  <a:lnTo>
                    <a:pt x="169" y="69"/>
                  </a:lnTo>
                  <a:lnTo>
                    <a:pt x="160" y="115"/>
                  </a:lnTo>
                  <a:lnTo>
                    <a:pt x="228" y="115"/>
                  </a:lnTo>
                  <a:cubicBezTo>
                    <a:pt x="239" y="149"/>
                    <a:pt x="228" y="149"/>
                    <a:pt x="214" y="149"/>
                  </a:cubicBezTo>
                  <a:cubicBezTo>
                    <a:pt x="199" y="149"/>
                    <a:pt x="182" y="149"/>
                    <a:pt x="182" y="183"/>
                  </a:cubicBezTo>
                  <a:cubicBezTo>
                    <a:pt x="176" y="186"/>
                    <a:pt x="171" y="187"/>
                    <a:pt x="165" y="187"/>
                  </a:cubicBezTo>
                  <a:cubicBezTo>
                    <a:pt x="131" y="187"/>
                    <a:pt x="114" y="128"/>
                    <a:pt x="114" y="6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8" name="Google Shape;488;p33"/>
          <p:cNvSpPr/>
          <p:nvPr/>
        </p:nvSpPr>
        <p:spPr>
          <a:xfrm rot="8805883">
            <a:off x="716067" y="3472563"/>
            <a:ext cx="507387" cy="507387"/>
          </a:xfrm>
          <a:custGeom>
            <a:avLst/>
            <a:gdLst/>
            <a:ahLst/>
            <a:cxnLst/>
            <a:rect l="l" t="t" r="r" b="b"/>
            <a:pathLst>
              <a:path w="19106" h="19106" extrusionOk="0">
                <a:moveTo>
                  <a:pt x="9565" y="1"/>
                </a:moveTo>
                <a:cubicBezTo>
                  <a:pt x="4269" y="1"/>
                  <a:pt x="1" y="4269"/>
                  <a:pt x="1" y="9564"/>
                </a:cubicBezTo>
                <a:cubicBezTo>
                  <a:pt x="1" y="14837"/>
                  <a:pt x="4269" y="19105"/>
                  <a:pt x="9565" y="19105"/>
                </a:cubicBezTo>
                <a:cubicBezTo>
                  <a:pt x="14837" y="19105"/>
                  <a:pt x="19106" y="14837"/>
                  <a:pt x="19106" y="9564"/>
                </a:cubicBezTo>
                <a:cubicBezTo>
                  <a:pt x="19106" y="4269"/>
                  <a:pt x="14837" y="1"/>
                  <a:pt x="956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9" name="Google Shape;489;p33"/>
          <p:cNvSpPr/>
          <p:nvPr/>
        </p:nvSpPr>
        <p:spPr>
          <a:xfrm rot="8805881">
            <a:off x="1367220" y="3739697"/>
            <a:ext cx="240359" cy="240359"/>
          </a:xfrm>
          <a:custGeom>
            <a:avLst/>
            <a:gdLst/>
            <a:ahLst/>
            <a:cxnLst/>
            <a:rect l="l" t="t" r="r" b="b"/>
            <a:pathLst>
              <a:path w="19106" h="19106" extrusionOk="0">
                <a:moveTo>
                  <a:pt x="9565" y="1"/>
                </a:moveTo>
                <a:cubicBezTo>
                  <a:pt x="4269" y="1"/>
                  <a:pt x="1" y="4269"/>
                  <a:pt x="1" y="9564"/>
                </a:cubicBezTo>
                <a:cubicBezTo>
                  <a:pt x="1" y="14837"/>
                  <a:pt x="4269" y="19105"/>
                  <a:pt x="9565" y="19105"/>
                </a:cubicBezTo>
                <a:cubicBezTo>
                  <a:pt x="14837" y="19105"/>
                  <a:pt x="19106" y="14837"/>
                  <a:pt x="19106" y="9564"/>
                </a:cubicBezTo>
                <a:cubicBezTo>
                  <a:pt x="19106" y="4269"/>
                  <a:pt x="14837" y="1"/>
                  <a:pt x="956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34"/>
          <p:cNvSpPr txBox="1">
            <a:spLocks noGrp="1"/>
          </p:cNvSpPr>
          <p:nvPr>
            <p:ph type="title"/>
          </p:nvPr>
        </p:nvSpPr>
        <p:spPr>
          <a:xfrm>
            <a:off x="395870" y="2189179"/>
            <a:ext cx="5222026" cy="62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th-TH" altLang="en-US" sz="4000" b="1" dirty="0">
                <a:solidFill>
                  <a:srgbClr val="002060"/>
                </a:solidFill>
                <a:latin typeface="DilleniaUPC" panose="02020603050405020304" pitchFamily="18" charset="-34"/>
                <a:ea typeface="Angsana New" panose="02020603050405020304" pitchFamily="18" charset="-34"/>
                <a:cs typeface="DilleniaUPC" panose="02020603050405020304" pitchFamily="18" charset="-34"/>
                <a:sym typeface="Angsana New" panose="02020603050405020304" pitchFamily="18" charset="-34"/>
              </a:rPr>
              <a:t>ที่ปรึกษาด้านสมรรถนะวิชาชีพ </a:t>
            </a:r>
            <a:br>
              <a:rPr lang="th-TH" altLang="en-US" sz="4000" b="1" dirty="0">
                <a:solidFill>
                  <a:srgbClr val="002060"/>
                </a:solidFill>
                <a:latin typeface="DilleniaUPC" panose="02020603050405020304" pitchFamily="18" charset="-34"/>
                <a:ea typeface="Angsana New" panose="02020603050405020304" pitchFamily="18" charset="-34"/>
                <a:cs typeface="DilleniaUPC" panose="02020603050405020304" pitchFamily="18" charset="-34"/>
                <a:sym typeface="Angsana New" panose="02020603050405020304" pitchFamily="18" charset="-34"/>
              </a:rPr>
            </a:br>
            <a:r>
              <a:rPr lang="th-TH" altLang="en-US" sz="4000" b="1" dirty="0">
                <a:solidFill>
                  <a:srgbClr val="002060"/>
                </a:solidFill>
                <a:latin typeface="DilleniaUPC" panose="02020603050405020304" pitchFamily="18" charset="-34"/>
                <a:ea typeface="Angsana New" panose="02020603050405020304" pitchFamily="18" charset="-34"/>
                <a:cs typeface="DilleniaUPC" panose="02020603050405020304" pitchFamily="18" charset="-34"/>
                <a:sym typeface="Angsana New" panose="02020603050405020304" pitchFamily="18" charset="-34"/>
              </a:rPr>
              <a:t>(</a:t>
            </a:r>
            <a:r>
              <a:rPr lang="en-US" altLang="en-US" sz="4000" b="1" dirty="0">
                <a:solidFill>
                  <a:srgbClr val="002060"/>
                </a:solidFill>
                <a:latin typeface="DilleniaUPC" panose="02020603050405020304" pitchFamily="18" charset="-34"/>
                <a:ea typeface="Angsana New" panose="02020603050405020304" pitchFamily="18" charset="-34"/>
                <a:cs typeface="DilleniaUPC" panose="02020603050405020304" pitchFamily="18" charset="-34"/>
                <a:sym typeface="Angsana New" panose="02020603050405020304" pitchFamily="18" charset="-34"/>
              </a:rPr>
              <a:t>Competency Advisor)</a:t>
            </a:r>
            <a:br>
              <a:rPr lang="th-TH" altLang="en-US" sz="4000" b="1" dirty="0">
                <a:solidFill>
                  <a:srgbClr val="002060"/>
                </a:solidFill>
                <a:latin typeface="DilleniaUPC" panose="02020603050405020304" pitchFamily="18" charset="-34"/>
                <a:ea typeface="Angsana New" panose="02020603050405020304" pitchFamily="18" charset="-34"/>
                <a:cs typeface="DilleniaUPC" panose="02020603050405020304" pitchFamily="18" charset="-34"/>
                <a:sym typeface="Angsana New" panose="02020603050405020304" pitchFamily="18" charset="-34"/>
              </a:rPr>
            </a:br>
            <a:r>
              <a:rPr lang="th-TH" altLang="en-US" sz="3000" b="1" dirty="0">
                <a:solidFill>
                  <a:srgbClr val="002060"/>
                </a:solidFill>
                <a:latin typeface="DilleniaUPC" panose="02020603050405020304" pitchFamily="18" charset="-34"/>
                <a:ea typeface="Angsana New" panose="02020603050405020304" pitchFamily="18" charset="-34"/>
                <a:cs typeface="DilleniaUPC" panose="02020603050405020304" pitchFamily="18" charset="-34"/>
                <a:sym typeface="Angsana New" panose="02020603050405020304" pitchFamily="18" charset="-34"/>
              </a:rPr>
              <a:t>นายณ</a:t>
            </a:r>
            <a:r>
              <a:rPr lang="th-TH" altLang="en-US" sz="3000" b="1" dirty="0" err="1">
                <a:solidFill>
                  <a:srgbClr val="002060"/>
                </a:solidFill>
                <a:latin typeface="DilleniaUPC" panose="02020603050405020304" pitchFamily="18" charset="-34"/>
                <a:ea typeface="Angsana New" panose="02020603050405020304" pitchFamily="18" charset="-34"/>
                <a:cs typeface="DilleniaUPC" panose="02020603050405020304" pitchFamily="18" charset="-34"/>
                <a:sym typeface="Angsana New" panose="02020603050405020304" pitchFamily="18" charset="-34"/>
              </a:rPr>
              <a:t>ัฏฐ์ธก</a:t>
            </a:r>
            <a:r>
              <a:rPr lang="th-TH" altLang="en-US" sz="3000" b="1" dirty="0">
                <a:solidFill>
                  <a:srgbClr val="002060"/>
                </a:solidFill>
                <a:latin typeface="DilleniaUPC" panose="02020603050405020304" pitchFamily="18" charset="-34"/>
                <a:ea typeface="Angsana New" panose="02020603050405020304" pitchFamily="18" charset="-34"/>
                <a:cs typeface="DilleniaUPC" panose="02020603050405020304" pitchFamily="18" charset="-34"/>
                <a:sym typeface="Angsana New" panose="02020603050405020304" pitchFamily="18" charset="-34"/>
              </a:rPr>
              <a:t>รณ์ กิจสงวนภัทร</a:t>
            </a:r>
            <a:br>
              <a:rPr lang="th-TH" altLang="en-US" sz="3000" b="1" dirty="0">
                <a:solidFill>
                  <a:srgbClr val="002060"/>
                </a:solidFill>
                <a:latin typeface="DilleniaUPC" panose="02020603050405020304" pitchFamily="18" charset="-34"/>
                <a:ea typeface="Angsana New" panose="02020603050405020304" pitchFamily="18" charset="-34"/>
                <a:cs typeface="DilleniaUPC" panose="02020603050405020304" pitchFamily="18" charset="-34"/>
                <a:sym typeface="Angsana New" panose="02020603050405020304" pitchFamily="18" charset="-34"/>
              </a:rPr>
            </a:br>
            <a:r>
              <a:rPr lang="en-US" altLang="en-US" sz="3000" b="1" dirty="0">
                <a:solidFill>
                  <a:srgbClr val="002060"/>
                </a:solidFill>
                <a:latin typeface="DilleniaUPC" panose="02020603050405020304" pitchFamily="18" charset="-34"/>
                <a:ea typeface="Angsana New" panose="02020603050405020304" pitchFamily="18" charset="-34"/>
                <a:cs typeface="DilleniaUPC" panose="02020603050405020304" pitchFamily="18" charset="-34"/>
                <a:sym typeface="Angsana New" panose="02020603050405020304" pitchFamily="18" charset="-34"/>
              </a:rPr>
              <a:t>Mr. </a:t>
            </a:r>
            <a:r>
              <a:rPr lang="en-US" altLang="en-US" sz="3000" b="1" dirty="0" err="1">
                <a:solidFill>
                  <a:srgbClr val="002060"/>
                </a:solidFill>
                <a:latin typeface="DilleniaUPC" panose="02020603050405020304" pitchFamily="18" charset="-34"/>
                <a:ea typeface="Angsana New" panose="02020603050405020304" pitchFamily="18" charset="-34"/>
                <a:cs typeface="DilleniaUPC" panose="02020603050405020304" pitchFamily="18" charset="-34"/>
                <a:sym typeface="Angsana New" panose="02020603050405020304" pitchFamily="18" charset="-34"/>
              </a:rPr>
              <a:t>Natthakron</a:t>
            </a:r>
            <a:r>
              <a:rPr lang="en-US" altLang="en-US" sz="3000" b="1" dirty="0">
                <a:solidFill>
                  <a:srgbClr val="002060"/>
                </a:solidFill>
                <a:latin typeface="DilleniaUPC" panose="02020603050405020304" pitchFamily="18" charset="-34"/>
                <a:ea typeface="Angsana New" panose="02020603050405020304" pitchFamily="18" charset="-34"/>
                <a:cs typeface="DilleniaUPC" panose="02020603050405020304" pitchFamily="18" charset="-34"/>
                <a:sym typeface="Angsana New" panose="02020603050405020304" pitchFamily="18" charset="-34"/>
              </a:rPr>
              <a:t> </a:t>
            </a:r>
            <a:r>
              <a:rPr lang="en-US" altLang="en-US" sz="3000" b="1" dirty="0" err="1">
                <a:solidFill>
                  <a:srgbClr val="002060"/>
                </a:solidFill>
                <a:latin typeface="DilleniaUPC" panose="02020603050405020304" pitchFamily="18" charset="-34"/>
                <a:ea typeface="Angsana New" panose="02020603050405020304" pitchFamily="18" charset="-34"/>
                <a:cs typeface="DilleniaUPC" panose="02020603050405020304" pitchFamily="18" charset="-34"/>
                <a:sym typeface="Angsana New" panose="02020603050405020304" pitchFamily="18" charset="-34"/>
              </a:rPr>
              <a:t>Kitsanguanphat</a:t>
            </a:r>
            <a:endParaRPr lang="en-US" altLang="en-US" sz="3000" dirty="0">
              <a:solidFill>
                <a:srgbClr val="002060"/>
              </a:solidFill>
              <a:latin typeface="DilleniaUPC" panose="02020603050405020304" pitchFamily="18" charset="-34"/>
              <a:ea typeface="Angsana New" panose="02020603050405020304" pitchFamily="18" charset="-34"/>
              <a:cs typeface="DilleniaUPC" panose="02020603050405020304" pitchFamily="18" charset="-34"/>
            </a:endParaRPr>
          </a:p>
        </p:txBody>
      </p:sp>
      <p:sp>
        <p:nvSpPr>
          <p:cNvPr id="497" name="Google Shape;497;p34"/>
          <p:cNvSpPr/>
          <p:nvPr/>
        </p:nvSpPr>
        <p:spPr>
          <a:xfrm rot="-8805945" flipH="1">
            <a:off x="8562866" y="4527042"/>
            <a:ext cx="311395" cy="311395"/>
          </a:xfrm>
          <a:custGeom>
            <a:avLst/>
            <a:gdLst/>
            <a:ahLst/>
            <a:cxnLst/>
            <a:rect l="l" t="t" r="r" b="b"/>
            <a:pathLst>
              <a:path w="19106" h="19106" extrusionOk="0">
                <a:moveTo>
                  <a:pt x="9565" y="1"/>
                </a:moveTo>
                <a:cubicBezTo>
                  <a:pt x="4269" y="1"/>
                  <a:pt x="1" y="4269"/>
                  <a:pt x="1" y="9564"/>
                </a:cubicBezTo>
                <a:cubicBezTo>
                  <a:pt x="1" y="14837"/>
                  <a:pt x="4269" y="19105"/>
                  <a:pt x="9565" y="19105"/>
                </a:cubicBezTo>
                <a:cubicBezTo>
                  <a:pt x="14837" y="19105"/>
                  <a:pt x="19106" y="14837"/>
                  <a:pt x="19106" y="9564"/>
                </a:cubicBezTo>
                <a:cubicBezTo>
                  <a:pt x="19106" y="4269"/>
                  <a:pt x="14837" y="1"/>
                  <a:pt x="956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8" name="Google Shape;498;p34"/>
          <p:cNvSpPr/>
          <p:nvPr/>
        </p:nvSpPr>
        <p:spPr>
          <a:xfrm rot="-8805877" flipH="1">
            <a:off x="8483869" y="4028402"/>
            <a:ext cx="322192" cy="322192"/>
          </a:xfrm>
          <a:custGeom>
            <a:avLst/>
            <a:gdLst/>
            <a:ahLst/>
            <a:cxnLst/>
            <a:rect l="l" t="t" r="r" b="b"/>
            <a:pathLst>
              <a:path w="19106" h="19106" extrusionOk="0">
                <a:moveTo>
                  <a:pt x="9565" y="1"/>
                </a:moveTo>
                <a:cubicBezTo>
                  <a:pt x="4269" y="1"/>
                  <a:pt x="1" y="4269"/>
                  <a:pt x="1" y="9564"/>
                </a:cubicBezTo>
                <a:cubicBezTo>
                  <a:pt x="1" y="14837"/>
                  <a:pt x="4269" y="19105"/>
                  <a:pt x="9565" y="19105"/>
                </a:cubicBezTo>
                <a:cubicBezTo>
                  <a:pt x="14837" y="19105"/>
                  <a:pt x="19106" y="14837"/>
                  <a:pt x="19106" y="9564"/>
                </a:cubicBezTo>
                <a:cubicBezTo>
                  <a:pt x="19106" y="4269"/>
                  <a:pt x="14837" y="1"/>
                  <a:pt x="9565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9" name="Google Shape;499;p34"/>
          <p:cNvGrpSpPr/>
          <p:nvPr/>
        </p:nvGrpSpPr>
        <p:grpSpPr>
          <a:xfrm>
            <a:off x="4931397" y="3595050"/>
            <a:ext cx="1496409" cy="1369995"/>
            <a:chOff x="4931397" y="3595050"/>
            <a:chExt cx="1496409" cy="1369995"/>
          </a:xfrm>
        </p:grpSpPr>
        <p:sp>
          <p:nvSpPr>
            <p:cNvPr id="500" name="Google Shape;500;p34"/>
            <p:cNvSpPr/>
            <p:nvPr/>
          </p:nvSpPr>
          <p:spPr>
            <a:xfrm rot="1103015">
              <a:off x="5464249" y="4311519"/>
              <a:ext cx="250081" cy="237211"/>
            </a:xfrm>
            <a:custGeom>
              <a:avLst/>
              <a:gdLst/>
              <a:ahLst/>
              <a:cxnLst/>
              <a:rect l="l" t="t" r="r" b="b"/>
              <a:pathLst>
                <a:path w="9147" h="8677" extrusionOk="0">
                  <a:moveTo>
                    <a:pt x="8263" y="321"/>
                  </a:moveTo>
                  <a:cubicBezTo>
                    <a:pt x="8248" y="328"/>
                    <a:pt x="8237" y="332"/>
                    <a:pt x="8234" y="332"/>
                  </a:cubicBezTo>
                  <a:cubicBezTo>
                    <a:pt x="8233" y="332"/>
                    <a:pt x="8233" y="332"/>
                    <a:pt x="8233" y="331"/>
                  </a:cubicBezTo>
                  <a:cubicBezTo>
                    <a:pt x="8243" y="328"/>
                    <a:pt x="8253" y="324"/>
                    <a:pt x="8263" y="321"/>
                  </a:cubicBezTo>
                  <a:close/>
                  <a:moveTo>
                    <a:pt x="6529" y="998"/>
                  </a:moveTo>
                  <a:cubicBezTo>
                    <a:pt x="6519" y="998"/>
                    <a:pt x="6501" y="1004"/>
                    <a:pt x="6482" y="1013"/>
                  </a:cubicBezTo>
                  <a:cubicBezTo>
                    <a:pt x="6498" y="1009"/>
                    <a:pt x="6513" y="1004"/>
                    <a:pt x="6529" y="998"/>
                  </a:cubicBezTo>
                  <a:lnTo>
                    <a:pt x="6529" y="998"/>
                  </a:lnTo>
                  <a:cubicBezTo>
                    <a:pt x="6529" y="998"/>
                    <a:pt x="6529" y="998"/>
                    <a:pt x="6529" y="998"/>
                  </a:cubicBezTo>
                  <a:close/>
                  <a:moveTo>
                    <a:pt x="9073" y="1"/>
                  </a:moveTo>
                  <a:cubicBezTo>
                    <a:pt x="8926" y="1"/>
                    <a:pt x="8581" y="167"/>
                    <a:pt x="8382" y="264"/>
                  </a:cubicBezTo>
                  <a:lnTo>
                    <a:pt x="8382" y="264"/>
                  </a:lnTo>
                  <a:cubicBezTo>
                    <a:pt x="8343" y="272"/>
                    <a:pt x="8226" y="313"/>
                    <a:pt x="8165" y="354"/>
                  </a:cubicBezTo>
                  <a:lnTo>
                    <a:pt x="8165" y="399"/>
                  </a:lnTo>
                  <a:cubicBezTo>
                    <a:pt x="8085" y="433"/>
                    <a:pt x="8074" y="433"/>
                    <a:pt x="8062" y="433"/>
                  </a:cubicBezTo>
                  <a:cubicBezTo>
                    <a:pt x="8051" y="433"/>
                    <a:pt x="8039" y="433"/>
                    <a:pt x="7960" y="468"/>
                  </a:cubicBezTo>
                  <a:cubicBezTo>
                    <a:pt x="7937" y="445"/>
                    <a:pt x="8074" y="377"/>
                    <a:pt x="8210" y="308"/>
                  </a:cubicBezTo>
                  <a:lnTo>
                    <a:pt x="8210" y="308"/>
                  </a:lnTo>
                  <a:cubicBezTo>
                    <a:pt x="8096" y="354"/>
                    <a:pt x="7960" y="399"/>
                    <a:pt x="7937" y="445"/>
                  </a:cubicBezTo>
                  <a:cubicBezTo>
                    <a:pt x="7920" y="448"/>
                    <a:pt x="7908" y="450"/>
                    <a:pt x="7900" y="450"/>
                  </a:cubicBezTo>
                  <a:cubicBezTo>
                    <a:pt x="7867" y="450"/>
                    <a:pt x="7887" y="429"/>
                    <a:pt x="7865" y="429"/>
                  </a:cubicBezTo>
                  <a:cubicBezTo>
                    <a:pt x="7855" y="429"/>
                    <a:pt x="7836" y="433"/>
                    <a:pt x="7801" y="445"/>
                  </a:cubicBezTo>
                  <a:cubicBezTo>
                    <a:pt x="7710" y="490"/>
                    <a:pt x="7596" y="559"/>
                    <a:pt x="7482" y="604"/>
                  </a:cubicBezTo>
                  <a:cubicBezTo>
                    <a:pt x="7209" y="672"/>
                    <a:pt x="7096" y="809"/>
                    <a:pt x="6846" y="877"/>
                  </a:cubicBezTo>
                  <a:lnTo>
                    <a:pt x="6868" y="854"/>
                  </a:lnTo>
                  <a:lnTo>
                    <a:pt x="6868" y="854"/>
                  </a:lnTo>
                  <a:cubicBezTo>
                    <a:pt x="6787" y="875"/>
                    <a:pt x="6668" y="950"/>
                    <a:pt x="6529" y="998"/>
                  </a:cubicBezTo>
                  <a:lnTo>
                    <a:pt x="6529" y="998"/>
                  </a:lnTo>
                  <a:cubicBezTo>
                    <a:pt x="6541" y="999"/>
                    <a:pt x="6535" y="1010"/>
                    <a:pt x="6482" y="1036"/>
                  </a:cubicBezTo>
                  <a:cubicBezTo>
                    <a:pt x="6300" y="1104"/>
                    <a:pt x="6186" y="1173"/>
                    <a:pt x="6050" y="1195"/>
                  </a:cubicBezTo>
                  <a:lnTo>
                    <a:pt x="5936" y="1286"/>
                  </a:lnTo>
                  <a:cubicBezTo>
                    <a:pt x="5322" y="1536"/>
                    <a:pt x="2957" y="2560"/>
                    <a:pt x="2343" y="2833"/>
                  </a:cubicBezTo>
                  <a:lnTo>
                    <a:pt x="2366" y="2810"/>
                  </a:lnTo>
                  <a:lnTo>
                    <a:pt x="2366" y="2810"/>
                  </a:lnTo>
                  <a:cubicBezTo>
                    <a:pt x="1775" y="3083"/>
                    <a:pt x="910" y="3447"/>
                    <a:pt x="1" y="3833"/>
                  </a:cubicBezTo>
                  <a:cubicBezTo>
                    <a:pt x="615" y="4265"/>
                    <a:pt x="1274" y="4720"/>
                    <a:pt x="1866" y="5129"/>
                  </a:cubicBezTo>
                  <a:cubicBezTo>
                    <a:pt x="2229" y="5379"/>
                    <a:pt x="2548" y="5607"/>
                    <a:pt x="2821" y="5766"/>
                  </a:cubicBezTo>
                  <a:cubicBezTo>
                    <a:pt x="2934" y="5880"/>
                    <a:pt x="3116" y="5993"/>
                    <a:pt x="3253" y="6107"/>
                  </a:cubicBezTo>
                  <a:cubicBezTo>
                    <a:pt x="3215" y="6070"/>
                    <a:pt x="3205" y="6053"/>
                    <a:pt x="3215" y="6053"/>
                  </a:cubicBezTo>
                  <a:cubicBezTo>
                    <a:pt x="3223" y="6053"/>
                    <a:pt x="3245" y="6064"/>
                    <a:pt x="3275" y="6084"/>
                  </a:cubicBezTo>
                  <a:cubicBezTo>
                    <a:pt x="3480" y="6232"/>
                    <a:pt x="3491" y="6232"/>
                    <a:pt x="3503" y="6232"/>
                  </a:cubicBezTo>
                  <a:cubicBezTo>
                    <a:pt x="3514" y="6232"/>
                    <a:pt x="3526" y="6232"/>
                    <a:pt x="3730" y="6380"/>
                  </a:cubicBezTo>
                  <a:cubicBezTo>
                    <a:pt x="3980" y="6539"/>
                    <a:pt x="4526" y="6903"/>
                    <a:pt x="5072" y="7312"/>
                  </a:cubicBezTo>
                  <a:cubicBezTo>
                    <a:pt x="5845" y="7858"/>
                    <a:pt x="6618" y="8404"/>
                    <a:pt x="6982" y="8677"/>
                  </a:cubicBezTo>
                  <a:cubicBezTo>
                    <a:pt x="7005" y="8586"/>
                    <a:pt x="7028" y="8540"/>
                    <a:pt x="7050" y="8495"/>
                  </a:cubicBezTo>
                  <a:cubicBezTo>
                    <a:pt x="7096" y="8222"/>
                    <a:pt x="7164" y="7949"/>
                    <a:pt x="7232" y="7676"/>
                  </a:cubicBezTo>
                  <a:cubicBezTo>
                    <a:pt x="7278" y="7540"/>
                    <a:pt x="7300" y="7403"/>
                    <a:pt x="7346" y="7267"/>
                  </a:cubicBezTo>
                  <a:cubicBezTo>
                    <a:pt x="7346" y="7221"/>
                    <a:pt x="7369" y="7176"/>
                    <a:pt x="7369" y="7130"/>
                  </a:cubicBezTo>
                  <a:cubicBezTo>
                    <a:pt x="7391" y="7085"/>
                    <a:pt x="7391" y="7039"/>
                    <a:pt x="7391" y="7017"/>
                  </a:cubicBezTo>
                  <a:lnTo>
                    <a:pt x="7391" y="7039"/>
                  </a:lnTo>
                  <a:cubicBezTo>
                    <a:pt x="7460" y="6744"/>
                    <a:pt x="7937" y="5129"/>
                    <a:pt x="8005" y="4788"/>
                  </a:cubicBezTo>
                  <a:lnTo>
                    <a:pt x="8005" y="4788"/>
                  </a:lnTo>
                  <a:lnTo>
                    <a:pt x="7983" y="4834"/>
                  </a:lnTo>
                  <a:cubicBezTo>
                    <a:pt x="8051" y="4538"/>
                    <a:pt x="8074" y="4584"/>
                    <a:pt x="8142" y="4356"/>
                  </a:cubicBezTo>
                  <a:lnTo>
                    <a:pt x="8142" y="4356"/>
                  </a:lnTo>
                  <a:cubicBezTo>
                    <a:pt x="8140" y="4357"/>
                    <a:pt x="8138" y="4358"/>
                    <a:pt x="8136" y="4358"/>
                  </a:cubicBezTo>
                  <a:cubicBezTo>
                    <a:pt x="8100" y="4358"/>
                    <a:pt x="8143" y="4125"/>
                    <a:pt x="8165" y="4038"/>
                  </a:cubicBezTo>
                  <a:cubicBezTo>
                    <a:pt x="8210" y="3879"/>
                    <a:pt x="8255" y="3560"/>
                    <a:pt x="8324" y="3310"/>
                  </a:cubicBezTo>
                  <a:lnTo>
                    <a:pt x="8346" y="3333"/>
                  </a:lnTo>
                  <a:cubicBezTo>
                    <a:pt x="8369" y="3128"/>
                    <a:pt x="8483" y="2764"/>
                    <a:pt x="8506" y="2605"/>
                  </a:cubicBezTo>
                  <a:cubicBezTo>
                    <a:pt x="8597" y="2287"/>
                    <a:pt x="8778" y="1787"/>
                    <a:pt x="8869" y="1354"/>
                  </a:cubicBezTo>
                  <a:lnTo>
                    <a:pt x="9006" y="1082"/>
                  </a:lnTo>
                  <a:lnTo>
                    <a:pt x="9006" y="1036"/>
                  </a:lnTo>
                  <a:lnTo>
                    <a:pt x="9142" y="58"/>
                  </a:lnTo>
                  <a:cubicBezTo>
                    <a:pt x="9146" y="18"/>
                    <a:pt x="9120" y="1"/>
                    <a:pt x="90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34"/>
            <p:cNvSpPr/>
            <p:nvPr/>
          </p:nvSpPr>
          <p:spPr>
            <a:xfrm rot="1103015">
              <a:off x="5514564" y="3928371"/>
              <a:ext cx="206665" cy="270591"/>
            </a:xfrm>
            <a:custGeom>
              <a:avLst/>
              <a:gdLst/>
              <a:ahLst/>
              <a:cxnLst/>
              <a:rect l="l" t="t" r="r" b="b"/>
              <a:pathLst>
                <a:path w="7559" h="9898" extrusionOk="0">
                  <a:moveTo>
                    <a:pt x="171" y="2818"/>
                  </a:moveTo>
                  <a:cubicBezTo>
                    <a:pt x="169" y="2827"/>
                    <a:pt x="168" y="2838"/>
                    <a:pt x="168" y="2849"/>
                  </a:cubicBezTo>
                  <a:cubicBezTo>
                    <a:pt x="169" y="2838"/>
                    <a:pt x="171" y="2828"/>
                    <a:pt x="171" y="2818"/>
                  </a:cubicBezTo>
                  <a:close/>
                  <a:moveTo>
                    <a:pt x="167" y="0"/>
                  </a:moveTo>
                  <a:cubicBezTo>
                    <a:pt x="1" y="0"/>
                    <a:pt x="166" y="961"/>
                    <a:pt x="122" y="961"/>
                  </a:cubicBezTo>
                  <a:cubicBezTo>
                    <a:pt x="122" y="987"/>
                    <a:pt x="122" y="1011"/>
                    <a:pt x="122" y="1029"/>
                  </a:cubicBezTo>
                  <a:lnTo>
                    <a:pt x="168" y="1052"/>
                  </a:lnTo>
                  <a:cubicBezTo>
                    <a:pt x="191" y="1234"/>
                    <a:pt x="145" y="1098"/>
                    <a:pt x="145" y="1257"/>
                  </a:cubicBezTo>
                  <a:cubicBezTo>
                    <a:pt x="144" y="1258"/>
                    <a:pt x="142" y="1259"/>
                    <a:pt x="141" y="1259"/>
                  </a:cubicBezTo>
                  <a:cubicBezTo>
                    <a:pt x="122" y="1259"/>
                    <a:pt x="121" y="1112"/>
                    <a:pt x="100" y="984"/>
                  </a:cubicBezTo>
                  <a:lnTo>
                    <a:pt x="100" y="984"/>
                  </a:lnTo>
                  <a:cubicBezTo>
                    <a:pt x="100" y="1098"/>
                    <a:pt x="100" y="1234"/>
                    <a:pt x="122" y="1280"/>
                  </a:cubicBezTo>
                  <a:cubicBezTo>
                    <a:pt x="122" y="1327"/>
                    <a:pt x="118" y="1331"/>
                    <a:pt x="114" y="1331"/>
                  </a:cubicBezTo>
                  <a:cubicBezTo>
                    <a:pt x="113" y="1331"/>
                    <a:pt x="112" y="1331"/>
                    <a:pt x="111" y="1331"/>
                  </a:cubicBezTo>
                  <a:cubicBezTo>
                    <a:pt x="105" y="1331"/>
                    <a:pt x="100" y="1336"/>
                    <a:pt x="100" y="1416"/>
                  </a:cubicBezTo>
                  <a:cubicBezTo>
                    <a:pt x="100" y="1507"/>
                    <a:pt x="145" y="1643"/>
                    <a:pt x="122" y="1757"/>
                  </a:cubicBezTo>
                  <a:cubicBezTo>
                    <a:pt x="122" y="2030"/>
                    <a:pt x="191" y="2189"/>
                    <a:pt x="168" y="2439"/>
                  </a:cubicBezTo>
                  <a:lnTo>
                    <a:pt x="168" y="2417"/>
                  </a:lnTo>
                  <a:lnTo>
                    <a:pt x="168" y="2417"/>
                  </a:lnTo>
                  <a:cubicBezTo>
                    <a:pt x="147" y="2502"/>
                    <a:pt x="185" y="2667"/>
                    <a:pt x="171" y="2818"/>
                  </a:cubicBezTo>
                  <a:lnTo>
                    <a:pt x="171" y="2818"/>
                  </a:lnTo>
                  <a:cubicBezTo>
                    <a:pt x="175" y="2805"/>
                    <a:pt x="180" y="2796"/>
                    <a:pt x="186" y="2796"/>
                  </a:cubicBezTo>
                  <a:cubicBezTo>
                    <a:pt x="194" y="2796"/>
                    <a:pt x="204" y="2810"/>
                    <a:pt x="213" y="2849"/>
                  </a:cubicBezTo>
                  <a:cubicBezTo>
                    <a:pt x="191" y="3053"/>
                    <a:pt x="213" y="3167"/>
                    <a:pt x="213" y="3303"/>
                  </a:cubicBezTo>
                  <a:lnTo>
                    <a:pt x="236" y="3440"/>
                  </a:lnTo>
                  <a:cubicBezTo>
                    <a:pt x="259" y="4099"/>
                    <a:pt x="441" y="6692"/>
                    <a:pt x="486" y="7351"/>
                  </a:cubicBezTo>
                  <a:lnTo>
                    <a:pt x="464" y="7328"/>
                  </a:lnTo>
                  <a:lnTo>
                    <a:pt x="464" y="7328"/>
                  </a:lnTo>
                  <a:cubicBezTo>
                    <a:pt x="509" y="7965"/>
                    <a:pt x="554" y="8897"/>
                    <a:pt x="623" y="9898"/>
                  </a:cubicBezTo>
                  <a:cubicBezTo>
                    <a:pt x="1237" y="9466"/>
                    <a:pt x="1896" y="8988"/>
                    <a:pt x="2487" y="8579"/>
                  </a:cubicBezTo>
                  <a:cubicBezTo>
                    <a:pt x="2828" y="8329"/>
                    <a:pt x="3147" y="8079"/>
                    <a:pt x="3397" y="7897"/>
                  </a:cubicBezTo>
                  <a:cubicBezTo>
                    <a:pt x="3533" y="7829"/>
                    <a:pt x="3715" y="7692"/>
                    <a:pt x="3852" y="7601"/>
                  </a:cubicBezTo>
                  <a:lnTo>
                    <a:pt x="3852" y="7601"/>
                  </a:lnTo>
                  <a:cubicBezTo>
                    <a:pt x="3826" y="7619"/>
                    <a:pt x="3813" y="7626"/>
                    <a:pt x="3810" y="7626"/>
                  </a:cubicBezTo>
                  <a:cubicBezTo>
                    <a:pt x="3804" y="7626"/>
                    <a:pt x="3824" y="7607"/>
                    <a:pt x="3852" y="7578"/>
                  </a:cubicBezTo>
                  <a:cubicBezTo>
                    <a:pt x="4284" y="7283"/>
                    <a:pt x="3875" y="7556"/>
                    <a:pt x="4284" y="7237"/>
                  </a:cubicBezTo>
                  <a:cubicBezTo>
                    <a:pt x="4511" y="7078"/>
                    <a:pt x="5057" y="6692"/>
                    <a:pt x="5603" y="6305"/>
                  </a:cubicBezTo>
                  <a:cubicBezTo>
                    <a:pt x="6399" y="5782"/>
                    <a:pt x="7195" y="5236"/>
                    <a:pt x="7558" y="4963"/>
                  </a:cubicBezTo>
                  <a:cubicBezTo>
                    <a:pt x="7490" y="4918"/>
                    <a:pt x="7445" y="4895"/>
                    <a:pt x="7399" y="4850"/>
                  </a:cubicBezTo>
                  <a:cubicBezTo>
                    <a:pt x="7172" y="4713"/>
                    <a:pt x="6944" y="4554"/>
                    <a:pt x="6694" y="4395"/>
                  </a:cubicBezTo>
                  <a:cubicBezTo>
                    <a:pt x="6581" y="4327"/>
                    <a:pt x="6467" y="4236"/>
                    <a:pt x="6353" y="4168"/>
                  </a:cubicBezTo>
                  <a:cubicBezTo>
                    <a:pt x="6308" y="4122"/>
                    <a:pt x="6262" y="4099"/>
                    <a:pt x="6217" y="4077"/>
                  </a:cubicBezTo>
                  <a:lnTo>
                    <a:pt x="6126" y="4008"/>
                  </a:lnTo>
                  <a:lnTo>
                    <a:pt x="6171" y="4031"/>
                  </a:lnTo>
                  <a:cubicBezTo>
                    <a:pt x="5921" y="3872"/>
                    <a:pt x="4534" y="2871"/>
                    <a:pt x="4261" y="2689"/>
                  </a:cubicBezTo>
                  <a:lnTo>
                    <a:pt x="4261" y="2689"/>
                  </a:lnTo>
                  <a:lnTo>
                    <a:pt x="4284" y="2712"/>
                  </a:lnTo>
                  <a:cubicBezTo>
                    <a:pt x="4034" y="2576"/>
                    <a:pt x="4079" y="2553"/>
                    <a:pt x="3897" y="2417"/>
                  </a:cubicBezTo>
                  <a:cubicBezTo>
                    <a:pt x="3897" y="2423"/>
                    <a:pt x="3893" y="2426"/>
                    <a:pt x="3885" y="2426"/>
                  </a:cubicBezTo>
                  <a:cubicBezTo>
                    <a:pt x="3836" y="2426"/>
                    <a:pt x="3657" y="2319"/>
                    <a:pt x="3579" y="2280"/>
                  </a:cubicBezTo>
                  <a:lnTo>
                    <a:pt x="3602" y="2280"/>
                  </a:lnTo>
                  <a:cubicBezTo>
                    <a:pt x="3465" y="2189"/>
                    <a:pt x="3170" y="2030"/>
                    <a:pt x="2965" y="1894"/>
                  </a:cubicBezTo>
                  <a:lnTo>
                    <a:pt x="2988" y="1894"/>
                  </a:lnTo>
                  <a:cubicBezTo>
                    <a:pt x="2806" y="1780"/>
                    <a:pt x="2487" y="1552"/>
                    <a:pt x="2374" y="1484"/>
                  </a:cubicBezTo>
                  <a:cubicBezTo>
                    <a:pt x="2101" y="1280"/>
                    <a:pt x="1691" y="938"/>
                    <a:pt x="1305" y="711"/>
                  </a:cubicBezTo>
                  <a:lnTo>
                    <a:pt x="1100" y="506"/>
                  </a:lnTo>
                  <a:lnTo>
                    <a:pt x="1055" y="484"/>
                  </a:lnTo>
                  <a:lnTo>
                    <a:pt x="191" y="6"/>
                  </a:lnTo>
                  <a:cubicBezTo>
                    <a:pt x="182" y="2"/>
                    <a:pt x="174" y="0"/>
                    <a:pt x="16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34"/>
            <p:cNvSpPr/>
            <p:nvPr/>
          </p:nvSpPr>
          <p:spPr>
            <a:xfrm rot="1103015">
              <a:off x="5355680" y="3614055"/>
              <a:ext cx="137850" cy="107083"/>
            </a:xfrm>
            <a:custGeom>
              <a:avLst/>
              <a:gdLst/>
              <a:ahLst/>
              <a:cxnLst/>
              <a:rect l="l" t="t" r="r" b="b"/>
              <a:pathLst>
                <a:path w="5042" h="3917" extrusionOk="0">
                  <a:moveTo>
                    <a:pt x="4526" y="28"/>
                  </a:moveTo>
                  <a:cubicBezTo>
                    <a:pt x="4480" y="28"/>
                    <a:pt x="4412" y="28"/>
                    <a:pt x="4389" y="51"/>
                  </a:cubicBezTo>
                  <a:cubicBezTo>
                    <a:pt x="4389" y="51"/>
                    <a:pt x="4457" y="28"/>
                    <a:pt x="4526" y="28"/>
                  </a:cubicBezTo>
                  <a:close/>
                  <a:moveTo>
                    <a:pt x="4922" y="1"/>
                  </a:moveTo>
                  <a:cubicBezTo>
                    <a:pt x="4781" y="1"/>
                    <a:pt x="4548" y="51"/>
                    <a:pt x="4548" y="51"/>
                  </a:cubicBezTo>
                  <a:cubicBezTo>
                    <a:pt x="4571" y="28"/>
                    <a:pt x="4617" y="28"/>
                    <a:pt x="4617" y="28"/>
                  </a:cubicBezTo>
                  <a:lnTo>
                    <a:pt x="4617" y="28"/>
                  </a:lnTo>
                  <a:cubicBezTo>
                    <a:pt x="4617" y="28"/>
                    <a:pt x="4548" y="28"/>
                    <a:pt x="4503" y="51"/>
                  </a:cubicBezTo>
                  <a:cubicBezTo>
                    <a:pt x="4473" y="59"/>
                    <a:pt x="4460" y="61"/>
                    <a:pt x="4453" y="61"/>
                  </a:cubicBezTo>
                  <a:cubicBezTo>
                    <a:pt x="4440" y="61"/>
                    <a:pt x="4450" y="51"/>
                    <a:pt x="4389" y="51"/>
                  </a:cubicBezTo>
                  <a:cubicBezTo>
                    <a:pt x="4321" y="51"/>
                    <a:pt x="4389" y="28"/>
                    <a:pt x="4321" y="28"/>
                  </a:cubicBezTo>
                  <a:cubicBezTo>
                    <a:pt x="4253" y="51"/>
                    <a:pt x="4207" y="51"/>
                    <a:pt x="4139" y="51"/>
                  </a:cubicBezTo>
                  <a:cubicBezTo>
                    <a:pt x="4003" y="51"/>
                    <a:pt x="3912" y="97"/>
                    <a:pt x="3798" y="97"/>
                  </a:cubicBezTo>
                  <a:cubicBezTo>
                    <a:pt x="3752" y="97"/>
                    <a:pt x="3662" y="119"/>
                    <a:pt x="3571" y="119"/>
                  </a:cubicBezTo>
                  <a:cubicBezTo>
                    <a:pt x="3480" y="119"/>
                    <a:pt x="3411" y="142"/>
                    <a:pt x="3343" y="142"/>
                  </a:cubicBezTo>
                  <a:lnTo>
                    <a:pt x="3275" y="165"/>
                  </a:lnTo>
                  <a:cubicBezTo>
                    <a:pt x="2934" y="188"/>
                    <a:pt x="1638" y="324"/>
                    <a:pt x="1297" y="369"/>
                  </a:cubicBezTo>
                  <a:cubicBezTo>
                    <a:pt x="978" y="392"/>
                    <a:pt x="501" y="460"/>
                    <a:pt x="0" y="506"/>
                  </a:cubicBezTo>
                  <a:cubicBezTo>
                    <a:pt x="228" y="802"/>
                    <a:pt x="478" y="1120"/>
                    <a:pt x="705" y="1416"/>
                  </a:cubicBezTo>
                  <a:cubicBezTo>
                    <a:pt x="842" y="1597"/>
                    <a:pt x="978" y="1757"/>
                    <a:pt x="1069" y="1870"/>
                  </a:cubicBezTo>
                  <a:cubicBezTo>
                    <a:pt x="1115" y="1939"/>
                    <a:pt x="1183" y="2029"/>
                    <a:pt x="1228" y="2098"/>
                  </a:cubicBezTo>
                  <a:cubicBezTo>
                    <a:pt x="1219" y="2078"/>
                    <a:pt x="1217" y="2071"/>
                    <a:pt x="1220" y="2071"/>
                  </a:cubicBezTo>
                  <a:cubicBezTo>
                    <a:pt x="1225" y="2071"/>
                    <a:pt x="1238" y="2085"/>
                    <a:pt x="1251" y="2098"/>
                  </a:cubicBezTo>
                  <a:cubicBezTo>
                    <a:pt x="1331" y="2200"/>
                    <a:pt x="1336" y="2200"/>
                    <a:pt x="1342" y="2200"/>
                  </a:cubicBezTo>
                  <a:cubicBezTo>
                    <a:pt x="1348" y="2200"/>
                    <a:pt x="1353" y="2200"/>
                    <a:pt x="1433" y="2302"/>
                  </a:cubicBezTo>
                  <a:cubicBezTo>
                    <a:pt x="1524" y="2416"/>
                    <a:pt x="1729" y="2689"/>
                    <a:pt x="1933" y="2962"/>
                  </a:cubicBezTo>
                  <a:cubicBezTo>
                    <a:pt x="2229" y="3348"/>
                    <a:pt x="2525" y="3735"/>
                    <a:pt x="2661" y="3917"/>
                  </a:cubicBezTo>
                  <a:cubicBezTo>
                    <a:pt x="2706" y="3894"/>
                    <a:pt x="2706" y="3871"/>
                    <a:pt x="2729" y="3849"/>
                  </a:cubicBezTo>
                  <a:cubicBezTo>
                    <a:pt x="2797" y="3712"/>
                    <a:pt x="2866" y="3599"/>
                    <a:pt x="2934" y="3485"/>
                  </a:cubicBezTo>
                  <a:cubicBezTo>
                    <a:pt x="2979" y="3417"/>
                    <a:pt x="3025" y="3348"/>
                    <a:pt x="3048" y="3303"/>
                  </a:cubicBezTo>
                  <a:lnTo>
                    <a:pt x="3093" y="3235"/>
                  </a:lnTo>
                  <a:lnTo>
                    <a:pt x="3116" y="3189"/>
                  </a:lnTo>
                  <a:cubicBezTo>
                    <a:pt x="3207" y="3053"/>
                    <a:pt x="3662" y="2348"/>
                    <a:pt x="3752" y="2189"/>
                  </a:cubicBezTo>
                  <a:lnTo>
                    <a:pt x="3752" y="2211"/>
                  </a:lnTo>
                  <a:cubicBezTo>
                    <a:pt x="3821" y="2075"/>
                    <a:pt x="3821" y="2098"/>
                    <a:pt x="3889" y="1984"/>
                  </a:cubicBezTo>
                  <a:lnTo>
                    <a:pt x="3889" y="1984"/>
                  </a:lnTo>
                  <a:cubicBezTo>
                    <a:pt x="3887" y="1986"/>
                    <a:pt x="3886" y="1987"/>
                    <a:pt x="3885" y="1987"/>
                  </a:cubicBezTo>
                  <a:cubicBezTo>
                    <a:pt x="3876" y="1987"/>
                    <a:pt x="3936" y="1867"/>
                    <a:pt x="3957" y="1825"/>
                  </a:cubicBezTo>
                  <a:lnTo>
                    <a:pt x="3957" y="1848"/>
                  </a:lnTo>
                  <a:cubicBezTo>
                    <a:pt x="4003" y="1779"/>
                    <a:pt x="4071" y="1620"/>
                    <a:pt x="4139" y="1506"/>
                  </a:cubicBezTo>
                  <a:lnTo>
                    <a:pt x="4139" y="1529"/>
                  </a:lnTo>
                  <a:cubicBezTo>
                    <a:pt x="4185" y="1416"/>
                    <a:pt x="4298" y="1256"/>
                    <a:pt x="4344" y="1188"/>
                  </a:cubicBezTo>
                  <a:cubicBezTo>
                    <a:pt x="4435" y="1052"/>
                    <a:pt x="4594" y="847"/>
                    <a:pt x="4685" y="642"/>
                  </a:cubicBezTo>
                  <a:lnTo>
                    <a:pt x="4799" y="529"/>
                  </a:lnTo>
                  <a:lnTo>
                    <a:pt x="4821" y="506"/>
                  </a:lnTo>
                  <a:lnTo>
                    <a:pt x="5026" y="51"/>
                  </a:lnTo>
                  <a:cubicBezTo>
                    <a:pt x="5041" y="13"/>
                    <a:pt x="4993" y="1"/>
                    <a:pt x="492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34"/>
            <p:cNvSpPr/>
            <p:nvPr/>
          </p:nvSpPr>
          <p:spPr>
            <a:xfrm rot="1103015">
              <a:off x="6301426" y="4388097"/>
              <a:ext cx="107338" cy="138111"/>
            </a:xfrm>
            <a:custGeom>
              <a:avLst/>
              <a:gdLst/>
              <a:ahLst/>
              <a:cxnLst/>
              <a:rect l="l" t="t" r="r" b="b"/>
              <a:pathLst>
                <a:path w="3926" h="5052" extrusionOk="0">
                  <a:moveTo>
                    <a:pt x="92" y="1"/>
                  </a:moveTo>
                  <a:cubicBezTo>
                    <a:pt x="1" y="1"/>
                    <a:pt x="104" y="482"/>
                    <a:pt x="83" y="504"/>
                  </a:cubicBezTo>
                  <a:cubicBezTo>
                    <a:pt x="83" y="512"/>
                    <a:pt x="83" y="519"/>
                    <a:pt x="83" y="527"/>
                  </a:cubicBezTo>
                  <a:lnTo>
                    <a:pt x="105" y="527"/>
                  </a:lnTo>
                  <a:cubicBezTo>
                    <a:pt x="105" y="617"/>
                    <a:pt x="83" y="549"/>
                    <a:pt x="105" y="640"/>
                  </a:cubicBezTo>
                  <a:cubicBezTo>
                    <a:pt x="83" y="640"/>
                    <a:pt x="83" y="572"/>
                    <a:pt x="60" y="504"/>
                  </a:cubicBezTo>
                  <a:lnTo>
                    <a:pt x="60" y="504"/>
                  </a:lnTo>
                  <a:cubicBezTo>
                    <a:pt x="83" y="572"/>
                    <a:pt x="60" y="617"/>
                    <a:pt x="83" y="663"/>
                  </a:cubicBezTo>
                  <a:cubicBezTo>
                    <a:pt x="83" y="676"/>
                    <a:pt x="81" y="680"/>
                    <a:pt x="78" y="680"/>
                  </a:cubicBezTo>
                  <a:cubicBezTo>
                    <a:pt x="75" y="680"/>
                    <a:pt x="71" y="676"/>
                    <a:pt x="67" y="676"/>
                  </a:cubicBezTo>
                  <a:cubicBezTo>
                    <a:pt x="63" y="676"/>
                    <a:pt x="60" y="682"/>
                    <a:pt x="60" y="708"/>
                  </a:cubicBezTo>
                  <a:cubicBezTo>
                    <a:pt x="83" y="777"/>
                    <a:pt x="83" y="845"/>
                    <a:pt x="83" y="890"/>
                  </a:cubicBezTo>
                  <a:cubicBezTo>
                    <a:pt x="83" y="1050"/>
                    <a:pt x="128" y="1118"/>
                    <a:pt x="128" y="1254"/>
                  </a:cubicBezTo>
                  <a:lnTo>
                    <a:pt x="105" y="1231"/>
                  </a:lnTo>
                  <a:lnTo>
                    <a:pt x="105" y="1231"/>
                  </a:lnTo>
                  <a:cubicBezTo>
                    <a:pt x="105" y="1277"/>
                    <a:pt x="128" y="1368"/>
                    <a:pt x="128" y="1459"/>
                  </a:cubicBezTo>
                  <a:cubicBezTo>
                    <a:pt x="128" y="1446"/>
                    <a:pt x="128" y="1433"/>
                    <a:pt x="132" y="1433"/>
                  </a:cubicBezTo>
                  <a:cubicBezTo>
                    <a:pt x="136" y="1433"/>
                    <a:pt x="141" y="1440"/>
                    <a:pt x="151" y="1459"/>
                  </a:cubicBezTo>
                  <a:cubicBezTo>
                    <a:pt x="151" y="1550"/>
                    <a:pt x="151" y="1618"/>
                    <a:pt x="151" y="1686"/>
                  </a:cubicBezTo>
                  <a:lnTo>
                    <a:pt x="173" y="1754"/>
                  </a:lnTo>
                  <a:cubicBezTo>
                    <a:pt x="196" y="2096"/>
                    <a:pt x="310" y="3414"/>
                    <a:pt x="333" y="3756"/>
                  </a:cubicBezTo>
                  <a:lnTo>
                    <a:pt x="333" y="3733"/>
                  </a:lnTo>
                  <a:cubicBezTo>
                    <a:pt x="355" y="4074"/>
                    <a:pt x="401" y="4529"/>
                    <a:pt x="424" y="5052"/>
                  </a:cubicBezTo>
                  <a:cubicBezTo>
                    <a:pt x="742" y="4824"/>
                    <a:pt x="1060" y="4574"/>
                    <a:pt x="1379" y="4347"/>
                  </a:cubicBezTo>
                  <a:cubicBezTo>
                    <a:pt x="1538" y="4210"/>
                    <a:pt x="1697" y="4097"/>
                    <a:pt x="1834" y="4006"/>
                  </a:cubicBezTo>
                  <a:cubicBezTo>
                    <a:pt x="1902" y="3960"/>
                    <a:pt x="1993" y="3892"/>
                    <a:pt x="2061" y="3847"/>
                  </a:cubicBezTo>
                  <a:lnTo>
                    <a:pt x="2061" y="3847"/>
                  </a:lnTo>
                  <a:cubicBezTo>
                    <a:pt x="2048" y="3853"/>
                    <a:pt x="2040" y="3856"/>
                    <a:pt x="2037" y="3856"/>
                  </a:cubicBezTo>
                  <a:cubicBezTo>
                    <a:pt x="2029" y="3856"/>
                    <a:pt x="2045" y="3840"/>
                    <a:pt x="2061" y="3824"/>
                  </a:cubicBezTo>
                  <a:cubicBezTo>
                    <a:pt x="2266" y="3665"/>
                    <a:pt x="2061" y="3801"/>
                    <a:pt x="2288" y="3642"/>
                  </a:cubicBezTo>
                  <a:cubicBezTo>
                    <a:pt x="2402" y="3551"/>
                    <a:pt x="2652" y="3369"/>
                    <a:pt x="2948" y="3164"/>
                  </a:cubicBezTo>
                  <a:cubicBezTo>
                    <a:pt x="3334" y="2869"/>
                    <a:pt x="3744" y="2596"/>
                    <a:pt x="3926" y="2459"/>
                  </a:cubicBezTo>
                  <a:cubicBezTo>
                    <a:pt x="3880" y="2437"/>
                    <a:pt x="3857" y="2414"/>
                    <a:pt x="3835" y="2391"/>
                  </a:cubicBezTo>
                  <a:cubicBezTo>
                    <a:pt x="3721" y="2323"/>
                    <a:pt x="3607" y="2255"/>
                    <a:pt x="3471" y="2164"/>
                  </a:cubicBezTo>
                  <a:cubicBezTo>
                    <a:pt x="3425" y="2141"/>
                    <a:pt x="3357" y="2096"/>
                    <a:pt x="3312" y="2050"/>
                  </a:cubicBezTo>
                  <a:lnTo>
                    <a:pt x="3221" y="2005"/>
                  </a:lnTo>
                  <a:lnTo>
                    <a:pt x="3175" y="1982"/>
                  </a:lnTo>
                  <a:lnTo>
                    <a:pt x="3198" y="1982"/>
                  </a:lnTo>
                  <a:cubicBezTo>
                    <a:pt x="3061" y="1914"/>
                    <a:pt x="2357" y="1413"/>
                    <a:pt x="2197" y="1322"/>
                  </a:cubicBezTo>
                  <a:lnTo>
                    <a:pt x="2197" y="1322"/>
                  </a:lnTo>
                  <a:lnTo>
                    <a:pt x="2220" y="1345"/>
                  </a:lnTo>
                  <a:cubicBezTo>
                    <a:pt x="2084" y="1277"/>
                    <a:pt x="2106" y="1254"/>
                    <a:pt x="2015" y="1186"/>
                  </a:cubicBezTo>
                  <a:cubicBezTo>
                    <a:pt x="2015" y="1189"/>
                    <a:pt x="2013" y="1191"/>
                    <a:pt x="2009" y="1191"/>
                  </a:cubicBezTo>
                  <a:cubicBezTo>
                    <a:pt x="1985" y="1191"/>
                    <a:pt x="1895" y="1137"/>
                    <a:pt x="1856" y="1118"/>
                  </a:cubicBezTo>
                  <a:cubicBezTo>
                    <a:pt x="1811" y="1072"/>
                    <a:pt x="1652" y="1004"/>
                    <a:pt x="1538" y="936"/>
                  </a:cubicBezTo>
                  <a:lnTo>
                    <a:pt x="1561" y="936"/>
                  </a:lnTo>
                  <a:cubicBezTo>
                    <a:pt x="1447" y="890"/>
                    <a:pt x="1288" y="777"/>
                    <a:pt x="1242" y="731"/>
                  </a:cubicBezTo>
                  <a:cubicBezTo>
                    <a:pt x="1083" y="617"/>
                    <a:pt x="878" y="458"/>
                    <a:pt x="674" y="345"/>
                  </a:cubicBezTo>
                  <a:lnTo>
                    <a:pt x="583" y="231"/>
                  </a:lnTo>
                  <a:lnTo>
                    <a:pt x="560" y="231"/>
                  </a:lnTo>
                  <a:lnTo>
                    <a:pt x="105" y="3"/>
                  </a:lnTo>
                  <a:cubicBezTo>
                    <a:pt x="101" y="2"/>
                    <a:pt x="96" y="1"/>
                    <a:pt x="9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34"/>
            <p:cNvSpPr/>
            <p:nvPr/>
          </p:nvSpPr>
          <p:spPr>
            <a:xfrm rot="1103015">
              <a:off x="5263800" y="4692986"/>
              <a:ext cx="225092" cy="242761"/>
            </a:xfrm>
            <a:custGeom>
              <a:avLst/>
              <a:gdLst/>
              <a:ahLst/>
              <a:cxnLst/>
              <a:rect l="l" t="t" r="r" b="b"/>
              <a:pathLst>
                <a:path w="8233" h="8880" extrusionOk="0">
                  <a:moveTo>
                    <a:pt x="6649" y="516"/>
                  </a:moveTo>
                  <a:cubicBezTo>
                    <a:pt x="6644" y="518"/>
                    <a:pt x="6639" y="522"/>
                    <a:pt x="6633" y="526"/>
                  </a:cubicBezTo>
                  <a:lnTo>
                    <a:pt x="6633" y="526"/>
                  </a:lnTo>
                  <a:cubicBezTo>
                    <a:pt x="6638" y="522"/>
                    <a:pt x="6643" y="519"/>
                    <a:pt x="6648" y="517"/>
                  </a:cubicBezTo>
                  <a:lnTo>
                    <a:pt x="6648" y="517"/>
                  </a:lnTo>
                  <a:cubicBezTo>
                    <a:pt x="6648" y="517"/>
                    <a:pt x="6649" y="516"/>
                    <a:pt x="6649" y="516"/>
                  </a:cubicBezTo>
                  <a:close/>
                  <a:moveTo>
                    <a:pt x="3795" y="7707"/>
                  </a:moveTo>
                  <a:cubicBezTo>
                    <a:pt x="3804" y="7710"/>
                    <a:pt x="3820" y="7714"/>
                    <a:pt x="3844" y="7720"/>
                  </a:cubicBezTo>
                  <a:cubicBezTo>
                    <a:pt x="3828" y="7716"/>
                    <a:pt x="3811" y="7711"/>
                    <a:pt x="3795" y="7707"/>
                  </a:cubicBezTo>
                  <a:close/>
                  <a:moveTo>
                    <a:pt x="7277" y="0"/>
                  </a:moveTo>
                  <a:cubicBezTo>
                    <a:pt x="7150" y="0"/>
                    <a:pt x="6817" y="348"/>
                    <a:pt x="6649" y="516"/>
                  </a:cubicBezTo>
                  <a:lnTo>
                    <a:pt x="6649" y="516"/>
                  </a:lnTo>
                  <a:cubicBezTo>
                    <a:pt x="6655" y="513"/>
                    <a:pt x="6659" y="512"/>
                    <a:pt x="6663" y="512"/>
                  </a:cubicBezTo>
                  <a:cubicBezTo>
                    <a:pt x="6660" y="512"/>
                    <a:pt x="6655" y="514"/>
                    <a:pt x="6648" y="517"/>
                  </a:cubicBezTo>
                  <a:lnTo>
                    <a:pt x="6648" y="517"/>
                  </a:lnTo>
                  <a:cubicBezTo>
                    <a:pt x="6595" y="569"/>
                    <a:pt x="6559" y="603"/>
                    <a:pt x="6551" y="603"/>
                  </a:cubicBezTo>
                  <a:cubicBezTo>
                    <a:pt x="6550" y="603"/>
                    <a:pt x="6550" y="603"/>
                    <a:pt x="6550" y="603"/>
                  </a:cubicBezTo>
                  <a:cubicBezTo>
                    <a:pt x="6579" y="573"/>
                    <a:pt x="6609" y="543"/>
                    <a:pt x="6633" y="526"/>
                  </a:cubicBezTo>
                  <a:lnTo>
                    <a:pt x="6633" y="526"/>
                  </a:lnTo>
                  <a:cubicBezTo>
                    <a:pt x="6589" y="553"/>
                    <a:pt x="6516" y="614"/>
                    <a:pt x="6481" y="648"/>
                  </a:cubicBezTo>
                  <a:lnTo>
                    <a:pt x="6504" y="694"/>
                  </a:lnTo>
                  <a:cubicBezTo>
                    <a:pt x="6368" y="807"/>
                    <a:pt x="6459" y="694"/>
                    <a:pt x="6322" y="830"/>
                  </a:cubicBezTo>
                  <a:cubicBezTo>
                    <a:pt x="6299" y="807"/>
                    <a:pt x="6413" y="694"/>
                    <a:pt x="6527" y="603"/>
                  </a:cubicBezTo>
                  <a:lnTo>
                    <a:pt x="6527" y="603"/>
                  </a:lnTo>
                  <a:cubicBezTo>
                    <a:pt x="6436" y="671"/>
                    <a:pt x="6322" y="762"/>
                    <a:pt x="6299" y="807"/>
                  </a:cubicBezTo>
                  <a:cubicBezTo>
                    <a:pt x="6271" y="828"/>
                    <a:pt x="6260" y="834"/>
                    <a:pt x="6256" y="834"/>
                  </a:cubicBezTo>
                  <a:cubicBezTo>
                    <a:pt x="6250" y="834"/>
                    <a:pt x="6253" y="826"/>
                    <a:pt x="6244" y="826"/>
                  </a:cubicBezTo>
                  <a:cubicBezTo>
                    <a:pt x="6237" y="826"/>
                    <a:pt x="6221" y="831"/>
                    <a:pt x="6186" y="853"/>
                  </a:cubicBezTo>
                  <a:cubicBezTo>
                    <a:pt x="6118" y="944"/>
                    <a:pt x="6027" y="1057"/>
                    <a:pt x="5936" y="1126"/>
                  </a:cubicBezTo>
                  <a:lnTo>
                    <a:pt x="5936" y="1103"/>
                  </a:lnTo>
                  <a:cubicBezTo>
                    <a:pt x="5708" y="1285"/>
                    <a:pt x="5640" y="1421"/>
                    <a:pt x="5435" y="1580"/>
                  </a:cubicBezTo>
                  <a:lnTo>
                    <a:pt x="5458" y="1558"/>
                  </a:lnTo>
                  <a:lnTo>
                    <a:pt x="5458" y="1558"/>
                  </a:lnTo>
                  <a:cubicBezTo>
                    <a:pt x="5367" y="1603"/>
                    <a:pt x="5253" y="1740"/>
                    <a:pt x="5140" y="1853"/>
                  </a:cubicBezTo>
                  <a:cubicBezTo>
                    <a:pt x="5151" y="1842"/>
                    <a:pt x="5168" y="1831"/>
                    <a:pt x="5174" y="1831"/>
                  </a:cubicBezTo>
                  <a:cubicBezTo>
                    <a:pt x="5180" y="1831"/>
                    <a:pt x="5174" y="1842"/>
                    <a:pt x="5140" y="1876"/>
                  </a:cubicBezTo>
                  <a:cubicBezTo>
                    <a:pt x="4981" y="1990"/>
                    <a:pt x="4912" y="2103"/>
                    <a:pt x="4799" y="2172"/>
                  </a:cubicBezTo>
                  <a:lnTo>
                    <a:pt x="4708" y="2285"/>
                  </a:lnTo>
                  <a:cubicBezTo>
                    <a:pt x="4230" y="2717"/>
                    <a:pt x="2343" y="4514"/>
                    <a:pt x="1865" y="4969"/>
                  </a:cubicBezTo>
                  <a:lnTo>
                    <a:pt x="1888" y="4946"/>
                  </a:lnTo>
                  <a:lnTo>
                    <a:pt x="1888" y="4946"/>
                  </a:lnTo>
                  <a:cubicBezTo>
                    <a:pt x="1410" y="5378"/>
                    <a:pt x="728" y="6015"/>
                    <a:pt x="0" y="6697"/>
                  </a:cubicBezTo>
                  <a:cubicBezTo>
                    <a:pt x="728" y="6902"/>
                    <a:pt x="1501" y="7106"/>
                    <a:pt x="2206" y="7288"/>
                  </a:cubicBezTo>
                  <a:cubicBezTo>
                    <a:pt x="2638" y="7402"/>
                    <a:pt x="3002" y="7493"/>
                    <a:pt x="3321" y="7561"/>
                  </a:cubicBezTo>
                  <a:cubicBezTo>
                    <a:pt x="3443" y="7622"/>
                    <a:pt x="3640" y="7665"/>
                    <a:pt x="3795" y="7707"/>
                  </a:cubicBezTo>
                  <a:lnTo>
                    <a:pt x="3795" y="7707"/>
                  </a:lnTo>
                  <a:cubicBezTo>
                    <a:pt x="3767" y="7697"/>
                    <a:pt x="3793" y="7697"/>
                    <a:pt x="3844" y="7697"/>
                  </a:cubicBezTo>
                  <a:cubicBezTo>
                    <a:pt x="4094" y="7766"/>
                    <a:pt x="4105" y="7766"/>
                    <a:pt x="4116" y="7766"/>
                  </a:cubicBezTo>
                  <a:cubicBezTo>
                    <a:pt x="4128" y="7766"/>
                    <a:pt x="4139" y="7766"/>
                    <a:pt x="4389" y="7834"/>
                  </a:cubicBezTo>
                  <a:cubicBezTo>
                    <a:pt x="4662" y="7879"/>
                    <a:pt x="5299" y="8061"/>
                    <a:pt x="5958" y="8243"/>
                  </a:cubicBezTo>
                  <a:cubicBezTo>
                    <a:pt x="6868" y="8493"/>
                    <a:pt x="7800" y="8766"/>
                    <a:pt x="8232" y="8880"/>
                  </a:cubicBezTo>
                  <a:cubicBezTo>
                    <a:pt x="8232" y="8789"/>
                    <a:pt x="8210" y="8743"/>
                    <a:pt x="8210" y="8698"/>
                  </a:cubicBezTo>
                  <a:cubicBezTo>
                    <a:pt x="8164" y="8425"/>
                    <a:pt x="8141" y="8129"/>
                    <a:pt x="8119" y="7857"/>
                  </a:cubicBezTo>
                  <a:cubicBezTo>
                    <a:pt x="8096" y="7720"/>
                    <a:pt x="8096" y="7584"/>
                    <a:pt x="8073" y="7447"/>
                  </a:cubicBezTo>
                  <a:cubicBezTo>
                    <a:pt x="8073" y="7379"/>
                    <a:pt x="8073" y="7334"/>
                    <a:pt x="8073" y="7288"/>
                  </a:cubicBezTo>
                  <a:cubicBezTo>
                    <a:pt x="8050" y="7243"/>
                    <a:pt x="8050" y="7220"/>
                    <a:pt x="8050" y="7174"/>
                  </a:cubicBezTo>
                  <a:lnTo>
                    <a:pt x="8050" y="7197"/>
                  </a:lnTo>
                  <a:cubicBezTo>
                    <a:pt x="8028" y="6902"/>
                    <a:pt x="7914" y="5219"/>
                    <a:pt x="7869" y="4878"/>
                  </a:cubicBezTo>
                  <a:lnTo>
                    <a:pt x="7869" y="4923"/>
                  </a:lnTo>
                  <a:cubicBezTo>
                    <a:pt x="7800" y="4628"/>
                    <a:pt x="7846" y="4673"/>
                    <a:pt x="7846" y="4423"/>
                  </a:cubicBezTo>
                  <a:lnTo>
                    <a:pt x="7846" y="4423"/>
                  </a:lnTo>
                  <a:cubicBezTo>
                    <a:pt x="7842" y="4426"/>
                    <a:pt x="7839" y="4428"/>
                    <a:pt x="7835" y="4428"/>
                  </a:cubicBezTo>
                  <a:cubicBezTo>
                    <a:pt x="7794" y="4428"/>
                    <a:pt x="7755" y="4189"/>
                    <a:pt x="7755" y="4105"/>
                  </a:cubicBezTo>
                  <a:cubicBezTo>
                    <a:pt x="7732" y="3968"/>
                    <a:pt x="7664" y="3627"/>
                    <a:pt x="7641" y="3377"/>
                  </a:cubicBezTo>
                  <a:lnTo>
                    <a:pt x="7641" y="3377"/>
                  </a:lnTo>
                  <a:lnTo>
                    <a:pt x="7664" y="3400"/>
                  </a:lnTo>
                  <a:cubicBezTo>
                    <a:pt x="7618" y="3195"/>
                    <a:pt x="7596" y="2808"/>
                    <a:pt x="7596" y="2649"/>
                  </a:cubicBezTo>
                  <a:cubicBezTo>
                    <a:pt x="7573" y="2331"/>
                    <a:pt x="7550" y="1808"/>
                    <a:pt x="7482" y="1353"/>
                  </a:cubicBezTo>
                  <a:lnTo>
                    <a:pt x="7527" y="1057"/>
                  </a:lnTo>
                  <a:lnTo>
                    <a:pt x="7527" y="1012"/>
                  </a:lnTo>
                  <a:lnTo>
                    <a:pt x="7323" y="34"/>
                  </a:lnTo>
                  <a:cubicBezTo>
                    <a:pt x="7315" y="11"/>
                    <a:pt x="7299" y="0"/>
                    <a:pt x="727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34"/>
            <p:cNvSpPr/>
            <p:nvPr/>
          </p:nvSpPr>
          <p:spPr>
            <a:xfrm rot="1103015">
              <a:off x="5799088" y="4539298"/>
              <a:ext cx="267415" cy="217828"/>
            </a:xfrm>
            <a:custGeom>
              <a:avLst/>
              <a:gdLst/>
              <a:ahLst/>
              <a:cxnLst/>
              <a:rect l="l" t="t" r="r" b="b"/>
              <a:pathLst>
                <a:path w="9781" h="7968" extrusionOk="0">
                  <a:moveTo>
                    <a:pt x="8778" y="99"/>
                  </a:moveTo>
                  <a:lnTo>
                    <a:pt x="8778" y="99"/>
                  </a:lnTo>
                  <a:cubicBezTo>
                    <a:pt x="8766" y="102"/>
                    <a:pt x="8754" y="104"/>
                    <a:pt x="8742" y="106"/>
                  </a:cubicBezTo>
                  <a:lnTo>
                    <a:pt x="8742" y="106"/>
                  </a:lnTo>
                  <a:cubicBezTo>
                    <a:pt x="8754" y="104"/>
                    <a:pt x="8766" y="102"/>
                    <a:pt x="8778" y="99"/>
                  </a:cubicBezTo>
                  <a:close/>
                  <a:moveTo>
                    <a:pt x="9617" y="0"/>
                  </a:moveTo>
                  <a:cubicBezTo>
                    <a:pt x="9430" y="0"/>
                    <a:pt x="9105" y="68"/>
                    <a:pt x="8927" y="103"/>
                  </a:cubicBezTo>
                  <a:lnTo>
                    <a:pt x="8927" y="103"/>
                  </a:lnTo>
                  <a:cubicBezTo>
                    <a:pt x="8900" y="107"/>
                    <a:pt x="8862" y="113"/>
                    <a:pt x="8825" y="121"/>
                  </a:cubicBezTo>
                  <a:lnTo>
                    <a:pt x="8825" y="121"/>
                  </a:lnTo>
                  <a:cubicBezTo>
                    <a:pt x="8826" y="121"/>
                    <a:pt x="8828" y="121"/>
                    <a:pt x="8830" y="121"/>
                  </a:cubicBezTo>
                  <a:lnTo>
                    <a:pt x="8830" y="121"/>
                  </a:lnTo>
                  <a:cubicBezTo>
                    <a:pt x="8826" y="122"/>
                    <a:pt x="8823" y="122"/>
                    <a:pt x="8820" y="122"/>
                  </a:cubicBezTo>
                  <a:lnTo>
                    <a:pt x="8820" y="122"/>
                  </a:lnTo>
                  <a:cubicBezTo>
                    <a:pt x="8822" y="122"/>
                    <a:pt x="8823" y="122"/>
                    <a:pt x="8825" y="121"/>
                  </a:cubicBezTo>
                  <a:lnTo>
                    <a:pt x="8825" y="121"/>
                  </a:lnTo>
                  <a:cubicBezTo>
                    <a:pt x="8817" y="122"/>
                    <a:pt x="8809" y="122"/>
                    <a:pt x="8801" y="122"/>
                  </a:cubicBezTo>
                  <a:cubicBezTo>
                    <a:pt x="8801" y="123"/>
                    <a:pt x="8802" y="124"/>
                    <a:pt x="8806" y="124"/>
                  </a:cubicBezTo>
                  <a:cubicBezTo>
                    <a:pt x="8809" y="124"/>
                    <a:pt x="8814" y="123"/>
                    <a:pt x="8820" y="122"/>
                  </a:cubicBezTo>
                  <a:lnTo>
                    <a:pt x="8820" y="122"/>
                  </a:lnTo>
                  <a:cubicBezTo>
                    <a:pt x="8788" y="129"/>
                    <a:pt x="8756" y="137"/>
                    <a:pt x="8733" y="145"/>
                  </a:cubicBezTo>
                  <a:lnTo>
                    <a:pt x="8733" y="168"/>
                  </a:lnTo>
                  <a:cubicBezTo>
                    <a:pt x="8665" y="185"/>
                    <a:pt x="8642" y="189"/>
                    <a:pt x="8629" y="189"/>
                  </a:cubicBezTo>
                  <a:cubicBezTo>
                    <a:pt x="8616" y="189"/>
                    <a:pt x="8616" y="184"/>
                    <a:pt x="8587" y="184"/>
                  </a:cubicBezTo>
                  <a:cubicBezTo>
                    <a:pt x="8571" y="184"/>
                    <a:pt x="8546" y="185"/>
                    <a:pt x="8505" y="190"/>
                  </a:cubicBezTo>
                  <a:cubicBezTo>
                    <a:pt x="8505" y="170"/>
                    <a:pt x="8618" y="130"/>
                    <a:pt x="8742" y="106"/>
                  </a:cubicBezTo>
                  <a:lnTo>
                    <a:pt x="8742" y="106"/>
                  </a:lnTo>
                  <a:cubicBezTo>
                    <a:pt x="8640" y="123"/>
                    <a:pt x="8543" y="127"/>
                    <a:pt x="8482" y="168"/>
                  </a:cubicBezTo>
                  <a:cubicBezTo>
                    <a:pt x="8391" y="168"/>
                    <a:pt x="8461" y="139"/>
                    <a:pt x="8422" y="139"/>
                  </a:cubicBezTo>
                  <a:cubicBezTo>
                    <a:pt x="8412" y="139"/>
                    <a:pt x="8396" y="140"/>
                    <a:pt x="8369" y="145"/>
                  </a:cubicBezTo>
                  <a:cubicBezTo>
                    <a:pt x="8255" y="168"/>
                    <a:pt x="8141" y="213"/>
                    <a:pt x="8028" y="213"/>
                  </a:cubicBezTo>
                  <a:cubicBezTo>
                    <a:pt x="7732" y="236"/>
                    <a:pt x="7596" y="327"/>
                    <a:pt x="7345" y="350"/>
                  </a:cubicBezTo>
                  <a:lnTo>
                    <a:pt x="7368" y="327"/>
                  </a:lnTo>
                  <a:cubicBezTo>
                    <a:pt x="7277" y="327"/>
                    <a:pt x="7095" y="372"/>
                    <a:pt x="6936" y="395"/>
                  </a:cubicBezTo>
                  <a:cubicBezTo>
                    <a:pt x="6982" y="395"/>
                    <a:pt x="7027" y="395"/>
                    <a:pt x="6936" y="418"/>
                  </a:cubicBezTo>
                  <a:cubicBezTo>
                    <a:pt x="6754" y="441"/>
                    <a:pt x="6618" y="463"/>
                    <a:pt x="6481" y="486"/>
                  </a:cubicBezTo>
                  <a:lnTo>
                    <a:pt x="6368" y="532"/>
                  </a:lnTo>
                  <a:cubicBezTo>
                    <a:pt x="5708" y="623"/>
                    <a:pt x="3161" y="1100"/>
                    <a:pt x="2502" y="1214"/>
                  </a:cubicBezTo>
                  <a:lnTo>
                    <a:pt x="2525" y="1191"/>
                  </a:lnTo>
                  <a:lnTo>
                    <a:pt x="2525" y="1191"/>
                  </a:lnTo>
                  <a:cubicBezTo>
                    <a:pt x="1888" y="1305"/>
                    <a:pt x="978" y="1464"/>
                    <a:pt x="0" y="1646"/>
                  </a:cubicBezTo>
                  <a:cubicBezTo>
                    <a:pt x="501" y="2214"/>
                    <a:pt x="1024" y="2806"/>
                    <a:pt x="1524" y="3351"/>
                  </a:cubicBezTo>
                  <a:cubicBezTo>
                    <a:pt x="1820" y="3670"/>
                    <a:pt x="2070" y="3943"/>
                    <a:pt x="2297" y="4170"/>
                  </a:cubicBezTo>
                  <a:cubicBezTo>
                    <a:pt x="2388" y="4306"/>
                    <a:pt x="2525" y="4466"/>
                    <a:pt x="2638" y="4602"/>
                  </a:cubicBezTo>
                  <a:cubicBezTo>
                    <a:pt x="2615" y="4568"/>
                    <a:pt x="2610" y="4551"/>
                    <a:pt x="2615" y="4551"/>
                  </a:cubicBezTo>
                  <a:cubicBezTo>
                    <a:pt x="2621" y="4551"/>
                    <a:pt x="2638" y="4568"/>
                    <a:pt x="2661" y="4602"/>
                  </a:cubicBezTo>
                  <a:cubicBezTo>
                    <a:pt x="3002" y="4966"/>
                    <a:pt x="2706" y="4602"/>
                    <a:pt x="3048" y="4989"/>
                  </a:cubicBezTo>
                  <a:cubicBezTo>
                    <a:pt x="3252" y="5193"/>
                    <a:pt x="3684" y="5671"/>
                    <a:pt x="4139" y="6194"/>
                  </a:cubicBezTo>
                  <a:cubicBezTo>
                    <a:pt x="4753" y="6899"/>
                    <a:pt x="5390" y="7626"/>
                    <a:pt x="5685" y="7968"/>
                  </a:cubicBezTo>
                  <a:cubicBezTo>
                    <a:pt x="5731" y="7899"/>
                    <a:pt x="5754" y="7854"/>
                    <a:pt x="5776" y="7808"/>
                  </a:cubicBezTo>
                  <a:cubicBezTo>
                    <a:pt x="5890" y="7558"/>
                    <a:pt x="6026" y="7308"/>
                    <a:pt x="6163" y="7058"/>
                  </a:cubicBezTo>
                  <a:cubicBezTo>
                    <a:pt x="6208" y="6921"/>
                    <a:pt x="6277" y="6808"/>
                    <a:pt x="6345" y="6694"/>
                  </a:cubicBezTo>
                  <a:cubicBezTo>
                    <a:pt x="6368" y="6626"/>
                    <a:pt x="6390" y="6580"/>
                    <a:pt x="6413" y="6535"/>
                  </a:cubicBezTo>
                  <a:lnTo>
                    <a:pt x="6459" y="6444"/>
                  </a:lnTo>
                  <a:lnTo>
                    <a:pt x="6459" y="6467"/>
                  </a:lnTo>
                  <a:cubicBezTo>
                    <a:pt x="6590" y="6204"/>
                    <a:pt x="7351" y="4849"/>
                    <a:pt x="7551" y="4462"/>
                  </a:cubicBezTo>
                  <a:lnTo>
                    <a:pt x="7551" y="4462"/>
                  </a:lnTo>
                  <a:cubicBezTo>
                    <a:pt x="7551" y="4463"/>
                    <a:pt x="7550" y="4464"/>
                    <a:pt x="7550" y="4466"/>
                  </a:cubicBezTo>
                  <a:lnTo>
                    <a:pt x="7573" y="4420"/>
                  </a:lnTo>
                  <a:lnTo>
                    <a:pt x="7573" y="4420"/>
                  </a:lnTo>
                  <a:cubicBezTo>
                    <a:pt x="7567" y="4433"/>
                    <a:pt x="7559" y="4447"/>
                    <a:pt x="7551" y="4462"/>
                  </a:cubicBezTo>
                  <a:lnTo>
                    <a:pt x="7551" y="4462"/>
                  </a:lnTo>
                  <a:cubicBezTo>
                    <a:pt x="7664" y="4170"/>
                    <a:pt x="7687" y="4237"/>
                    <a:pt x="7800" y="4033"/>
                  </a:cubicBezTo>
                  <a:cubicBezTo>
                    <a:pt x="7755" y="4033"/>
                    <a:pt x="7846" y="3806"/>
                    <a:pt x="7891" y="3715"/>
                  </a:cubicBezTo>
                  <a:lnTo>
                    <a:pt x="7914" y="3715"/>
                  </a:lnTo>
                  <a:cubicBezTo>
                    <a:pt x="7959" y="3579"/>
                    <a:pt x="8096" y="3260"/>
                    <a:pt x="8209" y="3056"/>
                  </a:cubicBezTo>
                  <a:lnTo>
                    <a:pt x="8232" y="3078"/>
                  </a:lnTo>
                  <a:cubicBezTo>
                    <a:pt x="8300" y="2874"/>
                    <a:pt x="8482" y="2533"/>
                    <a:pt x="8551" y="2419"/>
                  </a:cubicBezTo>
                  <a:cubicBezTo>
                    <a:pt x="8733" y="2123"/>
                    <a:pt x="9005" y="1669"/>
                    <a:pt x="9187" y="1259"/>
                  </a:cubicBezTo>
                  <a:lnTo>
                    <a:pt x="9392" y="1032"/>
                  </a:lnTo>
                  <a:lnTo>
                    <a:pt x="9392" y="1009"/>
                  </a:lnTo>
                  <a:lnTo>
                    <a:pt x="9756" y="77"/>
                  </a:lnTo>
                  <a:cubicBezTo>
                    <a:pt x="9781" y="20"/>
                    <a:pt x="9719" y="0"/>
                    <a:pt x="961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34"/>
            <p:cNvSpPr/>
            <p:nvPr/>
          </p:nvSpPr>
          <p:spPr>
            <a:xfrm rot="1103015">
              <a:off x="5833625" y="4102881"/>
              <a:ext cx="226952" cy="241667"/>
            </a:xfrm>
            <a:custGeom>
              <a:avLst/>
              <a:gdLst/>
              <a:ahLst/>
              <a:cxnLst/>
              <a:rect l="l" t="t" r="r" b="b"/>
              <a:pathLst>
                <a:path w="8301" h="8840" extrusionOk="0">
                  <a:moveTo>
                    <a:pt x="4952" y="1913"/>
                  </a:moveTo>
                  <a:cubicBezTo>
                    <a:pt x="4946" y="1917"/>
                    <a:pt x="4940" y="1922"/>
                    <a:pt x="4935" y="1927"/>
                  </a:cubicBezTo>
                  <a:cubicBezTo>
                    <a:pt x="4941" y="1922"/>
                    <a:pt x="4946" y="1918"/>
                    <a:pt x="4952" y="1913"/>
                  </a:cubicBezTo>
                  <a:close/>
                  <a:moveTo>
                    <a:pt x="3847" y="7857"/>
                  </a:moveTo>
                  <a:lnTo>
                    <a:pt x="3847" y="7857"/>
                  </a:lnTo>
                  <a:cubicBezTo>
                    <a:pt x="3853" y="7859"/>
                    <a:pt x="3859" y="7860"/>
                    <a:pt x="3866" y="7862"/>
                  </a:cubicBezTo>
                  <a:cubicBezTo>
                    <a:pt x="3860" y="7860"/>
                    <a:pt x="3854" y="7859"/>
                    <a:pt x="3847" y="7857"/>
                  </a:cubicBezTo>
                  <a:close/>
                  <a:moveTo>
                    <a:pt x="6986" y="1"/>
                  </a:moveTo>
                  <a:cubicBezTo>
                    <a:pt x="6850" y="1"/>
                    <a:pt x="6439" y="481"/>
                    <a:pt x="6313" y="603"/>
                  </a:cubicBezTo>
                  <a:lnTo>
                    <a:pt x="6313" y="603"/>
                  </a:lnTo>
                  <a:cubicBezTo>
                    <a:pt x="6308" y="608"/>
                    <a:pt x="6302" y="612"/>
                    <a:pt x="6297" y="617"/>
                  </a:cubicBezTo>
                  <a:lnTo>
                    <a:pt x="6297" y="617"/>
                  </a:lnTo>
                  <a:cubicBezTo>
                    <a:pt x="6299" y="615"/>
                    <a:pt x="6302" y="613"/>
                    <a:pt x="6304" y="612"/>
                  </a:cubicBezTo>
                  <a:lnTo>
                    <a:pt x="6304" y="612"/>
                  </a:lnTo>
                  <a:cubicBezTo>
                    <a:pt x="6294" y="621"/>
                    <a:pt x="6287" y="627"/>
                    <a:pt x="6282" y="630"/>
                  </a:cubicBezTo>
                  <a:lnTo>
                    <a:pt x="6282" y="630"/>
                  </a:lnTo>
                  <a:cubicBezTo>
                    <a:pt x="6287" y="625"/>
                    <a:pt x="6292" y="621"/>
                    <a:pt x="6297" y="617"/>
                  </a:cubicBezTo>
                  <a:lnTo>
                    <a:pt x="6297" y="617"/>
                  </a:lnTo>
                  <a:cubicBezTo>
                    <a:pt x="6291" y="621"/>
                    <a:pt x="6284" y="626"/>
                    <a:pt x="6276" y="631"/>
                  </a:cubicBezTo>
                  <a:cubicBezTo>
                    <a:pt x="6277" y="631"/>
                    <a:pt x="6277" y="631"/>
                    <a:pt x="6278" y="631"/>
                  </a:cubicBezTo>
                  <a:cubicBezTo>
                    <a:pt x="6279" y="631"/>
                    <a:pt x="6280" y="631"/>
                    <a:pt x="6282" y="630"/>
                  </a:cubicBezTo>
                  <a:lnTo>
                    <a:pt x="6282" y="630"/>
                  </a:lnTo>
                  <a:cubicBezTo>
                    <a:pt x="6262" y="647"/>
                    <a:pt x="6244" y="664"/>
                    <a:pt x="6231" y="676"/>
                  </a:cubicBezTo>
                  <a:lnTo>
                    <a:pt x="6254" y="722"/>
                  </a:lnTo>
                  <a:cubicBezTo>
                    <a:pt x="6197" y="790"/>
                    <a:pt x="6186" y="790"/>
                    <a:pt x="6174" y="790"/>
                  </a:cubicBezTo>
                  <a:cubicBezTo>
                    <a:pt x="6163" y="790"/>
                    <a:pt x="6151" y="790"/>
                    <a:pt x="6095" y="858"/>
                  </a:cubicBezTo>
                  <a:cubicBezTo>
                    <a:pt x="6072" y="835"/>
                    <a:pt x="6163" y="722"/>
                    <a:pt x="6254" y="631"/>
                  </a:cubicBezTo>
                  <a:lnTo>
                    <a:pt x="6254" y="631"/>
                  </a:lnTo>
                  <a:cubicBezTo>
                    <a:pt x="6163" y="722"/>
                    <a:pt x="6072" y="790"/>
                    <a:pt x="6049" y="835"/>
                  </a:cubicBezTo>
                  <a:cubicBezTo>
                    <a:pt x="6019" y="866"/>
                    <a:pt x="6009" y="873"/>
                    <a:pt x="6004" y="873"/>
                  </a:cubicBezTo>
                  <a:cubicBezTo>
                    <a:pt x="6000" y="873"/>
                    <a:pt x="6002" y="866"/>
                    <a:pt x="5995" y="866"/>
                  </a:cubicBezTo>
                  <a:cubicBezTo>
                    <a:pt x="5988" y="866"/>
                    <a:pt x="5973" y="873"/>
                    <a:pt x="5935" y="904"/>
                  </a:cubicBezTo>
                  <a:cubicBezTo>
                    <a:pt x="5867" y="995"/>
                    <a:pt x="5799" y="1086"/>
                    <a:pt x="5708" y="1177"/>
                  </a:cubicBezTo>
                  <a:lnTo>
                    <a:pt x="5708" y="1154"/>
                  </a:lnTo>
                  <a:cubicBezTo>
                    <a:pt x="5481" y="1336"/>
                    <a:pt x="5435" y="1495"/>
                    <a:pt x="5230" y="1654"/>
                  </a:cubicBezTo>
                  <a:lnTo>
                    <a:pt x="5230" y="1631"/>
                  </a:lnTo>
                  <a:cubicBezTo>
                    <a:pt x="5166" y="1675"/>
                    <a:pt x="5060" y="1820"/>
                    <a:pt x="4952" y="1913"/>
                  </a:cubicBezTo>
                  <a:lnTo>
                    <a:pt x="4952" y="1913"/>
                  </a:lnTo>
                  <a:cubicBezTo>
                    <a:pt x="4959" y="1908"/>
                    <a:pt x="4966" y="1904"/>
                    <a:pt x="4969" y="1904"/>
                  </a:cubicBezTo>
                  <a:cubicBezTo>
                    <a:pt x="4975" y="1904"/>
                    <a:pt x="4969" y="1916"/>
                    <a:pt x="4935" y="1950"/>
                  </a:cubicBezTo>
                  <a:cubicBezTo>
                    <a:pt x="4798" y="2086"/>
                    <a:pt x="4707" y="2177"/>
                    <a:pt x="4594" y="2268"/>
                  </a:cubicBezTo>
                  <a:lnTo>
                    <a:pt x="4526" y="2382"/>
                  </a:lnTo>
                  <a:cubicBezTo>
                    <a:pt x="4071" y="2837"/>
                    <a:pt x="2252" y="4701"/>
                    <a:pt x="1797" y="5179"/>
                  </a:cubicBezTo>
                  <a:lnTo>
                    <a:pt x="1811" y="5164"/>
                  </a:lnTo>
                  <a:lnTo>
                    <a:pt x="1811" y="5164"/>
                  </a:lnTo>
                  <a:cubicBezTo>
                    <a:pt x="1357" y="5619"/>
                    <a:pt x="701" y="6275"/>
                    <a:pt x="0" y="6998"/>
                  </a:cubicBezTo>
                  <a:cubicBezTo>
                    <a:pt x="751" y="7157"/>
                    <a:pt x="1524" y="7339"/>
                    <a:pt x="2229" y="7498"/>
                  </a:cubicBezTo>
                  <a:cubicBezTo>
                    <a:pt x="2661" y="7566"/>
                    <a:pt x="3047" y="7657"/>
                    <a:pt x="3343" y="7726"/>
                  </a:cubicBezTo>
                  <a:cubicBezTo>
                    <a:pt x="3474" y="7769"/>
                    <a:pt x="3689" y="7813"/>
                    <a:pt x="3847" y="7857"/>
                  </a:cubicBezTo>
                  <a:lnTo>
                    <a:pt x="3847" y="7857"/>
                  </a:lnTo>
                  <a:cubicBezTo>
                    <a:pt x="3803" y="7843"/>
                    <a:pt x="3809" y="7830"/>
                    <a:pt x="3838" y="7830"/>
                  </a:cubicBezTo>
                  <a:cubicBezTo>
                    <a:pt x="3851" y="7830"/>
                    <a:pt x="3869" y="7833"/>
                    <a:pt x="3889" y="7839"/>
                  </a:cubicBezTo>
                  <a:cubicBezTo>
                    <a:pt x="4093" y="7886"/>
                    <a:pt x="4138" y="7894"/>
                    <a:pt x="4154" y="7894"/>
                  </a:cubicBezTo>
                  <a:cubicBezTo>
                    <a:pt x="4163" y="7894"/>
                    <a:pt x="4163" y="7891"/>
                    <a:pt x="4177" y="7891"/>
                  </a:cubicBezTo>
                  <a:cubicBezTo>
                    <a:pt x="4199" y="7891"/>
                    <a:pt x="4256" y="7898"/>
                    <a:pt x="4435" y="7930"/>
                  </a:cubicBezTo>
                  <a:cubicBezTo>
                    <a:pt x="4707" y="7976"/>
                    <a:pt x="5344" y="8135"/>
                    <a:pt x="6004" y="8294"/>
                  </a:cubicBezTo>
                  <a:cubicBezTo>
                    <a:pt x="6936" y="8499"/>
                    <a:pt x="7868" y="8726"/>
                    <a:pt x="8300" y="8840"/>
                  </a:cubicBezTo>
                  <a:cubicBezTo>
                    <a:pt x="8300" y="8749"/>
                    <a:pt x="8300" y="8681"/>
                    <a:pt x="8278" y="8635"/>
                  </a:cubicBezTo>
                  <a:cubicBezTo>
                    <a:pt x="8232" y="8362"/>
                    <a:pt x="8187" y="8090"/>
                    <a:pt x="8164" y="7817"/>
                  </a:cubicBezTo>
                  <a:cubicBezTo>
                    <a:pt x="8141" y="7680"/>
                    <a:pt x="8118" y="7544"/>
                    <a:pt x="8096" y="7407"/>
                  </a:cubicBezTo>
                  <a:cubicBezTo>
                    <a:pt x="8096" y="7339"/>
                    <a:pt x="8096" y="7294"/>
                    <a:pt x="8073" y="7248"/>
                  </a:cubicBezTo>
                  <a:cubicBezTo>
                    <a:pt x="8073" y="7203"/>
                    <a:pt x="8073" y="7180"/>
                    <a:pt x="8050" y="7134"/>
                  </a:cubicBezTo>
                  <a:lnTo>
                    <a:pt x="8050" y="7134"/>
                  </a:lnTo>
                  <a:lnTo>
                    <a:pt x="8073" y="7157"/>
                  </a:lnTo>
                  <a:cubicBezTo>
                    <a:pt x="8027" y="6862"/>
                    <a:pt x="7846" y="5179"/>
                    <a:pt x="7777" y="4838"/>
                  </a:cubicBezTo>
                  <a:lnTo>
                    <a:pt x="7777" y="4883"/>
                  </a:lnTo>
                  <a:cubicBezTo>
                    <a:pt x="7709" y="4588"/>
                    <a:pt x="7755" y="4633"/>
                    <a:pt x="7732" y="4406"/>
                  </a:cubicBezTo>
                  <a:lnTo>
                    <a:pt x="7732" y="4406"/>
                  </a:lnTo>
                  <a:cubicBezTo>
                    <a:pt x="7731" y="4407"/>
                    <a:pt x="7730" y="4407"/>
                    <a:pt x="7729" y="4407"/>
                  </a:cubicBezTo>
                  <a:cubicBezTo>
                    <a:pt x="7703" y="4407"/>
                    <a:pt x="7641" y="4174"/>
                    <a:pt x="7641" y="4087"/>
                  </a:cubicBezTo>
                  <a:cubicBezTo>
                    <a:pt x="7618" y="3928"/>
                    <a:pt x="7550" y="3610"/>
                    <a:pt x="7504" y="3360"/>
                  </a:cubicBezTo>
                  <a:lnTo>
                    <a:pt x="7527" y="3360"/>
                  </a:lnTo>
                  <a:cubicBezTo>
                    <a:pt x="7482" y="3178"/>
                    <a:pt x="7436" y="2791"/>
                    <a:pt x="7413" y="2632"/>
                  </a:cubicBezTo>
                  <a:cubicBezTo>
                    <a:pt x="7391" y="2314"/>
                    <a:pt x="7345" y="1791"/>
                    <a:pt x="7254" y="1336"/>
                  </a:cubicBezTo>
                  <a:lnTo>
                    <a:pt x="7300" y="1040"/>
                  </a:lnTo>
                  <a:lnTo>
                    <a:pt x="7277" y="995"/>
                  </a:lnTo>
                  <a:lnTo>
                    <a:pt x="7027" y="40"/>
                  </a:lnTo>
                  <a:cubicBezTo>
                    <a:pt x="7021" y="12"/>
                    <a:pt x="7007" y="1"/>
                    <a:pt x="69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34"/>
            <p:cNvSpPr/>
            <p:nvPr/>
          </p:nvSpPr>
          <p:spPr>
            <a:xfrm rot="1103015">
              <a:off x="5137435" y="4360307"/>
              <a:ext cx="231928" cy="234723"/>
            </a:xfrm>
            <a:custGeom>
              <a:avLst/>
              <a:gdLst/>
              <a:ahLst/>
              <a:cxnLst/>
              <a:rect l="l" t="t" r="r" b="b"/>
              <a:pathLst>
                <a:path w="8483" h="8586" extrusionOk="0">
                  <a:moveTo>
                    <a:pt x="5531" y="600"/>
                  </a:moveTo>
                  <a:lnTo>
                    <a:pt x="5531" y="600"/>
                  </a:lnTo>
                  <a:cubicBezTo>
                    <a:pt x="5480" y="671"/>
                    <a:pt x="5444" y="718"/>
                    <a:pt x="5436" y="718"/>
                  </a:cubicBezTo>
                  <a:cubicBezTo>
                    <a:pt x="5436" y="718"/>
                    <a:pt x="5435" y="718"/>
                    <a:pt x="5435" y="718"/>
                  </a:cubicBezTo>
                  <a:cubicBezTo>
                    <a:pt x="5470" y="665"/>
                    <a:pt x="5506" y="626"/>
                    <a:pt x="5531" y="600"/>
                  </a:cubicBezTo>
                  <a:close/>
                  <a:moveTo>
                    <a:pt x="6072" y="0"/>
                  </a:moveTo>
                  <a:cubicBezTo>
                    <a:pt x="5956" y="0"/>
                    <a:pt x="5692" y="375"/>
                    <a:pt x="5542" y="583"/>
                  </a:cubicBezTo>
                  <a:lnTo>
                    <a:pt x="5542" y="583"/>
                  </a:lnTo>
                  <a:cubicBezTo>
                    <a:pt x="5512" y="599"/>
                    <a:pt x="5432" y="700"/>
                    <a:pt x="5390" y="763"/>
                  </a:cubicBezTo>
                  <a:lnTo>
                    <a:pt x="5412" y="786"/>
                  </a:lnTo>
                  <a:cubicBezTo>
                    <a:pt x="5321" y="945"/>
                    <a:pt x="5367" y="809"/>
                    <a:pt x="5276" y="945"/>
                  </a:cubicBezTo>
                  <a:cubicBezTo>
                    <a:pt x="5253" y="945"/>
                    <a:pt x="5344" y="809"/>
                    <a:pt x="5412" y="718"/>
                  </a:cubicBezTo>
                  <a:lnTo>
                    <a:pt x="5412" y="718"/>
                  </a:lnTo>
                  <a:cubicBezTo>
                    <a:pt x="5344" y="809"/>
                    <a:pt x="5253" y="900"/>
                    <a:pt x="5230" y="945"/>
                  </a:cubicBezTo>
                  <a:cubicBezTo>
                    <a:pt x="5208" y="976"/>
                    <a:pt x="5200" y="983"/>
                    <a:pt x="5197" y="983"/>
                  </a:cubicBezTo>
                  <a:cubicBezTo>
                    <a:pt x="5193" y="983"/>
                    <a:pt x="5194" y="976"/>
                    <a:pt x="5188" y="976"/>
                  </a:cubicBezTo>
                  <a:cubicBezTo>
                    <a:pt x="5182" y="976"/>
                    <a:pt x="5170" y="983"/>
                    <a:pt x="5139" y="1014"/>
                  </a:cubicBezTo>
                  <a:cubicBezTo>
                    <a:pt x="5071" y="1105"/>
                    <a:pt x="5003" y="1218"/>
                    <a:pt x="4935" y="1309"/>
                  </a:cubicBezTo>
                  <a:cubicBezTo>
                    <a:pt x="4730" y="1514"/>
                    <a:pt x="4707" y="1673"/>
                    <a:pt x="4525" y="1855"/>
                  </a:cubicBezTo>
                  <a:lnTo>
                    <a:pt x="4525" y="1832"/>
                  </a:lnTo>
                  <a:cubicBezTo>
                    <a:pt x="4457" y="1900"/>
                    <a:pt x="4366" y="2060"/>
                    <a:pt x="4253" y="2173"/>
                  </a:cubicBezTo>
                  <a:cubicBezTo>
                    <a:pt x="4275" y="2151"/>
                    <a:pt x="4292" y="2134"/>
                    <a:pt x="4298" y="2134"/>
                  </a:cubicBezTo>
                  <a:cubicBezTo>
                    <a:pt x="4304" y="2134"/>
                    <a:pt x="4298" y="2151"/>
                    <a:pt x="4275" y="2196"/>
                  </a:cubicBezTo>
                  <a:cubicBezTo>
                    <a:pt x="4139" y="2333"/>
                    <a:pt x="4071" y="2446"/>
                    <a:pt x="3980" y="2537"/>
                  </a:cubicBezTo>
                  <a:lnTo>
                    <a:pt x="3911" y="2674"/>
                  </a:lnTo>
                  <a:cubicBezTo>
                    <a:pt x="3502" y="3174"/>
                    <a:pt x="1956" y="5243"/>
                    <a:pt x="1546" y="5766"/>
                  </a:cubicBezTo>
                  <a:lnTo>
                    <a:pt x="1569" y="5766"/>
                  </a:lnTo>
                  <a:cubicBezTo>
                    <a:pt x="1183" y="6267"/>
                    <a:pt x="614" y="7017"/>
                    <a:pt x="0" y="7813"/>
                  </a:cubicBezTo>
                  <a:cubicBezTo>
                    <a:pt x="751" y="7881"/>
                    <a:pt x="1546" y="7949"/>
                    <a:pt x="2274" y="8018"/>
                  </a:cubicBezTo>
                  <a:cubicBezTo>
                    <a:pt x="2706" y="8063"/>
                    <a:pt x="3093" y="8086"/>
                    <a:pt x="3411" y="8108"/>
                  </a:cubicBezTo>
                  <a:cubicBezTo>
                    <a:pt x="3570" y="8154"/>
                    <a:pt x="3775" y="8154"/>
                    <a:pt x="3957" y="8177"/>
                  </a:cubicBezTo>
                  <a:cubicBezTo>
                    <a:pt x="3866" y="8154"/>
                    <a:pt x="3889" y="8154"/>
                    <a:pt x="3957" y="8154"/>
                  </a:cubicBezTo>
                  <a:cubicBezTo>
                    <a:pt x="4150" y="8171"/>
                    <a:pt x="4207" y="8175"/>
                    <a:pt x="4227" y="8175"/>
                  </a:cubicBezTo>
                  <a:cubicBezTo>
                    <a:pt x="4248" y="8175"/>
                    <a:pt x="4226" y="8170"/>
                    <a:pt x="4290" y="8170"/>
                  </a:cubicBezTo>
                  <a:cubicBezTo>
                    <a:pt x="4326" y="8170"/>
                    <a:pt x="4389" y="8172"/>
                    <a:pt x="4503" y="8177"/>
                  </a:cubicBezTo>
                  <a:cubicBezTo>
                    <a:pt x="4798" y="8199"/>
                    <a:pt x="5458" y="8268"/>
                    <a:pt x="6117" y="8336"/>
                  </a:cubicBezTo>
                  <a:cubicBezTo>
                    <a:pt x="7072" y="8450"/>
                    <a:pt x="8027" y="8541"/>
                    <a:pt x="8482" y="8586"/>
                  </a:cubicBezTo>
                  <a:cubicBezTo>
                    <a:pt x="8459" y="8495"/>
                    <a:pt x="8437" y="8450"/>
                    <a:pt x="8437" y="8404"/>
                  </a:cubicBezTo>
                  <a:cubicBezTo>
                    <a:pt x="8346" y="8131"/>
                    <a:pt x="8277" y="7881"/>
                    <a:pt x="8187" y="7608"/>
                  </a:cubicBezTo>
                  <a:cubicBezTo>
                    <a:pt x="8164" y="7472"/>
                    <a:pt x="8118" y="7335"/>
                    <a:pt x="8096" y="7199"/>
                  </a:cubicBezTo>
                  <a:cubicBezTo>
                    <a:pt x="8073" y="7153"/>
                    <a:pt x="8050" y="7085"/>
                    <a:pt x="8050" y="7040"/>
                  </a:cubicBezTo>
                  <a:cubicBezTo>
                    <a:pt x="8027" y="7017"/>
                    <a:pt x="8027" y="6971"/>
                    <a:pt x="8005" y="6949"/>
                  </a:cubicBezTo>
                  <a:lnTo>
                    <a:pt x="8005" y="6949"/>
                  </a:lnTo>
                  <a:lnTo>
                    <a:pt x="8027" y="6971"/>
                  </a:lnTo>
                  <a:cubicBezTo>
                    <a:pt x="7936" y="6676"/>
                    <a:pt x="7550" y="5039"/>
                    <a:pt x="7459" y="4697"/>
                  </a:cubicBezTo>
                  <a:lnTo>
                    <a:pt x="7459" y="4743"/>
                  </a:lnTo>
                  <a:cubicBezTo>
                    <a:pt x="7368" y="4470"/>
                    <a:pt x="7413" y="4493"/>
                    <a:pt x="7368" y="4265"/>
                  </a:cubicBezTo>
                  <a:cubicBezTo>
                    <a:pt x="7364" y="4269"/>
                    <a:pt x="7360" y="4271"/>
                    <a:pt x="7356" y="4271"/>
                  </a:cubicBezTo>
                  <a:cubicBezTo>
                    <a:pt x="7308" y="4271"/>
                    <a:pt x="7230" y="4053"/>
                    <a:pt x="7209" y="3970"/>
                  </a:cubicBezTo>
                  <a:lnTo>
                    <a:pt x="7231" y="3970"/>
                  </a:lnTo>
                  <a:cubicBezTo>
                    <a:pt x="7186" y="3811"/>
                    <a:pt x="7050" y="3492"/>
                    <a:pt x="6981" y="3265"/>
                  </a:cubicBezTo>
                  <a:lnTo>
                    <a:pt x="7004" y="3265"/>
                  </a:lnTo>
                  <a:cubicBezTo>
                    <a:pt x="6936" y="3083"/>
                    <a:pt x="6845" y="2696"/>
                    <a:pt x="6822" y="2560"/>
                  </a:cubicBezTo>
                  <a:cubicBezTo>
                    <a:pt x="6731" y="2242"/>
                    <a:pt x="6640" y="1719"/>
                    <a:pt x="6504" y="1287"/>
                  </a:cubicBezTo>
                  <a:lnTo>
                    <a:pt x="6481" y="991"/>
                  </a:lnTo>
                  <a:lnTo>
                    <a:pt x="6481" y="945"/>
                  </a:lnTo>
                  <a:lnTo>
                    <a:pt x="6117" y="36"/>
                  </a:lnTo>
                  <a:cubicBezTo>
                    <a:pt x="6107" y="11"/>
                    <a:pt x="6092" y="0"/>
                    <a:pt x="607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34"/>
            <p:cNvSpPr/>
            <p:nvPr/>
          </p:nvSpPr>
          <p:spPr>
            <a:xfrm rot="1103015">
              <a:off x="4955857" y="4059653"/>
              <a:ext cx="271926" cy="199102"/>
            </a:xfrm>
            <a:custGeom>
              <a:avLst/>
              <a:gdLst/>
              <a:ahLst/>
              <a:cxnLst/>
              <a:rect l="l" t="t" r="r" b="b"/>
              <a:pathLst>
                <a:path w="9946" h="7283" extrusionOk="0">
                  <a:moveTo>
                    <a:pt x="2864" y="7274"/>
                  </a:moveTo>
                  <a:lnTo>
                    <a:pt x="2864" y="7274"/>
                  </a:lnTo>
                  <a:cubicBezTo>
                    <a:pt x="2874" y="7276"/>
                    <a:pt x="2885" y="7278"/>
                    <a:pt x="2897" y="7278"/>
                  </a:cubicBezTo>
                  <a:cubicBezTo>
                    <a:pt x="2886" y="7276"/>
                    <a:pt x="2875" y="7275"/>
                    <a:pt x="2864" y="7274"/>
                  </a:cubicBezTo>
                  <a:close/>
                  <a:moveTo>
                    <a:pt x="5375" y="1"/>
                  </a:moveTo>
                  <a:cubicBezTo>
                    <a:pt x="5330" y="69"/>
                    <a:pt x="5284" y="115"/>
                    <a:pt x="5262" y="160"/>
                  </a:cubicBezTo>
                  <a:cubicBezTo>
                    <a:pt x="5102" y="387"/>
                    <a:pt x="4943" y="615"/>
                    <a:pt x="4761" y="842"/>
                  </a:cubicBezTo>
                  <a:cubicBezTo>
                    <a:pt x="4670" y="933"/>
                    <a:pt x="4602" y="1047"/>
                    <a:pt x="4511" y="1161"/>
                  </a:cubicBezTo>
                  <a:cubicBezTo>
                    <a:pt x="4488" y="1206"/>
                    <a:pt x="4443" y="1252"/>
                    <a:pt x="4420" y="1297"/>
                  </a:cubicBezTo>
                  <a:lnTo>
                    <a:pt x="4352" y="1388"/>
                  </a:lnTo>
                  <a:lnTo>
                    <a:pt x="4375" y="1343"/>
                  </a:lnTo>
                  <a:lnTo>
                    <a:pt x="4375" y="1343"/>
                  </a:lnTo>
                  <a:cubicBezTo>
                    <a:pt x="4193" y="1593"/>
                    <a:pt x="3147" y="2912"/>
                    <a:pt x="2942" y="3207"/>
                  </a:cubicBezTo>
                  <a:lnTo>
                    <a:pt x="2965" y="3162"/>
                  </a:lnTo>
                  <a:lnTo>
                    <a:pt x="2965" y="3162"/>
                  </a:lnTo>
                  <a:cubicBezTo>
                    <a:pt x="2806" y="3412"/>
                    <a:pt x="2783" y="3366"/>
                    <a:pt x="2646" y="3548"/>
                  </a:cubicBezTo>
                  <a:cubicBezTo>
                    <a:pt x="2692" y="3548"/>
                    <a:pt x="2555" y="3753"/>
                    <a:pt x="2487" y="3844"/>
                  </a:cubicBezTo>
                  <a:lnTo>
                    <a:pt x="2487" y="3821"/>
                  </a:lnTo>
                  <a:cubicBezTo>
                    <a:pt x="2396" y="3958"/>
                    <a:pt x="2214" y="4253"/>
                    <a:pt x="2078" y="4435"/>
                  </a:cubicBezTo>
                  <a:lnTo>
                    <a:pt x="2055" y="4412"/>
                  </a:lnTo>
                  <a:cubicBezTo>
                    <a:pt x="1964" y="4594"/>
                    <a:pt x="1714" y="4890"/>
                    <a:pt x="1623" y="5004"/>
                  </a:cubicBezTo>
                  <a:cubicBezTo>
                    <a:pt x="1418" y="5277"/>
                    <a:pt x="1077" y="5663"/>
                    <a:pt x="804" y="6050"/>
                  </a:cubicBezTo>
                  <a:lnTo>
                    <a:pt x="577" y="6232"/>
                  </a:lnTo>
                  <a:lnTo>
                    <a:pt x="577" y="6277"/>
                  </a:lnTo>
                  <a:lnTo>
                    <a:pt x="54" y="7118"/>
                  </a:lnTo>
                  <a:cubicBezTo>
                    <a:pt x="1" y="7214"/>
                    <a:pt x="206" y="7235"/>
                    <a:pt x="440" y="7235"/>
                  </a:cubicBezTo>
                  <a:cubicBezTo>
                    <a:pt x="596" y="7235"/>
                    <a:pt x="764" y="7226"/>
                    <a:pt x="876" y="7223"/>
                  </a:cubicBezTo>
                  <a:lnTo>
                    <a:pt x="876" y="7223"/>
                  </a:lnTo>
                  <a:cubicBezTo>
                    <a:pt x="875" y="7223"/>
                    <a:pt x="874" y="7222"/>
                    <a:pt x="873" y="7222"/>
                  </a:cubicBezTo>
                  <a:lnTo>
                    <a:pt x="873" y="7222"/>
                  </a:lnTo>
                  <a:cubicBezTo>
                    <a:pt x="874" y="7222"/>
                    <a:pt x="876" y="7223"/>
                    <a:pt x="878" y="7223"/>
                  </a:cubicBezTo>
                  <a:lnTo>
                    <a:pt x="878" y="7223"/>
                  </a:lnTo>
                  <a:cubicBezTo>
                    <a:pt x="898" y="7222"/>
                    <a:pt x="917" y="7222"/>
                    <a:pt x="933" y="7222"/>
                  </a:cubicBezTo>
                  <a:cubicBezTo>
                    <a:pt x="980" y="7222"/>
                    <a:pt x="1008" y="7225"/>
                    <a:pt x="1009" y="7232"/>
                  </a:cubicBezTo>
                  <a:lnTo>
                    <a:pt x="1009" y="7232"/>
                  </a:lnTo>
                  <a:cubicBezTo>
                    <a:pt x="962" y="7231"/>
                    <a:pt x="909" y="7229"/>
                    <a:pt x="878" y="7223"/>
                  </a:cubicBezTo>
                  <a:lnTo>
                    <a:pt x="878" y="7223"/>
                  </a:lnTo>
                  <a:cubicBezTo>
                    <a:pt x="878" y="7223"/>
                    <a:pt x="877" y="7223"/>
                    <a:pt x="876" y="7223"/>
                  </a:cubicBezTo>
                  <a:lnTo>
                    <a:pt x="876" y="7223"/>
                  </a:lnTo>
                  <a:cubicBezTo>
                    <a:pt x="908" y="7232"/>
                    <a:pt x="959" y="7232"/>
                    <a:pt x="1009" y="7232"/>
                  </a:cubicBezTo>
                  <a:cubicBezTo>
                    <a:pt x="1009" y="7232"/>
                    <a:pt x="1009" y="7232"/>
                    <a:pt x="1009" y="7232"/>
                  </a:cubicBezTo>
                  <a:lnTo>
                    <a:pt x="1009" y="7232"/>
                  </a:lnTo>
                  <a:cubicBezTo>
                    <a:pt x="1035" y="7232"/>
                    <a:pt x="1059" y="7232"/>
                    <a:pt x="1077" y="7232"/>
                  </a:cubicBezTo>
                  <a:lnTo>
                    <a:pt x="1100" y="7209"/>
                  </a:lnTo>
                  <a:cubicBezTo>
                    <a:pt x="1153" y="7202"/>
                    <a:pt x="1176" y="7199"/>
                    <a:pt x="1189" y="7199"/>
                  </a:cubicBezTo>
                  <a:cubicBezTo>
                    <a:pt x="1214" y="7199"/>
                    <a:pt x="1199" y="7209"/>
                    <a:pt x="1305" y="7209"/>
                  </a:cubicBezTo>
                  <a:cubicBezTo>
                    <a:pt x="1305" y="7232"/>
                    <a:pt x="1168" y="7255"/>
                    <a:pt x="1009" y="7255"/>
                  </a:cubicBezTo>
                  <a:cubicBezTo>
                    <a:pt x="1077" y="7255"/>
                    <a:pt x="1140" y="7261"/>
                    <a:pt x="1194" y="7261"/>
                  </a:cubicBezTo>
                  <a:cubicBezTo>
                    <a:pt x="1248" y="7261"/>
                    <a:pt x="1293" y="7255"/>
                    <a:pt x="1328" y="7232"/>
                  </a:cubicBezTo>
                  <a:lnTo>
                    <a:pt x="1328" y="7232"/>
                  </a:lnTo>
                  <a:cubicBezTo>
                    <a:pt x="1441" y="7255"/>
                    <a:pt x="1305" y="7278"/>
                    <a:pt x="1441" y="7278"/>
                  </a:cubicBezTo>
                  <a:cubicBezTo>
                    <a:pt x="1555" y="7278"/>
                    <a:pt x="1691" y="7255"/>
                    <a:pt x="1805" y="7255"/>
                  </a:cubicBezTo>
                  <a:lnTo>
                    <a:pt x="1805" y="7278"/>
                  </a:lnTo>
                  <a:cubicBezTo>
                    <a:pt x="1845" y="7281"/>
                    <a:pt x="1882" y="7282"/>
                    <a:pt x="1917" y="7282"/>
                  </a:cubicBezTo>
                  <a:cubicBezTo>
                    <a:pt x="2086" y="7282"/>
                    <a:pt x="2206" y="7250"/>
                    <a:pt x="2375" y="7250"/>
                  </a:cubicBezTo>
                  <a:cubicBezTo>
                    <a:pt x="2410" y="7250"/>
                    <a:pt x="2447" y="7252"/>
                    <a:pt x="2487" y="7255"/>
                  </a:cubicBezTo>
                  <a:lnTo>
                    <a:pt x="2464" y="7255"/>
                  </a:lnTo>
                  <a:cubicBezTo>
                    <a:pt x="2510" y="7266"/>
                    <a:pt x="2573" y="7266"/>
                    <a:pt x="2646" y="7266"/>
                  </a:cubicBezTo>
                  <a:cubicBezTo>
                    <a:pt x="2712" y="7266"/>
                    <a:pt x="2786" y="7266"/>
                    <a:pt x="2864" y="7274"/>
                  </a:cubicBezTo>
                  <a:lnTo>
                    <a:pt x="2864" y="7274"/>
                  </a:lnTo>
                  <a:cubicBezTo>
                    <a:pt x="2837" y="7268"/>
                    <a:pt x="2828" y="7255"/>
                    <a:pt x="2897" y="7255"/>
                  </a:cubicBezTo>
                  <a:lnTo>
                    <a:pt x="3351" y="7255"/>
                  </a:lnTo>
                  <a:lnTo>
                    <a:pt x="3488" y="7232"/>
                  </a:lnTo>
                  <a:cubicBezTo>
                    <a:pt x="3614" y="7236"/>
                    <a:pt x="3810" y="7238"/>
                    <a:pt x="4050" y="7238"/>
                  </a:cubicBezTo>
                  <a:cubicBezTo>
                    <a:pt x="5067" y="7238"/>
                    <a:pt x="6866" y="7205"/>
                    <a:pt x="7399" y="7187"/>
                  </a:cubicBezTo>
                  <a:lnTo>
                    <a:pt x="7399" y="7187"/>
                  </a:lnTo>
                  <a:lnTo>
                    <a:pt x="7376" y="7209"/>
                  </a:lnTo>
                  <a:cubicBezTo>
                    <a:pt x="8013" y="7187"/>
                    <a:pt x="8945" y="7187"/>
                    <a:pt x="9946" y="7187"/>
                  </a:cubicBezTo>
                  <a:cubicBezTo>
                    <a:pt x="9537" y="6550"/>
                    <a:pt x="9127" y="5868"/>
                    <a:pt x="8718" y="5254"/>
                  </a:cubicBezTo>
                  <a:cubicBezTo>
                    <a:pt x="8491" y="4890"/>
                    <a:pt x="8263" y="4572"/>
                    <a:pt x="8104" y="4299"/>
                  </a:cubicBezTo>
                  <a:cubicBezTo>
                    <a:pt x="8036" y="4162"/>
                    <a:pt x="7922" y="3980"/>
                    <a:pt x="7831" y="3821"/>
                  </a:cubicBezTo>
                  <a:lnTo>
                    <a:pt x="7831" y="3821"/>
                  </a:lnTo>
                  <a:cubicBezTo>
                    <a:pt x="7854" y="3867"/>
                    <a:pt x="7854" y="3884"/>
                    <a:pt x="7845" y="3884"/>
                  </a:cubicBezTo>
                  <a:cubicBezTo>
                    <a:pt x="7837" y="3884"/>
                    <a:pt x="7820" y="3867"/>
                    <a:pt x="7808" y="3844"/>
                  </a:cubicBezTo>
                  <a:cubicBezTo>
                    <a:pt x="7536" y="3412"/>
                    <a:pt x="7763" y="3821"/>
                    <a:pt x="7490" y="3389"/>
                  </a:cubicBezTo>
                  <a:cubicBezTo>
                    <a:pt x="7331" y="3162"/>
                    <a:pt x="6967" y="2593"/>
                    <a:pt x="6626" y="2025"/>
                  </a:cubicBezTo>
                  <a:cubicBezTo>
                    <a:pt x="6126" y="1206"/>
                    <a:pt x="5625" y="387"/>
                    <a:pt x="537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CF297A9F-AA31-C8CE-696A-E635B3A426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0153" y="737230"/>
            <a:ext cx="2850499" cy="38023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34"/>
          <p:cNvSpPr txBox="1">
            <a:spLocks noGrp="1"/>
          </p:cNvSpPr>
          <p:nvPr>
            <p:ph type="title"/>
          </p:nvPr>
        </p:nvSpPr>
        <p:spPr>
          <a:xfrm>
            <a:off x="136756" y="2257049"/>
            <a:ext cx="4435244" cy="62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th-TH" altLang="en-US" sz="4000" b="1" dirty="0">
                <a:solidFill>
                  <a:srgbClr val="002060"/>
                </a:solidFill>
                <a:latin typeface="DilleniaUPC" panose="02020603050405020304" pitchFamily="18" charset="-34"/>
                <a:ea typeface="Angsana New" panose="02020603050405020304" pitchFamily="18" charset="-34"/>
                <a:cs typeface="DilleniaUPC" panose="02020603050405020304" pitchFamily="18" charset="-34"/>
                <a:sym typeface="Angsana New" panose="02020603050405020304" pitchFamily="18" charset="-34"/>
              </a:rPr>
              <a:t>ที่ปรึกษาด้าน</a:t>
            </a:r>
            <a:r>
              <a:rPr lang="en-US" altLang="en-US" sz="4000" b="1" dirty="0">
                <a:solidFill>
                  <a:srgbClr val="002060"/>
                </a:solidFill>
                <a:latin typeface="DilleniaUPC" panose="02020603050405020304" pitchFamily="18" charset="-34"/>
                <a:ea typeface="Angsana New" panose="02020603050405020304" pitchFamily="18" charset="-34"/>
                <a:cs typeface="DilleniaUPC" panose="02020603050405020304" pitchFamily="18" charset="-34"/>
                <a:sym typeface="Angsana New" panose="02020603050405020304" pitchFamily="18" charset="-34"/>
              </a:rPr>
              <a:t>ICT</a:t>
            </a:r>
            <a:r>
              <a:rPr lang="th-TH" altLang="en-US" sz="4000" b="1" dirty="0">
                <a:solidFill>
                  <a:srgbClr val="002060"/>
                </a:solidFill>
                <a:latin typeface="DilleniaUPC" panose="02020603050405020304" pitchFamily="18" charset="-34"/>
                <a:ea typeface="Angsana New" panose="02020603050405020304" pitchFamily="18" charset="-34"/>
                <a:cs typeface="DilleniaUPC" panose="02020603050405020304" pitchFamily="18" charset="-34"/>
                <a:sym typeface="Angsana New" panose="02020603050405020304" pitchFamily="18" charset="-34"/>
              </a:rPr>
              <a:t> </a:t>
            </a:r>
            <a:br>
              <a:rPr lang="th-TH" altLang="en-US" sz="4000" b="1" dirty="0">
                <a:solidFill>
                  <a:srgbClr val="002060"/>
                </a:solidFill>
                <a:latin typeface="DilleniaUPC" panose="02020603050405020304" pitchFamily="18" charset="-34"/>
                <a:ea typeface="Angsana New" panose="02020603050405020304" pitchFamily="18" charset="-34"/>
                <a:cs typeface="DilleniaUPC" panose="02020603050405020304" pitchFamily="18" charset="-34"/>
                <a:sym typeface="Angsana New" panose="02020603050405020304" pitchFamily="18" charset="-34"/>
              </a:rPr>
            </a:br>
            <a:r>
              <a:rPr lang="th-TH" altLang="en-US" sz="4000" b="1" dirty="0">
                <a:solidFill>
                  <a:srgbClr val="002060"/>
                </a:solidFill>
                <a:latin typeface="DilleniaUPC" panose="02020603050405020304" pitchFamily="18" charset="-34"/>
                <a:ea typeface="Angsana New" panose="02020603050405020304" pitchFamily="18" charset="-34"/>
                <a:cs typeface="DilleniaUPC" panose="02020603050405020304" pitchFamily="18" charset="-34"/>
                <a:sym typeface="Angsana New" panose="02020603050405020304" pitchFamily="18" charset="-34"/>
              </a:rPr>
              <a:t>(</a:t>
            </a:r>
            <a:r>
              <a:rPr lang="en-US" altLang="en-US" sz="4000" b="1" dirty="0">
                <a:solidFill>
                  <a:srgbClr val="002060"/>
                </a:solidFill>
                <a:latin typeface="DilleniaUPC" panose="02020603050405020304" pitchFamily="18" charset="-34"/>
                <a:ea typeface="Angsana New" panose="02020603050405020304" pitchFamily="18" charset="-34"/>
                <a:cs typeface="DilleniaUPC" panose="02020603050405020304" pitchFamily="18" charset="-34"/>
                <a:sym typeface="Angsana New" panose="02020603050405020304" pitchFamily="18" charset="-34"/>
              </a:rPr>
              <a:t>ICT Advisor)</a:t>
            </a:r>
            <a:br>
              <a:rPr lang="en-US" altLang="en-US" sz="4000" b="1" dirty="0">
                <a:solidFill>
                  <a:srgbClr val="002060"/>
                </a:solidFill>
                <a:latin typeface="DilleniaUPC" panose="02020603050405020304" pitchFamily="18" charset="-34"/>
                <a:ea typeface="Angsana New" panose="02020603050405020304" pitchFamily="18" charset="-34"/>
                <a:cs typeface="DilleniaUPC" panose="02020603050405020304" pitchFamily="18" charset="-34"/>
                <a:sym typeface="Angsana New" panose="02020603050405020304" pitchFamily="18" charset="-34"/>
              </a:rPr>
            </a:br>
            <a:r>
              <a:rPr lang="th-TH" altLang="en-US" sz="3000" b="1" dirty="0">
                <a:solidFill>
                  <a:srgbClr val="002060"/>
                </a:solidFill>
                <a:latin typeface="DilleniaUPC" panose="02020603050405020304" pitchFamily="18" charset="-34"/>
                <a:ea typeface="Angsana New" panose="02020603050405020304" pitchFamily="18" charset="-34"/>
                <a:cs typeface="DilleniaUPC" panose="02020603050405020304" pitchFamily="18" charset="-34"/>
                <a:sym typeface="Angsana New" panose="02020603050405020304" pitchFamily="18" charset="-34"/>
              </a:rPr>
              <a:t>อาจารย์ศิริรัตน์ ม่วงเถื่อน</a:t>
            </a:r>
            <a:br>
              <a:rPr lang="th-TH" altLang="en-US" sz="3000" b="1" dirty="0">
                <a:solidFill>
                  <a:srgbClr val="002060"/>
                </a:solidFill>
                <a:latin typeface="DilleniaUPC" panose="02020603050405020304" pitchFamily="18" charset="-34"/>
                <a:ea typeface="Angsana New" panose="02020603050405020304" pitchFamily="18" charset="-34"/>
                <a:cs typeface="DilleniaUPC" panose="02020603050405020304" pitchFamily="18" charset="-34"/>
                <a:sym typeface="Angsana New" panose="02020603050405020304" pitchFamily="18" charset="-34"/>
              </a:rPr>
            </a:br>
            <a:r>
              <a:rPr lang="en-US" altLang="en-US" sz="3000" b="1" dirty="0">
                <a:solidFill>
                  <a:srgbClr val="002060"/>
                </a:solidFill>
                <a:latin typeface="DilleniaUPC" panose="02020603050405020304" pitchFamily="18" charset="-34"/>
                <a:ea typeface="Angsana New" panose="02020603050405020304" pitchFamily="18" charset="-34"/>
                <a:cs typeface="DilleniaUPC" panose="02020603050405020304" pitchFamily="18" charset="-34"/>
                <a:sym typeface="Angsana New" panose="02020603050405020304" pitchFamily="18" charset="-34"/>
              </a:rPr>
              <a:t>Mrs. </a:t>
            </a:r>
            <a:r>
              <a:rPr lang="en-US" altLang="en-US" sz="3000" b="1" dirty="0" err="1">
                <a:solidFill>
                  <a:srgbClr val="002060"/>
                </a:solidFill>
                <a:latin typeface="DilleniaUPC" panose="02020603050405020304" pitchFamily="18" charset="-34"/>
                <a:ea typeface="Angsana New" panose="02020603050405020304" pitchFamily="18" charset="-34"/>
                <a:cs typeface="DilleniaUPC" panose="02020603050405020304" pitchFamily="18" charset="-34"/>
                <a:sym typeface="Angsana New" panose="02020603050405020304" pitchFamily="18" charset="-34"/>
              </a:rPr>
              <a:t>Sirirat</a:t>
            </a:r>
            <a:r>
              <a:rPr lang="en-US" altLang="en-US" sz="3000" b="1" dirty="0">
                <a:solidFill>
                  <a:srgbClr val="002060"/>
                </a:solidFill>
                <a:latin typeface="DilleniaUPC" panose="02020603050405020304" pitchFamily="18" charset="-34"/>
                <a:ea typeface="Angsana New" panose="02020603050405020304" pitchFamily="18" charset="-34"/>
                <a:cs typeface="DilleniaUPC" panose="02020603050405020304" pitchFamily="18" charset="-34"/>
                <a:sym typeface="Angsana New" panose="02020603050405020304" pitchFamily="18" charset="-34"/>
              </a:rPr>
              <a:t> </a:t>
            </a:r>
            <a:r>
              <a:rPr lang="en-US" altLang="en-US" sz="3000" b="1" dirty="0" err="1">
                <a:solidFill>
                  <a:srgbClr val="002060"/>
                </a:solidFill>
                <a:latin typeface="DilleniaUPC" panose="02020603050405020304" pitchFamily="18" charset="-34"/>
                <a:ea typeface="Angsana New" panose="02020603050405020304" pitchFamily="18" charset="-34"/>
                <a:cs typeface="DilleniaUPC" panose="02020603050405020304" pitchFamily="18" charset="-34"/>
                <a:sym typeface="Angsana New" panose="02020603050405020304" pitchFamily="18" charset="-34"/>
              </a:rPr>
              <a:t>Muanghen</a:t>
            </a:r>
            <a:endParaRPr lang="en-US" altLang="en-US" sz="3000" dirty="0">
              <a:solidFill>
                <a:srgbClr val="002060"/>
              </a:solidFill>
              <a:latin typeface="DilleniaUPC" panose="02020603050405020304" pitchFamily="18" charset="-34"/>
              <a:ea typeface="Angsana New" panose="02020603050405020304" pitchFamily="18" charset="-34"/>
              <a:cs typeface="DilleniaUPC" panose="02020603050405020304" pitchFamily="18" charset="-34"/>
            </a:endParaRPr>
          </a:p>
        </p:txBody>
      </p:sp>
      <p:sp>
        <p:nvSpPr>
          <p:cNvPr id="497" name="Google Shape;497;p34"/>
          <p:cNvSpPr/>
          <p:nvPr/>
        </p:nvSpPr>
        <p:spPr>
          <a:xfrm rot="-8805945" flipH="1">
            <a:off x="8562866" y="4527042"/>
            <a:ext cx="311395" cy="311395"/>
          </a:xfrm>
          <a:custGeom>
            <a:avLst/>
            <a:gdLst/>
            <a:ahLst/>
            <a:cxnLst/>
            <a:rect l="l" t="t" r="r" b="b"/>
            <a:pathLst>
              <a:path w="19106" h="19106" extrusionOk="0">
                <a:moveTo>
                  <a:pt x="9565" y="1"/>
                </a:moveTo>
                <a:cubicBezTo>
                  <a:pt x="4269" y="1"/>
                  <a:pt x="1" y="4269"/>
                  <a:pt x="1" y="9564"/>
                </a:cubicBezTo>
                <a:cubicBezTo>
                  <a:pt x="1" y="14837"/>
                  <a:pt x="4269" y="19105"/>
                  <a:pt x="9565" y="19105"/>
                </a:cubicBezTo>
                <a:cubicBezTo>
                  <a:pt x="14837" y="19105"/>
                  <a:pt x="19106" y="14837"/>
                  <a:pt x="19106" y="9564"/>
                </a:cubicBezTo>
                <a:cubicBezTo>
                  <a:pt x="19106" y="4269"/>
                  <a:pt x="14837" y="1"/>
                  <a:pt x="956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8" name="Google Shape;498;p34"/>
          <p:cNvSpPr/>
          <p:nvPr/>
        </p:nvSpPr>
        <p:spPr>
          <a:xfrm rot="-8805877" flipH="1">
            <a:off x="8483869" y="4028402"/>
            <a:ext cx="322192" cy="322192"/>
          </a:xfrm>
          <a:custGeom>
            <a:avLst/>
            <a:gdLst/>
            <a:ahLst/>
            <a:cxnLst/>
            <a:rect l="l" t="t" r="r" b="b"/>
            <a:pathLst>
              <a:path w="19106" h="19106" extrusionOk="0">
                <a:moveTo>
                  <a:pt x="9565" y="1"/>
                </a:moveTo>
                <a:cubicBezTo>
                  <a:pt x="4269" y="1"/>
                  <a:pt x="1" y="4269"/>
                  <a:pt x="1" y="9564"/>
                </a:cubicBezTo>
                <a:cubicBezTo>
                  <a:pt x="1" y="14837"/>
                  <a:pt x="4269" y="19105"/>
                  <a:pt x="9565" y="19105"/>
                </a:cubicBezTo>
                <a:cubicBezTo>
                  <a:pt x="14837" y="19105"/>
                  <a:pt x="19106" y="14837"/>
                  <a:pt x="19106" y="9564"/>
                </a:cubicBezTo>
                <a:cubicBezTo>
                  <a:pt x="19106" y="4269"/>
                  <a:pt x="14837" y="1"/>
                  <a:pt x="9565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9" name="Google Shape;499;p34"/>
          <p:cNvGrpSpPr/>
          <p:nvPr/>
        </p:nvGrpSpPr>
        <p:grpSpPr>
          <a:xfrm>
            <a:off x="4931397" y="3595050"/>
            <a:ext cx="1496409" cy="1369995"/>
            <a:chOff x="4931397" y="3595050"/>
            <a:chExt cx="1496409" cy="1369995"/>
          </a:xfrm>
        </p:grpSpPr>
        <p:sp>
          <p:nvSpPr>
            <p:cNvPr id="500" name="Google Shape;500;p34"/>
            <p:cNvSpPr/>
            <p:nvPr/>
          </p:nvSpPr>
          <p:spPr>
            <a:xfrm rot="1103015">
              <a:off x="5464249" y="4311519"/>
              <a:ext cx="250081" cy="237211"/>
            </a:xfrm>
            <a:custGeom>
              <a:avLst/>
              <a:gdLst/>
              <a:ahLst/>
              <a:cxnLst/>
              <a:rect l="l" t="t" r="r" b="b"/>
              <a:pathLst>
                <a:path w="9147" h="8677" extrusionOk="0">
                  <a:moveTo>
                    <a:pt x="8263" y="321"/>
                  </a:moveTo>
                  <a:cubicBezTo>
                    <a:pt x="8248" y="328"/>
                    <a:pt x="8237" y="332"/>
                    <a:pt x="8234" y="332"/>
                  </a:cubicBezTo>
                  <a:cubicBezTo>
                    <a:pt x="8233" y="332"/>
                    <a:pt x="8233" y="332"/>
                    <a:pt x="8233" y="331"/>
                  </a:cubicBezTo>
                  <a:cubicBezTo>
                    <a:pt x="8243" y="328"/>
                    <a:pt x="8253" y="324"/>
                    <a:pt x="8263" y="321"/>
                  </a:cubicBezTo>
                  <a:close/>
                  <a:moveTo>
                    <a:pt x="6529" y="998"/>
                  </a:moveTo>
                  <a:cubicBezTo>
                    <a:pt x="6519" y="998"/>
                    <a:pt x="6501" y="1004"/>
                    <a:pt x="6482" y="1013"/>
                  </a:cubicBezTo>
                  <a:cubicBezTo>
                    <a:pt x="6498" y="1009"/>
                    <a:pt x="6513" y="1004"/>
                    <a:pt x="6529" y="998"/>
                  </a:cubicBezTo>
                  <a:lnTo>
                    <a:pt x="6529" y="998"/>
                  </a:lnTo>
                  <a:cubicBezTo>
                    <a:pt x="6529" y="998"/>
                    <a:pt x="6529" y="998"/>
                    <a:pt x="6529" y="998"/>
                  </a:cubicBezTo>
                  <a:close/>
                  <a:moveTo>
                    <a:pt x="9073" y="1"/>
                  </a:moveTo>
                  <a:cubicBezTo>
                    <a:pt x="8926" y="1"/>
                    <a:pt x="8581" y="167"/>
                    <a:pt x="8382" y="264"/>
                  </a:cubicBezTo>
                  <a:lnTo>
                    <a:pt x="8382" y="264"/>
                  </a:lnTo>
                  <a:cubicBezTo>
                    <a:pt x="8343" y="272"/>
                    <a:pt x="8226" y="313"/>
                    <a:pt x="8165" y="354"/>
                  </a:cubicBezTo>
                  <a:lnTo>
                    <a:pt x="8165" y="399"/>
                  </a:lnTo>
                  <a:cubicBezTo>
                    <a:pt x="8085" y="433"/>
                    <a:pt x="8074" y="433"/>
                    <a:pt x="8062" y="433"/>
                  </a:cubicBezTo>
                  <a:cubicBezTo>
                    <a:pt x="8051" y="433"/>
                    <a:pt x="8039" y="433"/>
                    <a:pt x="7960" y="468"/>
                  </a:cubicBezTo>
                  <a:cubicBezTo>
                    <a:pt x="7937" y="445"/>
                    <a:pt x="8074" y="377"/>
                    <a:pt x="8210" y="308"/>
                  </a:cubicBezTo>
                  <a:lnTo>
                    <a:pt x="8210" y="308"/>
                  </a:lnTo>
                  <a:cubicBezTo>
                    <a:pt x="8096" y="354"/>
                    <a:pt x="7960" y="399"/>
                    <a:pt x="7937" y="445"/>
                  </a:cubicBezTo>
                  <a:cubicBezTo>
                    <a:pt x="7920" y="448"/>
                    <a:pt x="7908" y="450"/>
                    <a:pt x="7900" y="450"/>
                  </a:cubicBezTo>
                  <a:cubicBezTo>
                    <a:pt x="7867" y="450"/>
                    <a:pt x="7887" y="429"/>
                    <a:pt x="7865" y="429"/>
                  </a:cubicBezTo>
                  <a:cubicBezTo>
                    <a:pt x="7855" y="429"/>
                    <a:pt x="7836" y="433"/>
                    <a:pt x="7801" y="445"/>
                  </a:cubicBezTo>
                  <a:cubicBezTo>
                    <a:pt x="7710" y="490"/>
                    <a:pt x="7596" y="559"/>
                    <a:pt x="7482" y="604"/>
                  </a:cubicBezTo>
                  <a:cubicBezTo>
                    <a:pt x="7209" y="672"/>
                    <a:pt x="7096" y="809"/>
                    <a:pt x="6846" y="877"/>
                  </a:cubicBezTo>
                  <a:lnTo>
                    <a:pt x="6868" y="854"/>
                  </a:lnTo>
                  <a:lnTo>
                    <a:pt x="6868" y="854"/>
                  </a:lnTo>
                  <a:cubicBezTo>
                    <a:pt x="6787" y="875"/>
                    <a:pt x="6668" y="950"/>
                    <a:pt x="6529" y="998"/>
                  </a:cubicBezTo>
                  <a:lnTo>
                    <a:pt x="6529" y="998"/>
                  </a:lnTo>
                  <a:cubicBezTo>
                    <a:pt x="6541" y="999"/>
                    <a:pt x="6535" y="1010"/>
                    <a:pt x="6482" y="1036"/>
                  </a:cubicBezTo>
                  <a:cubicBezTo>
                    <a:pt x="6300" y="1104"/>
                    <a:pt x="6186" y="1173"/>
                    <a:pt x="6050" y="1195"/>
                  </a:cubicBezTo>
                  <a:lnTo>
                    <a:pt x="5936" y="1286"/>
                  </a:lnTo>
                  <a:cubicBezTo>
                    <a:pt x="5322" y="1536"/>
                    <a:pt x="2957" y="2560"/>
                    <a:pt x="2343" y="2833"/>
                  </a:cubicBezTo>
                  <a:lnTo>
                    <a:pt x="2366" y="2810"/>
                  </a:lnTo>
                  <a:lnTo>
                    <a:pt x="2366" y="2810"/>
                  </a:lnTo>
                  <a:cubicBezTo>
                    <a:pt x="1775" y="3083"/>
                    <a:pt x="910" y="3447"/>
                    <a:pt x="1" y="3833"/>
                  </a:cubicBezTo>
                  <a:cubicBezTo>
                    <a:pt x="615" y="4265"/>
                    <a:pt x="1274" y="4720"/>
                    <a:pt x="1866" y="5129"/>
                  </a:cubicBezTo>
                  <a:cubicBezTo>
                    <a:pt x="2229" y="5379"/>
                    <a:pt x="2548" y="5607"/>
                    <a:pt x="2821" y="5766"/>
                  </a:cubicBezTo>
                  <a:cubicBezTo>
                    <a:pt x="2934" y="5880"/>
                    <a:pt x="3116" y="5993"/>
                    <a:pt x="3253" y="6107"/>
                  </a:cubicBezTo>
                  <a:cubicBezTo>
                    <a:pt x="3215" y="6070"/>
                    <a:pt x="3205" y="6053"/>
                    <a:pt x="3215" y="6053"/>
                  </a:cubicBezTo>
                  <a:cubicBezTo>
                    <a:pt x="3223" y="6053"/>
                    <a:pt x="3245" y="6064"/>
                    <a:pt x="3275" y="6084"/>
                  </a:cubicBezTo>
                  <a:cubicBezTo>
                    <a:pt x="3480" y="6232"/>
                    <a:pt x="3491" y="6232"/>
                    <a:pt x="3503" y="6232"/>
                  </a:cubicBezTo>
                  <a:cubicBezTo>
                    <a:pt x="3514" y="6232"/>
                    <a:pt x="3526" y="6232"/>
                    <a:pt x="3730" y="6380"/>
                  </a:cubicBezTo>
                  <a:cubicBezTo>
                    <a:pt x="3980" y="6539"/>
                    <a:pt x="4526" y="6903"/>
                    <a:pt x="5072" y="7312"/>
                  </a:cubicBezTo>
                  <a:cubicBezTo>
                    <a:pt x="5845" y="7858"/>
                    <a:pt x="6618" y="8404"/>
                    <a:pt x="6982" y="8677"/>
                  </a:cubicBezTo>
                  <a:cubicBezTo>
                    <a:pt x="7005" y="8586"/>
                    <a:pt x="7028" y="8540"/>
                    <a:pt x="7050" y="8495"/>
                  </a:cubicBezTo>
                  <a:cubicBezTo>
                    <a:pt x="7096" y="8222"/>
                    <a:pt x="7164" y="7949"/>
                    <a:pt x="7232" y="7676"/>
                  </a:cubicBezTo>
                  <a:cubicBezTo>
                    <a:pt x="7278" y="7540"/>
                    <a:pt x="7300" y="7403"/>
                    <a:pt x="7346" y="7267"/>
                  </a:cubicBezTo>
                  <a:cubicBezTo>
                    <a:pt x="7346" y="7221"/>
                    <a:pt x="7369" y="7176"/>
                    <a:pt x="7369" y="7130"/>
                  </a:cubicBezTo>
                  <a:cubicBezTo>
                    <a:pt x="7391" y="7085"/>
                    <a:pt x="7391" y="7039"/>
                    <a:pt x="7391" y="7017"/>
                  </a:cubicBezTo>
                  <a:lnTo>
                    <a:pt x="7391" y="7039"/>
                  </a:lnTo>
                  <a:cubicBezTo>
                    <a:pt x="7460" y="6744"/>
                    <a:pt x="7937" y="5129"/>
                    <a:pt x="8005" y="4788"/>
                  </a:cubicBezTo>
                  <a:lnTo>
                    <a:pt x="8005" y="4788"/>
                  </a:lnTo>
                  <a:lnTo>
                    <a:pt x="7983" y="4834"/>
                  </a:lnTo>
                  <a:cubicBezTo>
                    <a:pt x="8051" y="4538"/>
                    <a:pt x="8074" y="4584"/>
                    <a:pt x="8142" y="4356"/>
                  </a:cubicBezTo>
                  <a:lnTo>
                    <a:pt x="8142" y="4356"/>
                  </a:lnTo>
                  <a:cubicBezTo>
                    <a:pt x="8140" y="4357"/>
                    <a:pt x="8138" y="4358"/>
                    <a:pt x="8136" y="4358"/>
                  </a:cubicBezTo>
                  <a:cubicBezTo>
                    <a:pt x="8100" y="4358"/>
                    <a:pt x="8143" y="4125"/>
                    <a:pt x="8165" y="4038"/>
                  </a:cubicBezTo>
                  <a:cubicBezTo>
                    <a:pt x="8210" y="3879"/>
                    <a:pt x="8255" y="3560"/>
                    <a:pt x="8324" y="3310"/>
                  </a:cubicBezTo>
                  <a:lnTo>
                    <a:pt x="8346" y="3333"/>
                  </a:lnTo>
                  <a:cubicBezTo>
                    <a:pt x="8369" y="3128"/>
                    <a:pt x="8483" y="2764"/>
                    <a:pt x="8506" y="2605"/>
                  </a:cubicBezTo>
                  <a:cubicBezTo>
                    <a:pt x="8597" y="2287"/>
                    <a:pt x="8778" y="1787"/>
                    <a:pt x="8869" y="1354"/>
                  </a:cubicBezTo>
                  <a:lnTo>
                    <a:pt x="9006" y="1082"/>
                  </a:lnTo>
                  <a:lnTo>
                    <a:pt x="9006" y="1036"/>
                  </a:lnTo>
                  <a:lnTo>
                    <a:pt x="9142" y="58"/>
                  </a:lnTo>
                  <a:cubicBezTo>
                    <a:pt x="9146" y="18"/>
                    <a:pt x="9120" y="1"/>
                    <a:pt x="90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34"/>
            <p:cNvSpPr/>
            <p:nvPr/>
          </p:nvSpPr>
          <p:spPr>
            <a:xfrm rot="1103015">
              <a:off x="5514564" y="3928371"/>
              <a:ext cx="206665" cy="270591"/>
            </a:xfrm>
            <a:custGeom>
              <a:avLst/>
              <a:gdLst/>
              <a:ahLst/>
              <a:cxnLst/>
              <a:rect l="l" t="t" r="r" b="b"/>
              <a:pathLst>
                <a:path w="7559" h="9898" extrusionOk="0">
                  <a:moveTo>
                    <a:pt x="171" y="2818"/>
                  </a:moveTo>
                  <a:cubicBezTo>
                    <a:pt x="169" y="2827"/>
                    <a:pt x="168" y="2838"/>
                    <a:pt x="168" y="2849"/>
                  </a:cubicBezTo>
                  <a:cubicBezTo>
                    <a:pt x="169" y="2838"/>
                    <a:pt x="171" y="2828"/>
                    <a:pt x="171" y="2818"/>
                  </a:cubicBezTo>
                  <a:close/>
                  <a:moveTo>
                    <a:pt x="167" y="0"/>
                  </a:moveTo>
                  <a:cubicBezTo>
                    <a:pt x="1" y="0"/>
                    <a:pt x="166" y="961"/>
                    <a:pt x="122" y="961"/>
                  </a:cubicBezTo>
                  <a:cubicBezTo>
                    <a:pt x="122" y="987"/>
                    <a:pt x="122" y="1011"/>
                    <a:pt x="122" y="1029"/>
                  </a:cubicBezTo>
                  <a:lnTo>
                    <a:pt x="168" y="1052"/>
                  </a:lnTo>
                  <a:cubicBezTo>
                    <a:pt x="191" y="1234"/>
                    <a:pt x="145" y="1098"/>
                    <a:pt x="145" y="1257"/>
                  </a:cubicBezTo>
                  <a:cubicBezTo>
                    <a:pt x="144" y="1258"/>
                    <a:pt x="142" y="1259"/>
                    <a:pt x="141" y="1259"/>
                  </a:cubicBezTo>
                  <a:cubicBezTo>
                    <a:pt x="122" y="1259"/>
                    <a:pt x="121" y="1112"/>
                    <a:pt x="100" y="984"/>
                  </a:cubicBezTo>
                  <a:lnTo>
                    <a:pt x="100" y="984"/>
                  </a:lnTo>
                  <a:cubicBezTo>
                    <a:pt x="100" y="1098"/>
                    <a:pt x="100" y="1234"/>
                    <a:pt x="122" y="1280"/>
                  </a:cubicBezTo>
                  <a:cubicBezTo>
                    <a:pt x="122" y="1327"/>
                    <a:pt x="118" y="1331"/>
                    <a:pt x="114" y="1331"/>
                  </a:cubicBezTo>
                  <a:cubicBezTo>
                    <a:pt x="113" y="1331"/>
                    <a:pt x="112" y="1331"/>
                    <a:pt x="111" y="1331"/>
                  </a:cubicBezTo>
                  <a:cubicBezTo>
                    <a:pt x="105" y="1331"/>
                    <a:pt x="100" y="1336"/>
                    <a:pt x="100" y="1416"/>
                  </a:cubicBezTo>
                  <a:cubicBezTo>
                    <a:pt x="100" y="1507"/>
                    <a:pt x="145" y="1643"/>
                    <a:pt x="122" y="1757"/>
                  </a:cubicBezTo>
                  <a:cubicBezTo>
                    <a:pt x="122" y="2030"/>
                    <a:pt x="191" y="2189"/>
                    <a:pt x="168" y="2439"/>
                  </a:cubicBezTo>
                  <a:lnTo>
                    <a:pt x="168" y="2417"/>
                  </a:lnTo>
                  <a:lnTo>
                    <a:pt x="168" y="2417"/>
                  </a:lnTo>
                  <a:cubicBezTo>
                    <a:pt x="147" y="2502"/>
                    <a:pt x="185" y="2667"/>
                    <a:pt x="171" y="2818"/>
                  </a:cubicBezTo>
                  <a:lnTo>
                    <a:pt x="171" y="2818"/>
                  </a:lnTo>
                  <a:cubicBezTo>
                    <a:pt x="175" y="2805"/>
                    <a:pt x="180" y="2796"/>
                    <a:pt x="186" y="2796"/>
                  </a:cubicBezTo>
                  <a:cubicBezTo>
                    <a:pt x="194" y="2796"/>
                    <a:pt x="204" y="2810"/>
                    <a:pt x="213" y="2849"/>
                  </a:cubicBezTo>
                  <a:cubicBezTo>
                    <a:pt x="191" y="3053"/>
                    <a:pt x="213" y="3167"/>
                    <a:pt x="213" y="3303"/>
                  </a:cubicBezTo>
                  <a:lnTo>
                    <a:pt x="236" y="3440"/>
                  </a:lnTo>
                  <a:cubicBezTo>
                    <a:pt x="259" y="4099"/>
                    <a:pt x="441" y="6692"/>
                    <a:pt x="486" y="7351"/>
                  </a:cubicBezTo>
                  <a:lnTo>
                    <a:pt x="464" y="7328"/>
                  </a:lnTo>
                  <a:lnTo>
                    <a:pt x="464" y="7328"/>
                  </a:lnTo>
                  <a:cubicBezTo>
                    <a:pt x="509" y="7965"/>
                    <a:pt x="554" y="8897"/>
                    <a:pt x="623" y="9898"/>
                  </a:cubicBezTo>
                  <a:cubicBezTo>
                    <a:pt x="1237" y="9466"/>
                    <a:pt x="1896" y="8988"/>
                    <a:pt x="2487" y="8579"/>
                  </a:cubicBezTo>
                  <a:cubicBezTo>
                    <a:pt x="2828" y="8329"/>
                    <a:pt x="3147" y="8079"/>
                    <a:pt x="3397" y="7897"/>
                  </a:cubicBezTo>
                  <a:cubicBezTo>
                    <a:pt x="3533" y="7829"/>
                    <a:pt x="3715" y="7692"/>
                    <a:pt x="3852" y="7601"/>
                  </a:cubicBezTo>
                  <a:lnTo>
                    <a:pt x="3852" y="7601"/>
                  </a:lnTo>
                  <a:cubicBezTo>
                    <a:pt x="3826" y="7619"/>
                    <a:pt x="3813" y="7626"/>
                    <a:pt x="3810" y="7626"/>
                  </a:cubicBezTo>
                  <a:cubicBezTo>
                    <a:pt x="3804" y="7626"/>
                    <a:pt x="3824" y="7607"/>
                    <a:pt x="3852" y="7578"/>
                  </a:cubicBezTo>
                  <a:cubicBezTo>
                    <a:pt x="4284" y="7283"/>
                    <a:pt x="3875" y="7556"/>
                    <a:pt x="4284" y="7237"/>
                  </a:cubicBezTo>
                  <a:cubicBezTo>
                    <a:pt x="4511" y="7078"/>
                    <a:pt x="5057" y="6692"/>
                    <a:pt x="5603" y="6305"/>
                  </a:cubicBezTo>
                  <a:cubicBezTo>
                    <a:pt x="6399" y="5782"/>
                    <a:pt x="7195" y="5236"/>
                    <a:pt x="7558" y="4963"/>
                  </a:cubicBezTo>
                  <a:cubicBezTo>
                    <a:pt x="7490" y="4918"/>
                    <a:pt x="7445" y="4895"/>
                    <a:pt x="7399" y="4850"/>
                  </a:cubicBezTo>
                  <a:cubicBezTo>
                    <a:pt x="7172" y="4713"/>
                    <a:pt x="6944" y="4554"/>
                    <a:pt x="6694" y="4395"/>
                  </a:cubicBezTo>
                  <a:cubicBezTo>
                    <a:pt x="6581" y="4327"/>
                    <a:pt x="6467" y="4236"/>
                    <a:pt x="6353" y="4168"/>
                  </a:cubicBezTo>
                  <a:cubicBezTo>
                    <a:pt x="6308" y="4122"/>
                    <a:pt x="6262" y="4099"/>
                    <a:pt x="6217" y="4077"/>
                  </a:cubicBezTo>
                  <a:lnTo>
                    <a:pt x="6126" y="4008"/>
                  </a:lnTo>
                  <a:lnTo>
                    <a:pt x="6171" y="4031"/>
                  </a:lnTo>
                  <a:cubicBezTo>
                    <a:pt x="5921" y="3872"/>
                    <a:pt x="4534" y="2871"/>
                    <a:pt x="4261" y="2689"/>
                  </a:cubicBezTo>
                  <a:lnTo>
                    <a:pt x="4261" y="2689"/>
                  </a:lnTo>
                  <a:lnTo>
                    <a:pt x="4284" y="2712"/>
                  </a:lnTo>
                  <a:cubicBezTo>
                    <a:pt x="4034" y="2576"/>
                    <a:pt x="4079" y="2553"/>
                    <a:pt x="3897" y="2417"/>
                  </a:cubicBezTo>
                  <a:cubicBezTo>
                    <a:pt x="3897" y="2423"/>
                    <a:pt x="3893" y="2426"/>
                    <a:pt x="3885" y="2426"/>
                  </a:cubicBezTo>
                  <a:cubicBezTo>
                    <a:pt x="3836" y="2426"/>
                    <a:pt x="3657" y="2319"/>
                    <a:pt x="3579" y="2280"/>
                  </a:cubicBezTo>
                  <a:lnTo>
                    <a:pt x="3602" y="2280"/>
                  </a:lnTo>
                  <a:cubicBezTo>
                    <a:pt x="3465" y="2189"/>
                    <a:pt x="3170" y="2030"/>
                    <a:pt x="2965" y="1894"/>
                  </a:cubicBezTo>
                  <a:lnTo>
                    <a:pt x="2988" y="1894"/>
                  </a:lnTo>
                  <a:cubicBezTo>
                    <a:pt x="2806" y="1780"/>
                    <a:pt x="2487" y="1552"/>
                    <a:pt x="2374" y="1484"/>
                  </a:cubicBezTo>
                  <a:cubicBezTo>
                    <a:pt x="2101" y="1280"/>
                    <a:pt x="1691" y="938"/>
                    <a:pt x="1305" y="711"/>
                  </a:cubicBezTo>
                  <a:lnTo>
                    <a:pt x="1100" y="506"/>
                  </a:lnTo>
                  <a:lnTo>
                    <a:pt x="1055" y="484"/>
                  </a:lnTo>
                  <a:lnTo>
                    <a:pt x="191" y="6"/>
                  </a:lnTo>
                  <a:cubicBezTo>
                    <a:pt x="182" y="2"/>
                    <a:pt x="174" y="0"/>
                    <a:pt x="16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34"/>
            <p:cNvSpPr/>
            <p:nvPr/>
          </p:nvSpPr>
          <p:spPr>
            <a:xfrm rot="1103015">
              <a:off x="5355680" y="3614055"/>
              <a:ext cx="137850" cy="107083"/>
            </a:xfrm>
            <a:custGeom>
              <a:avLst/>
              <a:gdLst/>
              <a:ahLst/>
              <a:cxnLst/>
              <a:rect l="l" t="t" r="r" b="b"/>
              <a:pathLst>
                <a:path w="5042" h="3917" extrusionOk="0">
                  <a:moveTo>
                    <a:pt x="4526" y="28"/>
                  </a:moveTo>
                  <a:cubicBezTo>
                    <a:pt x="4480" y="28"/>
                    <a:pt x="4412" y="28"/>
                    <a:pt x="4389" y="51"/>
                  </a:cubicBezTo>
                  <a:cubicBezTo>
                    <a:pt x="4389" y="51"/>
                    <a:pt x="4457" y="28"/>
                    <a:pt x="4526" y="28"/>
                  </a:cubicBezTo>
                  <a:close/>
                  <a:moveTo>
                    <a:pt x="4922" y="1"/>
                  </a:moveTo>
                  <a:cubicBezTo>
                    <a:pt x="4781" y="1"/>
                    <a:pt x="4548" y="51"/>
                    <a:pt x="4548" y="51"/>
                  </a:cubicBezTo>
                  <a:cubicBezTo>
                    <a:pt x="4571" y="28"/>
                    <a:pt x="4617" y="28"/>
                    <a:pt x="4617" y="28"/>
                  </a:cubicBezTo>
                  <a:lnTo>
                    <a:pt x="4617" y="28"/>
                  </a:lnTo>
                  <a:cubicBezTo>
                    <a:pt x="4617" y="28"/>
                    <a:pt x="4548" y="28"/>
                    <a:pt x="4503" y="51"/>
                  </a:cubicBezTo>
                  <a:cubicBezTo>
                    <a:pt x="4473" y="59"/>
                    <a:pt x="4460" y="61"/>
                    <a:pt x="4453" y="61"/>
                  </a:cubicBezTo>
                  <a:cubicBezTo>
                    <a:pt x="4440" y="61"/>
                    <a:pt x="4450" y="51"/>
                    <a:pt x="4389" y="51"/>
                  </a:cubicBezTo>
                  <a:cubicBezTo>
                    <a:pt x="4321" y="51"/>
                    <a:pt x="4389" y="28"/>
                    <a:pt x="4321" y="28"/>
                  </a:cubicBezTo>
                  <a:cubicBezTo>
                    <a:pt x="4253" y="51"/>
                    <a:pt x="4207" y="51"/>
                    <a:pt x="4139" y="51"/>
                  </a:cubicBezTo>
                  <a:cubicBezTo>
                    <a:pt x="4003" y="51"/>
                    <a:pt x="3912" y="97"/>
                    <a:pt x="3798" y="97"/>
                  </a:cubicBezTo>
                  <a:cubicBezTo>
                    <a:pt x="3752" y="97"/>
                    <a:pt x="3662" y="119"/>
                    <a:pt x="3571" y="119"/>
                  </a:cubicBezTo>
                  <a:cubicBezTo>
                    <a:pt x="3480" y="119"/>
                    <a:pt x="3411" y="142"/>
                    <a:pt x="3343" y="142"/>
                  </a:cubicBezTo>
                  <a:lnTo>
                    <a:pt x="3275" y="165"/>
                  </a:lnTo>
                  <a:cubicBezTo>
                    <a:pt x="2934" y="188"/>
                    <a:pt x="1638" y="324"/>
                    <a:pt x="1297" y="369"/>
                  </a:cubicBezTo>
                  <a:cubicBezTo>
                    <a:pt x="978" y="392"/>
                    <a:pt x="501" y="460"/>
                    <a:pt x="0" y="506"/>
                  </a:cubicBezTo>
                  <a:cubicBezTo>
                    <a:pt x="228" y="802"/>
                    <a:pt x="478" y="1120"/>
                    <a:pt x="705" y="1416"/>
                  </a:cubicBezTo>
                  <a:cubicBezTo>
                    <a:pt x="842" y="1597"/>
                    <a:pt x="978" y="1757"/>
                    <a:pt x="1069" y="1870"/>
                  </a:cubicBezTo>
                  <a:cubicBezTo>
                    <a:pt x="1115" y="1939"/>
                    <a:pt x="1183" y="2029"/>
                    <a:pt x="1228" y="2098"/>
                  </a:cubicBezTo>
                  <a:cubicBezTo>
                    <a:pt x="1219" y="2078"/>
                    <a:pt x="1217" y="2071"/>
                    <a:pt x="1220" y="2071"/>
                  </a:cubicBezTo>
                  <a:cubicBezTo>
                    <a:pt x="1225" y="2071"/>
                    <a:pt x="1238" y="2085"/>
                    <a:pt x="1251" y="2098"/>
                  </a:cubicBezTo>
                  <a:cubicBezTo>
                    <a:pt x="1331" y="2200"/>
                    <a:pt x="1336" y="2200"/>
                    <a:pt x="1342" y="2200"/>
                  </a:cubicBezTo>
                  <a:cubicBezTo>
                    <a:pt x="1348" y="2200"/>
                    <a:pt x="1353" y="2200"/>
                    <a:pt x="1433" y="2302"/>
                  </a:cubicBezTo>
                  <a:cubicBezTo>
                    <a:pt x="1524" y="2416"/>
                    <a:pt x="1729" y="2689"/>
                    <a:pt x="1933" y="2962"/>
                  </a:cubicBezTo>
                  <a:cubicBezTo>
                    <a:pt x="2229" y="3348"/>
                    <a:pt x="2525" y="3735"/>
                    <a:pt x="2661" y="3917"/>
                  </a:cubicBezTo>
                  <a:cubicBezTo>
                    <a:pt x="2706" y="3894"/>
                    <a:pt x="2706" y="3871"/>
                    <a:pt x="2729" y="3849"/>
                  </a:cubicBezTo>
                  <a:cubicBezTo>
                    <a:pt x="2797" y="3712"/>
                    <a:pt x="2866" y="3599"/>
                    <a:pt x="2934" y="3485"/>
                  </a:cubicBezTo>
                  <a:cubicBezTo>
                    <a:pt x="2979" y="3417"/>
                    <a:pt x="3025" y="3348"/>
                    <a:pt x="3048" y="3303"/>
                  </a:cubicBezTo>
                  <a:lnTo>
                    <a:pt x="3093" y="3235"/>
                  </a:lnTo>
                  <a:lnTo>
                    <a:pt x="3116" y="3189"/>
                  </a:lnTo>
                  <a:cubicBezTo>
                    <a:pt x="3207" y="3053"/>
                    <a:pt x="3662" y="2348"/>
                    <a:pt x="3752" y="2189"/>
                  </a:cubicBezTo>
                  <a:lnTo>
                    <a:pt x="3752" y="2211"/>
                  </a:lnTo>
                  <a:cubicBezTo>
                    <a:pt x="3821" y="2075"/>
                    <a:pt x="3821" y="2098"/>
                    <a:pt x="3889" y="1984"/>
                  </a:cubicBezTo>
                  <a:lnTo>
                    <a:pt x="3889" y="1984"/>
                  </a:lnTo>
                  <a:cubicBezTo>
                    <a:pt x="3887" y="1986"/>
                    <a:pt x="3886" y="1987"/>
                    <a:pt x="3885" y="1987"/>
                  </a:cubicBezTo>
                  <a:cubicBezTo>
                    <a:pt x="3876" y="1987"/>
                    <a:pt x="3936" y="1867"/>
                    <a:pt x="3957" y="1825"/>
                  </a:cubicBezTo>
                  <a:lnTo>
                    <a:pt x="3957" y="1848"/>
                  </a:lnTo>
                  <a:cubicBezTo>
                    <a:pt x="4003" y="1779"/>
                    <a:pt x="4071" y="1620"/>
                    <a:pt x="4139" y="1506"/>
                  </a:cubicBezTo>
                  <a:lnTo>
                    <a:pt x="4139" y="1529"/>
                  </a:lnTo>
                  <a:cubicBezTo>
                    <a:pt x="4185" y="1416"/>
                    <a:pt x="4298" y="1256"/>
                    <a:pt x="4344" y="1188"/>
                  </a:cubicBezTo>
                  <a:cubicBezTo>
                    <a:pt x="4435" y="1052"/>
                    <a:pt x="4594" y="847"/>
                    <a:pt x="4685" y="642"/>
                  </a:cubicBezTo>
                  <a:lnTo>
                    <a:pt x="4799" y="529"/>
                  </a:lnTo>
                  <a:lnTo>
                    <a:pt x="4821" y="506"/>
                  </a:lnTo>
                  <a:lnTo>
                    <a:pt x="5026" y="51"/>
                  </a:lnTo>
                  <a:cubicBezTo>
                    <a:pt x="5041" y="13"/>
                    <a:pt x="4993" y="1"/>
                    <a:pt x="492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34"/>
            <p:cNvSpPr/>
            <p:nvPr/>
          </p:nvSpPr>
          <p:spPr>
            <a:xfrm rot="1103015">
              <a:off x="6301426" y="4388097"/>
              <a:ext cx="107338" cy="138111"/>
            </a:xfrm>
            <a:custGeom>
              <a:avLst/>
              <a:gdLst/>
              <a:ahLst/>
              <a:cxnLst/>
              <a:rect l="l" t="t" r="r" b="b"/>
              <a:pathLst>
                <a:path w="3926" h="5052" extrusionOk="0">
                  <a:moveTo>
                    <a:pt x="92" y="1"/>
                  </a:moveTo>
                  <a:cubicBezTo>
                    <a:pt x="1" y="1"/>
                    <a:pt x="104" y="482"/>
                    <a:pt x="83" y="504"/>
                  </a:cubicBezTo>
                  <a:cubicBezTo>
                    <a:pt x="83" y="512"/>
                    <a:pt x="83" y="519"/>
                    <a:pt x="83" y="527"/>
                  </a:cubicBezTo>
                  <a:lnTo>
                    <a:pt x="105" y="527"/>
                  </a:lnTo>
                  <a:cubicBezTo>
                    <a:pt x="105" y="617"/>
                    <a:pt x="83" y="549"/>
                    <a:pt x="105" y="640"/>
                  </a:cubicBezTo>
                  <a:cubicBezTo>
                    <a:pt x="83" y="640"/>
                    <a:pt x="83" y="572"/>
                    <a:pt x="60" y="504"/>
                  </a:cubicBezTo>
                  <a:lnTo>
                    <a:pt x="60" y="504"/>
                  </a:lnTo>
                  <a:cubicBezTo>
                    <a:pt x="83" y="572"/>
                    <a:pt x="60" y="617"/>
                    <a:pt x="83" y="663"/>
                  </a:cubicBezTo>
                  <a:cubicBezTo>
                    <a:pt x="83" y="676"/>
                    <a:pt x="81" y="680"/>
                    <a:pt x="78" y="680"/>
                  </a:cubicBezTo>
                  <a:cubicBezTo>
                    <a:pt x="75" y="680"/>
                    <a:pt x="71" y="676"/>
                    <a:pt x="67" y="676"/>
                  </a:cubicBezTo>
                  <a:cubicBezTo>
                    <a:pt x="63" y="676"/>
                    <a:pt x="60" y="682"/>
                    <a:pt x="60" y="708"/>
                  </a:cubicBezTo>
                  <a:cubicBezTo>
                    <a:pt x="83" y="777"/>
                    <a:pt x="83" y="845"/>
                    <a:pt x="83" y="890"/>
                  </a:cubicBezTo>
                  <a:cubicBezTo>
                    <a:pt x="83" y="1050"/>
                    <a:pt x="128" y="1118"/>
                    <a:pt x="128" y="1254"/>
                  </a:cubicBezTo>
                  <a:lnTo>
                    <a:pt x="105" y="1231"/>
                  </a:lnTo>
                  <a:lnTo>
                    <a:pt x="105" y="1231"/>
                  </a:lnTo>
                  <a:cubicBezTo>
                    <a:pt x="105" y="1277"/>
                    <a:pt x="128" y="1368"/>
                    <a:pt x="128" y="1459"/>
                  </a:cubicBezTo>
                  <a:cubicBezTo>
                    <a:pt x="128" y="1446"/>
                    <a:pt x="128" y="1433"/>
                    <a:pt x="132" y="1433"/>
                  </a:cubicBezTo>
                  <a:cubicBezTo>
                    <a:pt x="136" y="1433"/>
                    <a:pt x="141" y="1440"/>
                    <a:pt x="151" y="1459"/>
                  </a:cubicBezTo>
                  <a:cubicBezTo>
                    <a:pt x="151" y="1550"/>
                    <a:pt x="151" y="1618"/>
                    <a:pt x="151" y="1686"/>
                  </a:cubicBezTo>
                  <a:lnTo>
                    <a:pt x="173" y="1754"/>
                  </a:lnTo>
                  <a:cubicBezTo>
                    <a:pt x="196" y="2096"/>
                    <a:pt x="310" y="3414"/>
                    <a:pt x="333" y="3756"/>
                  </a:cubicBezTo>
                  <a:lnTo>
                    <a:pt x="333" y="3733"/>
                  </a:lnTo>
                  <a:cubicBezTo>
                    <a:pt x="355" y="4074"/>
                    <a:pt x="401" y="4529"/>
                    <a:pt x="424" y="5052"/>
                  </a:cubicBezTo>
                  <a:cubicBezTo>
                    <a:pt x="742" y="4824"/>
                    <a:pt x="1060" y="4574"/>
                    <a:pt x="1379" y="4347"/>
                  </a:cubicBezTo>
                  <a:cubicBezTo>
                    <a:pt x="1538" y="4210"/>
                    <a:pt x="1697" y="4097"/>
                    <a:pt x="1834" y="4006"/>
                  </a:cubicBezTo>
                  <a:cubicBezTo>
                    <a:pt x="1902" y="3960"/>
                    <a:pt x="1993" y="3892"/>
                    <a:pt x="2061" y="3847"/>
                  </a:cubicBezTo>
                  <a:lnTo>
                    <a:pt x="2061" y="3847"/>
                  </a:lnTo>
                  <a:cubicBezTo>
                    <a:pt x="2048" y="3853"/>
                    <a:pt x="2040" y="3856"/>
                    <a:pt x="2037" y="3856"/>
                  </a:cubicBezTo>
                  <a:cubicBezTo>
                    <a:pt x="2029" y="3856"/>
                    <a:pt x="2045" y="3840"/>
                    <a:pt x="2061" y="3824"/>
                  </a:cubicBezTo>
                  <a:cubicBezTo>
                    <a:pt x="2266" y="3665"/>
                    <a:pt x="2061" y="3801"/>
                    <a:pt x="2288" y="3642"/>
                  </a:cubicBezTo>
                  <a:cubicBezTo>
                    <a:pt x="2402" y="3551"/>
                    <a:pt x="2652" y="3369"/>
                    <a:pt x="2948" y="3164"/>
                  </a:cubicBezTo>
                  <a:cubicBezTo>
                    <a:pt x="3334" y="2869"/>
                    <a:pt x="3744" y="2596"/>
                    <a:pt x="3926" y="2459"/>
                  </a:cubicBezTo>
                  <a:cubicBezTo>
                    <a:pt x="3880" y="2437"/>
                    <a:pt x="3857" y="2414"/>
                    <a:pt x="3835" y="2391"/>
                  </a:cubicBezTo>
                  <a:cubicBezTo>
                    <a:pt x="3721" y="2323"/>
                    <a:pt x="3607" y="2255"/>
                    <a:pt x="3471" y="2164"/>
                  </a:cubicBezTo>
                  <a:cubicBezTo>
                    <a:pt x="3425" y="2141"/>
                    <a:pt x="3357" y="2096"/>
                    <a:pt x="3312" y="2050"/>
                  </a:cubicBezTo>
                  <a:lnTo>
                    <a:pt x="3221" y="2005"/>
                  </a:lnTo>
                  <a:lnTo>
                    <a:pt x="3175" y="1982"/>
                  </a:lnTo>
                  <a:lnTo>
                    <a:pt x="3198" y="1982"/>
                  </a:lnTo>
                  <a:cubicBezTo>
                    <a:pt x="3061" y="1914"/>
                    <a:pt x="2357" y="1413"/>
                    <a:pt x="2197" y="1322"/>
                  </a:cubicBezTo>
                  <a:lnTo>
                    <a:pt x="2197" y="1322"/>
                  </a:lnTo>
                  <a:lnTo>
                    <a:pt x="2220" y="1345"/>
                  </a:lnTo>
                  <a:cubicBezTo>
                    <a:pt x="2084" y="1277"/>
                    <a:pt x="2106" y="1254"/>
                    <a:pt x="2015" y="1186"/>
                  </a:cubicBezTo>
                  <a:cubicBezTo>
                    <a:pt x="2015" y="1189"/>
                    <a:pt x="2013" y="1191"/>
                    <a:pt x="2009" y="1191"/>
                  </a:cubicBezTo>
                  <a:cubicBezTo>
                    <a:pt x="1985" y="1191"/>
                    <a:pt x="1895" y="1137"/>
                    <a:pt x="1856" y="1118"/>
                  </a:cubicBezTo>
                  <a:cubicBezTo>
                    <a:pt x="1811" y="1072"/>
                    <a:pt x="1652" y="1004"/>
                    <a:pt x="1538" y="936"/>
                  </a:cubicBezTo>
                  <a:lnTo>
                    <a:pt x="1561" y="936"/>
                  </a:lnTo>
                  <a:cubicBezTo>
                    <a:pt x="1447" y="890"/>
                    <a:pt x="1288" y="777"/>
                    <a:pt x="1242" y="731"/>
                  </a:cubicBezTo>
                  <a:cubicBezTo>
                    <a:pt x="1083" y="617"/>
                    <a:pt x="878" y="458"/>
                    <a:pt x="674" y="345"/>
                  </a:cubicBezTo>
                  <a:lnTo>
                    <a:pt x="583" y="231"/>
                  </a:lnTo>
                  <a:lnTo>
                    <a:pt x="560" y="231"/>
                  </a:lnTo>
                  <a:lnTo>
                    <a:pt x="105" y="3"/>
                  </a:lnTo>
                  <a:cubicBezTo>
                    <a:pt x="101" y="2"/>
                    <a:pt x="96" y="1"/>
                    <a:pt x="9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34"/>
            <p:cNvSpPr/>
            <p:nvPr/>
          </p:nvSpPr>
          <p:spPr>
            <a:xfrm rot="1103015">
              <a:off x="5263800" y="4692986"/>
              <a:ext cx="225092" cy="242761"/>
            </a:xfrm>
            <a:custGeom>
              <a:avLst/>
              <a:gdLst/>
              <a:ahLst/>
              <a:cxnLst/>
              <a:rect l="l" t="t" r="r" b="b"/>
              <a:pathLst>
                <a:path w="8233" h="8880" extrusionOk="0">
                  <a:moveTo>
                    <a:pt x="6649" y="516"/>
                  </a:moveTo>
                  <a:cubicBezTo>
                    <a:pt x="6644" y="518"/>
                    <a:pt x="6639" y="522"/>
                    <a:pt x="6633" y="526"/>
                  </a:cubicBezTo>
                  <a:lnTo>
                    <a:pt x="6633" y="526"/>
                  </a:lnTo>
                  <a:cubicBezTo>
                    <a:pt x="6638" y="522"/>
                    <a:pt x="6643" y="519"/>
                    <a:pt x="6648" y="517"/>
                  </a:cubicBezTo>
                  <a:lnTo>
                    <a:pt x="6648" y="517"/>
                  </a:lnTo>
                  <a:cubicBezTo>
                    <a:pt x="6648" y="517"/>
                    <a:pt x="6649" y="516"/>
                    <a:pt x="6649" y="516"/>
                  </a:cubicBezTo>
                  <a:close/>
                  <a:moveTo>
                    <a:pt x="3795" y="7707"/>
                  </a:moveTo>
                  <a:cubicBezTo>
                    <a:pt x="3804" y="7710"/>
                    <a:pt x="3820" y="7714"/>
                    <a:pt x="3844" y="7720"/>
                  </a:cubicBezTo>
                  <a:cubicBezTo>
                    <a:pt x="3828" y="7716"/>
                    <a:pt x="3811" y="7711"/>
                    <a:pt x="3795" y="7707"/>
                  </a:cubicBezTo>
                  <a:close/>
                  <a:moveTo>
                    <a:pt x="7277" y="0"/>
                  </a:moveTo>
                  <a:cubicBezTo>
                    <a:pt x="7150" y="0"/>
                    <a:pt x="6817" y="348"/>
                    <a:pt x="6649" y="516"/>
                  </a:cubicBezTo>
                  <a:lnTo>
                    <a:pt x="6649" y="516"/>
                  </a:lnTo>
                  <a:cubicBezTo>
                    <a:pt x="6655" y="513"/>
                    <a:pt x="6659" y="512"/>
                    <a:pt x="6663" y="512"/>
                  </a:cubicBezTo>
                  <a:cubicBezTo>
                    <a:pt x="6660" y="512"/>
                    <a:pt x="6655" y="514"/>
                    <a:pt x="6648" y="517"/>
                  </a:cubicBezTo>
                  <a:lnTo>
                    <a:pt x="6648" y="517"/>
                  </a:lnTo>
                  <a:cubicBezTo>
                    <a:pt x="6595" y="569"/>
                    <a:pt x="6559" y="603"/>
                    <a:pt x="6551" y="603"/>
                  </a:cubicBezTo>
                  <a:cubicBezTo>
                    <a:pt x="6550" y="603"/>
                    <a:pt x="6550" y="603"/>
                    <a:pt x="6550" y="603"/>
                  </a:cubicBezTo>
                  <a:cubicBezTo>
                    <a:pt x="6579" y="573"/>
                    <a:pt x="6609" y="543"/>
                    <a:pt x="6633" y="526"/>
                  </a:cubicBezTo>
                  <a:lnTo>
                    <a:pt x="6633" y="526"/>
                  </a:lnTo>
                  <a:cubicBezTo>
                    <a:pt x="6589" y="553"/>
                    <a:pt x="6516" y="614"/>
                    <a:pt x="6481" y="648"/>
                  </a:cubicBezTo>
                  <a:lnTo>
                    <a:pt x="6504" y="694"/>
                  </a:lnTo>
                  <a:cubicBezTo>
                    <a:pt x="6368" y="807"/>
                    <a:pt x="6459" y="694"/>
                    <a:pt x="6322" y="830"/>
                  </a:cubicBezTo>
                  <a:cubicBezTo>
                    <a:pt x="6299" y="807"/>
                    <a:pt x="6413" y="694"/>
                    <a:pt x="6527" y="603"/>
                  </a:cubicBezTo>
                  <a:lnTo>
                    <a:pt x="6527" y="603"/>
                  </a:lnTo>
                  <a:cubicBezTo>
                    <a:pt x="6436" y="671"/>
                    <a:pt x="6322" y="762"/>
                    <a:pt x="6299" y="807"/>
                  </a:cubicBezTo>
                  <a:cubicBezTo>
                    <a:pt x="6271" y="828"/>
                    <a:pt x="6260" y="834"/>
                    <a:pt x="6256" y="834"/>
                  </a:cubicBezTo>
                  <a:cubicBezTo>
                    <a:pt x="6250" y="834"/>
                    <a:pt x="6253" y="826"/>
                    <a:pt x="6244" y="826"/>
                  </a:cubicBezTo>
                  <a:cubicBezTo>
                    <a:pt x="6237" y="826"/>
                    <a:pt x="6221" y="831"/>
                    <a:pt x="6186" y="853"/>
                  </a:cubicBezTo>
                  <a:cubicBezTo>
                    <a:pt x="6118" y="944"/>
                    <a:pt x="6027" y="1057"/>
                    <a:pt x="5936" y="1126"/>
                  </a:cubicBezTo>
                  <a:lnTo>
                    <a:pt x="5936" y="1103"/>
                  </a:lnTo>
                  <a:cubicBezTo>
                    <a:pt x="5708" y="1285"/>
                    <a:pt x="5640" y="1421"/>
                    <a:pt x="5435" y="1580"/>
                  </a:cubicBezTo>
                  <a:lnTo>
                    <a:pt x="5458" y="1558"/>
                  </a:lnTo>
                  <a:lnTo>
                    <a:pt x="5458" y="1558"/>
                  </a:lnTo>
                  <a:cubicBezTo>
                    <a:pt x="5367" y="1603"/>
                    <a:pt x="5253" y="1740"/>
                    <a:pt x="5140" y="1853"/>
                  </a:cubicBezTo>
                  <a:cubicBezTo>
                    <a:pt x="5151" y="1842"/>
                    <a:pt x="5168" y="1831"/>
                    <a:pt x="5174" y="1831"/>
                  </a:cubicBezTo>
                  <a:cubicBezTo>
                    <a:pt x="5180" y="1831"/>
                    <a:pt x="5174" y="1842"/>
                    <a:pt x="5140" y="1876"/>
                  </a:cubicBezTo>
                  <a:cubicBezTo>
                    <a:pt x="4981" y="1990"/>
                    <a:pt x="4912" y="2103"/>
                    <a:pt x="4799" y="2172"/>
                  </a:cubicBezTo>
                  <a:lnTo>
                    <a:pt x="4708" y="2285"/>
                  </a:lnTo>
                  <a:cubicBezTo>
                    <a:pt x="4230" y="2717"/>
                    <a:pt x="2343" y="4514"/>
                    <a:pt x="1865" y="4969"/>
                  </a:cubicBezTo>
                  <a:lnTo>
                    <a:pt x="1888" y="4946"/>
                  </a:lnTo>
                  <a:lnTo>
                    <a:pt x="1888" y="4946"/>
                  </a:lnTo>
                  <a:cubicBezTo>
                    <a:pt x="1410" y="5378"/>
                    <a:pt x="728" y="6015"/>
                    <a:pt x="0" y="6697"/>
                  </a:cubicBezTo>
                  <a:cubicBezTo>
                    <a:pt x="728" y="6902"/>
                    <a:pt x="1501" y="7106"/>
                    <a:pt x="2206" y="7288"/>
                  </a:cubicBezTo>
                  <a:cubicBezTo>
                    <a:pt x="2638" y="7402"/>
                    <a:pt x="3002" y="7493"/>
                    <a:pt x="3321" y="7561"/>
                  </a:cubicBezTo>
                  <a:cubicBezTo>
                    <a:pt x="3443" y="7622"/>
                    <a:pt x="3640" y="7665"/>
                    <a:pt x="3795" y="7707"/>
                  </a:cubicBezTo>
                  <a:lnTo>
                    <a:pt x="3795" y="7707"/>
                  </a:lnTo>
                  <a:cubicBezTo>
                    <a:pt x="3767" y="7697"/>
                    <a:pt x="3793" y="7697"/>
                    <a:pt x="3844" y="7697"/>
                  </a:cubicBezTo>
                  <a:cubicBezTo>
                    <a:pt x="4094" y="7766"/>
                    <a:pt x="4105" y="7766"/>
                    <a:pt x="4116" y="7766"/>
                  </a:cubicBezTo>
                  <a:cubicBezTo>
                    <a:pt x="4128" y="7766"/>
                    <a:pt x="4139" y="7766"/>
                    <a:pt x="4389" y="7834"/>
                  </a:cubicBezTo>
                  <a:cubicBezTo>
                    <a:pt x="4662" y="7879"/>
                    <a:pt x="5299" y="8061"/>
                    <a:pt x="5958" y="8243"/>
                  </a:cubicBezTo>
                  <a:cubicBezTo>
                    <a:pt x="6868" y="8493"/>
                    <a:pt x="7800" y="8766"/>
                    <a:pt x="8232" y="8880"/>
                  </a:cubicBezTo>
                  <a:cubicBezTo>
                    <a:pt x="8232" y="8789"/>
                    <a:pt x="8210" y="8743"/>
                    <a:pt x="8210" y="8698"/>
                  </a:cubicBezTo>
                  <a:cubicBezTo>
                    <a:pt x="8164" y="8425"/>
                    <a:pt x="8141" y="8129"/>
                    <a:pt x="8119" y="7857"/>
                  </a:cubicBezTo>
                  <a:cubicBezTo>
                    <a:pt x="8096" y="7720"/>
                    <a:pt x="8096" y="7584"/>
                    <a:pt x="8073" y="7447"/>
                  </a:cubicBezTo>
                  <a:cubicBezTo>
                    <a:pt x="8073" y="7379"/>
                    <a:pt x="8073" y="7334"/>
                    <a:pt x="8073" y="7288"/>
                  </a:cubicBezTo>
                  <a:cubicBezTo>
                    <a:pt x="8050" y="7243"/>
                    <a:pt x="8050" y="7220"/>
                    <a:pt x="8050" y="7174"/>
                  </a:cubicBezTo>
                  <a:lnTo>
                    <a:pt x="8050" y="7197"/>
                  </a:lnTo>
                  <a:cubicBezTo>
                    <a:pt x="8028" y="6902"/>
                    <a:pt x="7914" y="5219"/>
                    <a:pt x="7869" y="4878"/>
                  </a:cubicBezTo>
                  <a:lnTo>
                    <a:pt x="7869" y="4923"/>
                  </a:lnTo>
                  <a:cubicBezTo>
                    <a:pt x="7800" y="4628"/>
                    <a:pt x="7846" y="4673"/>
                    <a:pt x="7846" y="4423"/>
                  </a:cubicBezTo>
                  <a:lnTo>
                    <a:pt x="7846" y="4423"/>
                  </a:lnTo>
                  <a:cubicBezTo>
                    <a:pt x="7842" y="4426"/>
                    <a:pt x="7839" y="4428"/>
                    <a:pt x="7835" y="4428"/>
                  </a:cubicBezTo>
                  <a:cubicBezTo>
                    <a:pt x="7794" y="4428"/>
                    <a:pt x="7755" y="4189"/>
                    <a:pt x="7755" y="4105"/>
                  </a:cubicBezTo>
                  <a:cubicBezTo>
                    <a:pt x="7732" y="3968"/>
                    <a:pt x="7664" y="3627"/>
                    <a:pt x="7641" y="3377"/>
                  </a:cubicBezTo>
                  <a:lnTo>
                    <a:pt x="7641" y="3377"/>
                  </a:lnTo>
                  <a:lnTo>
                    <a:pt x="7664" y="3400"/>
                  </a:lnTo>
                  <a:cubicBezTo>
                    <a:pt x="7618" y="3195"/>
                    <a:pt x="7596" y="2808"/>
                    <a:pt x="7596" y="2649"/>
                  </a:cubicBezTo>
                  <a:cubicBezTo>
                    <a:pt x="7573" y="2331"/>
                    <a:pt x="7550" y="1808"/>
                    <a:pt x="7482" y="1353"/>
                  </a:cubicBezTo>
                  <a:lnTo>
                    <a:pt x="7527" y="1057"/>
                  </a:lnTo>
                  <a:lnTo>
                    <a:pt x="7527" y="1012"/>
                  </a:lnTo>
                  <a:lnTo>
                    <a:pt x="7323" y="34"/>
                  </a:lnTo>
                  <a:cubicBezTo>
                    <a:pt x="7315" y="11"/>
                    <a:pt x="7299" y="0"/>
                    <a:pt x="727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34"/>
            <p:cNvSpPr/>
            <p:nvPr/>
          </p:nvSpPr>
          <p:spPr>
            <a:xfrm rot="1103015">
              <a:off x="5799088" y="4539298"/>
              <a:ext cx="267415" cy="217828"/>
            </a:xfrm>
            <a:custGeom>
              <a:avLst/>
              <a:gdLst/>
              <a:ahLst/>
              <a:cxnLst/>
              <a:rect l="l" t="t" r="r" b="b"/>
              <a:pathLst>
                <a:path w="9781" h="7968" extrusionOk="0">
                  <a:moveTo>
                    <a:pt x="8778" y="99"/>
                  </a:moveTo>
                  <a:lnTo>
                    <a:pt x="8778" y="99"/>
                  </a:lnTo>
                  <a:cubicBezTo>
                    <a:pt x="8766" y="102"/>
                    <a:pt x="8754" y="104"/>
                    <a:pt x="8742" y="106"/>
                  </a:cubicBezTo>
                  <a:lnTo>
                    <a:pt x="8742" y="106"/>
                  </a:lnTo>
                  <a:cubicBezTo>
                    <a:pt x="8754" y="104"/>
                    <a:pt x="8766" y="102"/>
                    <a:pt x="8778" y="99"/>
                  </a:cubicBezTo>
                  <a:close/>
                  <a:moveTo>
                    <a:pt x="9617" y="0"/>
                  </a:moveTo>
                  <a:cubicBezTo>
                    <a:pt x="9430" y="0"/>
                    <a:pt x="9105" y="68"/>
                    <a:pt x="8927" y="103"/>
                  </a:cubicBezTo>
                  <a:lnTo>
                    <a:pt x="8927" y="103"/>
                  </a:lnTo>
                  <a:cubicBezTo>
                    <a:pt x="8900" y="107"/>
                    <a:pt x="8862" y="113"/>
                    <a:pt x="8825" y="121"/>
                  </a:cubicBezTo>
                  <a:lnTo>
                    <a:pt x="8825" y="121"/>
                  </a:lnTo>
                  <a:cubicBezTo>
                    <a:pt x="8826" y="121"/>
                    <a:pt x="8828" y="121"/>
                    <a:pt x="8830" y="121"/>
                  </a:cubicBezTo>
                  <a:lnTo>
                    <a:pt x="8830" y="121"/>
                  </a:lnTo>
                  <a:cubicBezTo>
                    <a:pt x="8826" y="122"/>
                    <a:pt x="8823" y="122"/>
                    <a:pt x="8820" y="122"/>
                  </a:cubicBezTo>
                  <a:lnTo>
                    <a:pt x="8820" y="122"/>
                  </a:lnTo>
                  <a:cubicBezTo>
                    <a:pt x="8822" y="122"/>
                    <a:pt x="8823" y="122"/>
                    <a:pt x="8825" y="121"/>
                  </a:cubicBezTo>
                  <a:lnTo>
                    <a:pt x="8825" y="121"/>
                  </a:lnTo>
                  <a:cubicBezTo>
                    <a:pt x="8817" y="122"/>
                    <a:pt x="8809" y="122"/>
                    <a:pt x="8801" y="122"/>
                  </a:cubicBezTo>
                  <a:cubicBezTo>
                    <a:pt x="8801" y="123"/>
                    <a:pt x="8802" y="124"/>
                    <a:pt x="8806" y="124"/>
                  </a:cubicBezTo>
                  <a:cubicBezTo>
                    <a:pt x="8809" y="124"/>
                    <a:pt x="8814" y="123"/>
                    <a:pt x="8820" y="122"/>
                  </a:cubicBezTo>
                  <a:lnTo>
                    <a:pt x="8820" y="122"/>
                  </a:lnTo>
                  <a:cubicBezTo>
                    <a:pt x="8788" y="129"/>
                    <a:pt x="8756" y="137"/>
                    <a:pt x="8733" y="145"/>
                  </a:cubicBezTo>
                  <a:lnTo>
                    <a:pt x="8733" y="168"/>
                  </a:lnTo>
                  <a:cubicBezTo>
                    <a:pt x="8665" y="185"/>
                    <a:pt x="8642" y="189"/>
                    <a:pt x="8629" y="189"/>
                  </a:cubicBezTo>
                  <a:cubicBezTo>
                    <a:pt x="8616" y="189"/>
                    <a:pt x="8616" y="184"/>
                    <a:pt x="8587" y="184"/>
                  </a:cubicBezTo>
                  <a:cubicBezTo>
                    <a:pt x="8571" y="184"/>
                    <a:pt x="8546" y="185"/>
                    <a:pt x="8505" y="190"/>
                  </a:cubicBezTo>
                  <a:cubicBezTo>
                    <a:pt x="8505" y="170"/>
                    <a:pt x="8618" y="130"/>
                    <a:pt x="8742" y="106"/>
                  </a:cubicBezTo>
                  <a:lnTo>
                    <a:pt x="8742" y="106"/>
                  </a:lnTo>
                  <a:cubicBezTo>
                    <a:pt x="8640" y="123"/>
                    <a:pt x="8543" y="127"/>
                    <a:pt x="8482" y="168"/>
                  </a:cubicBezTo>
                  <a:cubicBezTo>
                    <a:pt x="8391" y="168"/>
                    <a:pt x="8461" y="139"/>
                    <a:pt x="8422" y="139"/>
                  </a:cubicBezTo>
                  <a:cubicBezTo>
                    <a:pt x="8412" y="139"/>
                    <a:pt x="8396" y="140"/>
                    <a:pt x="8369" y="145"/>
                  </a:cubicBezTo>
                  <a:cubicBezTo>
                    <a:pt x="8255" y="168"/>
                    <a:pt x="8141" y="213"/>
                    <a:pt x="8028" y="213"/>
                  </a:cubicBezTo>
                  <a:cubicBezTo>
                    <a:pt x="7732" y="236"/>
                    <a:pt x="7596" y="327"/>
                    <a:pt x="7345" y="350"/>
                  </a:cubicBezTo>
                  <a:lnTo>
                    <a:pt x="7368" y="327"/>
                  </a:lnTo>
                  <a:cubicBezTo>
                    <a:pt x="7277" y="327"/>
                    <a:pt x="7095" y="372"/>
                    <a:pt x="6936" y="395"/>
                  </a:cubicBezTo>
                  <a:cubicBezTo>
                    <a:pt x="6982" y="395"/>
                    <a:pt x="7027" y="395"/>
                    <a:pt x="6936" y="418"/>
                  </a:cubicBezTo>
                  <a:cubicBezTo>
                    <a:pt x="6754" y="441"/>
                    <a:pt x="6618" y="463"/>
                    <a:pt x="6481" y="486"/>
                  </a:cubicBezTo>
                  <a:lnTo>
                    <a:pt x="6368" y="532"/>
                  </a:lnTo>
                  <a:cubicBezTo>
                    <a:pt x="5708" y="623"/>
                    <a:pt x="3161" y="1100"/>
                    <a:pt x="2502" y="1214"/>
                  </a:cubicBezTo>
                  <a:lnTo>
                    <a:pt x="2525" y="1191"/>
                  </a:lnTo>
                  <a:lnTo>
                    <a:pt x="2525" y="1191"/>
                  </a:lnTo>
                  <a:cubicBezTo>
                    <a:pt x="1888" y="1305"/>
                    <a:pt x="978" y="1464"/>
                    <a:pt x="0" y="1646"/>
                  </a:cubicBezTo>
                  <a:cubicBezTo>
                    <a:pt x="501" y="2214"/>
                    <a:pt x="1024" y="2806"/>
                    <a:pt x="1524" y="3351"/>
                  </a:cubicBezTo>
                  <a:cubicBezTo>
                    <a:pt x="1820" y="3670"/>
                    <a:pt x="2070" y="3943"/>
                    <a:pt x="2297" y="4170"/>
                  </a:cubicBezTo>
                  <a:cubicBezTo>
                    <a:pt x="2388" y="4306"/>
                    <a:pt x="2525" y="4466"/>
                    <a:pt x="2638" y="4602"/>
                  </a:cubicBezTo>
                  <a:cubicBezTo>
                    <a:pt x="2615" y="4568"/>
                    <a:pt x="2610" y="4551"/>
                    <a:pt x="2615" y="4551"/>
                  </a:cubicBezTo>
                  <a:cubicBezTo>
                    <a:pt x="2621" y="4551"/>
                    <a:pt x="2638" y="4568"/>
                    <a:pt x="2661" y="4602"/>
                  </a:cubicBezTo>
                  <a:cubicBezTo>
                    <a:pt x="3002" y="4966"/>
                    <a:pt x="2706" y="4602"/>
                    <a:pt x="3048" y="4989"/>
                  </a:cubicBezTo>
                  <a:cubicBezTo>
                    <a:pt x="3252" y="5193"/>
                    <a:pt x="3684" y="5671"/>
                    <a:pt x="4139" y="6194"/>
                  </a:cubicBezTo>
                  <a:cubicBezTo>
                    <a:pt x="4753" y="6899"/>
                    <a:pt x="5390" y="7626"/>
                    <a:pt x="5685" y="7968"/>
                  </a:cubicBezTo>
                  <a:cubicBezTo>
                    <a:pt x="5731" y="7899"/>
                    <a:pt x="5754" y="7854"/>
                    <a:pt x="5776" y="7808"/>
                  </a:cubicBezTo>
                  <a:cubicBezTo>
                    <a:pt x="5890" y="7558"/>
                    <a:pt x="6026" y="7308"/>
                    <a:pt x="6163" y="7058"/>
                  </a:cubicBezTo>
                  <a:cubicBezTo>
                    <a:pt x="6208" y="6921"/>
                    <a:pt x="6277" y="6808"/>
                    <a:pt x="6345" y="6694"/>
                  </a:cubicBezTo>
                  <a:cubicBezTo>
                    <a:pt x="6368" y="6626"/>
                    <a:pt x="6390" y="6580"/>
                    <a:pt x="6413" y="6535"/>
                  </a:cubicBezTo>
                  <a:lnTo>
                    <a:pt x="6459" y="6444"/>
                  </a:lnTo>
                  <a:lnTo>
                    <a:pt x="6459" y="6467"/>
                  </a:lnTo>
                  <a:cubicBezTo>
                    <a:pt x="6590" y="6204"/>
                    <a:pt x="7351" y="4849"/>
                    <a:pt x="7551" y="4462"/>
                  </a:cubicBezTo>
                  <a:lnTo>
                    <a:pt x="7551" y="4462"/>
                  </a:lnTo>
                  <a:cubicBezTo>
                    <a:pt x="7551" y="4463"/>
                    <a:pt x="7550" y="4464"/>
                    <a:pt x="7550" y="4466"/>
                  </a:cubicBezTo>
                  <a:lnTo>
                    <a:pt x="7573" y="4420"/>
                  </a:lnTo>
                  <a:lnTo>
                    <a:pt x="7573" y="4420"/>
                  </a:lnTo>
                  <a:cubicBezTo>
                    <a:pt x="7567" y="4433"/>
                    <a:pt x="7559" y="4447"/>
                    <a:pt x="7551" y="4462"/>
                  </a:cubicBezTo>
                  <a:lnTo>
                    <a:pt x="7551" y="4462"/>
                  </a:lnTo>
                  <a:cubicBezTo>
                    <a:pt x="7664" y="4170"/>
                    <a:pt x="7687" y="4237"/>
                    <a:pt x="7800" y="4033"/>
                  </a:cubicBezTo>
                  <a:cubicBezTo>
                    <a:pt x="7755" y="4033"/>
                    <a:pt x="7846" y="3806"/>
                    <a:pt x="7891" y="3715"/>
                  </a:cubicBezTo>
                  <a:lnTo>
                    <a:pt x="7914" y="3715"/>
                  </a:lnTo>
                  <a:cubicBezTo>
                    <a:pt x="7959" y="3579"/>
                    <a:pt x="8096" y="3260"/>
                    <a:pt x="8209" y="3056"/>
                  </a:cubicBezTo>
                  <a:lnTo>
                    <a:pt x="8232" y="3078"/>
                  </a:lnTo>
                  <a:cubicBezTo>
                    <a:pt x="8300" y="2874"/>
                    <a:pt x="8482" y="2533"/>
                    <a:pt x="8551" y="2419"/>
                  </a:cubicBezTo>
                  <a:cubicBezTo>
                    <a:pt x="8733" y="2123"/>
                    <a:pt x="9005" y="1669"/>
                    <a:pt x="9187" y="1259"/>
                  </a:cubicBezTo>
                  <a:lnTo>
                    <a:pt x="9392" y="1032"/>
                  </a:lnTo>
                  <a:lnTo>
                    <a:pt x="9392" y="1009"/>
                  </a:lnTo>
                  <a:lnTo>
                    <a:pt x="9756" y="77"/>
                  </a:lnTo>
                  <a:cubicBezTo>
                    <a:pt x="9781" y="20"/>
                    <a:pt x="9719" y="0"/>
                    <a:pt x="961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34"/>
            <p:cNvSpPr/>
            <p:nvPr/>
          </p:nvSpPr>
          <p:spPr>
            <a:xfrm rot="1103015">
              <a:off x="5833625" y="4102881"/>
              <a:ext cx="226952" cy="241667"/>
            </a:xfrm>
            <a:custGeom>
              <a:avLst/>
              <a:gdLst/>
              <a:ahLst/>
              <a:cxnLst/>
              <a:rect l="l" t="t" r="r" b="b"/>
              <a:pathLst>
                <a:path w="8301" h="8840" extrusionOk="0">
                  <a:moveTo>
                    <a:pt x="4952" y="1913"/>
                  </a:moveTo>
                  <a:cubicBezTo>
                    <a:pt x="4946" y="1917"/>
                    <a:pt x="4940" y="1922"/>
                    <a:pt x="4935" y="1927"/>
                  </a:cubicBezTo>
                  <a:cubicBezTo>
                    <a:pt x="4941" y="1922"/>
                    <a:pt x="4946" y="1918"/>
                    <a:pt x="4952" y="1913"/>
                  </a:cubicBezTo>
                  <a:close/>
                  <a:moveTo>
                    <a:pt x="3847" y="7857"/>
                  </a:moveTo>
                  <a:lnTo>
                    <a:pt x="3847" y="7857"/>
                  </a:lnTo>
                  <a:cubicBezTo>
                    <a:pt x="3853" y="7859"/>
                    <a:pt x="3859" y="7860"/>
                    <a:pt x="3866" y="7862"/>
                  </a:cubicBezTo>
                  <a:cubicBezTo>
                    <a:pt x="3860" y="7860"/>
                    <a:pt x="3854" y="7859"/>
                    <a:pt x="3847" y="7857"/>
                  </a:cubicBezTo>
                  <a:close/>
                  <a:moveTo>
                    <a:pt x="6986" y="1"/>
                  </a:moveTo>
                  <a:cubicBezTo>
                    <a:pt x="6850" y="1"/>
                    <a:pt x="6439" y="481"/>
                    <a:pt x="6313" y="603"/>
                  </a:cubicBezTo>
                  <a:lnTo>
                    <a:pt x="6313" y="603"/>
                  </a:lnTo>
                  <a:cubicBezTo>
                    <a:pt x="6308" y="608"/>
                    <a:pt x="6302" y="612"/>
                    <a:pt x="6297" y="617"/>
                  </a:cubicBezTo>
                  <a:lnTo>
                    <a:pt x="6297" y="617"/>
                  </a:lnTo>
                  <a:cubicBezTo>
                    <a:pt x="6299" y="615"/>
                    <a:pt x="6302" y="613"/>
                    <a:pt x="6304" y="612"/>
                  </a:cubicBezTo>
                  <a:lnTo>
                    <a:pt x="6304" y="612"/>
                  </a:lnTo>
                  <a:cubicBezTo>
                    <a:pt x="6294" y="621"/>
                    <a:pt x="6287" y="627"/>
                    <a:pt x="6282" y="630"/>
                  </a:cubicBezTo>
                  <a:lnTo>
                    <a:pt x="6282" y="630"/>
                  </a:lnTo>
                  <a:cubicBezTo>
                    <a:pt x="6287" y="625"/>
                    <a:pt x="6292" y="621"/>
                    <a:pt x="6297" y="617"/>
                  </a:cubicBezTo>
                  <a:lnTo>
                    <a:pt x="6297" y="617"/>
                  </a:lnTo>
                  <a:cubicBezTo>
                    <a:pt x="6291" y="621"/>
                    <a:pt x="6284" y="626"/>
                    <a:pt x="6276" y="631"/>
                  </a:cubicBezTo>
                  <a:cubicBezTo>
                    <a:pt x="6277" y="631"/>
                    <a:pt x="6277" y="631"/>
                    <a:pt x="6278" y="631"/>
                  </a:cubicBezTo>
                  <a:cubicBezTo>
                    <a:pt x="6279" y="631"/>
                    <a:pt x="6280" y="631"/>
                    <a:pt x="6282" y="630"/>
                  </a:cubicBezTo>
                  <a:lnTo>
                    <a:pt x="6282" y="630"/>
                  </a:lnTo>
                  <a:cubicBezTo>
                    <a:pt x="6262" y="647"/>
                    <a:pt x="6244" y="664"/>
                    <a:pt x="6231" y="676"/>
                  </a:cubicBezTo>
                  <a:lnTo>
                    <a:pt x="6254" y="722"/>
                  </a:lnTo>
                  <a:cubicBezTo>
                    <a:pt x="6197" y="790"/>
                    <a:pt x="6186" y="790"/>
                    <a:pt x="6174" y="790"/>
                  </a:cubicBezTo>
                  <a:cubicBezTo>
                    <a:pt x="6163" y="790"/>
                    <a:pt x="6151" y="790"/>
                    <a:pt x="6095" y="858"/>
                  </a:cubicBezTo>
                  <a:cubicBezTo>
                    <a:pt x="6072" y="835"/>
                    <a:pt x="6163" y="722"/>
                    <a:pt x="6254" y="631"/>
                  </a:cubicBezTo>
                  <a:lnTo>
                    <a:pt x="6254" y="631"/>
                  </a:lnTo>
                  <a:cubicBezTo>
                    <a:pt x="6163" y="722"/>
                    <a:pt x="6072" y="790"/>
                    <a:pt x="6049" y="835"/>
                  </a:cubicBezTo>
                  <a:cubicBezTo>
                    <a:pt x="6019" y="866"/>
                    <a:pt x="6009" y="873"/>
                    <a:pt x="6004" y="873"/>
                  </a:cubicBezTo>
                  <a:cubicBezTo>
                    <a:pt x="6000" y="873"/>
                    <a:pt x="6002" y="866"/>
                    <a:pt x="5995" y="866"/>
                  </a:cubicBezTo>
                  <a:cubicBezTo>
                    <a:pt x="5988" y="866"/>
                    <a:pt x="5973" y="873"/>
                    <a:pt x="5935" y="904"/>
                  </a:cubicBezTo>
                  <a:cubicBezTo>
                    <a:pt x="5867" y="995"/>
                    <a:pt x="5799" y="1086"/>
                    <a:pt x="5708" y="1177"/>
                  </a:cubicBezTo>
                  <a:lnTo>
                    <a:pt x="5708" y="1154"/>
                  </a:lnTo>
                  <a:cubicBezTo>
                    <a:pt x="5481" y="1336"/>
                    <a:pt x="5435" y="1495"/>
                    <a:pt x="5230" y="1654"/>
                  </a:cubicBezTo>
                  <a:lnTo>
                    <a:pt x="5230" y="1631"/>
                  </a:lnTo>
                  <a:cubicBezTo>
                    <a:pt x="5166" y="1675"/>
                    <a:pt x="5060" y="1820"/>
                    <a:pt x="4952" y="1913"/>
                  </a:cubicBezTo>
                  <a:lnTo>
                    <a:pt x="4952" y="1913"/>
                  </a:lnTo>
                  <a:cubicBezTo>
                    <a:pt x="4959" y="1908"/>
                    <a:pt x="4966" y="1904"/>
                    <a:pt x="4969" y="1904"/>
                  </a:cubicBezTo>
                  <a:cubicBezTo>
                    <a:pt x="4975" y="1904"/>
                    <a:pt x="4969" y="1916"/>
                    <a:pt x="4935" y="1950"/>
                  </a:cubicBezTo>
                  <a:cubicBezTo>
                    <a:pt x="4798" y="2086"/>
                    <a:pt x="4707" y="2177"/>
                    <a:pt x="4594" y="2268"/>
                  </a:cubicBezTo>
                  <a:lnTo>
                    <a:pt x="4526" y="2382"/>
                  </a:lnTo>
                  <a:cubicBezTo>
                    <a:pt x="4071" y="2837"/>
                    <a:pt x="2252" y="4701"/>
                    <a:pt x="1797" y="5179"/>
                  </a:cubicBezTo>
                  <a:lnTo>
                    <a:pt x="1811" y="5164"/>
                  </a:lnTo>
                  <a:lnTo>
                    <a:pt x="1811" y="5164"/>
                  </a:lnTo>
                  <a:cubicBezTo>
                    <a:pt x="1357" y="5619"/>
                    <a:pt x="701" y="6275"/>
                    <a:pt x="0" y="6998"/>
                  </a:cubicBezTo>
                  <a:cubicBezTo>
                    <a:pt x="751" y="7157"/>
                    <a:pt x="1524" y="7339"/>
                    <a:pt x="2229" y="7498"/>
                  </a:cubicBezTo>
                  <a:cubicBezTo>
                    <a:pt x="2661" y="7566"/>
                    <a:pt x="3047" y="7657"/>
                    <a:pt x="3343" y="7726"/>
                  </a:cubicBezTo>
                  <a:cubicBezTo>
                    <a:pt x="3474" y="7769"/>
                    <a:pt x="3689" y="7813"/>
                    <a:pt x="3847" y="7857"/>
                  </a:cubicBezTo>
                  <a:lnTo>
                    <a:pt x="3847" y="7857"/>
                  </a:lnTo>
                  <a:cubicBezTo>
                    <a:pt x="3803" y="7843"/>
                    <a:pt x="3809" y="7830"/>
                    <a:pt x="3838" y="7830"/>
                  </a:cubicBezTo>
                  <a:cubicBezTo>
                    <a:pt x="3851" y="7830"/>
                    <a:pt x="3869" y="7833"/>
                    <a:pt x="3889" y="7839"/>
                  </a:cubicBezTo>
                  <a:cubicBezTo>
                    <a:pt x="4093" y="7886"/>
                    <a:pt x="4138" y="7894"/>
                    <a:pt x="4154" y="7894"/>
                  </a:cubicBezTo>
                  <a:cubicBezTo>
                    <a:pt x="4163" y="7894"/>
                    <a:pt x="4163" y="7891"/>
                    <a:pt x="4177" y="7891"/>
                  </a:cubicBezTo>
                  <a:cubicBezTo>
                    <a:pt x="4199" y="7891"/>
                    <a:pt x="4256" y="7898"/>
                    <a:pt x="4435" y="7930"/>
                  </a:cubicBezTo>
                  <a:cubicBezTo>
                    <a:pt x="4707" y="7976"/>
                    <a:pt x="5344" y="8135"/>
                    <a:pt x="6004" y="8294"/>
                  </a:cubicBezTo>
                  <a:cubicBezTo>
                    <a:pt x="6936" y="8499"/>
                    <a:pt x="7868" y="8726"/>
                    <a:pt x="8300" y="8840"/>
                  </a:cubicBezTo>
                  <a:cubicBezTo>
                    <a:pt x="8300" y="8749"/>
                    <a:pt x="8300" y="8681"/>
                    <a:pt x="8278" y="8635"/>
                  </a:cubicBezTo>
                  <a:cubicBezTo>
                    <a:pt x="8232" y="8362"/>
                    <a:pt x="8187" y="8090"/>
                    <a:pt x="8164" y="7817"/>
                  </a:cubicBezTo>
                  <a:cubicBezTo>
                    <a:pt x="8141" y="7680"/>
                    <a:pt x="8118" y="7544"/>
                    <a:pt x="8096" y="7407"/>
                  </a:cubicBezTo>
                  <a:cubicBezTo>
                    <a:pt x="8096" y="7339"/>
                    <a:pt x="8096" y="7294"/>
                    <a:pt x="8073" y="7248"/>
                  </a:cubicBezTo>
                  <a:cubicBezTo>
                    <a:pt x="8073" y="7203"/>
                    <a:pt x="8073" y="7180"/>
                    <a:pt x="8050" y="7134"/>
                  </a:cubicBezTo>
                  <a:lnTo>
                    <a:pt x="8050" y="7134"/>
                  </a:lnTo>
                  <a:lnTo>
                    <a:pt x="8073" y="7157"/>
                  </a:lnTo>
                  <a:cubicBezTo>
                    <a:pt x="8027" y="6862"/>
                    <a:pt x="7846" y="5179"/>
                    <a:pt x="7777" y="4838"/>
                  </a:cubicBezTo>
                  <a:lnTo>
                    <a:pt x="7777" y="4883"/>
                  </a:lnTo>
                  <a:cubicBezTo>
                    <a:pt x="7709" y="4588"/>
                    <a:pt x="7755" y="4633"/>
                    <a:pt x="7732" y="4406"/>
                  </a:cubicBezTo>
                  <a:lnTo>
                    <a:pt x="7732" y="4406"/>
                  </a:lnTo>
                  <a:cubicBezTo>
                    <a:pt x="7731" y="4407"/>
                    <a:pt x="7730" y="4407"/>
                    <a:pt x="7729" y="4407"/>
                  </a:cubicBezTo>
                  <a:cubicBezTo>
                    <a:pt x="7703" y="4407"/>
                    <a:pt x="7641" y="4174"/>
                    <a:pt x="7641" y="4087"/>
                  </a:cubicBezTo>
                  <a:cubicBezTo>
                    <a:pt x="7618" y="3928"/>
                    <a:pt x="7550" y="3610"/>
                    <a:pt x="7504" y="3360"/>
                  </a:cubicBezTo>
                  <a:lnTo>
                    <a:pt x="7527" y="3360"/>
                  </a:lnTo>
                  <a:cubicBezTo>
                    <a:pt x="7482" y="3178"/>
                    <a:pt x="7436" y="2791"/>
                    <a:pt x="7413" y="2632"/>
                  </a:cubicBezTo>
                  <a:cubicBezTo>
                    <a:pt x="7391" y="2314"/>
                    <a:pt x="7345" y="1791"/>
                    <a:pt x="7254" y="1336"/>
                  </a:cubicBezTo>
                  <a:lnTo>
                    <a:pt x="7300" y="1040"/>
                  </a:lnTo>
                  <a:lnTo>
                    <a:pt x="7277" y="995"/>
                  </a:lnTo>
                  <a:lnTo>
                    <a:pt x="7027" y="40"/>
                  </a:lnTo>
                  <a:cubicBezTo>
                    <a:pt x="7021" y="12"/>
                    <a:pt x="7007" y="1"/>
                    <a:pt x="69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34"/>
            <p:cNvSpPr/>
            <p:nvPr/>
          </p:nvSpPr>
          <p:spPr>
            <a:xfrm rot="1103015">
              <a:off x="5137435" y="4360307"/>
              <a:ext cx="231928" cy="234723"/>
            </a:xfrm>
            <a:custGeom>
              <a:avLst/>
              <a:gdLst/>
              <a:ahLst/>
              <a:cxnLst/>
              <a:rect l="l" t="t" r="r" b="b"/>
              <a:pathLst>
                <a:path w="8483" h="8586" extrusionOk="0">
                  <a:moveTo>
                    <a:pt x="5531" y="600"/>
                  </a:moveTo>
                  <a:lnTo>
                    <a:pt x="5531" y="600"/>
                  </a:lnTo>
                  <a:cubicBezTo>
                    <a:pt x="5480" y="671"/>
                    <a:pt x="5444" y="718"/>
                    <a:pt x="5436" y="718"/>
                  </a:cubicBezTo>
                  <a:cubicBezTo>
                    <a:pt x="5436" y="718"/>
                    <a:pt x="5435" y="718"/>
                    <a:pt x="5435" y="718"/>
                  </a:cubicBezTo>
                  <a:cubicBezTo>
                    <a:pt x="5470" y="665"/>
                    <a:pt x="5506" y="626"/>
                    <a:pt x="5531" y="600"/>
                  </a:cubicBezTo>
                  <a:close/>
                  <a:moveTo>
                    <a:pt x="6072" y="0"/>
                  </a:moveTo>
                  <a:cubicBezTo>
                    <a:pt x="5956" y="0"/>
                    <a:pt x="5692" y="375"/>
                    <a:pt x="5542" y="583"/>
                  </a:cubicBezTo>
                  <a:lnTo>
                    <a:pt x="5542" y="583"/>
                  </a:lnTo>
                  <a:cubicBezTo>
                    <a:pt x="5512" y="599"/>
                    <a:pt x="5432" y="700"/>
                    <a:pt x="5390" y="763"/>
                  </a:cubicBezTo>
                  <a:lnTo>
                    <a:pt x="5412" y="786"/>
                  </a:lnTo>
                  <a:cubicBezTo>
                    <a:pt x="5321" y="945"/>
                    <a:pt x="5367" y="809"/>
                    <a:pt x="5276" y="945"/>
                  </a:cubicBezTo>
                  <a:cubicBezTo>
                    <a:pt x="5253" y="945"/>
                    <a:pt x="5344" y="809"/>
                    <a:pt x="5412" y="718"/>
                  </a:cubicBezTo>
                  <a:lnTo>
                    <a:pt x="5412" y="718"/>
                  </a:lnTo>
                  <a:cubicBezTo>
                    <a:pt x="5344" y="809"/>
                    <a:pt x="5253" y="900"/>
                    <a:pt x="5230" y="945"/>
                  </a:cubicBezTo>
                  <a:cubicBezTo>
                    <a:pt x="5208" y="976"/>
                    <a:pt x="5200" y="983"/>
                    <a:pt x="5197" y="983"/>
                  </a:cubicBezTo>
                  <a:cubicBezTo>
                    <a:pt x="5193" y="983"/>
                    <a:pt x="5194" y="976"/>
                    <a:pt x="5188" y="976"/>
                  </a:cubicBezTo>
                  <a:cubicBezTo>
                    <a:pt x="5182" y="976"/>
                    <a:pt x="5170" y="983"/>
                    <a:pt x="5139" y="1014"/>
                  </a:cubicBezTo>
                  <a:cubicBezTo>
                    <a:pt x="5071" y="1105"/>
                    <a:pt x="5003" y="1218"/>
                    <a:pt x="4935" y="1309"/>
                  </a:cubicBezTo>
                  <a:cubicBezTo>
                    <a:pt x="4730" y="1514"/>
                    <a:pt x="4707" y="1673"/>
                    <a:pt x="4525" y="1855"/>
                  </a:cubicBezTo>
                  <a:lnTo>
                    <a:pt x="4525" y="1832"/>
                  </a:lnTo>
                  <a:cubicBezTo>
                    <a:pt x="4457" y="1900"/>
                    <a:pt x="4366" y="2060"/>
                    <a:pt x="4253" y="2173"/>
                  </a:cubicBezTo>
                  <a:cubicBezTo>
                    <a:pt x="4275" y="2151"/>
                    <a:pt x="4292" y="2134"/>
                    <a:pt x="4298" y="2134"/>
                  </a:cubicBezTo>
                  <a:cubicBezTo>
                    <a:pt x="4304" y="2134"/>
                    <a:pt x="4298" y="2151"/>
                    <a:pt x="4275" y="2196"/>
                  </a:cubicBezTo>
                  <a:cubicBezTo>
                    <a:pt x="4139" y="2333"/>
                    <a:pt x="4071" y="2446"/>
                    <a:pt x="3980" y="2537"/>
                  </a:cubicBezTo>
                  <a:lnTo>
                    <a:pt x="3911" y="2674"/>
                  </a:lnTo>
                  <a:cubicBezTo>
                    <a:pt x="3502" y="3174"/>
                    <a:pt x="1956" y="5243"/>
                    <a:pt x="1546" y="5766"/>
                  </a:cubicBezTo>
                  <a:lnTo>
                    <a:pt x="1569" y="5766"/>
                  </a:lnTo>
                  <a:cubicBezTo>
                    <a:pt x="1183" y="6267"/>
                    <a:pt x="614" y="7017"/>
                    <a:pt x="0" y="7813"/>
                  </a:cubicBezTo>
                  <a:cubicBezTo>
                    <a:pt x="751" y="7881"/>
                    <a:pt x="1546" y="7949"/>
                    <a:pt x="2274" y="8018"/>
                  </a:cubicBezTo>
                  <a:cubicBezTo>
                    <a:pt x="2706" y="8063"/>
                    <a:pt x="3093" y="8086"/>
                    <a:pt x="3411" y="8108"/>
                  </a:cubicBezTo>
                  <a:cubicBezTo>
                    <a:pt x="3570" y="8154"/>
                    <a:pt x="3775" y="8154"/>
                    <a:pt x="3957" y="8177"/>
                  </a:cubicBezTo>
                  <a:cubicBezTo>
                    <a:pt x="3866" y="8154"/>
                    <a:pt x="3889" y="8154"/>
                    <a:pt x="3957" y="8154"/>
                  </a:cubicBezTo>
                  <a:cubicBezTo>
                    <a:pt x="4150" y="8171"/>
                    <a:pt x="4207" y="8175"/>
                    <a:pt x="4227" y="8175"/>
                  </a:cubicBezTo>
                  <a:cubicBezTo>
                    <a:pt x="4248" y="8175"/>
                    <a:pt x="4226" y="8170"/>
                    <a:pt x="4290" y="8170"/>
                  </a:cubicBezTo>
                  <a:cubicBezTo>
                    <a:pt x="4326" y="8170"/>
                    <a:pt x="4389" y="8172"/>
                    <a:pt x="4503" y="8177"/>
                  </a:cubicBezTo>
                  <a:cubicBezTo>
                    <a:pt x="4798" y="8199"/>
                    <a:pt x="5458" y="8268"/>
                    <a:pt x="6117" y="8336"/>
                  </a:cubicBezTo>
                  <a:cubicBezTo>
                    <a:pt x="7072" y="8450"/>
                    <a:pt x="8027" y="8541"/>
                    <a:pt x="8482" y="8586"/>
                  </a:cubicBezTo>
                  <a:cubicBezTo>
                    <a:pt x="8459" y="8495"/>
                    <a:pt x="8437" y="8450"/>
                    <a:pt x="8437" y="8404"/>
                  </a:cubicBezTo>
                  <a:cubicBezTo>
                    <a:pt x="8346" y="8131"/>
                    <a:pt x="8277" y="7881"/>
                    <a:pt x="8187" y="7608"/>
                  </a:cubicBezTo>
                  <a:cubicBezTo>
                    <a:pt x="8164" y="7472"/>
                    <a:pt x="8118" y="7335"/>
                    <a:pt x="8096" y="7199"/>
                  </a:cubicBezTo>
                  <a:cubicBezTo>
                    <a:pt x="8073" y="7153"/>
                    <a:pt x="8050" y="7085"/>
                    <a:pt x="8050" y="7040"/>
                  </a:cubicBezTo>
                  <a:cubicBezTo>
                    <a:pt x="8027" y="7017"/>
                    <a:pt x="8027" y="6971"/>
                    <a:pt x="8005" y="6949"/>
                  </a:cubicBezTo>
                  <a:lnTo>
                    <a:pt x="8005" y="6949"/>
                  </a:lnTo>
                  <a:lnTo>
                    <a:pt x="8027" y="6971"/>
                  </a:lnTo>
                  <a:cubicBezTo>
                    <a:pt x="7936" y="6676"/>
                    <a:pt x="7550" y="5039"/>
                    <a:pt x="7459" y="4697"/>
                  </a:cubicBezTo>
                  <a:lnTo>
                    <a:pt x="7459" y="4743"/>
                  </a:lnTo>
                  <a:cubicBezTo>
                    <a:pt x="7368" y="4470"/>
                    <a:pt x="7413" y="4493"/>
                    <a:pt x="7368" y="4265"/>
                  </a:cubicBezTo>
                  <a:cubicBezTo>
                    <a:pt x="7364" y="4269"/>
                    <a:pt x="7360" y="4271"/>
                    <a:pt x="7356" y="4271"/>
                  </a:cubicBezTo>
                  <a:cubicBezTo>
                    <a:pt x="7308" y="4271"/>
                    <a:pt x="7230" y="4053"/>
                    <a:pt x="7209" y="3970"/>
                  </a:cubicBezTo>
                  <a:lnTo>
                    <a:pt x="7231" y="3970"/>
                  </a:lnTo>
                  <a:cubicBezTo>
                    <a:pt x="7186" y="3811"/>
                    <a:pt x="7050" y="3492"/>
                    <a:pt x="6981" y="3265"/>
                  </a:cubicBezTo>
                  <a:lnTo>
                    <a:pt x="7004" y="3265"/>
                  </a:lnTo>
                  <a:cubicBezTo>
                    <a:pt x="6936" y="3083"/>
                    <a:pt x="6845" y="2696"/>
                    <a:pt x="6822" y="2560"/>
                  </a:cubicBezTo>
                  <a:cubicBezTo>
                    <a:pt x="6731" y="2242"/>
                    <a:pt x="6640" y="1719"/>
                    <a:pt x="6504" y="1287"/>
                  </a:cubicBezTo>
                  <a:lnTo>
                    <a:pt x="6481" y="991"/>
                  </a:lnTo>
                  <a:lnTo>
                    <a:pt x="6481" y="945"/>
                  </a:lnTo>
                  <a:lnTo>
                    <a:pt x="6117" y="36"/>
                  </a:lnTo>
                  <a:cubicBezTo>
                    <a:pt x="6107" y="11"/>
                    <a:pt x="6092" y="0"/>
                    <a:pt x="607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34"/>
            <p:cNvSpPr/>
            <p:nvPr/>
          </p:nvSpPr>
          <p:spPr>
            <a:xfrm rot="1103015">
              <a:off x="4955857" y="4059653"/>
              <a:ext cx="271926" cy="199102"/>
            </a:xfrm>
            <a:custGeom>
              <a:avLst/>
              <a:gdLst/>
              <a:ahLst/>
              <a:cxnLst/>
              <a:rect l="l" t="t" r="r" b="b"/>
              <a:pathLst>
                <a:path w="9946" h="7283" extrusionOk="0">
                  <a:moveTo>
                    <a:pt x="2864" y="7274"/>
                  </a:moveTo>
                  <a:lnTo>
                    <a:pt x="2864" y="7274"/>
                  </a:lnTo>
                  <a:cubicBezTo>
                    <a:pt x="2874" y="7276"/>
                    <a:pt x="2885" y="7278"/>
                    <a:pt x="2897" y="7278"/>
                  </a:cubicBezTo>
                  <a:cubicBezTo>
                    <a:pt x="2886" y="7276"/>
                    <a:pt x="2875" y="7275"/>
                    <a:pt x="2864" y="7274"/>
                  </a:cubicBezTo>
                  <a:close/>
                  <a:moveTo>
                    <a:pt x="5375" y="1"/>
                  </a:moveTo>
                  <a:cubicBezTo>
                    <a:pt x="5330" y="69"/>
                    <a:pt x="5284" y="115"/>
                    <a:pt x="5262" y="160"/>
                  </a:cubicBezTo>
                  <a:cubicBezTo>
                    <a:pt x="5102" y="387"/>
                    <a:pt x="4943" y="615"/>
                    <a:pt x="4761" y="842"/>
                  </a:cubicBezTo>
                  <a:cubicBezTo>
                    <a:pt x="4670" y="933"/>
                    <a:pt x="4602" y="1047"/>
                    <a:pt x="4511" y="1161"/>
                  </a:cubicBezTo>
                  <a:cubicBezTo>
                    <a:pt x="4488" y="1206"/>
                    <a:pt x="4443" y="1252"/>
                    <a:pt x="4420" y="1297"/>
                  </a:cubicBezTo>
                  <a:lnTo>
                    <a:pt x="4352" y="1388"/>
                  </a:lnTo>
                  <a:lnTo>
                    <a:pt x="4375" y="1343"/>
                  </a:lnTo>
                  <a:lnTo>
                    <a:pt x="4375" y="1343"/>
                  </a:lnTo>
                  <a:cubicBezTo>
                    <a:pt x="4193" y="1593"/>
                    <a:pt x="3147" y="2912"/>
                    <a:pt x="2942" y="3207"/>
                  </a:cubicBezTo>
                  <a:lnTo>
                    <a:pt x="2965" y="3162"/>
                  </a:lnTo>
                  <a:lnTo>
                    <a:pt x="2965" y="3162"/>
                  </a:lnTo>
                  <a:cubicBezTo>
                    <a:pt x="2806" y="3412"/>
                    <a:pt x="2783" y="3366"/>
                    <a:pt x="2646" y="3548"/>
                  </a:cubicBezTo>
                  <a:cubicBezTo>
                    <a:pt x="2692" y="3548"/>
                    <a:pt x="2555" y="3753"/>
                    <a:pt x="2487" y="3844"/>
                  </a:cubicBezTo>
                  <a:lnTo>
                    <a:pt x="2487" y="3821"/>
                  </a:lnTo>
                  <a:cubicBezTo>
                    <a:pt x="2396" y="3958"/>
                    <a:pt x="2214" y="4253"/>
                    <a:pt x="2078" y="4435"/>
                  </a:cubicBezTo>
                  <a:lnTo>
                    <a:pt x="2055" y="4412"/>
                  </a:lnTo>
                  <a:cubicBezTo>
                    <a:pt x="1964" y="4594"/>
                    <a:pt x="1714" y="4890"/>
                    <a:pt x="1623" y="5004"/>
                  </a:cubicBezTo>
                  <a:cubicBezTo>
                    <a:pt x="1418" y="5277"/>
                    <a:pt x="1077" y="5663"/>
                    <a:pt x="804" y="6050"/>
                  </a:cubicBezTo>
                  <a:lnTo>
                    <a:pt x="577" y="6232"/>
                  </a:lnTo>
                  <a:lnTo>
                    <a:pt x="577" y="6277"/>
                  </a:lnTo>
                  <a:lnTo>
                    <a:pt x="54" y="7118"/>
                  </a:lnTo>
                  <a:cubicBezTo>
                    <a:pt x="1" y="7214"/>
                    <a:pt x="206" y="7235"/>
                    <a:pt x="440" y="7235"/>
                  </a:cubicBezTo>
                  <a:cubicBezTo>
                    <a:pt x="596" y="7235"/>
                    <a:pt x="764" y="7226"/>
                    <a:pt x="876" y="7223"/>
                  </a:cubicBezTo>
                  <a:lnTo>
                    <a:pt x="876" y="7223"/>
                  </a:lnTo>
                  <a:cubicBezTo>
                    <a:pt x="875" y="7223"/>
                    <a:pt x="874" y="7222"/>
                    <a:pt x="873" y="7222"/>
                  </a:cubicBezTo>
                  <a:lnTo>
                    <a:pt x="873" y="7222"/>
                  </a:lnTo>
                  <a:cubicBezTo>
                    <a:pt x="874" y="7222"/>
                    <a:pt x="876" y="7223"/>
                    <a:pt x="878" y="7223"/>
                  </a:cubicBezTo>
                  <a:lnTo>
                    <a:pt x="878" y="7223"/>
                  </a:lnTo>
                  <a:cubicBezTo>
                    <a:pt x="898" y="7222"/>
                    <a:pt x="917" y="7222"/>
                    <a:pt x="933" y="7222"/>
                  </a:cubicBezTo>
                  <a:cubicBezTo>
                    <a:pt x="980" y="7222"/>
                    <a:pt x="1008" y="7225"/>
                    <a:pt x="1009" y="7232"/>
                  </a:cubicBezTo>
                  <a:lnTo>
                    <a:pt x="1009" y="7232"/>
                  </a:lnTo>
                  <a:cubicBezTo>
                    <a:pt x="962" y="7231"/>
                    <a:pt x="909" y="7229"/>
                    <a:pt x="878" y="7223"/>
                  </a:cubicBezTo>
                  <a:lnTo>
                    <a:pt x="878" y="7223"/>
                  </a:lnTo>
                  <a:cubicBezTo>
                    <a:pt x="878" y="7223"/>
                    <a:pt x="877" y="7223"/>
                    <a:pt x="876" y="7223"/>
                  </a:cubicBezTo>
                  <a:lnTo>
                    <a:pt x="876" y="7223"/>
                  </a:lnTo>
                  <a:cubicBezTo>
                    <a:pt x="908" y="7232"/>
                    <a:pt x="959" y="7232"/>
                    <a:pt x="1009" y="7232"/>
                  </a:cubicBezTo>
                  <a:cubicBezTo>
                    <a:pt x="1009" y="7232"/>
                    <a:pt x="1009" y="7232"/>
                    <a:pt x="1009" y="7232"/>
                  </a:cubicBezTo>
                  <a:lnTo>
                    <a:pt x="1009" y="7232"/>
                  </a:lnTo>
                  <a:cubicBezTo>
                    <a:pt x="1035" y="7232"/>
                    <a:pt x="1059" y="7232"/>
                    <a:pt x="1077" y="7232"/>
                  </a:cubicBezTo>
                  <a:lnTo>
                    <a:pt x="1100" y="7209"/>
                  </a:lnTo>
                  <a:cubicBezTo>
                    <a:pt x="1153" y="7202"/>
                    <a:pt x="1176" y="7199"/>
                    <a:pt x="1189" y="7199"/>
                  </a:cubicBezTo>
                  <a:cubicBezTo>
                    <a:pt x="1214" y="7199"/>
                    <a:pt x="1199" y="7209"/>
                    <a:pt x="1305" y="7209"/>
                  </a:cubicBezTo>
                  <a:cubicBezTo>
                    <a:pt x="1305" y="7232"/>
                    <a:pt x="1168" y="7255"/>
                    <a:pt x="1009" y="7255"/>
                  </a:cubicBezTo>
                  <a:cubicBezTo>
                    <a:pt x="1077" y="7255"/>
                    <a:pt x="1140" y="7261"/>
                    <a:pt x="1194" y="7261"/>
                  </a:cubicBezTo>
                  <a:cubicBezTo>
                    <a:pt x="1248" y="7261"/>
                    <a:pt x="1293" y="7255"/>
                    <a:pt x="1328" y="7232"/>
                  </a:cubicBezTo>
                  <a:lnTo>
                    <a:pt x="1328" y="7232"/>
                  </a:lnTo>
                  <a:cubicBezTo>
                    <a:pt x="1441" y="7255"/>
                    <a:pt x="1305" y="7278"/>
                    <a:pt x="1441" y="7278"/>
                  </a:cubicBezTo>
                  <a:cubicBezTo>
                    <a:pt x="1555" y="7278"/>
                    <a:pt x="1691" y="7255"/>
                    <a:pt x="1805" y="7255"/>
                  </a:cubicBezTo>
                  <a:lnTo>
                    <a:pt x="1805" y="7278"/>
                  </a:lnTo>
                  <a:cubicBezTo>
                    <a:pt x="1845" y="7281"/>
                    <a:pt x="1882" y="7282"/>
                    <a:pt x="1917" y="7282"/>
                  </a:cubicBezTo>
                  <a:cubicBezTo>
                    <a:pt x="2086" y="7282"/>
                    <a:pt x="2206" y="7250"/>
                    <a:pt x="2375" y="7250"/>
                  </a:cubicBezTo>
                  <a:cubicBezTo>
                    <a:pt x="2410" y="7250"/>
                    <a:pt x="2447" y="7252"/>
                    <a:pt x="2487" y="7255"/>
                  </a:cubicBezTo>
                  <a:lnTo>
                    <a:pt x="2464" y="7255"/>
                  </a:lnTo>
                  <a:cubicBezTo>
                    <a:pt x="2510" y="7266"/>
                    <a:pt x="2573" y="7266"/>
                    <a:pt x="2646" y="7266"/>
                  </a:cubicBezTo>
                  <a:cubicBezTo>
                    <a:pt x="2712" y="7266"/>
                    <a:pt x="2786" y="7266"/>
                    <a:pt x="2864" y="7274"/>
                  </a:cubicBezTo>
                  <a:lnTo>
                    <a:pt x="2864" y="7274"/>
                  </a:lnTo>
                  <a:cubicBezTo>
                    <a:pt x="2837" y="7268"/>
                    <a:pt x="2828" y="7255"/>
                    <a:pt x="2897" y="7255"/>
                  </a:cubicBezTo>
                  <a:lnTo>
                    <a:pt x="3351" y="7255"/>
                  </a:lnTo>
                  <a:lnTo>
                    <a:pt x="3488" y="7232"/>
                  </a:lnTo>
                  <a:cubicBezTo>
                    <a:pt x="3614" y="7236"/>
                    <a:pt x="3810" y="7238"/>
                    <a:pt x="4050" y="7238"/>
                  </a:cubicBezTo>
                  <a:cubicBezTo>
                    <a:pt x="5067" y="7238"/>
                    <a:pt x="6866" y="7205"/>
                    <a:pt x="7399" y="7187"/>
                  </a:cubicBezTo>
                  <a:lnTo>
                    <a:pt x="7399" y="7187"/>
                  </a:lnTo>
                  <a:lnTo>
                    <a:pt x="7376" y="7209"/>
                  </a:lnTo>
                  <a:cubicBezTo>
                    <a:pt x="8013" y="7187"/>
                    <a:pt x="8945" y="7187"/>
                    <a:pt x="9946" y="7187"/>
                  </a:cubicBezTo>
                  <a:cubicBezTo>
                    <a:pt x="9537" y="6550"/>
                    <a:pt x="9127" y="5868"/>
                    <a:pt x="8718" y="5254"/>
                  </a:cubicBezTo>
                  <a:cubicBezTo>
                    <a:pt x="8491" y="4890"/>
                    <a:pt x="8263" y="4572"/>
                    <a:pt x="8104" y="4299"/>
                  </a:cubicBezTo>
                  <a:cubicBezTo>
                    <a:pt x="8036" y="4162"/>
                    <a:pt x="7922" y="3980"/>
                    <a:pt x="7831" y="3821"/>
                  </a:cubicBezTo>
                  <a:lnTo>
                    <a:pt x="7831" y="3821"/>
                  </a:lnTo>
                  <a:cubicBezTo>
                    <a:pt x="7854" y="3867"/>
                    <a:pt x="7854" y="3884"/>
                    <a:pt x="7845" y="3884"/>
                  </a:cubicBezTo>
                  <a:cubicBezTo>
                    <a:pt x="7837" y="3884"/>
                    <a:pt x="7820" y="3867"/>
                    <a:pt x="7808" y="3844"/>
                  </a:cubicBezTo>
                  <a:cubicBezTo>
                    <a:pt x="7536" y="3412"/>
                    <a:pt x="7763" y="3821"/>
                    <a:pt x="7490" y="3389"/>
                  </a:cubicBezTo>
                  <a:cubicBezTo>
                    <a:pt x="7331" y="3162"/>
                    <a:pt x="6967" y="2593"/>
                    <a:pt x="6626" y="2025"/>
                  </a:cubicBezTo>
                  <a:cubicBezTo>
                    <a:pt x="6126" y="1206"/>
                    <a:pt x="5625" y="387"/>
                    <a:pt x="537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1DA0E593-91A9-B93B-5EB5-CFEC0CC20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0459" y="529158"/>
            <a:ext cx="3156147" cy="408518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9118133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34"/>
          <p:cNvSpPr txBox="1">
            <a:spLocks noGrp="1"/>
          </p:cNvSpPr>
          <p:nvPr>
            <p:ph type="title"/>
          </p:nvPr>
        </p:nvSpPr>
        <p:spPr>
          <a:xfrm>
            <a:off x="295782" y="1473770"/>
            <a:ext cx="4435244" cy="62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th-TH" altLang="en-US" sz="4000" b="1" dirty="0">
                <a:solidFill>
                  <a:srgbClr val="002060"/>
                </a:solidFill>
                <a:latin typeface="DilleniaUPC" panose="02020603050405020304" pitchFamily="18" charset="-34"/>
                <a:ea typeface="Angsana New" panose="02020603050405020304" pitchFamily="18" charset="-34"/>
                <a:cs typeface="DilleniaUPC" panose="02020603050405020304" pitchFamily="18" charset="-34"/>
                <a:sym typeface="Angsana New" panose="02020603050405020304" pitchFamily="18" charset="-34"/>
              </a:rPr>
              <a:t>ที่ปรึกษาด้านภาษาอังกฤษ </a:t>
            </a:r>
            <a:br>
              <a:rPr lang="th-TH" altLang="en-US" sz="4000" b="1" dirty="0">
                <a:solidFill>
                  <a:srgbClr val="002060"/>
                </a:solidFill>
                <a:latin typeface="DilleniaUPC" panose="02020603050405020304" pitchFamily="18" charset="-34"/>
                <a:ea typeface="Angsana New" panose="02020603050405020304" pitchFamily="18" charset="-34"/>
                <a:cs typeface="DilleniaUPC" panose="02020603050405020304" pitchFamily="18" charset="-34"/>
                <a:sym typeface="Angsana New" panose="02020603050405020304" pitchFamily="18" charset="-34"/>
              </a:rPr>
            </a:br>
            <a:r>
              <a:rPr lang="th-TH" altLang="en-US" sz="4000" b="1" dirty="0">
                <a:solidFill>
                  <a:srgbClr val="002060"/>
                </a:solidFill>
                <a:latin typeface="DilleniaUPC" panose="02020603050405020304" pitchFamily="18" charset="-34"/>
                <a:ea typeface="Angsana New" panose="02020603050405020304" pitchFamily="18" charset="-34"/>
                <a:cs typeface="DilleniaUPC" panose="02020603050405020304" pitchFamily="18" charset="-34"/>
                <a:sym typeface="Angsana New" panose="02020603050405020304" pitchFamily="18" charset="-34"/>
              </a:rPr>
              <a:t>(</a:t>
            </a:r>
            <a:r>
              <a:rPr lang="en-US" altLang="en-US" sz="4000" b="1" dirty="0">
                <a:solidFill>
                  <a:srgbClr val="002060"/>
                </a:solidFill>
                <a:latin typeface="DilleniaUPC" panose="02020603050405020304" pitchFamily="18" charset="-34"/>
                <a:cs typeface="DilleniaUPC" panose="02020603050405020304" pitchFamily="18" charset="-34"/>
              </a:rPr>
              <a:t>English</a:t>
            </a:r>
            <a:r>
              <a:rPr lang="en-US" altLang="en-US" sz="4000" b="1" dirty="0">
                <a:solidFill>
                  <a:srgbClr val="002060"/>
                </a:solidFill>
                <a:latin typeface="DilleniaUPC" panose="02020603050405020304" pitchFamily="18" charset="-34"/>
                <a:ea typeface="Angsana New" panose="02020603050405020304" pitchFamily="18" charset="-34"/>
                <a:cs typeface="DilleniaUPC" panose="02020603050405020304" pitchFamily="18" charset="-34"/>
                <a:sym typeface="Angsana New" panose="02020603050405020304" pitchFamily="18" charset="-34"/>
              </a:rPr>
              <a:t> Advisor)</a:t>
            </a:r>
            <a:endParaRPr lang="en-US" altLang="en-US" sz="4000" dirty="0">
              <a:solidFill>
                <a:srgbClr val="002060"/>
              </a:solidFill>
              <a:latin typeface="DilleniaUPC" panose="02020603050405020304" pitchFamily="18" charset="-34"/>
              <a:ea typeface="Angsana New" panose="02020603050405020304" pitchFamily="18" charset="-34"/>
              <a:cs typeface="DilleniaUPC" panose="02020603050405020304" pitchFamily="18" charset="-34"/>
            </a:endParaRPr>
          </a:p>
        </p:txBody>
      </p:sp>
      <p:sp>
        <p:nvSpPr>
          <p:cNvPr id="497" name="Google Shape;497;p34"/>
          <p:cNvSpPr/>
          <p:nvPr/>
        </p:nvSpPr>
        <p:spPr>
          <a:xfrm rot="-8805945" flipH="1">
            <a:off x="8562866" y="4527042"/>
            <a:ext cx="311395" cy="311395"/>
          </a:xfrm>
          <a:custGeom>
            <a:avLst/>
            <a:gdLst/>
            <a:ahLst/>
            <a:cxnLst/>
            <a:rect l="l" t="t" r="r" b="b"/>
            <a:pathLst>
              <a:path w="19106" h="19106" extrusionOk="0">
                <a:moveTo>
                  <a:pt x="9565" y="1"/>
                </a:moveTo>
                <a:cubicBezTo>
                  <a:pt x="4269" y="1"/>
                  <a:pt x="1" y="4269"/>
                  <a:pt x="1" y="9564"/>
                </a:cubicBezTo>
                <a:cubicBezTo>
                  <a:pt x="1" y="14837"/>
                  <a:pt x="4269" y="19105"/>
                  <a:pt x="9565" y="19105"/>
                </a:cubicBezTo>
                <a:cubicBezTo>
                  <a:pt x="14837" y="19105"/>
                  <a:pt x="19106" y="14837"/>
                  <a:pt x="19106" y="9564"/>
                </a:cubicBezTo>
                <a:cubicBezTo>
                  <a:pt x="19106" y="4269"/>
                  <a:pt x="14837" y="1"/>
                  <a:pt x="956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8" name="Google Shape;498;p34"/>
          <p:cNvSpPr/>
          <p:nvPr/>
        </p:nvSpPr>
        <p:spPr>
          <a:xfrm rot="-8805877" flipH="1">
            <a:off x="8483869" y="4028402"/>
            <a:ext cx="322192" cy="322192"/>
          </a:xfrm>
          <a:custGeom>
            <a:avLst/>
            <a:gdLst/>
            <a:ahLst/>
            <a:cxnLst/>
            <a:rect l="l" t="t" r="r" b="b"/>
            <a:pathLst>
              <a:path w="19106" h="19106" extrusionOk="0">
                <a:moveTo>
                  <a:pt x="9565" y="1"/>
                </a:moveTo>
                <a:cubicBezTo>
                  <a:pt x="4269" y="1"/>
                  <a:pt x="1" y="4269"/>
                  <a:pt x="1" y="9564"/>
                </a:cubicBezTo>
                <a:cubicBezTo>
                  <a:pt x="1" y="14837"/>
                  <a:pt x="4269" y="19105"/>
                  <a:pt x="9565" y="19105"/>
                </a:cubicBezTo>
                <a:cubicBezTo>
                  <a:pt x="14837" y="19105"/>
                  <a:pt x="19106" y="14837"/>
                  <a:pt x="19106" y="9564"/>
                </a:cubicBezTo>
                <a:cubicBezTo>
                  <a:pt x="19106" y="4269"/>
                  <a:pt x="14837" y="1"/>
                  <a:pt x="9565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9" name="Google Shape;499;p34"/>
          <p:cNvGrpSpPr/>
          <p:nvPr/>
        </p:nvGrpSpPr>
        <p:grpSpPr>
          <a:xfrm>
            <a:off x="4931397" y="3595050"/>
            <a:ext cx="1496409" cy="1369995"/>
            <a:chOff x="4931397" y="3595050"/>
            <a:chExt cx="1496409" cy="1369995"/>
          </a:xfrm>
        </p:grpSpPr>
        <p:sp>
          <p:nvSpPr>
            <p:cNvPr id="500" name="Google Shape;500;p34"/>
            <p:cNvSpPr/>
            <p:nvPr/>
          </p:nvSpPr>
          <p:spPr>
            <a:xfrm rot="1103015">
              <a:off x="5464249" y="4311519"/>
              <a:ext cx="250081" cy="237211"/>
            </a:xfrm>
            <a:custGeom>
              <a:avLst/>
              <a:gdLst/>
              <a:ahLst/>
              <a:cxnLst/>
              <a:rect l="l" t="t" r="r" b="b"/>
              <a:pathLst>
                <a:path w="9147" h="8677" extrusionOk="0">
                  <a:moveTo>
                    <a:pt x="8263" y="321"/>
                  </a:moveTo>
                  <a:cubicBezTo>
                    <a:pt x="8248" y="328"/>
                    <a:pt x="8237" y="332"/>
                    <a:pt x="8234" y="332"/>
                  </a:cubicBezTo>
                  <a:cubicBezTo>
                    <a:pt x="8233" y="332"/>
                    <a:pt x="8233" y="332"/>
                    <a:pt x="8233" y="331"/>
                  </a:cubicBezTo>
                  <a:cubicBezTo>
                    <a:pt x="8243" y="328"/>
                    <a:pt x="8253" y="324"/>
                    <a:pt x="8263" y="321"/>
                  </a:cubicBezTo>
                  <a:close/>
                  <a:moveTo>
                    <a:pt x="6529" y="998"/>
                  </a:moveTo>
                  <a:cubicBezTo>
                    <a:pt x="6519" y="998"/>
                    <a:pt x="6501" y="1004"/>
                    <a:pt x="6482" y="1013"/>
                  </a:cubicBezTo>
                  <a:cubicBezTo>
                    <a:pt x="6498" y="1009"/>
                    <a:pt x="6513" y="1004"/>
                    <a:pt x="6529" y="998"/>
                  </a:cubicBezTo>
                  <a:lnTo>
                    <a:pt x="6529" y="998"/>
                  </a:lnTo>
                  <a:cubicBezTo>
                    <a:pt x="6529" y="998"/>
                    <a:pt x="6529" y="998"/>
                    <a:pt x="6529" y="998"/>
                  </a:cubicBezTo>
                  <a:close/>
                  <a:moveTo>
                    <a:pt x="9073" y="1"/>
                  </a:moveTo>
                  <a:cubicBezTo>
                    <a:pt x="8926" y="1"/>
                    <a:pt x="8581" y="167"/>
                    <a:pt x="8382" y="264"/>
                  </a:cubicBezTo>
                  <a:lnTo>
                    <a:pt x="8382" y="264"/>
                  </a:lnTo>
                  <a:cubicBezTo>
                    <a:pt x="8343" y="272"/>
                    <a:pt x="8226" y="313"/>
                    <a:pt x="8165" y="354"/>
                  </a:cubicBezTo>
                  <a:lnTo>
                    <a:pt x="8165" y="399"/>
                  </a:lnTo>
                  <a:cubicBezTo>
                    <a:pt x="8085" y="433"/>
                    <a:pt x="8074" y="433"/>
                    <a:pt x="8062" y="433"/>
                  </a:cubicBezTo>
                  <a:cubicBezTo>
                    <a:pt x="8051" y="433"/>
                    <a:pt x="8039" y="433"/>
                    <a:pt x="7960" y="468"/>
                  </a:cubicBezTo>
                  <a:cubicBezTo>
                    <a:pt x="7937" y="445"/>
                    <a:pt x="8074" y="377"/>
                    <a:pt x="8210" y="308"/>
                  </a:cubicBezTo>
                  <a:lnTo>
                    <a:pt x="8210" y="308"/>
                  </a:lnTo>
                  <a:cubicBezTo>
                    <a:pt x="8096" y="354"/>
                    <a:pt x="7960" y="399"/>
                    <a:pt x="7937" y="445"/>
                  </a:cubicBezTo>
                  <a:cubicBezTo>
                    <a:pt x="7920" y="448"/>
                    <a:pt x="7908" y="450"/>
                    <a:pt x="7900" y="450"/>
                  </a:cubicBezTo>
                  <a:cubicBezTo>
                    <a:pt x="7867" y="450"/>
                    <a:pt x="7887" y="429"/>
                    <a:pt x="7865" y="429"/>
                  </a:cubicBezTo>
                  <a:cubicBezTo>
                    <a:pt x="7855" y="429"/>
                    <a:pt x="7836" y="433"/>
                    <a:pt x="7801" y="445"/>
                  </a:cubicBezTo>
                  <a:cubicBezTo>
                    <a:pt x="7710" y="490"/>
                    <a:pt x="7596" y="559"/>
                    <a:pt x="7482" y="604"/>
                  </a:cubicBezTo>
                  <a:cubicBezTo>
                    <a:pt x="7209" y="672"/>
                    <a:pt x="7096" y="809"/>
                    <a:pt x="6846" y="877"/>
                  </a:cubicBezTo>
                  <a:lnTo>
                    <a:pt x="6868" y="854"/>
                  </a:lnTo>
                  <a:lnTo>
                    <a:pt x="6868" y="854"/>
                  </a:lnTo>
                  <a:cubicBezTo>
                    <a:pt x="6787" y="875"/>
                    <a:pt x="6668" y="950"/>
                    <a:pt x="6529" y="998"/>
                  </a:cubicBezTo>
                  <a:lnTo>
                    <a:pt x="6529" y="998"/>
                  </a:lnTo>
                  <a:cubicBezTo>
                    <a:pt x="6541" y="999"/>
                    <a:pt x="6535" y="1010"/>
                    <a:pt x="6482" y="1036"/>
                  </a:cubicBezTo>
                  <a:cubicBezTo>
                    <a:pt x="6300" y="1104"/>
                    <a:pt x="6186" y="1173"/>
                    <a:pt x="6050" y="1195"/>
                  </a:cubicBezTo>
                  <a:lnTo>
                    <a:pt x="5936" y="1286"/>
                  </a:lnTo>
                  <a:cubicBezTo>
                    <a:pt x="5322" y="1536"/>
                    <a:pt x="2957" y="2560"/>
                    <a:pt x="2343" y="2833"/>
                  </a:cubicBezTo>
                  <a:lnTo>
                    <a:pt x="2366" y="2810"/>
                  </a:lnTo>
                  <a:lnTo>
                    <a:pt x="2366" y="2810"/>
                  </a:lnTo>
                  <a:cubicBezTo>
                    <a:pt x="1775" y="3083"/>
                    <a:pt x="910" y="3447"/>
                    <a:pt x="1" y="3833"/>
                  </a:cubicBezTo>
                  <a:cubicBezTo>
                    <a:pt x="615" y="4265"/>
                    <a:pt x="1274" y="4720"/>
                    <a:pt x="1866" y="5129"/>
                  </a:cubicBezTo>
                  <a:cubicBezTo>
                    <a:pt x="2229" y="5379"/>
                    <a:pt x="2548" y="5607"/>
                    <a:pt x="2821" y="5766"/>
                  </a:cubicBezTo>
                  <a:cubicBezTo>
                    <a:pt x="2934" y="5880"/>
                    <a:pt x="3116" y="5993"/>
                    <a:pt x="3253" y="6107"/>
                  </a:cubicBezTo>
                  <a:cubicBezTo>
                    <a:pt x="3215" y="6070"/>
                    <a:pt x="3205" y="6053"/>
                    <a:pt x="3215" y="6053"/>
                  </a:cubicBezTo>
                  <a:cubicBezTo>
                    <a:pt x="3223" y="6053"/>
                    <a:pt x="3245" y="6064"/>
                    <a:pt x="3275" y="6084"/>
                  </a:cubicBezTo>
                  <a:cubicBezTo>
                    <a:pt x="3480" y="6232"/>
                    <a:pt x="3491" y="6232"/>
                    <a:pt x="3503" y="6232"/>
                  </a:cubicBezTo>
                  <a:cubicBezTo>
                    <a:pt x="3514" y="6232"/>
                    <a:pt x="3526" y="6232"/>
                    <a:pt x="3730" y="6380"/>
                  </a:cubicBezTo>
                  <a:cubicBezTo>
                    <a:pt x="3980" y="6539"/>
                    <a:pt x="4526" y="6903"/>
                    <a:pt x="5072" y="7312"/>
                  </a:cubicBezTo>
                  <a:cubicBezTo>
                    <a:pt x="5845" y="7858"/>
                    <a:pt x="6618" y="8404"/>
                    <a:pt x="6982" y="8677"/>
                  </a:cubicBezTo>
                  <a:cubicBezTo>
                    <a:pt x="7005" y="8586"/>
                    <a:pt x="7028" y="8540"/>
                    <a:pt x="7050" y="8495"/>
                  </a:cubicBezTo>
                  <a:cubicBezTo>
                    <a:pt x="7096" y="8222"/>
                    <a:pt x="7164" y="7949"/>
                    <a:pt x="7232" y="7676"/>
                  </a:cubicBezTo>
                  <a:cubicBezTo>
                    <a:pt x="7278" y="7540"/>
                    <a:pt x="7300" y="7403"/>
                    <a:pt x="7346" y="7267"/>
                  </a:cubicBezTo>
                  <a:cubicBezTo>
                    <a:pt x="7346" y="7221"/>
                    <a:pt x="7369" y="7176"/>
                    <a:pt x="7369" y="7130"/>
                  </a:cubicBezTo>
                  <a:cubicBezTo>
                    <a:pt x="7391" y="7085"/>
                    <a:pt x="7391" y="7039"/>
                    <a:pt x="7391" y="7017"/>
                  </a:cubicBezTo>
                  <a:lnTo>
                    <a:pt x="7391" y="7039"/>
                  </a:lnTo>
                  <a:cubicBezTo>
                    <a:pt x="7460" y="6744"/>
                    <a:pt x="7937" y="5129"/>
                    <a:pt x="8005" y="4788"/>
                  </a:cubicBezTo>
                  <a:lnTo>
                    <a:pt x="8005" y="4788"/>
                  </a:lnTo>
                  <a:lnTo>
                    <a:pt x="7983" y="4834"/>
                  </a:lnTo>
                  <a:cubicBezTo>
                    <a:pt x="8051" y="4538"/>
                    <a:pt x="8074" y="4584"/>
                    <a:pt x="8142" y="4356"/>
                  </a:cubicBezTo>
                  <a:lnTo>
                    <a:pt x="8142" y="4356"/>
                  </a:lnTo>
                  <a:cubicBezTo>
                    <a:pt x="8140" y="4357"/>
                    <a:pt x="8138" y="4358"/>
                    <a:pt x="8136" y="4358"/>
                  </a:cubicBezTo>
                  <a:cubicBezTo>
                    <a:pt x="8100" y="4358"/>
                    <a:pt x="8143" y="4125"/>
                    <a:pt x="8165" y="4038"/>
                  </a:cubicBezTo>
                  <a:cubicBezTo>
                    <a:pt x="8210" y="3879"/>
                    <a:pt x="8255" y="3560"/>
                    <a:pt x="8324" y="3310"/>
                  </a:cubicBezTo>
                  <a:lnTo>
                    <a:pt x="8346" y="3333"/>
                  </a:lnTo>
                  <a:cubicBezTo>
                    <a:pt x="8369" y="3128"/>
                    <a:pt x="8483" y="2764"/>
                    <a:pt x="8506" y="2605"/>
                  </a:cubicBezTo>
                  <a:cubicBezTo>
                    <a:pt x="8597" y="2287"/>
                    <a:pt x="8778" y="1787"/>
                    <a:pt x="8869" y="1354"/>
                  </a:cubicBezTo>
                  <a:lnTo>
                    <a:pt x="9006" y="1082"/>
                  </a:lnTo>
                  <a:lnTo>
                    <a:pt x="9006" y="1036"/>
                  </a:lnTo>
                  <a:lnTo>
                    <a:pt x="9142" y="58"/>
                  </a:lnTo>
                  <a:cubicBezTo>
                    <a:pt x="9146" y="18"/>
                    <a:pt x="9120" y="1"/>
                    <a:pt x="90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34"/>
            <p:cNvSpPr/>
            <p:nvPr/>
          </p:nvSpPr>
          <p:spPr>
            <a:xfrm rot="1103015">
              <a:off x="5514564" y="3928371"/>
              <a:ext cx="206665" cy="270591"/>
            </a:xfrm>
            <a:custGeom>
              <a:avLst/>
              <a:gdLst/>
              <a:ahLst/>
              <a:cxnLst/>
              <a:rect l="l" t="t" r="r" b="b"/>
              <a:pathLst>
                <a:path w="7559" h="9898" extrusionOk="0">
                  <a:moveTo>
                    <a:pt x="171" y="2818"/>
                  </a:moveTo>
                  <a:cubicBezTo>
                    <a:pt x="169" y="2827"/>
                    <a:pt x="168" y="2838"/>
                    <a:pt x="168" y="2849"/>
                  </a:cubicBezTo>
                  <a:cubicBezTo>
                    <a:pt x="169" y="2838"/>
                    <a:pt x="171" y="2828"/>
                    <a:pt x="171" y="2818"/>
                  </a:cubicBezTo>
                  <a:close/>
                  <a:moveTo>
                    <a:pt x="167" y="0"/>
                  </a:moveTo>
                  <a:cubicBezTo>
                    <a:pt x="1" y="0"/>
                    <a:pt x="166" y="961"/>
                    <a:pt x="122" y="961"/>
                  </a:cubicBezTo>
                  <a:cubicBezTo>
                    <a:pt x="122" y="987"/>
                    <a:pt x="122" y="1011"/>
                    <a:pt x="122" y="1029"/>
                  </a:cubicBezTo>
                  <a:lnTo>
                    <a:pt x="168" y="1052"/>
                  </a:lnTo>
                  <a:cubicBezTo>
                    <a:pt x="191" y="1234"/>
                    <a:pt x="145" y="1098"/>
                    <a:pt x="145" y="1257"/>
                  </a:cubicBezTo>
                  <a:cubicBezTo>
                    <a:pt x="144" y="1258"/>
                    <a:pt x="142" y="1259"/>
                    <a:pt x="141" y="1259"/>
                  </a:cubicBezTo>
                  <a:cubicBezTo>
                    <a:pt x="122" y="1259"/>
                    <a:pt x="121" y="1112"/>
                    <a:pt x="100" y="984"/>
                  </a:cubicBezTo>
                  <a:lnTo>
                    <a:pt x="100" y="984"/>
                  </a:lnTo>
                  <a:cubicBezTo>
                    <a:pt x="100" y="1098"/>
                    <a:pt x="100" y="1234"/>
                    <a:pt x="122" y="1280"/>
                  </a:cubicBezTo>
                  <a:cubicBezTo>
                    <a:pt x="122" y="1327"/>
                    <a:pt x="118" y="1331"/>
                    <a:pt x="114" y="1331"/>
                  </a:cubicBezTo>
                  <a:cubicBezTo>
                    <a:pt x="113" y="1331"/>
                    <a:pt x="112" y="1331"/>
                    <a:pt x="111" y="1331"/>
                  </a:cubicBezTo>
                  <a:cubicBezTo>
                    <a:pt x="105" y="1331"/>
                    <a:pt x="100" y="1336"/>
                    <a:pt x="100" y="1416"/>
                  </a:cubicBezTo>
                  <a:cubicBezTo>
                    <a:pt x="100" y="1507"/>
                    <a:pt x="145" y="1643"/>
                    <a:pt x="122" y="1757"/>
                  </a:cubicBezTo>
                  <a:cubicBezTo>
                    <a:pt x="122" y="2030"/>
                    <a:pt x="191" y="2189"/>
                    <a:pt x="168" y="2439"/>
                  </a:cubicBezTo>
                  <a:lnTo>
                    <a:pt x="168" y="2417"/>
                  </a:lnTo>
                  <a:lnTo>
                    <a:pt x="168" y="2417"/>
                  </a:lnTo>
                  <a:cubicBezTo>
                    <a:pt x="147" y="2502"/>
                    <a:pt x="185" y="2667"/>
                    <a:pt x="171" y="2818"/>
                  </a:cubicBezTo>
                  <a:lnTo>
                    <a:pt x="171" y="2818"/>
                  </a:lnTo>
                  <a:cubicBezTo>
                    <a:pt x="175" y="2805"/>
                    <a:pt x="180" y="2796"/>
                    <a:pt x="186" y="2796"/>
                  </a:cubicBezTo>
                  <a:cubicBezTo>
                    <a:pt x="194" y="2796"/>
                    <a:pt x="204" y="2810"/>
                    <a:pt x="213" y="2849"/>
                  </a:cubicBezTo>
                  <a:cubicBezTo>
                    <a:pt x="191" y="3053"/>
                    <a:pt x="213" y="3167"/>
                    <a:pt x="213" y="3303"/>
                  </a:cubicBezTo>
                  <a:lnTo>
                    <a:pt x="236" y="3440"/>
                  </a:lnTo>
                  <a:cubicBezTo>
                    <a:pt x="259" y="4099"/>
                    <a:pt x="441" y="6692"/>
                    <a:pt x="486" y="7351"/>
                  </a:cubicBezTo>
                  <a:lnTo>
                    <a:pt x="464" y="7328"/>
                  </a:lnTo>
                  <a:lnTo>
                    <a:pt x="464" y="7328"/>
                  </a:lnTo>
                  <a:cubicBezTo>
                    <a:pt x="509" y="7965"/>
                    <a:pt x="554" y="8897"/>
                    <a:pt x="623" y="9898"/>
                  </a:cubicBezTo>
                  <a:cubicBezTo>
                    <a:pt x="1237" y="9466"/>
                    <a:pt x="1896" y="8988"/>
                    <a:pt x="2487" y="8579"/>
                  </a:cubicBezTo>
                  <a:cubicBezTo>
                    <a:pt x="2828" y="8329"/>
                    <a:pt x="3147" y="8079"/>
                    <a:pt x="3397" y="7897"/>
                  </a:cubicBezTo>
                  <a:cubicBezTo>
                    <a:pt x="3533" y="7829"/>
                    <a:pt x="3715" y="7692"/>
                    <a:pt x="3852" y="7601"/>
                  </a:cubicBezTo>
                  <a:lnTo>
                    <a:pt x="3852" y="7601"/>
                  </a:lnTo>
                  <a:cubicBezTo>
                    <a:pt x="3826" y="7619"/>
                    <a:pt x="3813" y="7626"/>
                    <a:pt x="3810" y="7626"/>
                  </a:cubicBezTo>
                  <a:cubicBezTo>
                    <a:pt x="3804" y="7626"/>
                    <a:pt x="3824" y="7607"/>
                    <a:pt x="3852" y="7578"/>
                  </a:cubicBezTo>
                  <a:cubicBezTo>
                    <a:pt x="4284" y="7283"/>
                    <a:pt x="3875" y="7556"/>
                    <a:pt x="4284" y="7237"/>
                  </a:cubicBezTo>
                  <a:cubicBezTo>
                    <a:pt x="4511" y="7078"/>
                    <a:pt x="5057" y="6692"/>
                    <a:pt x="5603" y="6305"/>
                  </a:cubicBezTo>
                  <a:cubicBezTo>
                    <a:pt x="6399" y="5782"/>
                    <a:pt x="7195" y="5236"/>
                    <a:pt x="7558" y="4963"/>
                  </a:cubicBezTo>
                  <a:cubicBezTo>
                    <a:pt x="7490" y="4918"/>
                    <a:pt x="7445" y="4895"/>
                    <a:pt x="7399" y="4850"/>
                  </a:cubicBezTo>
                  <a:cubicBezTo>
                    <a:pt x="7172" y="4713"/>
                    <a:pt x="6944" y="4554"/>
                    <a:pt x="6694" y="4395"/>
                  </a:cubicBezTo>
                  <a:cubicBezTo>
                    <a:pt x="6581" y="4327"/>
                    <a:pt x="6467" y="4236"/>
                    <a:pt x="6353" y="4168"/>
                  </a:cubicBezTo>
                  <a:cubicBezTo>
                    <a:pt x="6308" y="4122"/>
                    <a:pt x="6262" y="4099"/>
                    <a:pt x="6217" y="4077"/>
                  </a:cubicBezTo>
                  <a:lnTo>
                    <a:pt x="6126" y="4008"/>
                  </a:lnTo>
                  <a:lnTo>
                    <a:pt x="6171" y="4031"/>
                  </a:lnTo>
                  <a:cubicBezTo>
                    <a:pt x="5921" y="3872"/>
                    <a:pt x="4534" y="2871"/>
                    <a:pt x="4261" y="2689"/>
                  </a:cubicBezTo>
                  <a:lnTo>
                    <a:pt x="4261" y="2689"/>
                  </a:lnTo>
                  <a:lnTo>
                    <a:pt x="4284" y="2712"/>
                  </a:lnTo>
                  <a:cubicBezTo>
                    <a:pt x="4034" y="2576"/>
                    <a:pt x="4079" y="2553"/>
                    <a:pt x="3897" y="2417"/>
                  </a:cubicBezTo>
                  <a:cubicBezTo>
                    <a:pt x="3897" y="2423"/>
                    <a:pt x="3893" y="2426"/>
                    <a:pt x="3885" y="2426"/>
                  </a:cubicBezTo>
                  <a:cubicBezTo>
                    <a:pt x="3836" y="2426"/>
                    <a:pt x="3657" y="2319"/>
                    <a:pt x="3579" y="2280"/>
                  </a:cubicBezTo>
                  <a:lnTo>
                    <a:pt x="3602" y="2280"/>
                  </a:lnTo>
                  <a:cubicBezTo>
                    <a:pt x="3465" y="2189"/>
                    <a:pt x="3170" y="2030"/>
                    <a:pt x="2965" y="1894"/>
                  </a:cubicBezTo>
                  <a:lnTo>
                    <a:pt x="2988" y="1894"/>
                  </a:lnTo>
                  <a:cubicBezTo>
                    <a:pt x="2806" y="1780"/>
                    <a:pt x="2487" y="1552"/>
                    <a:pt x="2374" y="1484"/>
                  </a:cubicBezTo>
                  <a:cubicBezTo>
                    <a:pt x="2101" y="1280"/>
                    <a:pt x="1691" y="938"/>
                    <a:pt x="1305" y="711"/>
                  </a:cubicBezTo>
                  <a:lnTo>
                    <a:pt x="1100" y="506"/>
                  </a:lnTo>
                  <a:lnTo>
                    <a:pt x="1055" y="484"/>
                  </a:lnTo>
                  <a:lnTo>
                    <a:pt x="191" y="6"/>
                  </a:lnTo>
                  <a:cubicBezTo>
                    <a:pt x="182" y="2"/>
                    <a:pt x="174" y="0"/>
                    <a:pt x="16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34"/>
            <p:cNvSpPr/>
            <p:nvPr/>
          </p:nvSpPr>
          <p:spPr>
            <a:xfrm rot="1103015">
              <a:off x="5355680" y="3614055"/>
              <a:ext cx="137850" cy="107083"/>
            </a:xfrm>
            <a:custGeom>
              <a:avLst/>
              <a:gdLst/>
              <a:ahLst/>
              <a:cxnLst/>
              <a:rect l="l" t="t" r="r" b="b"/>
              <a:pathLst>
                <a:path w="5042" h="3917" extrusionOk="0">
                  <a:moveTo>
                    <a:pt x="4526" y="28"/>
                  </a:moveTo>
                  <a:cubicBezTo>
                    <a:pt x="4480" y="28"/>
                    <a:pt x="4412" y="28"/>
                    <a:pt x="4389" y="51"/>
                  </a:cubicBezTo>
                  <a:cubicBezTo>
                    <a:pt x="4389" y="51"/>
                    <a:pt x="4457" y="28"/>
                    <a:pt x="4526" y="28"/>
                  </a:cubicBezTo>
                  <a:close/>
                  <a:moveTo>
                    <a:pt x="4922" y="1"/>
                  </a:moveTo>
                  <a:cubicBezTo>
                    <a:pt x="4781" y="1"/>
                    <a:pt x="4548" y="51"/>
                    <a:pt x="4548" y="51"/>
                  </a:cubicBezTo>
                  <a:cubicBezTo>
                    <a:pt x="4571" y="28"/>
                    <a:pt x="4617" y="28"/>
                    <a:pt x="4617" y="28"/>
                  </a:cubicBezTo>
                  <a:lnTo>
                    <a:pt x="4617" y="28"/>
                  </a:lnTo>
                  <a:cubicBezTo>
                    <a:pt x="4617" y="28"/>
                    <a:pt x="4548" y="28"/>
                    <a:pt x="4503" y="51"/>
                  </a:cubicBezTo>
                  <a:cubicBezTo>
                    <a:pt x="4473" y="59"/>
                    <a:pt x="4460" y="61"/>
                    <a:pt x="4453" y="61"/>
                  </a:cubicBezTo>
                  <a:cubicBezTo>
                    <a:pt x="4440" y="61"/>
                    <a:pt x="4450" y="51"/>
                    <a:pt x="4389" y="51"/>
                  </a:cubicBezTo>
                  <a:cubicBezTo>
                    <a:pt x="4321" y="51"/>
                    <a:pt x="4389" y="28"/>
                    <a:pt x="4321" y="28"/>
                  </a:cubicBezTo>
                  <a:cubicBezTo>
                    <a:pt x="4253" y="51"/>
                    <a:pt x="4207" y="51"/>
                    <a:pt x="4139" y="51"/>
                  </a:cubicBezTo>
                  <a:cubicBezTo>
                    <a:pt x="4003" y="51"/>
                    <a:pt x="3912" y="97"/>
                    <a:pt x="3798" y="97"/>
                  </a:cubicBezTo>
                  <a:cubicBezTo>
                    <a:pt x="3752" y="97"/>
                    <a:pt x="3662" y="119"/>
                    <a:pt x="3571" y="119"/>
                  </a:cubicBezTo>
                  <a:cubicBezTo>
                    <a:pt x="3480" y="119"/>
                    <a:pt x="3411" y="142"/>
                    <a:pt x="3343" y="142"/>
                  </a:cubicBezTo>
                  <a:lnTo>
                    <a:pt x="3275" y="165"/>
                  </a:lnTo>
                  <a:cubicBezTo>
                    <a:pt x="2934" y="188"/>
                    <a:pt x="1638" y="324"/>
                    <a:pt x="1297" y="369"/>
                  </a:cubicBezTo>
                  <a:cubicBezTo>
                    <a:pt x="978" y="392"/>
                    <a:pt x="501" y="460"/>
                    <a:pt x="0" y="506"/>
                  </a:cubicBezTo>
                  <a:cubicBezTo>
                    <a:pt x="228" y="802"/>
                    <a:pt x="478" y="1120"/>
                    <a:pt x="705" y="1416"/>
                  </a:cubicBezTo>
                  <a:cubicBezTo>
                    <a:pt x="842" y="1597"/>
                    <a:pt x="978" y="1757"/>
                    <a:pt x="1069" y="1870"/>
                  </a:cubicBezTo>
                  <a:cubicBezTo>
                    <a:pt x="1115" y="1939"/>
                    <a:pt x="1183" y="2029"/>
                    <a:pt x="1228" y="2098"/>
                  </a:cubicBezTo>
                  <a:cubicBezTo>
                    <a:pt x="1219" y="2078"/>
                    <a:pt x="1217" y="2071"/>
                    <a:pt x="1220" y="2071"/>
                  </a:cubicBezTo>
                  <a:cubicBezTo>
                    <a:pt x="1225" y="2071"/>
                    <a:pt x="1238" y="2085"/>
                    <a:pt x="1251" y="2098"/>
                  </a:cubicBezTo>
                  <a:cubicBezTo>
                    <a:pt x="1331" y="2200"/>
                    <a:pt x="1336" y="2200"/>
                    <a:pt x="1342" y="2200"/>
                  </a:cubicBezTo>
                  <a:cubicBezTo>
                    <a:pt x="1348" y="2200"/>
                    <a:pt x="1353" y="2200"/>
                    <a:pt x="1433" y="2302"/>
                  </a:cubicBezTo>
                  <a:cubicBezTo>
                    <a:pt x="1524" y="2416"/>
                    <a:pt x="1729" y="2689"/>
                    <a:pt x="1933" y="2962"/>
                  </a:cubicBezTo>
                  <a:cubicBezTo>
                    <a:pt x="2229" y="3348"/>
                    <a:pt x="2525" y="3735"/>
                    <a:pt x="2661" y="3917"/>
                  </a:cubicBezTo>
                  <a:cubicBezTo>
                    <a:pt x="2706" y="3894"/>
                    <a:pt x="2706" y="3871"/>
                    <a:pt x="2729" y="3849"/>
                  </a:cubicBezTo>
                  <a:cubicBezTo>
                    <a:pt x="2797" y="3712"/>
                    <a:pt x="2866" y="3599"/>
                    <a:pt x="2934" y="3485"/>
                  </a:cubicBezTo>
                  <a:cubicBezTo>
                    <a:pt x="2979" y="3417"/>
                    <a:pt x="3025" y="3348"/>
                    <a:pt x="3048" y="3303"/>
                  </a:cubicBezTo>
                  <a:lnTo>
                    <a:pt x="3093" y="3235"/>
                  </a:lnTo>
                  <a:lnTo>
                    <a:pt x="3116" y="3189"/>
                  </a:lnTo>
                  <a:cubicBezTo>
                    <a:pt x="3207" y="3053"/>
                    <a:pt x="3662" y="2348"/>
                    <a:pt x="3752" y="2189"/>
                  </a:cubicBezTo>
                  <a:lnTo>
                    <a:pt x="3752" y="2211"/>
                  </a:lnTo>
                  <a:cubicBezTo>
                    <a:pt x="3821" y="2075"/>
                    <a:pt x="3821" y="2098"/>
                    <a:pt x="3889" y="1984"/>
                  </a:cubicBezTo>
                  <a:lnTo>
                    <a:pt x="3889" y="1984"/>
                  </a:lnTo>
                  <a:cubicBezTo>
                    <a:pt x="3887" y="1986"/>
                    <a:pt x="3886" y="1987"/>
                    <a:pt x="3885" y="1987"/>
                  </a:cubicBezTo>
                  <a:cubicBezTo>
                    <a:pt x="3876" y="1987"/>
                    <a:pt x="3936" y="1867"/>
                    <a:pt x="3957" y="1825"/>
                  </a:cubicBezTo>
                  <a:lnTo>
                    <a:pt x="3957" y="1848"/>
                  </a:lnTo>
                  <a:cubicBezTo>
                    <a:pt x="4003" y="1779"/>
                    <a:pt x="4071" y="1620"/>
                    <a:pt x="4139" y="1506"/>
                  </a:cubicBezTo>
                  <a:lnTo>
                    <a:pt x="4139" y="1529"/>
                  </a:lnTo>
                  <a:cubicBezTo>
                    <a:pt x="4185" y="1416"/>
                    <a:pt x="4298" y="1256"/>
                    <a:pt x="4344" y="1188"/>
                  </a:cubicBezTo>
                  <a:cubicBezTo>
                    <a:pt x="4435" y="1052"/>
                    <a:pt x="4594" y="847"/>
                    <a:pt x="4685" y="642"/>
                  </a:cubicBezTo>
                  <a:lnTo>
                    <a:pt x="4799" y="529"/>
                  </a:lnTo>
                  <a:lnTo>
                    <a:pt x="4821" y="506"/>
                  </a:lnTo>
                  <a:lnTo>
                    <a:pt x="5026" y="51"/>
                  </a:lnTo>
                  <a:cubicBezTo>
                    <a:pt x="5041" y="13"/>
                    <a:pt x="4993" y="1"/>
                    <a:pt x="492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34"/>
            <p:cNvSpPr/>
            <p:nvPr/>
          </p:nvSpPr>
          <p:spPr>
            <a:xfrm rot="1103015">
              <a:off x="6301426" y="4388097"/>
              <a:ext cx="107338" cy="138111"/>
            </a:xfrm>
            <a:custGeom>
              <a:avLst/>
              <a:gdLst/>
              <a:ahLst/>
              <a:cxnLst/>
              <a:rect l="l" t="t" r="r" b="b"/>
              <a:pathLst>
                <a:path w="3926" h="5052" extrusionOk="0">
                  <a:moveTo>
                    <a:pt x="92" y="1"/>
                  </a:moveTo>
                  <a:cubicBezTo>
                    <a:pt x="1" y="1"/>
                    <a:pt x="104" y="482"/>
                    <a:pt x="83" y="504"/>
                  </a:cubicBezTo>
                  <a:cubicBezTo>
                    <a:pt x="83" y="512"/>
                    <a:pt x="83" y="519"/>
                    <a:pt x="83" y="527"/>
                  </a:cubicBezTo>
                  <a:lnTo>
                    <a:pt x="105" y="527"/>
                  </a:lnTo>
                  <a:cubicBezTo>
                    <a:pt x="105" y="617"/>
                    <a:pt x="83" y="549"/>
                    <a:pt x="105" y="640"/>
                  </a:cubicBezTo>
                  <a:cubicBezTo>
                    <a:pt x="83" y="640"/>
                    <a:pt x="83" y="572"/>
                    <a:pt x="60" y="504"/>
                  </a:cubicBezTo>
                  <a:lnTo>
                    <a:pt x="60" y="504"/>
                  </a:lnTo>
                  <a:cubicBezTo>
                    <a:pt x="83" y="572"/>
                    <a:pt x="60" y="617"/>
                    <a:pt x="83" y="663"/>
                  </a:cubicBezTo>
                  <a:cubicBezTo>
                    <a:pt x="83" y="676"/>
                    <a:pt x="81" y="680"/>
                    <a:pt x="78" y="680"/>
                  </a:cubicBezTo>
                  <a:cubicBezTo>
                    <a:pt x="75" y="680"/>
                    <a:pt x="71" y="676"/>
                    <a:pt x="67" y="676"/>
                  </a:cubicBezTo>
                  <a:cubicBezTo>
                    <a:pt x="63" y="676"/>
                    <a:pt x="60" y="682"/>
                    <a:pt x="60" y="708"/>
                  </a:cubicBezTo>
                  <a:cubicBezTo>
                    <a:pt x="83" y="777"/>
                    <a:pt x="83" y="845"/>
                    <a:pt x="83" y="890"/>
                  </a:cubicBezTo>
                  <a:cubicBezTo>
                    <a:pt x="83" y="1050"/>
                    <a:pt x="128" y="1118"/>
                    <a:pt x="128" y="1254"/>
                  </a:cubicBezTo>
                  <a:lnTo>
                    <a:pt x="105" y="1231"/>
                  </a:lnTo>
                  <a:lnTo>
                    <a:pt x="105" y="1231"/>
                  </a:lnTo>
                  <a:cubicBezTo>
                    <a:pt x="105" y="1277"/>
                    <a:pt x="128" y="1368"/>
                    <a:pt x="128" y="1459"/>
                  </a:cubicBezTo>
                  <a:cubicBezTo>
                    <a:pt x="128" y="1446"/>
                    <a:pt x="128" y="1433"/>
                    <a:pt x="132" y="1433"/>
                  </a:cubicBezTo>
                  <a:cubicBezTo>
                    <a:pt x="136" y="1433"/>
                    <a:pt x="141" y="1440"/>
                    <a:pt x="151" y="1459"/>
                  </a:cubicBezTo>
                  <a:cubicBezTo>
                    <a:pt x="151" y="1550"/>
                    <a:pt x="151" y="1618"/>
                    <a:pt x="151" y="1686"/>
                  </a:cubicBezTo>
                  <a:lnTo>
                    <a:pt x="173" y="1754"/>
                  </a:lnTo>
                  <a:cubicBezTo>
                    <a:pt x="196" y="2096"/>
                    <a:pt x="310" y="3414"/>
                    <a:pt x="333" y="3756"/>
                  </a:cubicBezTo>
                  <a:lnTo>
                    <a:pt x="333" y="3733"/>
                  </a:lnTo>
                  <a:cubicBezTo>
                    <a:pt x="355" y="4074"/>
                    <a:pt x="401" y="4529"/>
                    <a:pt x="424" y="5052"/>
                  </a:cubicBezTo>
                  <a:cubicBezTo>
                    <a:pt x="742" y="4824"/>
                    <a:pt x="1060" y="4574"/>
                    <a:pt x="1379" y="4347"/>
                  </a:cubicBezTo>
                  <a:cubicBezTo>
                    <a:pt x="1538" y="4210"/>
                    <a:pt x="1697" y="4097"/>
                    <a:pt x="1834" y="4006"/>
                  </a:cubicBezTo>
                  <a:cubicBezTo>
                    <a:pt x="1902" y="3960"/>
                    <a:pt x="1993" y="3892"/>
                    <a:pt x="2061" y="3847"/>
                  </a:cubicBezTo>
                  <a:lnTo>
                    <a:pt x="2061" y="3847"/>
                  </a:lnTo>
                  <a:cubicBezTo>
                    <a:pt x="2048" y="3853"/>
                    <a:pt x="2040" y="3856"/>
                    <a:pt x="2037" y="3856"/>
                  </a:cubicBezTo>
                  <a:cubicBezTo>
                    <a:pt x="2029" y="3856"/>
                    <a:pt x="2045" y="3840"/>
                    <a:pt x="2061" y="3824"/>
                  </a:cubicBezTo>
                  <a:cubicBezTo>
                    <a:pt x="2266" y="3665"/>
                    <a:pt x="2061" y="3801"/>
                    <a:pt x="2288" y="3642"/>
                  </a:cubicBezTo>
                  <a:cubicBezTo>
                    <a:pt x="2402" y="3551"/>
                    <a:pt x="2652" y="3369"/>
                    <a:pt x="2948" y="3164"/>
                  </a:cubicBezTo>
                  <a:cubicBezTo>
                    <a:pt x="3334" y="2869"/>
                    <a:pt x="3744" y="2596"/>
                    <a:pt x="3926" y="2459"/>
                  </a:cubicBezTo>
                  <a:cubicBezTo>
                    <a:pt x="3880" y="2437"/>
                    <a:pt x="3857" y="2414"/>
                    <a:pt x="3835" y="2391"/>
                  </a:cubicBezTo>
                  <a:cubicBezTo>
                    <a:pt x="3721" y="2323"/>
                    <a:pt x="3607" y="2255"/>
                    <a:pt x="3471" y="2164"/>
                  </a:cubicBezTo>
                  <a:cubicBezTo>
                    <a:pt x="3425" y="2141"/>
                    <a:pt x="3357" y="2096"/>
                    <a:pt x="3312" y="2050"/>
                  </a:cubicBezTo>
                  <a:lnTo>
                    <a:pt x="3221" y="2005"/>
                  </a:lnTo>
                  <a:lnTo>
                    <a:pt x="3175" y="1982"/>
                  </a:lnTo>
                  <a:lnTo>
                    <a:pt x="3198" y="1982"/>
                  </a:lnTo>
                  <a:cubicBezTo>
                    <a:pt x="3061" y="1914"/>
                    <a:pt x="2357" y="1413"/>
                    <a:pt x="2197" y="1322"/>
                  </a:cubicBezTo>
                  <a:lnTo>
                    <a:pt x="2197" y="1322"/>
                  </a:lnTo>
                  <a:lnTo>
                    <a:pt x="2220" y="1345"/>
                  </a:lnTo>
                  <a:cubicBezTo>
                    <a:pt x="2084" y="1277"/>
                    <a:pt x="2106" y="1254"/>
                    <a:pt x="2015" y="1186"/>
                  </a:cubicBezTo>
                  <a:cubicBezTo>
                    <a:pt x="2015" y="1189"/>
                    <a:pt x="2013" y="1191"/>
                    <a:pt x="2009" y="1191"/>
                  </a:cubicBezTo>
                  <a:cubicBezTo>
                    <a:pt x="1985" y="1191"/>
                    <a:pt x="1895" y="1137"/>
                    <a:pt x="1856" y="1118"/>
                  </a:cubicBezTo>
                  <a:cubicBezTo>
                    <a:pt x="1811" y="1072"/>
                    <a:pt x="1652" y="1004"/>
                    <a:pt x="1538" y="936"/>
                  </a:cubicBezTo>
                  <a:lnTo>
                    <a:pt x="1561" y="936"/>
                  </a:lnTo>
                  <a:cubicBezTo>
                    <a:pt x="1447" y="890"/>
                    <a:pt x="1288" y="777"/>
                    <a:pt x="1242" y="731"/>
                  </a:cubicBezTo>
                  <a:cubicBezTo>
                    <a:pt x="1083" y="617"/>
                    <a:pt x="878" y="458"/>
                    <a:pt x="674" y="345"/>
                  </a:cubicBezTo>
                  <a:lnTo>
                    <a:pt x="583" y="231"/>
                  </a:lnTo>
                  <a:lnTo>
                    <a:pt x="560" y="231"/>
                  </a:lnTo>
                  <a:lnTo>
                    <a:pt x="105" y="3"/>
                  </a:lnTo>
                  <a:cubicBezTo>
                    <a:pt x="101" y="2"/>
                    <a:pt x="96" y="1"/>
                    <a:pt x="9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34"/>
            <p:cNvSpPr/>
            <p:nvPr/>
          </p:nvSpPr>
          <p:spPr>
            <a:xfrm rot="1103015">
              <a:off x="5263800" y="4692986"/>
              <a:ext cx="225092" cy="242761"/>
            </a:xfrm>
            <a:custGeom>
              <a:avLst/>
              <a:gdLst/>
              <a:ahLst/>
              <a:cxnLst/>
              <a:rect l="l" t="t" r="r" b="b"/>
              <a:pathLst>
                <a:path w="8233" h="8880" extrusionOk="0">
                  <a:moveTo>
                    <a:pt x="6649" y="516"/>
                  </a:moveTo>
                  <a:cubicBezTo>
                    <a:pt x="6644" y="518"/>
                    <a:pt x="6639" y="522"/>
                    <a:pt x="6633" y="526"/>
                  </a:cubicBezTo>
                  <a:lnTo>
                    <a:pt x="6633" y="526"/>
                  </a:lnTo>
                  <a:cubicBezTo>
                    <a:pt x="6638" y="522"/>
                    <a:pt x="6643" y="519"/>
                    <a:pt x="6648" y="517"/>
                  </a:cubicBezTo>
                  <a:lnTo>
                    <a:pt x="6648" y="517"/>
                  </a:lnTo>
                  <a:cubicBezTo>
                    <a:pt x="6648" y="517"/>
                    <a:pt x="6649" y="516"/>
                    <a:pt x="6649" y="516"/>
                  </a:cubicBezTo>
                  <a:close/>
                  <a:moveTo>
                    <a:pt x="3795" y="7707"/>
                  </a:moveTo>
                  <a:cubicBezTo>
                    <a:pt x="3804" y="7710"/>
                    <a:pt x="3820" y="7714"/>
                    <a:pt x="3844" y="7720"/>
                  </a:cubicBezTo>
                  <a:cubicBezTo>
                    <a:pt x="3828" y="7716"/>
                    <a:pt x="3811" y="7711"/>
                    <a:pt x="3795" y="7707"/>
                  </a:cubicBezTo>
                  <a:close/>
                  <a:moveTo>
                    <a:pt x="7277" y="0"/>
                  </a:moveTo>
                  <a:cubicBezTo>
                    <a:pt x="7150" y="0"/>
                    <a:pt x="6817" y="348"/>
                    <a:pt x="6649" y="516"/>
                  </a:cubicBezTo>
                  <a:lnTo>
                    <a:pt x="6649" y="516"/>
                  </a:lnTo>
                  <a:cubicBezTo>
                    <a:pt x="6655" y="513"/>
                    <a:pt x="6659" y="512"/>
                    <a:pt x="6663" y="512"/>
                  </a:cubicBezTo>
                  <a:cubicBezTo>
                    <a:pt x="6660" y="512"/>
                    <a:pt x="6655" y="514"/>
                    <a:pt x="6648" y="517"/>
                  </a:cubicBezTo>
                  <a:lnTo>
                    <a:pt x="6648" y="517"/>
                  </a:lnTo>
                  <a:cubicBezTo>
                    <a:pt x="6595" y="569"/>
                    <a:pt x="6559" y="603"/>
                    <a:pt x="6551" y="603"/>
                  </a:cubicBezTo>
                  <a:cubicBezTo>
                    <a:pt x="6550" y="603"/>
                    <a:pt x="6550" y="603"/>
                    <a:pt x="6550" y="603"/>
                  </a:cubicBezTo>
                  <a:cubicBezTo>
                    <a:pt x="6579" y="573"/>
                    <a:pt x="6609" y="543"/>
                    <a:pt x="6633" y="526"/>
                  </a:cubicBezTo>
                  <a:lnTo>
                    <a:pt x="6633" y="526"/>
                  </a:lnTo>
                  <a:cubicBezTo>
                    <a:pt x="6589" y="553"/>
                    <a:pt x="6516" y="614"/>
                    <a:pt x="6481" y="648"/>
                  </a:cubicBezTo>
                  <a:lnTo>
                    <a:pt x="6504" y="694"/>
                  </a:lnTo>
                  <a:cubicBezTo>
                    <a:pt x="6368" y="807"/>
                    <a:pt x="6459" y="694"/>
                    <a:pt x="6322" y="830"/>
                  </a:cubicBezTo>
                  <a:cubicBezTo>
                    <a:pt x="6299" y="807"/>
                    <a:pt x="6413" y="694"/>
                    <a:pt x="6527" y="603"/>
                  </a:cubicBezTo>
                  <a:lnTo>
                    <a:pt x="6527" y="603"/>
                  </a:lnTo>
                  <a:cubicBezTo>
                    <a:pt x="6436" y="671"/>
                    <a:pt x="6322" y="762"/>
                    <a:pt x="6299" y="807"/>
                  </a:cubicBezTo>
                  <a:cubicBezTo>
                    <a:pt x="6271" y="828"/>
                    <a:pt x="6260" y="834"/>
                    <a:pt x="6256" y="834"/>
                  </a:cubicBezTo>
                  <a:cubicBezTo>
                    <a:pt x="6250" y="834"/>
                    <a:pt x="6253" y="826"/>
                    <a:pt x="6244" y="826"/>
                  </a:cubicBezTo>
                  <a:cubicBezTo>
                    <a:pt x="6237" y="826"/>
                    <a:pt x="6221" y="831"/>
                    <a:pt x="6186" y="853"/>
                  </a:cubicBezTo>
                  <a:cubicBezTo>
                    <a:pt x="6118" y="944"/>
                    <a:pt x="6027" y="1057"/>
                    <a:pt x="5936" y="1126"/>
                  </a:cubicBezTo>
                  <a:lnTo>
                    <a:pt x="5936" y="1103"/>
                  </a:lnTo>
                  <a:cubicBezTo>
                    <a:pt x="5708" y="1285"/>
                    <a:pt x="5640" y="1421"/>
                    <a:pt x="5435" y="1580"/>
                  </a:cubicBezTo>
                  <a:lnTo>
                    <a:pt x="5458" y="1558"/>
                  </a:lnTo>
                  <a:lnTo>
                    <a:pt x="5458" y="1558"/>
                  </a:lnTo>
                  <a:cubicBezTo>
                    <a:pt x="5367" y="1603"/>
                    <a:pt x="5253" y="1740"/>
                    <a:pt x="5140" y="1853"/>
                  </a:cubicBezTo>
                  <a:cubicBezTo>
                    <a:pt x="5151" y="1842"/>
                    <a:pt x="5168" y="1831"/>
                    <a:pt x="5174" y="1831"/>
                  </a:cubicBezTo>
                  <a:cubicBezTo>
                    <a:pt x="5180" y="1831"/>
                    <a:pt x="5174" y="1842"/>
                    <a:pt x="5140" y="1876"/>
                  </a:cubicBezTo>
                  <a:cubicBezTo>
                    <a:pt x="4981" y="1990"/>
                    <a:pt x="4912" y="2103"/>
                    <a:pt x="4799" y="2172"/>
                  </a:cubicBezTo>
                  <a:lnTo>
                    <a:pt x="4708" y="2285"/>
                  </a:lnTo>
                  <a:cubicBezTo>
                    <a:pt x="4230" y="2717"/>
                    <a:pt x="2343" y="4514"/>
                    <a:pt x="1865" y="4969"/>
                  </a:cubicBezTo>
                  <a:lnTo>
                    <a:pt x="1888" y="4946"/>
                  </a:lnTo>
                  <a:lnTo>
                    <a:pt x="1888" y="4946"/>
                  </a:lnTo>
                  <a:cubicBezTo>
                    <a:pt x="1410" y="5378"/>
                    <a:pt x="728" y="6015"/>
                    <a:pt x="0" y="6697"/>
                  </a:cubicBezTo>
                  <a:cubicBezTo>
                    <a:pt x="728" y="6902"/>
                    <a:pt x="1501" y="7106"/>
                    <a:pt x="2206" y="7288"/>
                  </a:cubicBezTo>
                  <a:cubicBezTo>
                    <a:pt x="2638" y="7402"/>
                    <a:pt x="3002" y="7493"/>
                    <a:pt x="3321" y="7561"/>
                  </a:cubicBezTo>
                  <a:cubicBezTo>
                    <a:pt x="3443" y="7622"/>
                    <a:pt x="3640" y="7665"/>
                    <a:pt x="3795" y="7707"/>
                  </a:cubicBezTo>
                  <a:lnTo>
                    <a:pt x="3795" y="7707"/>
                  </a:lnTo>
                  <a:cubicBezTo>
                    <a:pt x="3767" y="7697"/>
                    <a:pt x="3793" y="7697"/>
                    <a:pt x="3844" y="7697"/>
                  </a:cubicBezTo>
                  <a:cubicBezTo>
                    <a:pt x="4094" y="7766"/>
                    <a:pt x="4105" y="7766"/>
                    <a:pt x="4116" y="7766"/>
                  </a:cubicBezTo>
                  <a:cubicBezTo>
                    <a:pt x="4128" y="7766"/>
                    <a:pt x="4139" y="7766"/>
                    <a:pt x="4389" y="7834"/>
                  </a:cubicBezTo>
                  <a:cubicBezTo>
                    <a:pt x="4662" y="7879"/>
                    <a:pt x="5299" y="8061"/>
                    <a:pt x="5958" y="8243"/>
                  </a:cubicBezTo>
                  <a:cubicBezTo>
                    <a:pt x="6868" y="8493"/>
                    <a:pt x="7800" y="8766"/>
                    <a:pt x="8232" y="8880"/>
                  </a:cubicBezTo>
                  <a:cubicBezTo>
                    <a:pt x="8232" y="8789"/>
                    <a:pt x="8210" y="8743"/>
                    <a:pt x="8210" y="8698"/>
                  </a:cubicBezTo>
                  <a:cubicBezTo>
                    <a:pt x="8164" y="8425"/>
                    <a:pt x="8141" y="8129"/>
                    <a:pt x="8119" y="7857"/>
                  </a:cubicBezTo>
                  <a:cubicBezTo>
                    <a:pt x="8096" y="7720"/>
                    <a:pt x="8096" y="7584"/>
                    <a:pt x="8073" y="7447"/>
                  </a:cubicBezTo>
                  <a:cubicBezTo>
                    <a:pt x="8073" y="7379"/>
                    <a:pt x="8073" y="7334"/>
                    <a:pt x="8073" y="7288"/>
                  </a:cubicBezTo>
                  <a:cubicBezTo>
                    <a:pt x="8050" y="7243"/>
                    <a:pt x="8050" y="7220"/>
                    <a:pt x="8050" y="7174"/>
                  </a:cubicBezTo>
                  <a:lnTo>
                    <a:pt x="8050" y="7197"/>
                  </a:lnTo>
                  <a:cubicBezTo>
                    <a:pt x="8028" y="6902"/>
                    <a:pt x="7914" y="5219"/>
                    <a:pt x="7869" y="4878"/>
                  </a:cubicBezTo>
                  <a:lnTo>
                    <a:pt x="7869" y="4923"/>
                  </a:lnTo>
                  <a:cubicBezTo>
                    <a:pt x="7800" y="4628"/>
                    <a:pt x="7846" y="4673"/>
                    <a:pt x="7846" y="4423"/>
                  </a:cubicBezTo>
                  <a:lnTo>
                    <a:pt x="7846" y="4423"/>
                  </a:lnTo>
                  <a:cubicBezTo>
                    <a:pt x="7842" y="4426"/>
                    <a:pt x="7839" y="4428"/>
                    <a:pt x="7835" y="4428"/>
                  </a:cubicBezTo>
                  <a:cubicBezTo>
                    <a:pt x="7794" y="4428"/>
                    <a:pt x="7755" y="4189"/>
                    <a:pt x="7755" y="4105"/>
                  </a:cubicBezTo>
                  <a:cubicBezTo>
                    <a:pt x="7732" y="3968"/>
                    <a:pt x="7664" y="3627"/>
                    <a:pt x="7641" y="3377"/>
                  </a:cubicBezTo>
                  <a:lnTo>
                    <a:pt x="7641" y="3377"/>
                  </a:lnTo>
                  <a:lnTo>
                    <a:pt x="7664" y="3400"/>
                  </a:lnTo>
                  <a:cubicBezTo>
                    <a:pt x="7618" y="3195"/>
                    <a:pt x="7596" y="2808"/>
                    <a:pt x="7596" y="2649"/>
                  </a:cubicBezTo>
                  <a:cubicBezTo>
                    <a:pt x="7573" y="2331"/>
                    <a:pt x="7550" y="1808"/>
                    <a:pt x="7482" y="1353"/>
                  </a:cubicBezTo>
                  <a:lnTo>
                    <a:pt x="7527" y="1057"/>
                  </a:lnTo>
                  <a:lnTo>
                    <a:pt x="7527" y="1012"/>
                  </a:lnTo>
                  <a:lnTo>
                    <a:pt x="7323" y="34"/>
                  </a:lnTo>
                  <a:cubicBezTo>
                    <a:pt x="7315" y="11"/>
                    <a:pt x="7299" y="0"/>
                    <a:pt x="727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34"/>
            <p:cNvSpPr/>
            <p:nvPr/>
          </p:nvSpPr>
          <p:spPr>
            <a:xfrm rot="1103015">
              <a:off x="5799088" y="4539298"/>
              <a:ext cx="267415" cy="217828"/>
            </a:xfrm>
            <a:custGeom>
              <a:avLst/>
              <a:gdLst/>
              <a:ahLst/>
              <a:cxnLst/>
              <a:rect l="l" t="t" r="r" b="b"/>
              <a:pathLst>
                <a:path w="9781" h="7968" extrusionOk="0">
                  <a:moveTo>
                    <a:pt x="8778" y="99"/>
                  </a:moveTo>
                  <a:lnTo>
                    <a:pt x="8778" y="99"/>
                  </a:lnTo>
                  <a:cubicBezTo>
                    <a:pt x="8766" y="102"/>
                    <a:pt x="8754" y="104"/>
                    <a:pt x="8742" y="106"/>
                  </a:cubicBezTo>
                  <a:lnTo>
                    <a:pt x="8742" y="106"/>
                  </a:lnTo>
                  <a:cubicBezTo>
                    <a:pt x="8754" y="104"/>
                    <a:pt x="8766" y="102"/>
                    <a:pt x="8778" y="99"/>
                  </a:cubicBezTo>
                  <a:close/>
                  <a:moveTo>
                    <a:pt x="9617" y="0"/>
                  </a:moveTo>
                  <a:cubicBezTo>
                    <a:pt x="9430" y="0"/>
                    <a:pt x="9105" y="68"/>
                    <a:pt x="8927" y="103"/>
                  </a:cubicBezTo>
                  <a:lnTo>
                    <a:pt x="8927" y="103"/>
                  </a:lnTo>
                  <a:cubicBezTo>
                    <a:pt x="8900" y="107"/>
                    <a:pt x="8862" y="113"/>
                    <a:pt x="8825" y="121"/>
                  </a:cubicBezTo>
                  <a:lnTo>
                    <a:pt x="8825" y="121"/>
                  </a:lnTo>
                  <a:cubicBezTo>
                    <a:pt x="8826" y="121"/>
                    <a:pt x="8828" y="121"/>
                    <a:pt x="8830" y="121"/>
                  </a:cubicBezTo>
                  <a:lnTo>
                    <a:pt x="8830" y="121"/>
                  </a:lnTo>
                  <a:cubicBezTo>
                    <a:pt x="8826" y="122"/>
                    <a:pt x="8823" y="122"/>
                    <a:pt x="8820" y="122"/>
                  </a:cubicBezTo>
                  <a:lnTo>
                    <a:pt x="8820" y="122"/>
                  </a:lnTo>
                  <a:cubicBezTo>
                    <a:pt x="8822" y="122"/>
                    <a:pt x="8823" y="122"/>
                    <a:pt x="8825" y="121"/>
                  </a:cubicBezTo>
                  <a:lnTo>
                    <a:pt x="8825" y="121"/>
                  </a:lnTo>
                  <a:cubicBezTo>
                    <a:pt x="8817" y="122"/>
                    <a:pt x="8809" y="122"/>
                    <a:pt x="8801" y="122"/>
                  </a:cubicBezTo>
                  <a:cubicBezTo>
                    <a:pt x="8801" y="123"/>
                    <a:pt x="8802" y="124"/>
                    <a:pt x="8806" y="124"/>
                  </a:cubicBezTo>
                  <a:cubicBezTo>
                    <a:pt x="8809" y="124"/>
                    <a:pt x="8814" y="123"/>
                    <a:pt x="8820" y="122"/>
                  </a:cubicBezTo>
                  <a:lnTo>
                    <a:pt x="8820" y="122"/>
                  </a:lnTo>
                  <a:cubicBezTo>
                    <a:pt x="8788" y="129"/>
                    <a:pt x="8756" y="137"/>
                    <a:pt x="8733" y="145"/>
                  </a:cubicBezTo>
                  <a:lnTo>
                    <a:pt x="8733" y="168"/>
                  </a:lnTo>
                  <a:cubicBezTo>
                    <a:pt x="8665" y="185"/>
                    <a:pt x="8642" y="189"/>
                    <a:pt x="8629" y="189"/>
                  </a:cubicBezTo>
                  <a:cubicBezTo>
                    <a:pt x="8616" y="189"/>
                    <a:pt x="8616" y="184"/>
                    <a:pt x="8587" y="184"/>
                  </a:cubicBezTo>
                  <a:cubicBezTo>
                    <a:pt x="8571" y="184"/>
                    <a:pt x="8546" y="185"/>
                    <a:pt x="8505" y="190"/>
                  </a:cubicBezTo>
                  <a:cubicBezTo>
                    <a:pt x="8505" y="170"/>
                    <a:pt x="8618" y="130"/>
                    <a:pt x="8742" y="106"/>
                  </a:cubicBezTo>
                  <a:lnTo>
                    <a:pt x="8742" y="106"/>
                  </a:lnTo>
                  <a:cubicBezTo>
                    <a:pt x="8640" y="123"/>
                    <a:pt x="8543" y="127"/>
                    <a:pt x="8482" y="168"/>
                  </a:cubicBezTo>
                  <a:cubicBezTo>
                    <a:pt x="8391" y="168"/>
                    <a:pt x="8461" y="139"/>
                    <a:pt x="8422" y="139"/>
                  </a:cubicBezTo>
                  <a:cubicBezTo>
                    <a:pt x="8412" y="139"/>
                    <a:pt x="8396" y="140"/>
                    <a:pt x="8369" y="145"/>
                  </a:cubicBezTo>
                  <a:cubicBezTo>
                    <a:pt x="8255" y="168"/>
                    <a:pt x="8141" y="213"/>
                    <a:pt x="8028" y="213"/>
                  </a:cubicBezTo>
                  <a:cubicBezTo>
                    <a:pt x="7732" y="236"/>
                    <a:pt x="7596" y="327"/>
                    <a:pt x="7345" y="350"/>
                  </a:cubicBezTo>
                  <a:lnTo>
                    <a:pt x="7368" y="327"/>
                  </a:lnTo>
                  <a:cubicBezTo>
                    <a:pt x="7277" y="327"/>
                    <a:pt x="7095" y="372"/>
                    <a:pt x="6936" y="395"/>
                  </a:cubicBezTo>
                  <a:cubicBezTo>
                    <a:pt x="6982" y="395"/>
                    <a:pt x="7027" y="395"/>
                    <a:pt x="6936" y="418"/>
                  </a:cubicBezTo>
                  <a:cubicBezTo>
                    <a:pt x="6754" y="441"/>
                    <a:pt x="6618" y="463"/>
                    <a:pt x="6481" y="486"/>
                  </a:cubicBezTo>
                  <a:lnTo>
                    <a:pt x="6368" y="532"/>
                  </a:lnTo>
                  <a:cubicBezTo>
                    <a:pt x="5708" y="623"/>
                    <a:pt x="3161" y="1100"/>
                    <a:pt x="2502" y="1214"/>
                  </a:cubicBezTo>
                  <a:lnTo>
                    <a:pt x="2525" y="1191"/>
                  </a:lnTo>
                  <a:lnTo>
                    <a:pt x="2525" y="1191"/>
                  </a:lnTo>
                  <a:cubicBezTo>
                    <a:pt x="1888" y="1305"/>
                    <a:pt x="978" y="1464"/>
                    <a:pt x="0" y="1646"/>
                  </a:cubicBezTo>
                  <a:cubicBezTo>
                    <a:pt x="501" y="2214"/>
                    <a:pt x="1024" y="2806"/>
                    <a:pt x="1524" y="3351"/>
                  </a:cubicBezTo>
                  <a:cubicBezTo>
                    <a:pt x="1820" y="3670"/>
                    <a:pt x="2070" y="3943"/>
                    <a:pt x="2297" y="4170"/>
                  </a:cubicBezTo>
                  <a:cubicBezTo>
                    <a:pt x="2388" y="4306"/>
                    <a:pt x="2525" y="4466"/>
                    <a:pt x="2638" y="4602"/>
                  </a:cubicBezTo>
                  <a:cubicBezTo>
                    <a:pt x="2615" y="4568"/>
                    <a:pt x="2610" y="4551"/>
                    <a:pt x="2615" y="4551"/>
                  </a:cubicBezTo>
                  <a:cubicBezTo>
                    <a:pt x="2621" y="4551"/>
                    <a:pt x="2638" y="4568"/>
                    <a:pt x="2661" y="4602"/>
                  </a:cubicBezTo>
                  <a:cubicBezTo>
                    <a:pt x="3002" y="4966"/>
                    <a:pt x="2706" y="4602"/>
                    <a:pt x="3048" y="4989"/>
                  </a:cubicBezTo>
                  <a:cubicBezTo>
                    <a:pt x="3252" y="5193"/>
                    <a:pt x="3684" y="5671"/>
                    <a:pt x="4139" y="6194"/>
                  </a:cubicBezTo>
                  <a:cubicBezTo>
                    <a:pt x="4753" y="6899"/>
                    <a:pt x="5390" y="7626"/>
                    <a:pt x="5685" y="7968"/>
                  </a:cubicBezTo>
                  <a:cubicBezTo>
                    <a:pt x="5731" y="7899"/>
                    <a:pt x="5754" y="7854"/>
                    <a:pt x="5776" y="7808"/>
                  </a:cubicBezTo>
                  <a:cubicBezTo>
                    <a:pt x="5890" y="7558"/>
                    <a:pt x="6026" y="7308"/>
                    <a:pt x="6163" y="7058"/>
                  </a:cubicBezTo>
                  <a:cubicBezTo>
                    <a:pt x="6208" y="6921"/>
                    <a:pt x="6277" y="6808"/>
                    <a:pt x="6345" y="6694"/>
                  </a:cubicBezTo>
                  <a:cubicBezTo>
                    <a:pt x="6368" y="6626"/>
                    <a:pt x="6390" y="6580"/>
                    <a:pt x="6413" y="6535"/>
                  </a:cubicBezTo>
                  <a:lnTo>
                    <a:pt x="6459" y="6444"/>
                  </a:lnTo>
                  <a:lnTo>
                    <a:pt x="6459" y="6467"/>
                  </a:lnTo>
                  <a:cubicBezTo>
                    <a:pt x="6590" y="6204"/>
                    <a:pt x="7351" y="4849"/>
                    <a:pt x="7551" y="4462"/>
                  </a:cubicBezTo>
                  <a:lnTo>
                    <a:pt x="7551" y="4462"/>
                  </a:lnTo>
                  <a:cubicBezTo>
                    <a:pt x="7551" y="4463"/>
                    <a:pt x="7550" y="4464"/>
                    <a:pt x="7550" y="4466"/>
                  </a:cubicBezTo>
                  <a:lnTo>
                    <a:pt x="7573" y="4420"/>
                  </a:lnTo>
                  <a:lnTo>
                    <a:pt x="7573" y="4420"/>
                  </a:lnTo>
                  <a:cubicBezTo>
                    <a:pt x="7567" y="4433"/>
                    <a:pt x="7559" y="4447"/>
                    <a:pt x="7551" y="4462"/>
                  </a:cubicBezTo>
                  <a:lnTo>
                    <a:pt x="7551" y="4462"/>
                  </a:lnTo>
                  <a:cubicBezTo>
                    <a:pt x="7664" y="4170"/>
                    <a:pt x="7687" y="4237"/>
                    <a:pt x="7800" y="4033"/>
                  </a:cubicBezTo>
                  <a:cubicBezTo>
                    <a:pt x="7755" y="4033"/>
                    <a:pt x="7846" y="3806"/>
                    <a:pt x="7891" y="3715"/>
                  </a:cubicBezTo>
                  <a:lnTo>
                    <a:pt x="7914" y="3715"/>
                  </a:lnTo>
                  <a:cubicBezTo>
                    <a:pt x="7959" y="3579"/>
                    <a:pt x="8096" y="3260"/>
                    <a:pt x="8209" y="3056"/>
                  </a:cubicBezTo>
                  <a:lnTo>
                    <a:pt x="8232" y="3078"/>
                  </a:lnTo>
                  <a:cubicBezTo>
                    <a:pt x="8300" y="2874"/>
                    <a:pt x="8482" y="2533"/>
                    <a:pt x="8551" y="2419"/>
                  </a:cubicBezTo>
                  <a:cubicBezTo>
                    <a:pt x="8733" y="2123"/>
                    <a:pt x="9005" y="1669"/>
                    <a:pt x="9187" y="1259"/>
                  </a:cubicBezTo>
                  <a:lnTo>
                    <a:pt x="9392" y="1032"/>
                  </a:lnTo>
                  <a:lnTo>
                    <a:pt x="9392" y="1009"/>
                  </a:lnTo>
                  <a:lnTo>
                    <a:pt x="9756" y="77"/>
                  </a:lnTo>
                  <a:cubicBezTo>
                    <a:pt x="9781" y="20"/>
                    <a:pt x="9719" y="0"/>
                    <a:pt x="961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34"/>
            <p:cNvSpPr/>
            <p:nvPr/>
          </p:nvSpPr>
          <p:spPr>
            <a:xfrm rot="1103015">
              <a:off x="5833625" y="4102881"/>
              <a:ext cx="226952" cy="241667"/>
            </a:xfrm>
            <a:custGeom>
              <a:avLst/>
              <a:gdLst/>
              <a:ahLst/>
              <a:cxnLst/>
              <a:rect l="l" t="t" r="r" b="b"/>
              <a:pathLst>
                <a:path w="8301" h="8840" extrusionOk="0">
                  <a:moveTo>
                    <a:pt x="4952" y="1913"/>
                  </a:moveTo>
                  <a:cubicBezTo>
                    <a:pt x="4946" y="1917"/>
                    <a:pt x="4940" y="1922"/>
                    <a:pt x="4935" y="1927"/>
                  </a:cubicBezTo>
                  <a:cubicBezTo>
                    <a:pt x="4941" y="1922"/>
                    <a:pt x="4946" y="1918"/>
                    <a:pt x="4952" y="1913"/>
                  </a:cubicBezTo>
                  <a:close/>
                  <a:moveTo>
                    <a:pt x="3847" y="7857"/>
                  </a:moveTo>
                  <a:lnTo>
                    <a:pt x="3847" y="7857"/>
                  </a:lnTo>
                  <a:cubicBezTo>
                    <a:pt x="3853" y="7859"/>
                    <a:pt x="3859" y="7860"/>
                    <a:pt x="3866" y="7862"/>
                  </a:cubicBezTo>
                  <a:cubicBezTo>
                    <a:pt x="3860" y="7860"/>
                    <a:pt x="3854" y="7859"/>
                    <a:pt x="3847" y="7857"/>
                  </a:cubicBezTo>
                  <a:close/>
                  <a:moveTo>
                    <a:pt x="6986" y="1"/>
                  </a:moveTo>
                  <a:cubicBezTo>
                    <a:pt x="6850" y="1"/>
                    <a:pt x="6439" y="481"/>
                    <a:pt x="6313" y="603"/>
                  </a:cubicBezTo>
                  <a:lnTo>
                    <a:pt x="6313" y="603"/>
                  </a:lnTo>
                  <a:cubicBezTo>
                    <a:pt x="6308" y="608"/>
                    <a:pt x="6302" y="612"/>
                    <a:pt x="6297" y="617"/>
                  </a:cubicBezTo>
                  <a:lnTo>
                    <a:pt x="6297" y="617"/>
                  </a:lnTo>
                  <a:cubicBezTo>
                    <a:pt x="6299" y="615"/>
                    <a:pt x="6302" y="613"/>
                    <a:pt x="6304" y="612"/>
                  </a:cubicBezTo>
                  <a:lnTo>
                    <a:pt x="6304" y="612"/>
                  </a:lnTo>
                  <a:cubicBezTo>
                    <a:pt x="6294" y="621"/>
                    <a:pt x="6287" y="627"/>
                    <a:pt x="6282" y="630"/>
                  </a:cubicBezTo>
                  <a:lnTo>
                    <a:pt x="6282" y="630"/>
                  </a:lnTo>
                  <a:cubicBezTo>
                    <a:pt x="6287" y="625"/>
                    <a:pt x="6292" y="621"/>
                    <a:pt x="6297" y="617"/>
                  </a:cubicBezTo>
                  <a:lnTo>
                    <a:pt x="6297" y="617"/>
                  </a:lnTo>
                  <a:cubicBezTo>
                    <a:pt x="6291" y="621"/>
                    <a:pt x="6284" y="626"/>
                    <a:pt x="6276" y="631"/>
                  </a:cubicBezTo>
                  <a:cubicBezTo>
                    <a:pt x="6277" y="631"/>
                    <a:pt x="6277" y="631"/>
                    <a:pt x="6278" y="631"/>
                  </a:cubicBezTo>
                  <a:cubicBezTo>
                    <a:pt x="6279" y="631"/>
                    <a:pt x="6280" y="631"/>
                    <a:pt x="6282" y="630"/>
                  </a:cubicBezTo>
                  <a:lnTo>
                    <a:pt x="6282" y="630"/>
                  </a:lnTo>
                  <a:cubicBezTo>
                    <a:pt x="6262" y="647"/>
                    <a:pt x="6244" y="664"/>
                    <a:pt x="6231" y="676"/>
                  </a:cubicBezTo>
                  <a:lnTo>
                    <a:pt x="6254" y="722"/>
                  </a:lnTo>
                  <a:cubicBezTo>
                    <a:pt x="6197" y="790"/>
                    <a:pt x="6186" y="790"/>
                    <a:pt x="6174" y="790"/>
                  </a:cubicBezTo>
                  <a:cubicBezTo>
                    <a:pt x="6163" y="790"/>
                    <a:pt x="6151" y="790"/>
                    <a:pt x="6095" y="858"/>
                  </a:cubicBezTo>
                  <a:cubicBezTo>
                    <a:pt x="6072" y="835"/>
                    <a:pt x="6163" y="722"/>
                    <a:pt x="6254" y="631"/>
                  </a:cubicBezTo>
                  <a:lnTo>
                    <a:pt x="6254" y="631"/>
                  </a:lnTo>
                  <a:cubicBezTo>
                    <a:pt x="6163" y="722"/>
                    <a:pt x="6072" y="790"/>
                    <a:pt x="6049" y="835"/>
                  </a:cubicBezTo>
                  <a:cubicBezTo>
                    <a:pt x="6019" y="866"/>
                    <a:pt x="6009" y="873"/>
                    <a:pt x="6004" y="873"/>
                  </a:cubicBezTo>
                  <a:cubicBezTo>
                    <a:pt x="6000" y="873"/>
                    <a:pt x="6002" y="866"/>
                    <a:pt x="5995" y="866"/>
                  </a:cubicBezTo>
                  <a:cubicBezTo>
                    <a:pt x="5988" y="866"/>
                    <a:pt x="5973" y="873"/>
                    <a:pt x="5935" y="904"/>
                  </a:cubicBezTo>
                  <a:cubicBezTo>
                    <a:pt x="5867" y="995"/>
                    <a:pt x="5799" y="1086"/>
                    <a:pt x="5708" y="1177"/>
                  </a:cubicBezTo>
                  <a:lnTo>
                    <a:pt x="5708" y="1154"/>
                  </a:lnTo>
                  <a:cubicBezTo>
                    <a:pt x="5481" y="1336"/>
                    <a:pt x="5435" y="1495"/>
                    <a:pt x="5230" y="1654"/>
                  </a:cubicBezTo>
                  <a:lnTo>
                    <a:pt x="5230" y="1631"/>
                  </a:lnTo>
                  <a:cubicBezTo>
                    <a:pt x="5166" y="1675"/>
                    <a:pt x="5060" y="1820"/>
                    <a:pt x="4952" y="1913"/>
                  </a:cubicBezTo>
                  <a:lnTo>
                    <a:pt x="4952" y="1913"/>
                  </a:lnTo>
                  <a:cubicBezTo>
                    <a:pt x="4959" y="1908"/>
                    <a:pt x="4966" y="1904"/>
                    <a:pt x="4969" y="1904"/>
                  </a:cubicBezTo>
                  <a:cubicBezTo>
                    <a:pt x="4975" y="1904"/>
                    <a:pt x="4969" y="1916"/>
                    <a:pt x="4935" y="1950"/>
                  </a:cubicBezTo>
                  <a:cubicBezTo>
                    <a:pt x="4798" y="2086"/>
                    <a:pt x="4707" y="2177"/>
                    <a:pt x="4594" y="2268"/>
                  </a:cubicBezTo>
                  <a:lnTo>
                    <a:pt x="4526" y="2382"/>
                  </a:lnTo>
                  <a:cubicBezTo>
                    <a:pt x="4071" y="2837"/>
                    <a:pt x="2252" y="4701"/>
                    <a:pt x="1797" y="5179"/>
                  </a:cubicBezTo>
                  <a:lnTo>
                    <a:pt x="1811" y="5164"/>
                  </a:lnTo>
                  <a:lnTo>
                    <a:pt x="1811" y="5164"/>
                  </a:lnTo>
                  <a:cubicBezTo>
                    <a:pt x="1357" y="5619"/>
                    <a:pt x="701" y="6275"/>
                    <a:pt x="0" y="6998"/>
                  </a:cubicBezTo>
                  <a:cubicBezTo>
                    <a:pt x="751" y="7157"/>
                    <a:pt x="1524" y="7339"/>
                    <a:pt x="2229" y="7498"/>
                  </a:cubicBezTo>
                  <a:cubicBezTo>
                    <a:pt x="2661" y="7566"/>
                    <a:pt x="3047" y="7657"/>
                    <a:pt x="3343" y="7726"/>
                  </a:cubicBezTo>
                  <a:cubicBezTo>
                    <a:pt x="3474" y="7769"/>
                    <a:pt x="3689" y="7813"/>
                    <a:pt x="3847" y="7857"/>
                  </a:cubicBezTo>
                  <a:lnTo>
                    <a:pt x="3847" y="7857"/>
                  </a:lnTo>
                  <a:cubicBezTo>
                    <a:pt x="3803" y="7843"/>
                    <a:pt x="3809" y="7830"/>
                    <a:pt x="3838" y="7830"/>
                  </a:cubicBezTo>
                  <a:cubicBezTo>
                    <a:pt x="3851" y="7830"/>
                    <a:pt x="3869" y="7833"/>
                    <a:pt x="3889" y="7839"/>
                  </a:cubicBezTo>
                  <a:cubicBezTo>
                    <a:pt x="4093" y="7886"/>
                    <a:pt x="4138" y="7894"/>
                    <a:pt x="4154" y="7894"/>
                  </a:cubicBezTo>
                  <a:cubicBezTo>
                    <a:pt x="4163" y="7894"/>
                    <a:pt x="4163" y="7891"/>
                    <a:pt x="4177" y="7891"/>
                  </a:cubicBezTo>
                  <a:cubicBezTo>
                    <a:pt x="4199" y="7891"/>
                    <a:pt x="4256" y="7898"/>
                    <a:pt x="4435" y="7930"/>
                  </a:cubicBezTo>
                  <a:cubicBezTo>
                    <a:pt x="4707" y="7976"/>
                    <a:pt x="5344" y="8135"/>
                    <a:pt x="6004" y="8294"/>
                  </a:cubicBezTo>
                  <a:cubicBezTo>
                    <a:pt x="6936" y="8499"/>
                    <a:pt x="7868" y="8726"/>
                    <a:pt x="8300" y="8840"/>
                  </a:cubicBezTo>
                  <a:cubicBezTo>
                    <a:pt x="8300" y="8749"/>
                    <a:pt x="8300" y="8681"/>
                    <a:pt x="8278" y="8635"/>
                  </a:cubicBezTo>
                  <a:cubicBezTo>
                    <a:pt x="8232" y="8362"/>
                    <a:pt x="8187" y="8090"/>
                    <a:pt x="8164" y="7817"/>
                  </a:cubicBezTo>
                  <a:cubicBezTo>
                    <a:pt x="8141" y="7680"/>
                    <a:pt x="8118" y="7544"/>
                    <a:pt x="8096" y="7407"/>
                  </a:cubicBezTo>
                  <a:cubicBezTo>
                    <a:pt x="8096" y="7339"/>
                    <a:pt x="8096" y="7294"/>
                    <a:pt x="8073" y="7248"/>
                  </a:cubicBezTo>
                  <a:cubicBezTo>
                    <a:pt x="8073" y="7203"/>
                    <a:pt x="8073" y="7180"/>
                    <a:pt x="8050" y="7134"/>
                  </a:cubicBezTo>
                  <a:lnTo>
                    <a:pt x="8050" y="7134"/>
                  </a:lnTo>
                  <a:lnTo>
                    <a:pt x="8073" y="7157"/>
                  </a:lnTo>
                  <a:cubicBezTo>
                    <a:pt x="8027" y="6862"/>
                    <a:pt x="7846" y="5179"/>
                    <a:pt x="7777" y="4838"/>
                  </a:cubicBezTo>
                  <a:lnTo>
                    <a:pt x="7777" y="4883"/>
                  </a:lnTo>
                  <a:cubicBezTo>
                    <a:pt x="7709" y="4588"/>
                    <a:pt x="7755" y="4633"/>
                    <a:pt x="7732" y="4406"/>
                  </a:cubicBezTo>
                  <a:lnTo>
                    <a:pt x="7732" y="4406"/>
                  </a:lnTo>
                  <a:cubicBezTo>
                    <a:pt x="7731" y="4407"/>
                    <a:pt x="7730" y="4407"/>
                    <a:pt x="7729" y="4407"/>
                  </a:cubicBezTo>
                  <a:cubicBezTo>
                    <a:pt x="7703" y="4407"/>
                    <a:pt x="7641" y="4174"/>
                    <a:pt x="7641" y="4087"/>
                  </a:cubicBezTo>
                  <a:cubicBezTo>
                    <a:pt x="7618" y="3928"/>
                    <a:pt x="7550" y="3610"/>
                    <a:pt x="7504" y="3360"/>
                  </a:cubicBezTo>
                  <a:lnTo>
                    <a:pt x="7527" y="3360"/>
                  </a:lnTo>
                  <a:cubicBezTo>
                    <a:pt x="7482" y="3178"/>
                    <a:pt x="7436" y="2791"/>
                    <a:pt x="7413" y="2632"/>
                  </a:cubicBezTo>
                  <a:cubicBezTo>
                    <a:pt x="7391" y="2314"/>
                    <a:pt x="7345" y="1791"/>
                    <a:pt x="7254" y="1336"/>
                  </a:cubicBezTo>
                  <a:lnTo>
                    <a:pt x="7300" y="1040"/>
                  </a:lnTo>
                  <a:lnTo>
                    <a:pt x="7277" y="995"/>
                  </a:lnTo>
                  <a:lnTo>
                    <a:pt x="7027" y="40"/>
                  </a:lnTo>
                  <a:cubicBezTo>
                    <a:pt x="7021" y="12"/>
                    <a:pt x="7007" y="1"/>
                    <a:pt x="69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34"/>
            <p:cNvSpPr/>
            <p:nvPr/>
          </p:nvSpPr>
          <p:spPr>
            <a:xfrm rot="1103015">
              <a:off x="5137435" y="4360307"/>
              <a:ext cx="231928" cy="234723"/>
            </a:xfrm>
            <a:custGeom>
              <a:avLst/>
              <a:gdLst/>
              <a:ahLst/>
              <a:cxnLst/>
              <a:rect l="l" t="t" r="r" b="b"/>
              <a:pathLst>
                <a:path w="8483" h="8586" extrusionOk="0">
                  <a:moveTo>
                    <a:pt x="5531" y="600"/>
                  </a:moveTo>
                  <a:lnTo>
                    <a:pt x="5531" y="600"/>
                  </a:lnTo>
                  <a:cubicBezTo>
                    <a:pt x="5480" y="671"/>
                    <a:pt x="5444" y="718"/>
                    <a:pt x="5436" y="718"/>
                  </a:cubicBezTo>
                  <a:cubicBezTo>
                    <a:pt x="5436" y="718"/>
                    <a:pt x="5435" y="718"/>
                    <a:pt x="5435" y="718"/>
                  </a:cubicBezTo>
                  <a:cubicBezTo>
                    <a:pt x="5470" y="665"/>
                    <a:pt x="5506" y="626"/>
                    <a:pt x="5531" y="600"/>
                  </a:cubicBezTo>
                  <a:close/>
                  <a:moveTo>
                    <a:pt x="6072" y="0"/>
                  </a:moveTo>
                  <a:cubicBezTo>
                    <a:pt x="5956" y="0"/>
                    <a:pt x="5692" y="375"/>
                    <a:pt x="5542" y="583"/>
                  </a:cubicBezTo>
                  <a:lnTo>
                    <a:pt x="5542" y="583"/>
                  </a:lnTo>
                  <a:cubicBezTo>
                    <a:pt x="5512" y="599"/>
                    <a:pt x="5432" y="700"/>
                    <a:pt x="5390" y="763"/>
                  </a:cubicBezTo>
                  <a:lnTo>
                    <a:pt x="5412" y="786"/>
                  </a:lnTo>
                  <a:cubicBezTo>
                    <a:pt x="5321" y="945"/>
                    <a:pt x="5367" y="809"/>
                    <a:pt x="5276" y="945"/>
                  </a:cubicBezTo>
                  <a:cubicBezTo>
                    <a:pt x="5253" y="945"/>
                    <a:pt x="5344" y="809"/>
                    <a:pt x="5412" y="718"/>
                  </a:cubicBezTo>
                  <a:lnTo>
                    <a:pt x="5412" y="718"/>
                  </a:lnTo>
                  <a:cubicBezTo>
                    <a:pt x="5344" y="809"/>
                    <a:pt x="5253" y="900"/>
                    <a:pt x="5230" y="945"/>
                  </a:cubicBezTo>
                  <a:cubicBezTo>
                    <a:pt x="5208" y="976"/>
                    <a:pt x="5200" y="983"/>
                    <a:pt x="5197" y="983"/>
                  </a:cubicBezTo>
                  <a:cubicBezTo>
                    <a:pt x="5193" y="983"/>
                    <a:pt x="5194" y="976"/>
                    <a:pt x="5188" y="976"/>
                  </a:cubicBezTo>
                  <a:cubicBezTo>
                    <a:pt x="5182" y="976"/>
                    <a:pt x="5170" y="983"/>
                    <a:pt x="5139" y="1014"/>
                  </a:cubicBezTo>
                  <a:cubicBezTo>
                    <a:pt x="5071" y="1105"/>
                    <a:pt x="5003" y="1218"/>
                    <a:pt x="4935" y="1309"/>
                  </a:cubicBezTo>
                  <a:cubicBezTo>
                    <a:pt x="4730" y="1514"/>
                    <a:pt x="4707" y="1673"/>
                    <a:pt x="4525" y="1855"/>
                  </a:cubicBezTo>
                  <a:lnTo>
                    <a:pt x="4525" y="1832"/>
                  </a:lnTo>
                  <a:cubicBezTo>
                    <a:pt x="4457" y="1900"/>
                    <a:pt x="4366" y="2060"/>
                    <a:pt x="4253" y="2173"/>
                  </a:cubicBezTo>
                  <a:cubicBezTo>
                    <a:pt x="4275" y="2151"/>
                    <a:pt x="4292" y="2134"/>
                    <a:pt x="4298" y="2134"/>
                  </a:cubicBezTo>
                  <a:cubicBezTo>
                    <a:pt x="4304" y="2134"/>
                    <a:pt x="4298" y="2151"/>
                    <a:pt x="4275" y="2196"/>
                  </a:cubicBezTo>
                  <a:cubicBezTo>
                    <a:pt x="4139" y="2333"/>
                    <a:pt x="4071" y="2446"/>
                    <a:pt x="3980" y="2537"/>
                  </a:cubicBezTo>
                  <a:lnTo>
                    <a:pt x="3911" y="2674"/>
                  </a:lnTo>
                  <a:cubicBezTo>
                    <a:pt x="3502" y="3174"/>
                    <a:pt x="1956" y="5243"/>
                    <a:pt x="1546" y="5766"/>
                  </a:cubicBezTo>
                  <a:lnTo>
                    <a:pt x="1569" y="5766"/>
                  </a:lnTo>
                  <a:cubicBezTo>
                    <a:pt x="1183" y="6267"/>
                    <a:pt x="614" y="7017"/>
                    <a:pt x="0" y="7813"/>
                  </a:cubicBezTo>
                  <a:cubicBezTo>
                    <a:pt x="751" y="7881"/>
                    <a:pt x="1546" y="7949"/>
                    <a:pt x="2274" y="8018"/>
                  </a:cubicBezTo>
                  <a:cubicBezTo>
                    <a:pt x="2706" y="8063"/>
                    <a:pt x="3093" y="8086"/>
                    <a:pt x="3411" y="8108"/>
                  </a:cubicBezTo>
                  <a:cubicBezTo>
                    <a:pt x="3570" y="8154"/>
                    <a:pt x="3775" y="8154"/>
                    <a:pt x="3957" y="8177"/>
                  </a:cubicBezTo>
                  <a:cubicBezTo>
                    <a:pt x="3866" y="8154"/>
                    <a:pt x="3889" y="8154"/>
                    <a:pt x="3957" y="8154"/>
                  </a:cubicBezTo>
                  <a:cubicBezTo>
                    <a:pt x="4150" y="8171"/>
                    <a:pt x="4207" y="8175"/>
                    <a:pt x="4227" y="8175"/>
                  </a:cubicBezTo>
                  <a:cubicBezTo>
                    <a:pt x="4248" y="8175"/>
                    <a:pt x="4226" y="8170"/>
                    <a:pt x="4290" y="8170"/>
                  </a:cubicBezTo>
                  <a:cubicBezTo>
                    <a:pt x="4326" y="8170"/>
                    <a:pt x="4389" y="8172"/>
                    <a:pt x="4503" y="8177"/>
                  </a:cubicBezTo>
                  <a:cubicBezTo>
                    <a:pt x="4798" y="8199"/>
                    <a:pt x="5458" y="8268"/>
                    <a:pt x="6117" y="8336"/>
                  </a:cubicBezTo>
                  <a:cubicBezTo>
                    <a:pt x="7072" y="8450"/>
                    <a:pt x="8027" y="8541"/>
                    <a:pt x="8482" y="8586"/>
                  </a:cubicBezTo>
                  <a:cubicBezTo>
                    <a:pt x="8459" y="8495"/>
                    <a:pt x="8437" y="8450"/>
                    <a:pt x="8437" y="8404"/>
                  </a:cubicBezTo>
                  <a:cubicBezTo>
                    <a:pt x="8346" y="8131"/>
                    <a:pt x="8277" y="7881"/>
                    <a:pt x="8187" y="7608"/>
                  </a:cubicBezTo>
                  <a:cubicBezTo>
                    <a:pt x="8164" y="7472"/>
                    <a:pt x="8118" y="7335"/>
                    <a:pt x="8096" y="7199"/>
                  </a:cubicBezTo>
                  <a:cubicBezTo>
                    <a:pt x="8073" y="7153"/>
                    <a:pt x="8050" y="7085"/>
                    <a:pt x="8050" y="7040"/>
                  </a:cubicBezTo>
                  <a:cubicBezTo>
                    <a:pt x="8027" y="7017"/>
                    <a:pt x="8027" y="6971"/>
                    <a:pt x="8005" y="6949"/>
                  </a:cubicBezTo>
                  <a:lnTo>
                    <a:pt x="8005" y="6949"/>
                  </a:lnTo>
                  <a:lnTo>
                    <a:pt x="8027" y="6971"/>
                  </a:lnTo>
                  <a:cubicBezTo>
                    <a:pt x="7936" y="6676"/>
                    <a:pt x="7550" y="5039"/>
                    <a:pt x="7459" y="4697"/>
                  </a:cubicBezTo>
                  <a:lnTo>
                    <a:pt x="7459" y="4743"/>
                  </a:lnTo>
                  <a:cubicBezTo>
                    <a:pt x="7368" y="4470"/>
                    <a:pt x="7413" y="4493"/>
                    <a:pt x="7368" y="4265"/>
                  </a:cubicBezTo>
                  <a:cubicBezTo>
                    <a:pt x="7364" y="4269"/>
                    <a:pt x="7360" y="4271"/>
                    <a:pt x="7356" y="4271"/>
                  </a:cubicBezTo>
                  <a:cubicBezTo>
                    <a:pt x="7308" y="4271"/>
                    <a:pt x="7230" y="4053"/>
                    <a:pt x="7209" y="3970"/>
                  </a:cubicBezTo>
                  <a:lnTo>
                    <a:pt x="7231" y="3970"/>
                  </a:lnTo>
                  <a:cubicBezTo>
                    <a:pt x="7186" y="3811"/>
                    <a:pt x="7050" y="3492"/>
                    <a:pt x="6981" y="3265"/>
                  </a:cubicBezTo>
                  <a:lnTo>
                    <a:pt x="7004" y="3265"/>
                  </a:lnTo>
                  <a:cubicBezTo>
                    <a:pt x="6936" y="3083"/>
                    <a:pt x="6845" y="2696"/>
                    <a:pt x="6822" y="2560"/>
                  </a:cubicBezTo>
                  <a:cubicBezTo>
                    <a:pt x="6731" y="2242"/>
                    <a:pt x="6640" y="1719"/>
                    <a:pt x="6504" y="1287"/>
                  </a:cubicBezTo>
                  <a:lnTo>
                    <a:pt x="6481" y="991"/>
                  </a:lnTo>
                  <a:lnTo>
                    <a:pt x="6481" y="945"/>
                  </a:lnTo>
                  <a:lnTo>
                    <a:pt x="6117" y="36"/>
                  </a:lnTo>
                  <a:cubicBezTo>
                    <a:pt x="6107" y="11"/>
                    <a:pt x="6092" y="0"/>
                    <a:pt x="607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34"/>
            <p:cNvSpPr/>
            <p:nvPr/>
          </p:nvSpPr>
          <p:spPr>
            <a:xfrm rot="1103015">
              <a:off x="4955857" y="4059653"/>
              <a:ext cx="271926" cy="199102"/>
            </a:xfrm>
            <a:custGeom>
              <a:avLst/>
              <a:gdLst/>
              <a:ahLst/>
              <a:cxnLst/>
              <a:rect l="l" t="t" r="r" b="b"/>
              <a:pathLst>
                <a:path w="9946" h="7283" extrusionOk="0">
                  <a:moveTo>
                    <a:pt x="2864" y="7274"/>
                  </a:moveTo>
                  <a:lnTo>
                    <a:pt x="2864" y="7274"/>
                  </a:lnTo>
                  <a:cubicBezTo>
                    <a:pt x="2874" y="7276"/>
                    <a:pt x="2885" y="7278"/>
                    <a:pt x="2897" y="7278"/>
                  </a:cubicBezTo>
                  <a:cubicBezTo>
                    <a:pt x="2886" y="7276"/>
                    <a:pt x="2875" y="7275"/>
                    <a:pt x="2864" y="7274"/>
                  </a:cubicBezTo>
                  <a:close/>
                  <a:moveTo>
                    <a:pt x="5375" y="1"/>
                  </a:moveTo>
                  <a:cubicBezTo>
                    <a:pt x="5330" y="69"/>
                    <a:pt x="5284" y="115"/>
                    <a:pt x="5262" y="160"/>
                  </a:cubicBezTo>
                  <a:cubicBezTo>
                    <a:pt x="5102" y="387"/>
                    <a:pt x="4943" y="615"/>
                    <a:pt x="4761" y="842"/>
                  </a:cubicBezTo>
                  <a:cubicBezTo>
                    <a:pt x="4670" y="933"/>
                    <a:pt x="4602" y="1047"/>
                    <a:pt x="4511" y="1161"/>
                  </a:cubicBezTo>
                  <a:cubicBezTo>
                    <a:pt x="4488" y="1206"/>
                    <a:pt x="4443" y="1252"/>
                    <a:pt x="4420" y="1297"/>
                  </a:cubicBezTo>
                  <a:lnTo>
                    <a:pt x="4352" y="1388"/>
                  </a:lnTo>
                  <a:lnTo>
                    <a:pt x="4375" y="1343"/>
                  </a:lnTo>
                  <a:lnTo>
                    <a:pt x="4375" y="1343"/>
                  </a:lnTo>
                  <a:cubicBezTo>
                    <a:pt x="4193" y="1593"/>
                    <a:pt x="3147" y="2912"/>
                    <a:pt x="2942" y="3207"/>
                  </a:cubicBezTo>
                  <a:lnTo>
                    <a:pt x="2965" y="3162"/>
                  </a:lnTo>
                  <a:lnTo>
                    <a:pt x="2965" y="3162"/>
                  </a:lnTo>
                  <a:cubicBezTo>
                    <a:pt x="2806" y="3412"/>
                    <a:pt x="2783" y="3366"/>
                    <a:pt x="2646" y="3548"/>
                  </a:cubicBezTo>
                  <a:cubicBezTo>
                    <a:pt x="2692" y="3548"/>
                    <a:pt x="2555" y="3753"/>
                    <a:pt x="2487" y="3844"/>
                  </a:cubicBezTo>
                  <a:lnTo>
                    <a:pt x="2487" y="3821"/>
                  </a:lnTo>
                  <a:cubicBezTo>
                    <a:pt x="2396" y="3958"/>
                    <a:pt x="2214" y="4253"/>
                    <a:pt x="2078" y="4435"/>
                  </a:cubicBezTo>
                  <a:lnTo>
                    <a:pt x="2055" y="4412"/>
                  </a:lnTo>
                  <a:cubicBezTo>
                    <a:pt x="1964" y="4594"/>
                    <a:pt x="1714" y="4890"/>
                    <a:pt x="1623" y="5004"/>
                  </a:cubicBezTo>
                  <a:cubicBezTo>
                    <a:pt x="1418" y="5277"/>
                    <a:pt x="1077" y="5663"/>
                    <a:pt x="804" y="6050"/>
                  </a:cubicBezTo>
                  <a:lnTo>
                    <a:pt x="577" y="6232"/>
                  </a:lnTo>
                  <a:lnTo>
                    <a:pt x="577" y="6277"/>
                  </a:lnTo>
                  <a:lnTo>
                    <a:pt x="54" y="7118"/>
                  </a:lnTo>
                  <a:cubicBezTo>
                    <a:pt x="1" y="7214"/>
                    <a:pt x="206" y="7235"/>
                    <a:pt x="440" y="7235"/>
                  </a:cubicBezTo>
                  <a:cubicBezTo>
                    <a:pt x="596" y="7235"/>
                    <a:pt x="764" y="7226"/>
                    <a:pt x="876" y="7223"/>
                  </a:cubicBezTo>
                  <a:lnTo>
                    <a:pt x="876" y="7223"/>
                  </a:lnTo>
                  <a:cubicBezTo>
                    <a:pt x="875" y="7223"/>
                    <a:pt x="874" y="7222"/>
                    <a:pt x="873" y="7222"/>
                  </a:cubicBezTo>
                  <a:lnTo>
                    <a:pt x="873" y="7222"/>
                  </a:lnTo>
                  <a:cubicBezTo>
                    <a:pt x="874" y="7222"/>
                    <a:pt x="876" y="7223"/>
                    <a:pt x="878" y="7223"/>
                  </a:cubicBezTo>
                  <a:lnTo>
                    <a:pt x="878" y="7223"/>
                  </a:lnTo>
                  <a:cubicBezTo>
                    <a:pt x="898" y="7222"/>
                    <a:pt x="917" y="7222"/>
                    <a:pt x="933" y="7222"/>
                  </a:cubicBezTo>
                  <a:cubicBezTo>
                    <a:pt x="980" y="7222"/>
                    <a:pt x="1008" y="7225"/>
                    <a:pt x="1009" y="7232"/>
                  </a:cubicBezTo>
                  <a:lnTo>
                    <a:pt x="1009" y="7232"/>
                  </a:lnTo>
                  <a:cubicBezTo>
                    <a:pt x="962" y="7231"/>
                    <a:pt x="909" y="7229"/>
                    <a:pt x="878" y="7223"/>
                  </a:cubicBezTo>
                  <a:lnTo>
                    <a:pt x="878" y="7223"/>
                  </a:lnTo>
                  <a:cubicBezTo>
                    <a:pt x="878" y="7223"/>
                    <a:pt x="877" y="7223"/>
                    <a:pt x="876" y="7223"/>
                  </a:cubicBezTo>
                  <a:lnTo>
                    <a:pt x="876" y="7223"/>
                  </a:lnTo>
                  <a:cubicBezTo>
                    <a:pt x="908" y="7232"/>
                    <a:pt x="959" y="7232"/>
                    <a:pt x="1009" y="7232"/>
                  </a:cubicBezTo>
                  <a:cubicBezTo>
                    <a:pt x="1009" y="7232"/>
                    <a:pt x="1009" y="7232"/>
                    <a:pt x="1009" y="7232"/>
                  </a:cubicBezTo>
                  <a:lnTo>
                    <a:pt x="1009" y="7232"/>
                  </a:lnTo>
                  <a:cubicBezTo>
                    <a:pt x="1035" y="7232"/>
                    <a:pt x="1059" y="7232"/>
                    <a:pt x="1077" y="7232"/>
                  </a:cubicBezTo>
                  <a:lnTo>
                    <a:pt x="1100" y="7209"/>
                  </a:lnTo>
                  <a:cubicBezTo>
                    <a:pt x="1153" y="7202"/>
                    <a:pt x="1176" y="7199"/>
                    <a:pt x="1189" y="7199"/>
                  </a:cubicBezTo>
                  <a:cubicBezTo>
                    <a:pt x="1214" y="7199"/>
                    <a:pt x="1199" y="7209"/>
                    <a:pt x="1305" y="7209"/>
                  </a:cubicBezTo>
                  <a:cubicBezTo>
                    <a:pt x="1305" y="7232"/>
                    <a:pt x="1168" y="7255"/>
                    <a:pt x="1009" y="7255"/>
                  </a:cubicBezTo>
                  <a:cubicBezTo>
                    <a:pt x="1077" y="7255"/>
                    <a:pt x="1140" y="7261"/>
                    <a:pt x="1194" y="7261"/>
                  </a:cubicBezTo>
                  <a:cubicBezTo>
                    <a:pt x="1248" y="7261"/>
                    <a:pt x="1293" y="7255"/>
                    <a:pt x="1328" y="7232"/>
                  </a:cubicBezTo>
                  <a:lnTo>
                    <a:pt x="1328" y="7232"/>
                  </a:lnTo>
                  <a:cubicBezTo>
                    <a:pt x="1441" y="7255"/>
                    <a:pt x="1305" y="7278"/>
                    <a:pt x="1441" y="7278"/>
                  </a:cubicBezTo>
                  <a:cubicBezTo>
                    <a:pt x="1555" y="7278"/>
                    <a:pt x="1691" y="7255"/>
                    <a:pt x="1805" y="7255"/>
                  </a:cubicBezTo>
                  <a:lnTo>
                    <a:pt x="1805" y="7278"/>
                  </a:lnTo>
                  <a:cubicBezTo>
                    <a:pt x="1845" y="7281"/>
                    <a:pt x="1882" y="7282"/>
                    <a:pt x="1917" y="7282"/>
                  </a:cubicBezTo>
                  <a:cubicBezTo>
                    <a:pt x="2086" y="7282"/>
                    <a:pt x="2206" y="7250"/>
                    <a:pt x="2375" y="7250"/>
                  </a:cubicBezTo>
                  <a:cubicBezTo>
                    <a:pt x="2410" y="7250"/>
                    <a:pt x="2447" y="7252"/>
                    <a:pt x="2487" y="7255"/>
                  </a:cubicBezTo>
                  <a:lnTo>
                    <a:pt x="2464" y="7255"/>
                  </a:lnTo>
                  <a:cubicBezTo>
                    <a:pt x="2510" y="7266"/>
                    <a:pt x="2573" y="7266"/>
                    <a:pt x="2646" y="7266"/>
                  </a:cubicBezTo>
                  <a:cubicBezTo>
                    <a:pt x="2712" y="7266"/>
                    <a:pt x="2786" y="7266"/>
                    <a:pt x="2864" y="7274"/>
                  </a:cubicBezTo>
                  <a:lnTo>
                    <a:pt x="2864" y="7274"/>
                  </a:lnTo>
                  <a:cubicBezTo>
                    <a:pt x="2837" y="7268"/>
                    <a:pt x="2828" y="7255"/>
                    <a:pt x="2897" y="7255"/>
                  </a:cubicBezTo>
                  <a:lnTo>
                    <a:pt x="3351" y="7255"/>
                  </a:lnTo>
                  <a:lnTo>
                    <a:pt x="3488" y="7232"/>
                  </a:lnTo>
                  <a:cubicBezTo>
                    <a:pt x="3614" y="7236"/>
                    <a:pt x="3810" y="7238"/>
                    <a:pt x="4050" y="7238"/>
                  </a:cubicBezTo>
                  <a:cubicBezTo>
                    <a:pt x="5067" y="7238"/>
                    <a:pt x="6866" y="7205"/>
                    <a:pt x="7399" y="7187"/>
                  </a:cubicBezTo>
                  <a:lnTo>
                    <a:pt x="7399" y="7187"/>
                  </a:lnTo>
                  <a:lnTo>
                    <a:pt x="7376" y="7209"/>
                  </a:lnTo>
                  <a:cubicBezTo>
                    <a:pt x="8013" y="7187"/>
                    <a:pt x="8945" y="7187"/>
                    <a:pt x="9946" y="7187"/>
                  </a:cubicBezTo>
                  <a:cubicBezTo>
                    <a:pt x="9537" y="6550"/>
                    <a:pt x="9127" y="5868"/>
                    <a:pt x="8718" y="5254"/>
                  </a:cubicBezTo>
                  <a:cubicBezTo>
                    <a:pt x="8491" y="4890"/>
                    <a:pt x="8263" y="4572"/>
                    <a:pt x="8104" y="4299"/>
                  </a:cubicBezTo>
                  <a:cubicBezTo>
                    <a:pt x="8036" y="4162"/>
                    <a:pt x="7922" y="3980"/>
                    <a:pt x="7831" y="3821"/>
                  </a:cubicBezTo>
                  <a:lnTo>
                    <a:pt x="7831" y="3821"/>
                  </a:lnTo>
                  <a:cubicBezTo>
                    <a:pt x="7854" y="3867"/>
                    <a:pt x="7854" y="3884"/>
                    <a:pt x="7845" y="3884"/>
                  </a:cubicBezTo>
                  <a:cubicBezTo>
                    <a:pt x="7837" y="3884"/>
                    <a:pt x="7820" y="3867"/>
                    <a:pt x="7808" y="3844"/>
                  </a:cubicBezTo>
                  <a:cubicBezTo>
                    <a:pt x="7536" y="3412"/>
                    <a:pt x="7763" y="3821"/>
                    <a:pt x="7490" y="3389"/>
                  </a:cubicBezTo>
                  <a:cubicBezTo>
                    <a:pt x="7331" y="3162"/>
                    <a:pt x="6967" y="2593"/>
                    <a:pt x="6626" y="2025"/>
                  </a:cubicBezTo>
                  <a:cubicBezTo>
                    <a:pt x="6126" y="1206"/>
                    <a:pt x="5625" y="387"/>
                    <a:pt x="537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36E9C0E6-50BF-DADD-4B20-98F84DB4A63A}"/>
              </a:ext>
            </a:extLst>
          </p:cNvPr>
          <p:cNvSpPr txBox="1"/>
          <p:nvPr/>
        </p:nvSpPr>
        <p:spPr>
          <a:xfrm>
            <a:off x="98066" y="2467267"/>
            <a:ext cx="463296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h-TH" altLang="en-US" sz="3000" b="1" dirty="0">
                <a:solidFill>
                  <a:srgbClr val="002060"/>
                </a:solidFill>
                <a:latin typeface="DilleniaUPC" panose="02020603050405020304" pitchFamily="18" charset="-34"/>
                <a:ea typeface="Angsana New" panose="02020603050405020304" pitchFamily="18" charset="-34"/>
                <a:cs typeface="DilleniaUPC" panose="02020603050405020304" pitchFamily="18" charset="-34"/>
                <a:sym typeface="Angsana New" panose="02020603050405020304" pitchFamily="18" charset="-34"/>
              </a:rPr>
              <a:t>อาจารย์</a:t>
            </a:r>
            <a:r>
              <a:rPr lang="th-TH" sz="3000" b="1" dirty="0" err="1">
                <a:solidFill>
                  <a:srgbClr val="002060"/>
                </a:solidFill>
                <a:latin typeface="DilleniaUPC" panose="02020603050405020304" pitchFamily="18" charset="-34"/>
                <a:cs typeface="DilleniaUPC" panose="02020603050405020304" pitchFamily="18" charset="-34"/>
              </a:rPr>
              <a:t>ธนัน</a:t>
            </a:r>
            <a:r>
              <a:rPr lang="th-TH" sz="3000" b="1" dirty="0">
                <a:solidFill>
                  <a:srgbClr val="002060"/>
                </a:solidFill>
                <a:latin typeface="DilleniaUPC" panose="02020603050405020304" pitchFamily="18" charset="-34"/>
                <a:cs typeface="DilleniaUPC" panose="02020603050405020304" pitchFamily="18" charset="-34"/>
              </a:rPr>
              <a:t>ดร อุ้ยเส้ง</a:t>
            </a:r>
          </a:p>
          <a:p>
            <a:pPr algn="ctr"/>
            <a:r>
              <a:rPr lang="en-US" sz="3000" b="1" dirty="0">
                <a:solidFill>
                  <a:srgbClr val="002060"/>
                </a:solidFill>
                <a:latin typeface="DilleniaUPC" panose="02020603050405020304" pitchFamily="18" charset="-34"/>
                <a:cs typeface="DilleniaUPC" panose="02020603050405020304" pitchFamily="18" charset="-34"/>
              </a:rPr>
              <a:t>Mr. </a:t>
            </a:r>
            <a:r>
              <a:rPr lang="en-US" sz="3000" b="1" dirty="0" err="1">
                <a:solidFill>
                  <a:srgbClr val="002060"/>
                </a:solidFill>
                <a:latin typeface="DilleniaUPC" panose="02020603050405020304" pitchFamily="18" charset="-34"/>
                <a:cs typeface="DilleniaUPC" panose="02020603050405020304" pitchFamily="18" charset="-34"/>
              </a:rPr>
              <a:t>Tanundawn</a:t>
            </a:r>
            <a:r>
              <a:rPr lang="en-US" sz="3000" b="1" dirty="0">
                <a:solidFill>
                  <a:srgbClr val="002060"/>
                </a:solidFill>
                <a:latin typeface="DilleniaUPC" panose="02020603050405020304" pitchFamily="18" charset="-34"/>
                <a:cs typeface="DilleniaUPC" panose="02020603050405020304" pitchFamily="18" charset="-34"/>
              </a:rPr>
              <a:t> </a:t>
            </a:r>
            <a:r>
              <a:rPr lang="en-US" sz="3000" b="1" dirty="0" err="1">
                <a:solidFill>
                  <a:srgbClr val="002060"/>
                </a:solidFill>
                <a:latin typeface="DilleniaUPC" panose="02020603050405020304" pitchFamily="18" charset="-34"/>
                <a:cs typeface="DilleniaUPC" panose="02020603050405020304" pitchFamily="18" charset="-34"/>
              </a:rPr>
              <a:t>Uiseng</a:t>
            </a:r>
            <a:endParaRPr lang="en-US" sz="3000" b="1" dirty="0">
              <a:solidFill>
                <a:srgbClr val="002060"/>
              </a:solidFill>
              <a:latin typeface="DilleniaUPC" panose="02020603050405020304" pitchFamily="18" charset="-34"/>
              <a:cs typeface="DilleniaUPC" panose="02020603050405020304" pitchFamily="18" charset="-34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292F6A-BBAB-4245-EC60-A90665BD73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2636" y="589695"/>
            <a:ext cx="2747501" cy="388797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7947063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DIY Air Dry Clay Recipe by Slidesgo">
  <a:themeElements>
    <a:clrScheme name="Simple Light">
      <a:dk1>
        <a:srgbClr val="0C2233"/>
      </a:dk1>
      <a:lt1>
        <a:srgbClr val="FCE2DB"/>
      </a:lt1>
      <a:dk2>
        <a:srgbClr val="381460"/>
      </a:dk2>
      <a:lt2>
        <a:srgbClr val="E4A3D4"/>
      </a:lt2>
      <a:accent1>
        <a:srgbClr val="A278B5"/>
      </a:accent1>
      <a:accent2>
        <a:srgbClr val="A6E1FA"/>
      </a:accent2>
      <a:accent3>
        <a:srgbClr val="6EA1F7"/>
      </a:accent3>
      <a:accent4>
        <a:srgbClr val="4972EC"/>
      </a:accent4>
      <a:accent5>
        <a:srgbClr val="5F6CD8"/>
      </a:accent5>
      <a:accent6>
        <a:srgbClr val="DEDCFD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1006</TotalTime>
  <Words>1128</Words>
  <Application>Microsoft Office PowerPoint</Application>
  <PresentationFormat>On-screen Show (16:9)</PresentationFormat>
  <Paragraphs>177</Paragraphs>
  <Slides>36</Slides>
  <Notes>35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4" baseType="lpstr">
      <vt:lpstr>Roboto Condensed Light</vt:lpstr>
      <vt:lpstr>Arial</vt:lpstr>
      <vt:lpstr>DilleniaUPC</vt:lpstr>
      <vt:lpstr>Margarine</vt:lpstr>
      <vt:lpstr>Wingdings</vt:lpstr>
      <vt:lpstr>Kulim Park</vt:lpstr>
      <vt:lpstr>Livvic</vt:lpstr>
      <vt:lpstr>DIY Air Dry Clay Recipe by Slidesgo</vt:lpstr>
      <vt:lpstr>ระบบฐานข้อมูลร้านขนมหวานแม่ศรีลา</vt:lpstr>
      <vt:lpstr>ผู้รับผิดชอบโครงงาน (PROJECT MEMBERS) </vt:lpstr>
      <vt:lpstr>PowerPoint Presentation</vt:lpstr>
      <vt:lpstr>PowerPoint Presentation</vt:lpstr>
      <vt:lpstr>PowerPoint Presentation</vt:lpstr>
      <vt:lpstr>ที่ปรึกษาโครงงาน (PROJECT ADVISORS)</vt:lpstr>
      <vt:lpstr>ที่ปรึกษาด้านสมรรถนะวิชาชีพ  (Competency Advisor) นายณัฏฐ์ธกรณ์ กิจสงวนภัทร Mr. Natthakron Kitsanguanphat</vt:lpstr>
      <vt:lpstr>ที่ปรึกษาด้านICT  (ICT Advisor) อาจารย์ศิริรัตน์ ม่วงเถื่อน Mrs. Sirirat Muanghen</vt:lpstr>
      <vt:lpstr>ที่ปรึกษาด้านภาษาอังกฤษ  (English Advisor)</vt:lpstr>
      <vt:lpstr>ที่ปรึกษาด้านบุคลิกภาพ  (Personality Advisor) อาจารย์สิริยากร แก้วอุดม Ms. Siriyakorn Kaewudom</vt:lpstr>
      <vt:lpstr>หลักการและเหตุผล (Rational Criterion)</vt:lpstr>
      <vt:lpstr>หลักการและเหตุผล (Rational Criterion)</vt:lpstr>
      <vt:lpstr>หลักการและเหตุผล (Rational Criterion)</vt:lpstr>
      <vt:lpstr>วัตถุประสงค์ (Objectives)</vt:lpstr>
      <vt:lpstr>ขอบเขตของการศึกษา (Scope of Study)</vt:lpstr>
      <vt:lpstr>ขอบเขตของการศึกษา (Scope of Study)</vt:lpstr>
      <vt:lpstr>ขอบเขตของการศึกษา (Scope of Study)</vt:lpstr>
      <vt:lpstr>นิยามศัพท์เฉพาะ (Definition of Terms)</vt:lpstr>
      <vt:lpstr>นิยามศัพท์เฉพาะ (Definition of Terms)</vt:lpstr>
      <vt:lpstr>นิยามศัพท์เฉพาะ (Definition of Terms)</vt:lpstr>
      <vt:lpstr>เป้าหมายการศึกษา (Educational Goals)</vt:lpstr>
      <vt:lpstr>เป้าหมายการศึกษา (Educational Goals)</vt:lpstr>
      <vt:lpstr>ระยะเวลาดำเนินงาน (Duration of Study)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ระบบฐานข้อมูลร้านขนมหวานแม่ศรีลา</dc:title>
  <dc:creator>USER</dc:creator>
  <cp:lastModifiedBy>Nattida Tamdang</cp:lastModifiedBy>
  <cp:revision>62</cp:revision>
  <dcterms:modified xsi:type="dcterms:W3CDTF">2022-08-29T07:14:09Z</dcterms:modified>
</cp:coreProperties>
</file>